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7083" r:id="rId6"/>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2" r:id="rId22"/>
    <p:sldId id="273" r:id="rId23"/>
    <p:sldId id="274" r:id="rId24"/>
    <p:sldId id="275" r:id="rId25"/>
    <p:sldId id="271" r:id="rId26"/>
  </p:sldIdLst>
  <p:sldSz cx="10080625" cy="5670550"/>
  <p:notesSz cx="7559675" cy="10691813"/>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8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230A65E7-F316-4DC2-B45B-102A6881AC84}"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28" name="PlaceHolder 2"/>
          <p:cNvSpPr>
            <a:spLocks noGrp="1"/>
          </p:cNvSpPr>
          <p:nvPr>
            <p:ph/>
          </p:nvPr>
        </p:nvSpPr>
        <p:spPr>
          <a:xfrm>
            <a:off x="540000" y="144000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29" name="PlaceHolder 3"/>
          <p:cNvSpPr>
            <a:spLocks noGrp="1"/>
          </p:cNvSpPr>
          <p:nvPr>
            <p:ph/>
          </p:nvPr>
        </p:nvSpPr>
        <p:spPr>
          <a:xfrm>
            <a:off x="540000" y="355572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86251BF4-0998-4EB2-ABD7-D0ED31F54CC8}"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31"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32"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33" name="PlaceHolder 4"/>
          <p:cNvSpPr>
            <a:spLocks noGrp="1"/>
          </p:cNvSpPr>
          <p:nvPr>
            <p:ph/>
          </p:nvPr>
        </p:nvSpPr>
        <p:spPr>
          <a:xfrm>
            <a:off x="5400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34" name="PlaceHolder 5"/>
          <p:cNvSpPr>
            <a:spLocks noGrp="1"/>
          </p:cNvSpPr>
          <p:nvPr>
            <p:ph/>
          </p:nvPr>
        </p:nvSpPr>
        <p:spPr>
          <a:xfrm>
            <a:off x="51516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44B7228C-FC6C-454F-98C4-6911CE2AC943}"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36" name="PlaceHolder 2"/>
          <p:cNvSpPr>
            <a:spLocks noGrp="1"/>
          </p:cNvSpPr>
          <p:nvPr>
            <p:ph/>
          </p:nvPr>
        </p:nvSpPr>
        <p:spPr>
          <a:xfrm>
            <a:off x="54000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37" name="PlaceHolder 3"/>
          <p:cNvSpPr>
            <a:spLocks noGrp="1"/>
          </p:cNvSpPr>
          <p:nvPr>
            <p:ph/>
          </p:nvPr>
        </p:nvSpPr>
        <p:spPr>
          <a:xfrm>
            <a:off x="358308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38" name="PlaceHolder 4"/>
          <p:cNvSpPr>
            <a:spLocks noGrp="1"/>
          </p:cNvSpPr>
          <p:nvPr>
            <p:ph/>
          </p:nvPr>
        </p:nvSpPr>
        <p:spPr>
          <a:xfrm>
            <a:off x="662580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39" name="PlaceHolder 5"/>
          <p:cNvSpPr>
            <a:spLocks noGrp="1"/>
          </p:cNvSpPr>
          <p:nvPr>
            <p:ph/>
          </p:nvPr>
        </p:nvSpPr>
        <p:spPr>
          <a:xfrm>
            <a:off x="54000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40" name="PlaceHolder 6"/>
          <p:cNvSpPr>
            <a:spLocks noGrp="1"/>
          </p:cNvSpPr>
          <p:nvPr>
            <p:ph/>
          </p:nvPr>
        </p:nvSpPr>
        <p:spPr>
          <a:xfrm>
            <a:off x="358308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41" name="PlaceHolder 7"/>
          <p:cNvSpPr>
            <a:spLocks noGrp="1"/>
          </p:cNvSpPr>
          <p:nvPr>
            <p:ph/>
          </p:nvPr>
        </p:nvSpPr>
        <p:spPr>
          <a:xfrm>
            <a:off x="662580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6FA0E723-6E57-4514-90E5-D1BDAD9C0801}"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588FC-559D-49CE-8C72-CF7542F908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5D0FE9-08A7-E898-EA43-3AA6CE5716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69E70-062C-A4A9-F93B-D3107AAC9C54}"/>
              </a:ext>
            </a:extLst>
          </p:cNvPr>
          <p:cNvSpPr>
            <a:spLocks noGrp="1"/>
          </p:cNvSpPr>
          <p:nvPr>
            <p:ph type="dt" sz="half" idx="10"/>
          </p:nvPr>
        </p:nvSpPr>
        <p:spPr/>
        <p:txBody>
          <a:bodyPr/>
          <a:lstStyle/>
          <a:p>
            <a:fld id="{EE0CE880-AA84-441A-BCCE-99E141366F84}" type="datetimeFigureOut">
              <a:rPr lang="en-US" smtClean="0"/>
              <a:t>8/26/2024</a:t>
            </a:fld>
            <a:endParaRPr lang="en-US"/>
          </a:p>
        </p:txBody>
      </p:sp>
      <p:sp>
        <p:nvSpPr>
          <p:cNvPr id="5" name="Footer Placeholder 4">
            <a:extLst>
              <a:ext uri="{FF2B5EF4-FFF2-40B4-BE49-F238E27FC236}">
                <a16:creationId xmlns:a16="http://schemas.microsoft.com/office/drawing/2014/main" id="{EAB4326D-5A9D-D843-5203-0C0B73F21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B2703-E95C-8355-99DE-2193479C7C73}"/>
              </a:ext>
            </a:extLst>
          </p:cNvPr>
          <p:cNvSpPr>
            <a:spLocks noGrp="1"/>
          </p:cNvSpPr>
          <p:nvPr>
            <p:ph type="sldNum" sz="quarter" idx="12"/>
          </p:nvPr>
        </p:nvSpPr>
        <p:spPr/>
        <p:txBody>
          <a:bodyPr/>
          <a:lstStyle/>
          <a:p>
            <a:fld id="{955E01AD-C14A-46DD-8824-63A86AF75276}" type="slidenum">
              <a:rPr lang="en-US" smtClean="0"/>
              <a:t>‹#›</a:t>
            </a:fld>
            <a:endParaRPr lang="en-US"/>
          </a:p>
        </p:txBody>
      </p:sp>
    </p:spTree>
    <p:extLst>
      <p:ext uri="{BB962C8B-B14F-4D97-AF65-F5344CB8AC3E}">
        <p14:creationId xmlns:p14="http://schemas.microsoft.com/office/powerpoint/2010/main" val="1097717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0018A57A-BAAF-4463-945D-73BB5A58CD55}"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49" name="PlaceHolder 2"/>
          <p:cNvSpPr>
            <a:spLocks noGrp="1"/>
          </p:cNvSpPr>
          <p:nvPr>
            <p:ph type="subTitle"/>
          </p:nvPr>
        </p:nvSpPr>
        <p:spPr>
          <a:xfrm>
            <a:off x="540000" y="1440000"/>
            <a:ext cx="9000000" cy="4050000"/>
          </a:xfrm>
          <a:prstGeom prst="rect">
            <a:avLst/>
          </a:prstGeom>
          <a:noFill/>
          <a:ln w="0">
            <a:noFill/>
          </a:ln>
        </p:spPr>
        <p:txBody>
          <a:bodyPr lIns="0" tIns="0" rIns="0" bIns="0" anchor="ctr">
            <a:noAutofit/>
          </a:bodyPr>
          <a:lstStyle/>
          <a:p>
            <a:pPr indent="0" algn="ctr">
              <a:buNone/>
            </a:pPr>
            <a:endParaRPr lang="de-AT" sz="4000" b="1" strike="noStrike" spc="-1">
              <a:solidFill>
                <a:srgbClr val="009EDA"/>
              </a:solidFill>
              <a:latin typeface="Source Sans Pro Black"/>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1C0203B6-8BD4-41E0-A25D-BD6A3827DB56}"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51" name="PlaceHolder 2"/>
          <p:cNvSpPr>
            <a:spLocks noGrp="1"/>
          </p:cNvSpPr>
          <p:nvPr>
            <p:ph/>
          </p:nvPr>
        </p:nvSpPr>
        <p:spPr>
          <a:xfrm>
            <a:off x="540000" y="1440000"/>
            <a:ext cx="900000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43F91480-B3FD-43F6-A18F-ABBF01EADBA3}"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53" name="PlaceHolder 2"/>
          <p:cNvSpPr>
            <a:spLocks noGrp="1"/>
          </p:cNvSpPr>
          <p:nvPr>
            <p:ph/>
          </p:nvPr>
        </p:nvSpPr>
        <p:spPr>
          <a:xfrm>
            <a:off x="5400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4" name="PlaceHolder 3"/>
          <p:cNvSpPr>
            <a:spLocks noGrp="1"/>
          </p:cNvSpPr>
          <p:nvPr>
            <p:ph/>
          </p:nvPr>
        </p:nvSpPr>
        <p:spPr>
          <a:xfrm>
            <a:off x="51516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D33BAC47-A5C0-49BA-9721-746D7E2FD343}"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37A9451E-DC0D-4963-BBC5-CD79A0DF469F}"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540000" y="270000"/>
            <a:ext cx="9000000" cy="4590360"/>
          </a:xfrm>
          <a:prstGeom prst="rect">
            <a:avLst/>
          </a:prstGeom>
          <a:noFill/>
          <a:ln w="0">
            <a:noFill/>
          </a:ln>
        </p:spPr>
        <p:txBody>
          <a:bodyPr lIns="0" tIns="0" rIns="0" bIns="0" anchor="ctr">
            <a:noAutofit/>
          </a:bodyPr>
          <a:lstStyle/>
          <a:p>
            <a:pPr algn="ctr"/>
            <a:endParaRPr lang="de-AT" sz="4000" b="1" strike="noStrike" spc="-1">
              <a:solidFill>
                <a:srgbClr val="009EDA"/>
              </a:solidFill>
              <a:latin typeface="Source Sans Pro Black"/>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CBB3BC3B-3909-4D79-B52C-15938DA66D35}"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7" name="PlaceHolder 2"/>
          <p:cNvSpPr>
            <a:spLocks noGrp="1"/>
          </p:cNvSpPr>
          <p:nvPr>
            <p:ph type="subTitle"/>
          </p:nvPr>
        </p:nvSpPr>
        <p:spPr>
          <a:xfrm>
            <a:off x="540000" y="1440000"/>
            <a:ext cx="9000000" cy="4050000"/>
          </a:xfrm>
          <a:prstGeom prst="rect">
            <a:avLst/>
          </a:prstGeom>
          <a:noFill/>
          <a:ln w="0">
            <a:noFill/>
          </a:ln>
        </p:spPr>
        <p:txBody>
          <a:bodyPr lIns="0" tIns="0" rIns="0" bIns="0" anchor="ctr">
            <a:noAutofit/>
          </a:bodyPr>
          <a:lstStyle/>
          <a:p>
            <a:pPr indent="0" algn="ctr">
              <a:buNone/>
            </a:pPr>
            <a:endParaRPr lang="de-AT" sz="4000" b="1" strike="noStrike" spc="-1">
              <a:solidFill>
                <a:srgbClr val="009EDA"/>
              </a:solidFill>
              <a:latin typeface="Source Sans Pro Black"/>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E62342DE-BE78-46B4-BC29-9E6657C2E163}" type="slidenum">
              <a:t>‹#›</a:t>
            </a:fld>
            <a:endParaRPr/>
          </a:p>
        </p:txBody>
      </p:sp>
      <p:sp>
        <p:nvSpPr>
          <p:cNvPr id="2"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58"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9" name="PlaceHolder 3"/>
          <p:cNvSpPr>
            <a:spLocks noGrp="1"/>
          </p:cNvSpPr>
          <p:nvPr>
            <p:ph/>
          </p:nvPr>
        </p:nvSpPr>
        <p:spPr>
          <a:xfrm>
            <a:off x="51516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0" name="PlaceHolder 4"/>
          <p:cNvSpPr>
            <a:spLocks noGrp="1"/>
          </p:cNvSpPr>
          <p:nvPr>
            <p:ph/>
          </p:nvPr>
        </p:nvSpPr>
        <p:spPr>
          <a:xfrm>
            <a:off x="5400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41028EB2-0639-4705-BDF4-BD11D5EBB47E}"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62" name="PlaceHolder 2"/>
          <p:cNvSpPr>
            <a:spLocks noGrp="1"/>
          </p:cNvSpPr>
          <p:nvPr>
            <p:ph/>
          </p:nvPr>
        </p:nvSpPr>
        <p:spPr>
          <a:xfrm>
            <a:off x="5400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3"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4" name="PlaceHolder 4"/>
          <p:cNvSpPr>
            <a:spLocks noGrp="1"/>
          </p:cNvSpPr>
          <p:nvPr>
            <p:ph/>
          </p:nvPr>
        </p:nvSpPr>
        <p:spPr>
          <a:xfrm>
            <a:off x="51516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BB6FCB50-7079-48E7-BA73-428DDD9207E9}"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66"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7"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8" name="PlaceHolder 4"/>
          <p:cNvSpPr>
            <a:spLocks noGrp="1"/>
          </p:cNvSpPr>
          <p:nvPr>
            <p:ph/>
          </p:nvPr>
        </p:nvSpPr>
        <p:spPr>
          <a:xfrm>
            <a:off x="540000" y="355572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00E78B9B-CD46-404A-86C9-A886AFB10C2B}"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70" name="PlaceHolder 2"/>
          <p:cNvSpPr>
            <a:spLocks noGrp="1"/>
          </p:cNvSpPr>
          <p:nvPr>
            <p:ph/>
          </p:nvPr>
        </p:nvSpPr>
        <p:spPr>
          <a:xfrm>
            <a:off x="540000" y="144000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71" name="PlaceHolder 3"/>
          <p:cNvSpPr>
            <a:spLocks noGrp="1"/>
          </p:cNvSpPr>
          <p:nvPr>
            <p:ph/>
          </p:nvPr>
        </p:nvSpPr>
        <p:spPr>
          <a:xfrm>
            <a:off x="540000" y="355572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CC820870-FF12-48BE-BD74-84E173811D29}"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73"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74"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75" name="PlaceHolder 4"/>
          <p:cNvSpPr>
            <a:spLocks noGrp="1"/>
          </p:cNvSpPr>
          <p:nvPr>
            <p:ph/>
          </p:nvPr>
        </p:nvSpPr>
        <p:spPr>
          <a:xfrm>
            <a:off x="5400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76" name="PlaceHolder 5"/>
          <p:cNvSpPr>
            <a:spLocks noGrp="1"/>
          </p:cNvSpPr>
          <p:nvPr>
            <p:ph/>
          </p:nvPr>
        </p:nvSpPr>
        <p:spPr>
          <a:xfrm>
            <a:off x="51516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54AD22F2-D3EA-47AD-B23D-39C0A7DF1F20}"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78" name="PlaceHolder 2"/>
          <p:cNvSpPr>
            <a:spLocks noGrp="1"/>
          </p:cNvSpPr>
          <p:nvPr>
            <p:ph/>
          </p:nvPr>
        </p:nvSpPr>
        <p:spPr>
          <a:xfrm>
            <a:off x="54000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79" name="PlaceHolder 3"/>
          <p:cNvSpPr>
            <a:spLocks noGrp="1"/>
          </p:cNvSpPr>
          <p:nvPr>
            <p:ph/>
          </p:nvPr>
        </p:nvSpPr>
        <p:spPr>
          <a:xfrm>
            <a:off x="358308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80" name="PlaceHolder 4"/>
          <p:cNvSpPr>
            <a:spLocks noGrp="1"/>
          </p:cNvSpPr>
          <p:nvPr>
            <p:ph/>
          </p:nvPr>
        </p:nvSpPr>
        <p:spPr>
          <a:xfrm>
            <a:off x="662580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81" name="PlaceHolder 5"/>
          <p:cNvSpPr>
            <a:spLocks noGrp="1"/>
          </p:cNvSpPr>
          <p:nvPr>
            <p:ph/>
          </p:nvPr>
        </p:nvSpPr>
        <p:spPr>
          <a:xfrm>
            <a:off x="54000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82" name="PlaceHolder 6"/>
          <p:cNvSpPr>
            <a:spLocks noGrp="1"/>
          </p:cNvSpPr>
          <p:nvPr>
            <p:ph/>
          </p:nvPr>
        </p:nvSpPr>
        <p:spPr>
          <a:xfrm>
            <a:off x="358308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83" name="PlaceHolder 7"/>
          <p:cNvSpPr>
            <a:spLocks noGrp="1"/>
          </p:cNvSpPr>
          <p:nvPr>
            <p:ph/>
          </p:nvPr>
        </p:nvSpPr>
        <p:spPr>
          <a:xfrm>
            <a:off x="662580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4C02BBDA-5ACA-4FBF-9701-394874BA45A4}"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088D1F41-6B25-464D-9FBF-966DF1314878}"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92" name="PlaceHolder 2"/>
          <p:cNvSpPr>
            <a:spLocks noGrp="1"/>
          </p:cNvSpPr>
          <p:nvPr>
            <p:ph type="subTitle"/>
          </p:nvPr>
        </p:nvSpPr>
        <p:spPr>
          <a:xfrm>
            <a:off x="540000" y="1440000"/>
            <a:ext cx="9000000" cy="4050000"/>
          </a:xfrm>
          <a:prstGeom prst="rect">
            <a:avLst/>
          </a:prstGeom>
          <a:noFill/>
          <a:ln w="0">
            <a:noFill/>
          </a:ln>
        </p:spPr>
        <p:txBody>
          <a:bodyPr lIns="0" tIns="0" rIns="0" bIns="0" anchor="ctr">
            <a:noAutofit/>
          </a:bodyPr>
          <a:lstStyle/>
          <a:p>
            <a:pPr indent="0" algn="ctr">
              <a:buNone/>
            </a:pPr>
            <a:endParaRPr lang="de-AT" sz="4000" b="1" strike="noStrike" spc="-1">
              <a:solidFill>
                <a:srgbClr val="009EDA"/>
              </a:solidFill>
              <a:latin typeface="Source Sans Pro Black"/>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553559D7-8A4C-49FA-A25C-E6D83FD8E9F2}"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94" name="PlaceHolder 2"/>
          <p:cNvSpPr>
            <a:spLocks noGrp="1"/>
          </p:cNvSpPr>
          <p:nvPr>
            <p:ph/>
          </p:nvPr>
        </p:nvSpPr>
        <p:spPr>
          <a:xfrm>
            <a:off x="540000" y="1440000"/>
            <a:ext cx="900000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7E4391DA-3BB6-4B08-B16A-A314BCCB1454}" type="slidenum">
              <a:t>‹#›</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96" name="PlaceHolder 2"/>
          <p:cNvSpPr>
            <a:spLocks noGrp="1"/>
          </p:cNvSpPr>
          <p:nvPr>
            <p:ph/>
          </p:nvPr>
        </p:nvSpPr>
        <p:spPr>
          <a:xfrm>
            <a:off x="5400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97" name="PlaceHolder 3"/>
          <p:cNvSpPr>
            <a:spLocks noGrp="1"/>
          </p:cNvSpPr>
          <p:nvPr>
            <p:ph/>
          </p:nvPr>
        </p:nvSpPr>
        <p:spPr>
          <a:xfrm>
            <a:off x="51516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D6925038-2844-471C-BCE5-9F9C2BD8DCB0}"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9" name="PlaceHolder 2"/>
          <p:cNvSpPr>
            <a:spLocks noGrp="1"/>
          </p:cNvSpPr>
          <p:nvPr>
            <p:ph/>
          </p:nvPr>
        </p:nvSpPr>
        <p:spPr>
          <a:xfrm>
            <a:off x="540000" y="1440000"/>
            <a:ext cx="900000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58F0D89-E653-4697-9D61-5D36CB01D346}"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B625CB97-76ED-4507-BB56-6D1DFB87F1EA}"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540000" y="270000"/>
            <a:ext cx="9000000" cy="4590360"/>
          </a:xfrm>
          <a:prstGeom prst="rect">
            <a:avLst/>
          </a:prstGeom>
          <a:noFill/>
          <a:ln w="0">
            <a:noFill/>
          </a:ln>
        </p:spPr>
        <p:txBody>
          <a:bodyPr lIns="0" tIns="0" rIns="0" bIns="0" anchor="ctr">
            <a:noAutofit/>
          </a:bodyPr>
          <a:lstStyle/>
          <a:p>
            <a:pPr algn="ctr"/>
            <a:endParaRPr lang="de-AT" sz="4000" b="1" strike="noStrike" spc="-1">
              <a:solidFill>
                <a:srgbClr val="009EDA"/>
              </a:solidFill>
              <a:latin typeface="Source Sans Pro Black"/>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78985E1F-EDFE-492D-8B16-D7739E6466CB}" type="slidenum">
              <a:t>‹#›</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01"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02" name="PlaceHolder 3"/>
          <p:cNvSpPr>
            <a:spLocks noGrp="1"/>
          </p:cNvSpPr>
          <p:nvPr>
            <p:ph/>
          </p:nvPr>
        </p:nvSpPr>
        <p:spPr>
          <a:xfrm>
            <a:off x="51516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03" name="PlaceHolder 4"/>
          <p:cNvSpPr>
            <a:spLocks noGrp="1"/>
          </p:cNvSpPr>
          <p:nvPr>
            <p:ph/>
          </p:nvPr>
        </p:nvSpPr>
        <p:spPr>
          <a:xfrm>
            <a:off x="5400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3D351B7E-B407-4ED4-8733-F4DBC3C39ECD}"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05" name="PlaceHolder 2"/>
          <p:cNvSpPr>
            <a:spLocks noGrp="1"/>
          </p:cNvSpPr>
          <p:nvPr>
            <p:ph/>
          </p:nvPr>
        </p:nvSpPr>
        <p:spPr>
          <a:xfrm>
            <a:off x="5400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06"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07" name="PlaceHolder 4"/>
          <p:cNvSpPr>
            <a:spLocks noGrp="1"/>
          </p:cNvSpPr>
          <p:nvPr>
            <p:ph/>
          </p:nvPr>
        </p:nvSpPr>
        <p:spPr>
          <a:xfrm>
            <a:off x="51516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1B25477F-9F73-4F56-A686-C4E5D08EFD94}"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09"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0"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1" name="PlaceHolder 4"/>
          <p:cNvSpPr>
            <a:spLocks noGrp="1"/>
          </p:cNvSpPr>
          <p:nvPr>
            <p:ph/>
          </p:nvPr>
        </p:nvSpPr>
        <p:spPr>
          <a:xfrm>
            <a:off x="540000" y="355572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25FB3F3F-5335-40C7-B154-6B3C853E7A8D}" type="slidenum">
              <a:t>‹#›</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13" name="PlaceHolder 2"/>
          <p:cNvSpPr>
            <a:spLocks noGrp="1"/>
          </p:cNvSpPr>
          <p:nvPr>
            <p:ph/>
          </p:nvPr>
        </p:nvSpPr>
        <p:spPr>
          <a:xfrm>
            <a:off x="540000" y="144000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4" name="PlaceHolder 3"/>
          <p:cNvSpPr>
            <a:spLocks noGrp="1"/>
          </p:cNvSpPr>
          <p:nvPr>
            <p:ph/>
          </p:nvPr>
        </p:nvSpPr>
        <p:spPr>
          <a:xfrm>
            <a:off x="540000" y="355572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27A44D41-918E-4BE2-8FF5-557D4770C946}" type="slidenum">
              <a:t>‹#›</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16"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7"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8" name="PlaceHolder 4"/>
          <p:cNvSpPr>
            <a:spLocks noGrp="1"/>
          </p:cNvSpPr>
          <p:nvPr>
            <p:ph/>
          </p:nvPr>
        </p:nvSpPr>
        <p:spPr>
          <a:xfrm>
            <a:off x="5400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9" name="PlaceHolder 5"/>
          <p:cNvSpPr>
            <a:spLocks noGrp="1"/>
          </p:cNvSpPr>
          <p:nvPr>
            <p:ph/>
          </p:nvPr>
        </p:nvSpPr>
        <p:spPr>
          <a:xfrm>
            <a:off x="51516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33979E02-EA61-4983-AF69-6A2BC5DBE98E}" type="slidenum">
              <a:t>‹#›</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21" name="PlaceHolder 2"/>
          <p:cNvSpPr>
            <a:spLocks noGrp="1"/>
          </p:cNvSpPr>
          <p:nvPr>
            <p:ph/>
          </p:nvPr>
        </p:nvSpPr>
        <p:spPr>
          <a:xfrm>
            <a:off x="54000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2" name="PlaceHolder 3"/>
          <p:cNvSpPr>
            <a:spLocks noGrp="1"/>
          </p:cNvSpPr>
          <p:nvPr>
            <p:ph/>
          </p:nvPr>
        </p:nvSpPr>
        <p:spPr>
          <a:xfrm>
            <a:off x="358308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3" name="PlaceHolder 4"/>
          <p:cNvSpPr>
            <a:spLocks noGrp="1"/>
          </p:cNvSpPr>
          <p:nvPr>
            <p:ph/>
          </p:nvPr>
        </p:nvSpPr>
        <p:spPr>
          <a:xfrm>
            <a:off x="662580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4" name="PlaceHolder 5"/>
          <p:cNvSpPr>
            <a:spLocks noGrp="1"/>
          </p:cNvSpPr>
          <p:nvPr>
            <p:ph/>
          </p:nvPr>
        </p:nvSpPr>
        <p:spPr>
          <a:xfrm>
            <a:off x="54000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5" name="PlaceHolder 6"/>
          <p:cNvSpPr>
            <a:spLocks noGrp="1"/>
          </p:cNvSpPr>
          <p:nvPr>
            <p:ph/>
          </p:nvPr>
        </p:nvSpPr>
        <p:spPr>
          <a:xfrm>
            <a:off x="358308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6" name="PlaceHolder 7"/>
          <p:cNvSpPr>
            <a:spLocks noGrp="1"/>
          </p:cNvSpPr>
          <p:nvPr>
            <p:ph/>
          </p:nvPr>
        </p:nvSpPr>
        <p:spPr>
          <a:xfrm>
            <a:off x="662580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32912592-5C09-4D34-8BA8-812D395558E0}" type="slidenum">
              <a:t>‹#›</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lstStyle/>
          <a:p>
            <a:r>
              <a:t>Footer</a:t>
            </a:r>
          </a:p>
        </p:txBody>
      </p:sp>
      <p:sp>
        <p:nvSpPr>
          <p:cNvPr id="3" name="PlaceHolder 2"/>
          <p:cNvSpPr>
            <a:spLocks noGrp="1"/>
          </p:cNvSpPr>
          <p:nvPr>
            <p:ph type="sldNum" idx="12"/>
          </p:nvPr>
        </p:nvSpPr>
        <p:spPr/>
        <p:txBody>
          <a:bodyPr/>
          <a:lstStyle/>
          <a:p>
            <a:fld id="{E1E7F94A-AFC7-4090-9F72-922542E9E91F}" type="slidenum">
              <a:t>‹#›</a:t>
            </a:fld>
            <a:endParaRPr/>
          </a:p>
        </p:txBody>
      </p:sp>
      <p:sp>
        <p:nvSpPr>
          <p:cNvPr id="4" name="PlaceHolder 3"/>
          <p:cNvSpPr>
            <a:spLocks noGrp="1"/>
          </p:cNvSpPr>
          <p:nvPr>
            <p:ph type="dt" idx="10"/>
          </p:nvPr>
        </p:nvSpPr>
        <p:spPr/>
        <p:txBody>
          <a:body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3"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34" name="PlaceHolder 2"/>
          <p:cNvSpPr>
            <a:spLocks noGrp="1"/>
          </p:cNvSpPr>
          <p:nvPr>
            <p:ph type="subTitle"/>
          </p:nvPr>
        </p:nvSpPr>
        <p:spPr>
          <a:xfrm>
            <a:off x="540000" y="1440000"/>
            <a:ext cx="9000000" cy="4050000"/>
          </a:xfrm>
          <a:prstGeom prst="rect">
            <a:avLst/>
          </a:prstGeom>
          <a:noFill/>
          <a:ln w="0">
            <a:noFill/>
          </a:ln>
        </p:spPr>
        <p:txBody>
          <a:bodyPr lIns="0" tIns="0" rIns="0" bIns="0" anchor="ctr">
            <a:noAutofit/>
          </a:bodyPr>
          <a:lstStyle/>
          <a:p>
            <a:pPr indent="0" algn="ctr">
              <a:buNone/>
            </a:pPr>
            <a:endParaRPr lang="de-AT" sz="4000" b="1" strike="noStrike" spc="-1">
              <a:solidFill>
                <a:srgbClr val="009EDA"/>
              </a:solidFill>
              <a:latin typeface="Source Sans Pro Black"/>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79F2D37A-D467-4DE1-9A11-05CD97F99459}"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1" name="PlaceHolder 2"/>
          <p:cNvSpPr>
            <a:spLocks noGrp="1"/>
          </p:cNvSpPr>
          <p:nvPr>
            <p:ph/>
          </p:nvPr>
        </p:nvSpPr>
        <p:spPr>
          <a:xfrm>
            <a:off x="5400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 name="PlaceHolder 3"/>
          <p:cNvSpPr>
            <a:spLocks noGrp="1"/>
          </p:cNvSpPr>
          <p:nvPr>
            <p:ph/>
          </p:nvPr>
        </p:nvSpPr>
        <p:spPr>
          <a:xfrm>
            <a:off x="51516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C4B511DA-EABD-4275-8EF6-2ED391345430}"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36" name="PlaceHolder 2"/>
          <p:cNvSpPr>
            <a:spLocks noGrp="1"/>
          </p:cNvSpPr>
          <p:nvPr>
            <p:ph/>
          </p:nvPr>
        </p:nvSpPr>
        <p:spPr>
          <a:xfrm>
            <a:off x="540000" y="1440000"/>
            <a:ext cx="900000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89562973-8D97-4FF7-B99A-2C8B65E720CA}"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38" name="PlaceHolder 2"/>
          <p:cNvSpPr>
            <a:spLocks noGrp="1"/>
          </p:cNvSpPr>
          <p:nvPr>
            <p:ph/>
          </p:nvPr>
        </p:nvSpPr>
        <p:spPr>
          <a:xfrm>
            <a:off x="5400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39" name="PlaceHolder 3"/>
          <p:cNvSpPr>
            <a:spLocks noGrp="1"/>
          </p:cNvSpPr>
          <p:nvPr>
            <p:ph/>
          </p:nvPr>
        </p:nvSpPr>
        <p:spPr>
          <a:xfrm>
            <a:off x="51516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A39E9609-216F-43EB-93F0-B0E10686AE9E}" type="slidenum">
              <a:t>‹#›</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0"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563A44DC-7F21-4086-B16C-6365E49E8FD3}" type="slidenum">
              <a:t>‹#›</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1" name="PlaceHolder 1"/>
          <p:cNvSpPr>
            <a:spLocks noGrp="1"/>
          </p:cNvSpPr>
          <p:nvPr>
            <p:ph type="subTitle"/>
          </p:nvPr>
        </p:nvSpPr>
        <p:spPr>
          <a:xfrm>
            <a:off x="540000" y="270000"/>
            <a:ext cx="9000000" cy="4590360"/>
          </a:xfrm>
          <a:prstGeom prst="rect">
            <a:avLst/>
          </a:prstGeom>
          <a:noFill/>
          <a:ln w="0">
            <a:noFill/>
          </a:ln>
        </p:spPr>
        <p:txBody>
          <a:bodyPr lIns="0" tIns="0" rIns="0" bIns="0" anchor="ctr">
            <a:noAutofit/>
          </a:bodyPr>
          <a:lstStyle/>
          <a:p>
            <a:pPr algn="ctr"/>
            <a:endParaRPr lang="de-AT" sz="4000" b="1" strike="noStrike" spc="-1">
              <a:solidFill>
                <a:srgbClr val="009EDA"/>
              </a:solidFill>
              <a:latin typeface="Source Sans Pro Black"/>
            </a:endParaRPr>
          </a:p>
        </p:txBody>
      </p:sp>
      <p:sp>
        <p:nvSpPr>
          <p:cNvPr id="3" name="PlaceHolder 2"/>
          <p:cNvSpPr>
            <a:spLocks noGrp="1"/>
          </p:cNvSpPr>
          <p:nvPr>
            <p:ph type="ftr" idx="11"/>
          </p:nvPr>
        </p:nvSpPr>
        <p:spPr/>
        <p:txBody>
          <a:bodyPr/>
          <a:lstStyle/>
          <a:p>
            <a:r>
              <a:t>Footer</a:t>
            </a:r>
          </a:p>
        </p:txBody>
      </p:sp>
      <p:sp>
        <p:nvSpPr>
          <p:cNvPr id="4" name="PlaceHolder 3"/>
          <p:cNvSpPr>
            <a:spLocks noGrp="1"/>
          </p:cNvSpPr>
          <p:nvPr>
            <p:ph type="sldNum" idx="12"/>
          </p:nvPr>
        </p:nvSpPr>
        <p:spPr/>
        <p:txBody>
          <a:bodyPr/>
          <a:lstStyle/>
          <a:p>
            <a:fld id="{E3352B56-49DC-4CDC-9DC5-6D97D3AED838}" type="slidenum">
              <a:t>‹#›</a:t>
            </a:fld>
            <a:endParaRPr/>
          </a:p>
        </p:txBody>
      </p:sp>
      <p:sp>
        <p:nvSpPr>
          <p:cNvPr id="5" name="PlaceHolder 4"/>
          <p:cNvSpPr>
            <a:spLocks noGrp="1"/>
          </p:cNvSpPr>
          <p:nvPr>
            <p:ph type="dt" idx="10"/>
          </p:nvPr>
        </p:nvSpPr>
        <p:spPr/>
        <p:txBody>
          <a:body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43"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44" name="PlaceHolder 3"/>
          <p:cNvSpPr>
            <a:spLocks noGrp="1"/>
          </p:cNvSpPr>
          <p:nvPr>
            <p:ph/>
          </p:nvPr>
        </p:nvSpPr>
        <p:spPr>
          <a:xfrm>
            <a:off x="51516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45" name="PlaceHolder 4"/>
          <p:cNvSpPr>
            <a:spLocks noGrp="1"/>
          </p:cNvSpPr>
          <p:nvPr>
            <p:ph/>
          </p:nvPr>
        </p:nvSpPr>
        <p:spPr>
          <a:xfrm>
            <a:off x="5400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32D05D2D-7BD0-4125-94C6-439B80F9B855}"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47" name="PlaceHolder 2"/>
          <p:cNvSpPr>
            <a:spLocks noGrp="1"/>
          </p:cNvSpPr>
          <p:nvPr>
            <p:ph/>
          </p:nvPr>
        </p:nvSpPr>
        <p:spPr>
          <a:xfrm>
            <a:off x="5400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48"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49" name="PlaceHolder 4"/>
          <p:cNvSpPr>
            <a:spLocks noGrp="1"/>
          </p:cNvSpPr>
          <p:nvPr>
            <p:ph/>
          </p:nvPr>
        </p:nvSpPr>
        <p:spPr>
          <a:xfrm>
            <a:off x="51516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939CC563-84FE-486D-8E0A-9133FFD049A1}"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51"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52"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53" name="PlaceHolder 4"/>
          <p:cNvSpPr>
            <a:spLocks noGrp="1"/>
          </p:cNvSpPr>
          <p:nvPr>
            <p:ph/>
          </p:nvPr>
        </p:nvSpPr>
        <p:spPr>
          <a:xfrm>
            <a:off x="540000" y="355572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11"/>
          </p:nvPr>
        </p:nvSpPr>
        <p:spPr/>
        <p:txBody>
          <a:bodyPr/>
          <a:lstStyle/>
          <a:p>
            <a:r>
              <a:t>Footer</a:t>
            </a:r>
          </a:p>
        </p:txBody>
      </p:sp>
      <p:sp>
        <p:nvSpPr>
          <p:cNvPr id="7" name="PlaceHolder 6"/>
          <p:cNvSpPr>
            <a:spLocks noGrp="1"/>
          </p:cNvSpPr>
          <p:nvPr>
            <p:ph type="sldNum" idx="12"/>
          </p:nvPr>
        </p:nvSpPr>
        <p:spPr/>
        <p:txBody>
          <a:bodyPr/>
          <a:lstStyle/>
          <a:p>
            <a:fld id="{1F1CAF8A-9D71-4CBE-845D-2FB9840CAC3F}" type="slidenum">
              <a:t>‹#›</a:t>
            </a:fld>
            <a:endParaRPr/>
          </a:p>
        </p:txBody>
      </p:sp>
      <p:sp>
        <p:nvSpPr>
          <p:cNvPr id="8" name="PlaceHolder 7"/>
          <p:cNvSpPr>
            <a:spLocks noGrp="1"/>
          </p:cNvSpPr>
          <p:nvPr>
            <p:ph type="dt" idx="10"/>
          </p:nvPr>
        </p:nvSpPr>
        <p:spPr/>
        <p:txBody>
          <a:body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55" name="PlaceHolder 2"/>
          <p:cNvSpPr>
            <a:spLocks noGrp="1"/>
          </p:cNvSpPr>
          <p:nvPr>
            <p:ph/>
          </p:nvPr>
        </p:nvSpPr>
        <p:spPr>
          <a:xfrm>
            <a:off x="540000" y="144000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56" name="PlaceHolder 3"/>
          <p:cNvSpPr>
            <a:spLocks noGrp="1"/>
          </p:cNvSpPr>
          <p:nvPr>
            <p:ph/>
          </p:nvPr>
        </p:nvSpPr>
        <p:spPr>
          <a:xfrm>
            <a:off x="540000" y="355572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 name="PlaceHolder 4"/>
          <p:cNvSpPr>
            <a:spLocks noGrp="1"/>
          </p:cNvSpPr>
          <p:nvPr>
            <p:ph type="ftr" idx="11"/>
          </p:nvPr>
        </p:nvSpPr>
        <p:spPr/>
        <p:txBody>
          <a:bodyPr/>
          <a:lstStyle/>
          <a:p>
            <a:r>
              <a:t>Footer</a:t>
            </a:r>
          </a:p>
        </p:txBody>
      </p:sp>
      <p:sp>
        <p:nvSpPr>
          <p:cNvPr id="6" name="PlaceHolder 5"/>
          <p:cNvSpPr>
            <a:spLocks noGrp="1"/>
          </p:cNvSpPr>
          <p:nvPr>
            <p:ph type="sldNum" idx="12"/>
          </p:nvPr>
        </p:nvSpPr>
        <p:spPr/>
        <p:txBody>
          <a:bodyPr/>
          <a:lstStyle/>
          <a:p>
            <a:fld id="{3205EB69-1FC5-4885-895D-7533F0645D5A}" type="slidenum">
              <a:t>‹#›</a:t>
            </a:fld>
            <a:endParaRPr/>
          </a:p>
        </p:txBody>
      </p:sp>
      <p:sp>
        <p:nvSpPr>
          <p:cNvPr id="7" name="PlaceHolder 6"/>
          <p:cNvSpPr>
            <a:spLocks noGrp="1"/>
          </p:cNvSpPr>
          <p:nvPr>
            <p:ph type="dt" idx="10"/>
          </p:nvPr>
        </p:nvSpPr>
        <p:spPr/>
        <p:txBody>
          <a:body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58"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59"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60" name="PlaceHolder 4"/>
          <p:cNvSpPr>
            <a:spLocks noGrp="1"/>
          </p:cNvSpPr>
          <p:nvPr>
            <p:ph/>
          </p:nvPr>
        </p:nvSpPr>
        <p:spPr>
          <a:xfrm>
            <a:off x="5400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61" name="PlaceHolder 5"/>
          <p:cNvSpPr>
            <a:spLocks noGrp="1"/>
          </p:cNvSpPr>
          <p:nvPr>
            <p:ph/>
          </p:nvPr>
        </p:nvSpPr>
        <p:spPr>
          <a:xfrm>
            <a:off x="51516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7" name="PlaceHolder 6"/>
          <p:cNvSpPr>
            <a:spLocks noGrp="1"/>
          </p:cNvSpPr>
          <p:nvPr>
            <p:ph type="ftr" idx="11"/>
          </p:nvPr>
        </p:nvSpPr>
        <p:spPr/>
        <p:txBody>
          <a:bodyPr/>
          <a:lstStyle/>
          <a:p>
            <a:r>
              <a:t>Footer</a:t>
            </a:r>
          </a:p>
        </p:txBody>
      </p:sp>
      <p:sp>
        <p:nvSpPr>
          <p:cNvPr id="8" name="PlaceHolder 7"/>
          <p:cNvSpPr>
            <a:spLocks noGrp="1"/>
          </p:cNvSpPr>
          <p:nvPr>
            <p:ph type="sldNum" idx="12"/>
          </p:nvPr>
        </p:nvSpPr>
        <p:spPr/>
        <p:txBody>
          <a:bodyPr/>
          <a:lstStyle/>
          <a:p>
            <a:fld id="{D4F97E0D-27A3-4636-90FF-9693949A2E24}" type="slidenum">
              <a:t>‹#›</a:t>
            </a:fld>
            <a:endParaRPr/>
          </a:p>
        </p:txBody>
      </p:sp>
      <p:sp>
        <p:nvSpPr>
          <p:cNvPr id="9" name="PlaceHolder 8"/>
          <p:cNvSpPr>
            <a:spLocks noGrp="1"/>
          </p:cNvSpPr>
          <p:nvPr>
            <p:ph type="dt" idx="10"/>
          </p:nvPr>
        </p:nvSpPr>
        <p:spPr/>
        <p:txBody>
          <a:body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63" name="PlaceHolder 2"/>
          <p:cNvSpPr>
            <a:spLocks noGrp="1"/>
          </p:cNvSpPr>
          <p:nvPr>
            <p:ph/>
          </p:nvPr>
        </p:nvSpPr>
        <p:spPr>
          <a:xfrm>
            <a:off x="54000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64" name="PlaceHolder 3"/>
          <p:cNvSpPr>
            <a:spLocks noGrp="1"/>
          </p:cNvSpPr>
          <p:nvPr>
            <p:ph/>
          </p:nvPr>
        </p:nvSpPr>
        <p:spPr>
          <a:xfrm>
            <a:off x="358308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65" name="PlaceHolder 4"/>
          <p:cNvSpPr>
            <a:spLocks noGrp="1"/>
          </p:cNvSpPr>
          <p:nvPr>
            <p:ph/>
          </p:nvPr>
        </p:nvSpPr>
        <p:spPr>
          <a:xfrm>
            <a:off x="662580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66" name="PlaceHolder 5"/>
          <p:cNvSpPr>
            <a:spLocks noGrp="1"/>
          </p:cNvSpPr>
          <p:nvPr>
            <p:ph/>
          </p:nvPr>
        </p:nvSpPr>
        <p:spPr>
          <a:xfrm>
            <a:off x="54000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67" name="PlaceHolder 6"/>
          <p:cNvSpPr>
            <a:spLocks noGrp="1"/>
          </p:cNvSpPr>
          <p:nvPr>
            <p:ph/>
          </p:nvPr>
        </p:nvSpPr>
        <p:spPr>
          <a:xfrm>
            <a:off x="358308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68" name="PlaceHolder 7"/>
          <p:cNvSpPr>
            <a:spLocks noGrp="1"/>
          </p:cNvSpPr>
          <p:nvPr>
            <p:ph/>
          </p:nvPr>
        </p:nvSpPr>
        <p:spPr>
          <a:xfrm>
            <a:off x="662580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9" name="PlaceHolder 8"/>
          <p:cNvSpPr>
            <a:spLocks noGrp="1"/>
          </p:cNvSpPr>
          <p:nvPr>
            <p:ph type="ftr" idx="11"/>
          </p:nvPr>
        </p:nvSpPr>
        <p:spPr/>
        <p:txBody>
          <a:bodyPr/>
          <a:lstStyle/>
          <a:p>
            <a:r>
              <a:t>Footer</a:t>
            </a:r>
          </a:p>
        </p:txBody>
      </p:sp>
      <p:sp>
        <p:nvSpPr>
          <p:cNvPr id="10" name="PlaceHolder 9"/>
          <p:cNvSpPr>
            <a:spLocks noGrp="1"/>
          </p:cNvSpPr>
          <p:nvPr>
            <p:ph type="sldNum" idx="12"/>
          </p:nvPr>
        </p:nvSpPr>
        <p:spPr/>
        <p:txBody>
          <a:bodyPr/>
          <a:lstStyle/>
          <a:p>
            <a:fld id="{2737F5DA-BEE9-4881-8D48-325534681B39}" type="slidenum">
              <a:t>‹#›</a:t>
            </a:fld>
            <a:endParaRPr/>
          </a:p>
        </p:txBody>
      </p:sp>
      <p:sp>
        <p:nvSpPr>
          <p:cNvPr id="11" name="PlaceHolder 10"/>
          <p:cNvSpPr>
            <a:spLocks noGrp="1"/>
          </p:cNvSpPr>
          <p:nvPr>
            <p:ph type="dt" idx="10"/>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DEA73055-2F3F-4263-B0C2-4BAD43F3FE59}"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F04B977A-0AC9-4DD0-B5A3-6CD7EC9BFBC4}" type="slidenum">
              <a:t>‹#›</a:t>
            </a:fld>
            <a:endParaRPr/>
          </a:p>
        </p:txBody>
      </p:sp>
      <p:sp>
        <p:nvSpPr>
          <p:cNvPr id="4" name="PlaceHolder 3"/>
          <p:cNvSpPr>
            <a:spLocks noGrp="1"/>
          </p:cNvSpPr>
          <p:nvPr>
            <p:ph type="dt" idx="7"/>
          </p:nvPr>
        </p:nvSpPr>
        <p:spPr/>
        <p:txBody>
          <a:bodyPr/>
          <a:lstStyle/>
          <a:p>
            <a:endParaRPr/>
          </a:p>
        </p:txBody>
      </p:sp>
    </p:spTree>
    <p:extLst>
      <p:ext uri="{BB962C8B-B14F-4D97-AF65-F5344CB8AC3E}">
        <p14:creationId xmlns:p14="http://schemas.microsoft.com/office/powerpoint/2010/main" val="17636388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92" name="PlaceHolder 2"/>
          <p:cNvSpPr>
            <a:spLocks noGrp="1"/>
          </p:cNvSpPr>
          <p:nvPr>
            <p:ph type="subTitle"/>
          </p:nvPr>
        </p:nvSpPr>
        <p:spPr>
          <a:xfrm>
            <a:off x="540000" y="1440000"/>
            <a:ext cx="9000000" cy="4050000"/>
          </a:xfrm>
          <a:prstGeom prst="rect">
            <a:avLst/>
          </a:prstGeom>
          <a:noFill/>
          <a:ln w="0">
            <a:noFill/>
          </a:ln>
        </p:spPr>
        <p:txBody>
          <a:bodyPr lIns="0" tIns="0" rIns="0" bIns="0" anchor="ctr">
            <a:noAutofit/>
          </a:bodyPr>
          <a:lstStyle/>
          <a:p>
            <a:pPr indent="0" algn="ctr">
              <a:buNone/>
            </a:pPr>
            <a:endParaRPr lang="de-AT" sz="4000" b="1" strike="noStrike" spc="-1">
              <a:solidFill>
                <a:srgbClr val="009EDA"/>
              </a:solidFill>
              <a:latin typeface="Source Sans Pro Black"/>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22FE8D9F-87B9-4878-9547-E8FDBAD8E377}" type="slidenum">
              <a:t>‹#›</a:t>
            </a:fld>
            <a:endParaRPr/>
          </a:p>
        </p:txBody>
      </p:sp>
      <p:sp>
        <p:nvSpPr>
          <p:cNvPr id="6" name="PlaceHolder 5"/>
          <p:cNvSpPr>
            <a:spLocks noGrp="1"/>
          </p:cNvSpPr>
          <p:nvPr>
            <p:ph type="dt" idx="7"/>
          </p:nvPr>
        </p:nvSpPr>
        <p:spPr/>
        <p:txBody>
          <a:bodyPr/>
          <a:lstStyle/>
          <a:p>
            <a:endParaRPr/>
          </a:p>
        </p:txBody>
      </p:sp>
    </p:spTree>
    <p:extLst>
      <p:ext uri="{BB962C8B-B14F-4D97-AF65-F5344CB8AC3E}">
        <p14:creationId xmlns:p14="http://schemas.microsoft.com/office/powerpoint/2010/main" val="28741630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94" name="PlaceHolder 2"/>
          <p:cNvSpPr>
            <a:spLocks noGrp="1"/>
          </p:cNvSpPr>
          <p:nvPr>
            <p:ph/>
          </p:nvPr>
        </p:nvSpPr>
        <p:spPr>
          <a:xfrm>
            <a:off x="540000" y="1440000"/>
            <a:ext cx="900000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F92E3003-816C-4B44-AD61-378FC9C94C3B}" type="slidenum">
              <a:t>‹#›</a:t>
            </a:fld>
            <a:endParaRPr/>
          </a:p>
        </p:txBody>
      </p:sp>
      <p:sp>
        <p:nvSpPr>
          <p:cNvPr id="6" name="PlaceHolder 5"/>
          <p:cNvSpPr>
            <a:spLocks noGrp="1"/>
          </p:cNvSpPr>
          <p:nvPr>
            <p:ph type="dt" idx="7"/>
          </p:nvPr>
        </p:nvSpPr>
        <p:spPr/>
        <p:txBody>
          <a:bodyPr/>
          <a:lstStyle/>
          <a:p>
            <a:endParaRPr/>
          </a:p>
        </p:txBody>
      </p:sp>
    </p:spTree>
    <p:extLst>
      <p:ext uri="{BB962C8B-B14F-4D97-AF65-F5344CB8AC3E}">
        <p14:creationId xmlns:p14="http://schemas.microsoft.com/office/powerpoint/2010/main" val="3382722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96" name="PlaceHolder 2"/>
          <p:cNvSpPr>
            <a:spLocks noGrp="1"/>
          </p:cNvSpPr>
          <p:nvPr>
            <p:ph/>
          </p:nvPr>
        </p:nvSpPr>
        <p:spPr>
          <a:xfrm>
            <a:off x="5400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97" name="PlaceHolder 3"/>
          <p:cNvSpPr>
            <a:spLocks noGrp="1"/>
          </p:cNvSpPr>
          <p:nvPr>
            <p:ph/>
          </p:nvPr>
        </p:nvSpPr>
        <p:spPr>
          <a:xfrm>
            <a:off x="51516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905D89E6-4F2C-4CDF-B7B1-75DE45DB394C}" type="slidenum">
              <a:t>‹#›</a:t>
            </a:fld>
            <a:endParaRPr/>
          </a:p>
        </p:txBody>
      </p:sp>
      <p:sp>
        <p:nvSpPr>
          <p:cNvPr id="7" name="PlaceHolder 6"/>
          <p:cNvSpPr>
            <a:spLocks noGrp="1"/>
          </p:cNvSpPr>
          <p:nvPr>
            <p:ph type="dt" idx="7"/>
          </p:nvPr>
        </p:nvSpPr>
        <p:spPr/>
        <p:txBody>
          <a:bodyPr/>
          <a:lstStyle/>
          <a:p>
            <a:endParaRPr/>
          </a:p>
        </p:txBody>
      </p:sp>
    </p:spTree>
    <p:extLst>
      <p:ext uri="{BB962C8B-B14F-4D97-AF65-F5344CB8AC3E}">
        <p14:creationId xmlns:p14="http://schemas.microsoft.com/office/powerpoint/2010/main" val="35524476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8FAC3176-CB6F-4F00-B4DF-E2656EA5F817}" type="slidenum">
              <a:t>‹#›</a:t>
            </a:fld>
            <a:endParaRPr/>
          </a:p>
        </p:txBody>
      </p:sp>
      <p:sp>
        <p:nvSpPr>
          <p:cNvPr id="5" name="PlaceHolder 4"/>
          <p:cNvSpPr>
            <a:spLocks noGrp="1"/>
          </p:cNvSpPr>
          <p:nvPr>
            <p:ph type="dt" idx="7"/>
          </p:nvPr>
        </p:nvSpPr>
        <p:spPr/>
        <p:txBody>
          <a:bodyPr/>
          <a:lstStyle/>
          <a:p>
            <a:endParaRPr/>
          </a:p>
        </p:txBody>
      </p:sp>
    </p:spTree>
    <p:extLst>
      <p:ext uri="{BB962C8B-B14F-4D97-AF65-F5344CB8AC3E}">
        <p14:creationId xmlns:p14="http://schemas.microsoft.com/office/powerpoint/2010/main" val="17618305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540000" y="270000"/>
            <a:ext cx="9000000" cy="4590360"/>
          </a:xfrm>
          <a:prstGeom prst="rect">
            <a:avLst/>
          </a:prstGeom>
          <a:noFill/>
          <a:ln w="0">
            <a:noFill/>
          </a:ln>
        </p:spPr>
        <p:txBody>
          <a:bodyPr lIns="0" tIns="0" rIns="0" bIns="0" anchor="ctr">
            <a:noAutofit/>
          </a:bodyPr>
          <a:lstStyle/>
          <a:p>
            <a:pPr algn="ctr"/>
            <a:endParaRPr lang="de-AT" sz="4000" b="1" strike="noStrike" spc="-1">
              <a:solidFill>
                <a:srgbClr val="009EDA"/>
              </a:solidFill>
              <a:latin typeface="Source Sans Pro Black"/>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6892634A-CC52-48E2-8868-B5CF1626575A}" type="slidenum">
              <a:t>‹#›</a:t>
            </a:fld>
            <a:endParaRPr/>
          </a:p>
        </p:txBody>
      </p:sp>
      <p:sp>
        <p:nvSpPr>
          <p:cNvPr id="5" name="PlaceHolder 4"/>
          <p:cNvSpPr>
            <a:spLocks noGrp="1"/>
          </p:cNvSpPr>
          <p:nvPr>
            <p:ph type="dt" idx="7"/>
          </p:nvPr>
        </p:nvSpPr>
        <p:spPr/>
        <p:txBody>
          <a:bodyPr/>
          <a:lstStyle/>
          <a:p>
            <a:endParaRPr/>
          </a:p>
        </p:txBody>
      </p:sp>
    </p:spTree>
    <p:extLst>
      <p:ext uri="{BB962C8B-B14F-4D97-AF65-F5344CB8AC3E}">
        <p14:creationId xmlns:p14="http://schemas.microsoft.com/office/powerpoint/2010/main" val="25402247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01"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02" name="PlaceHolder 3"/>
          <p:cNvSpPr>
            <a:spLocks noGrp="1"/>
          </p:cNvSpPr>
          <p:nvPr>
            <p:ph/>
          </p:nvPr>
        </p:nvSpPr>
        <p:spPr>
          <a:xfrm>
            <a:off x="51516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03" name="PlaceHolder 4"/>
          <p:cNvSpPr>
            <a:spLocks noGrp="1"/>
          </p:cNvSpPr>
          <p:nvPr>
            <p:ph/>
          </p:nvPr>
        </p:nvSpPr>
        <p:spPr>
          <a:xfrm>
            <a:off x="5400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460E6334-585D-48C8-8843-06B475280687}" type="slidenum">
              <a:t>‹#›</a:t>
            </a:fld>
            <a:endParaRPr/>
          </a:p>
        </p:txBody>
      </p:sp>
      <p:sp>
        <p:nvSpPr>
          <p:cNvPr id="8" name="PlaceHolder 7"/>
          <p:cNvSpPr>
            <a:spLocks noGrp="1"/>
          </p:cNvSpPr>
          <p:nvPr>
            <p:ph type="dt" idx="7"/>
          </p:nvPr>
        </p:nvSpPr>
        <p:spPr/>
        <p:txBody>
          <a:bodyPr/>
          <a:lstStyle/>
          <a:p>
            <a:endParaRPr/>
          </a:p>
        </p:txBody>
      </p:sp>
    </p:spTree>
    <p:extLst>
      <p:ext uri="{BB962C8B-B14F-4D97-AF65-F5344CB8AC3E}">
        <p14:creationId xmlns:p14="http://schemas.microsoft.com/office/powerpoint/2010/main" val="28935525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05" name="PlaceHolder 2"/>
          <p:cNvSpPr>
            <a:spLocks noGrp="1"/>
          </p:cNvSpPr>
          <p:nvPr>
            <p:ph/>
          </p:nvPr>
        </p:nvSpPr>
        <p:spPr>
          <a:xfrm>
            <a:off x="5400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06"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07" name="PlaceHolder 4"/>
          <p:cNvSpPr>
            <a:spLocks noGrp="1"/>
          </p:cNvSpPr>
          <p:nvPr>
            <p:ph/>
          </p:nvPr>
        </p:nvSpPr>
        <p:spPr>
          <a:xfrm>
            <a:off x="51516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486F916C-CC2F-443C-9831-0F78B23EA56C}" type="slidenum">
              <a:t>‹#›</a:t>
            </a:fld>
            <a:endParaRPr/>
          </a:p>
        </p:txBody>
      </p:sp>
      <p:sp>
        <p:nvSpPr>
          <p:cNvPr id="8" name="PlaceHolder 7"/>
          <p:cNvSpPr>
            <a:spLocks noGrp="1"/>
          </p:cNvSpPr>
          <p:nvPr>
            <p:ph type="dt" idx="7"/>
          </p:nvPr>
        </p:nvSpPr>
        <p:spPr/>
        <p:txBody>
          <a:bodyPr/>
          <a:lstStyle/>
          <a:p>
            <a:endParaRPr/>
          </a:p>
        </p:txBody>
      </p:sp>
    </p:spTree>
    <p:extLst>
      <p:ext uri="{BB962C8B-B14F-4D97-AF65-F5344CB8AC3E}">
        <p14:creationId xmlns:p14="http://schemas.microsoft.com/office/powerpoint/2010/main" val="4529881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09"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0"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1" name="PlaceHolder 4"/>
          <p:cNvSpPr>
            <a:spLocks noGrp="1"/>
          </p:cNvSpPr>
          <p:nvPr>
            <p:ph/>
          </p:nvPr>
        </p:nvSpPr>
        <p:spPr>
          <a:xfrm>
            <a:off x="540000" y="355572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17D38F24-8BCE-45F2-89DE-A0BF6C2F98B5}" type="slidenum">
              <a:t>‹#›</a:t>
            </a:fld>
            <a:endParaRPr/>
          </a:p>
        </p:txBody>
      </p:sp>
      <p:sp>
        <p:nvSpPr>
          <p:cNvPr id="8" name="PlaceHolder 7"/>
          <p:cNvSpPr>
            <a:spLocks noGrp="1"/>
          </p:cNvSpPr>
          <p:nvPr>
            <p:ph type="dt" idx="7"/>
          </p:nvPr>
        </p:nvSpPr>
        <p:spPr/>
        <p:txBody>
          <a:bodyPr/>
          <a:lstStyle/>
          <a:p>
            <a:endParaRPr/>
          </a:p>
        </p:txBody>
      </p:sp>
    </p:spTree>
    <p:extLst>
      <p:ext uri="{BB962C8B-B14F-4D97-AF65-F5344CB8AC3E}">
        <p14:creationId xmlns:p14="http://schemas.microsoft.com/office/powerpoint/2010/main" val="27632465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13" name="PlaceHolder 2"/>
          <p:cNvSpPr>
            <a:spLocks noGrp="1"/>
          </p:cNvSpPr>
          <p:nvPr>
            <p:ph/>
          </p:nvPr>
        </p:nvSpPr>
        <p:spPr>
          <a:xfrm>
            <a:off x="540000" y="144000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4" name="PlaceHolder 3"/>
          <p:cNvSpPr>
            <a:spLocks noGrp="1"/>
          </p:cNvSpPr>
          <p:nvPr>
            <p:ph/>
          </p:nvPr>
        </p:nvSpPr>
        <p:spPr>
          <a:xfrm>
            <a:off x="540000" y="355572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46884023-A1E5-435F-92E6-636277CC43F0}" type="slidenum">
              <a:t>‹#›</a:t>
            </a:fld>
            <a:endParaRPr/>
          </a:p>
        </p:txBody>
      </p:sp>
      <p:sp>
        <p:nvSpPr>
          <p:cNvPr id="7" name="PlaceHolder 6"/>
          <p:cNvSpPr>
            <a:spLocks noGrp="1"/>
          </p:cNvSpPr>
          <p:nvPr>
            <p:ph type="dt" idx="7"/>
          </p:nvPr>
        </p:nvSpPr>
        <p:spPr/>
        <p:txBody>
          <a:bodyPr/>
          <a:lstStyle/>
          <a:p>
            <a:endParaRPr/>
          </a:p>
        </p:txBody>
      </p:sp>
    </p:spTree>
    <p:extLst>
      <p:ext uri="{BB962C8B-B14F-4D97-AF65-F5344CB8AC3E}">
        <p14:creationId xmlns:p14="http://schemas.microsoft.com/office/powerpoint/2010/main" val="3608771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40000" y="270000"/>
            <a:ext cx="9000000" cy="4590360"/>
          </a:xfrm>
          <a:prstGeom prst="rect">
            <a:avLst/>
          </a:prstGeom>
          <a:noFill/>
          <a:ln w="0">
            <a:noFill/>
          </a:ln>
        </p:spPr>
        <p:txBody>
          <a:bodyPr lIns="0" tIns="0" rIns="0" bIns="0" anchor="ctr">
            <a:noAutofit/>
          </a:bodyPr>
          <a:lstStyle/>
          <a:p>
            <a:pPr algn="ctr"/>
            <a:endParaRPr lang="de-AT" sz="4000" b="1" strike="noStrike" spc="-1">
              <a:solidFill>
                <a:srgbClr val="009EDA"/>
              </a:solidFill>
              <a:latin typeface="Source Sans Pro Black"/>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C027D46-A1F7-41C9-82D4-E21FDEFEF6BF}"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16"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7"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8" name="PlaceHolder 4"/>
          <p:cNvSpPr>
            <a:spLocks noGrp="1"/>
          </p:cNvSpPr>
          <p:nvPr>
            <p:ph/>
          </p:nvPr>
        </p:nvSpPr>
        <p:spPr>
          <a:xfrm>
            <a:off x="5400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19" name="PlaceHolder 5"/>
          <p:cNvSpPr>
            <a:spLocks noGrp="1"/>
          </p:cNvSpPr>
          <p:nvPr>
            <p:ph/>
          </p:nvPr>
        </p:nvSpPr>
        <p:spPr>
          <a:xfrm>
            <a:off x="51516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E358851E-ADD5-492E-A73E-CF85BC352E9F}" type="slidenum">
              <a:t>‹#›</a:t>
            </a:fld>
            <a:endParaRPr/>
          </a:p>
        </p:txBody>
      </p:sp>
      <p:sp>
        <p:nvSpPr>
          <p:cNvPr id="9" name="PlaceHolder 8"/>
          <p:cNvSpPr>
            <a:spLocks noGrp="1"/>
          </p:cNvSpPr>
          <p:nvPr>
            <p:ph type="dt" idx="7"/>
          </p:nvPr>
        </p:nvSpPr>
        <p:spPr/>
        <p:txBody>
          <a:bodyPr/>
          <a:lstStyle/>
          <a:p>
            <a:endParaRPr/>
          </a:p>
        </p:txBody>
      </p:sp>
    </p:spTree>
    <p:extLst>
      <p:ext uri="{BB962C8B-B14F-4D97-AF65-F5344CB8AC3E}">
        <p14:creationId xmlns:p14="http://schemas.microsoft.com/office/powerpoint/2010/main" val="22619556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21" name="PlaceHolder 2"/>
          <p:cNvSpPr>
            <a:spLocks noGrp="1"/>
          </p:cNvSpPr>
          <p:nvPr>
            <p:ph/>
          </p:nvPr>
        </p:nvSpPr>
        <p:spPr>
          <a:xfrm>
            <a:off x="54000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2" name="PlaceHolder 3"/>
          <p:cNvSpPr>
            <a:spLocks noGrp="1"/>
          </p:cNvSpPr>
          <p:nvPr>
            <p:ph/>
          </p:nvPr>
        </p:nvSpPr>
        <p:spPr>
          <a:xfrm>
            <a:off x="358308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3" name="PlaceHolder 4"/>
          <p:cNvSpPr>
            <a:spLocks noGrp="1"/>
          </p:cNvSpPr>
          <p:nvPr>
            <p:ph/>
          </p:nvPr>
        </p:nvSpPr>
        <p:spPr>
          <a:xfrm>
            <a:off x="6625800" y="144000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4" name="PlaceHolder 5"/>
          <p:cNvSpPr>
            <a:spLocks noGrp="1"/>
          </p:cNvSpPr>
          <p:nvPr>
            <p:ph/>
          </p:nvPr>
        </p:nvSpPr>
        <p:spPr>
          <a:xfrm>
            <a:off x="54000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5" name="PlaceHolder 6"/>
          <p:cNvSpPr>
            <a:spLocks noGrp="1"/>
          </p:cNvSpPr>
          <p:nvPr>
            <p:ph/>
          </p:nvPr>
        </p:nvSpPr>
        <p:spPr>
          <a:xfrm>
            <a:off x="358308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26" name="PlaceHolder 7"/>
          <p:cNvSpPr>
            <a:spLocks noGrp="1"/>
          </p:cNvSpPr>
          <p:nvPr>
            <p:ph/>
          </p:nvPr>
        </p:nvSpPr>
        <p:spPr>
          <a:xfrm>
            <a:off x="6625800" y="3555720"/>
            <a:ext cx="2897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87C2BA9C-68BB-4230-A77C-EBEEE78D87D3}" type="slidenum">
              <a:t>‹#›</a:t>
            </a:fld>
            <a:endParaRPr/>
          </a:p>
        </p:txBody>
      </p:sp>
      <p:sp>
        <p:nvSpPr>
          <p:cNvPr id="11" name="PlaceHolder 10"/>
          <p:cNvSpPr>
            <a:spLocks noGrp="1"/>
          </p:cNvSpPr>
          <p:nvPr>
            <p:ph type="dt" idx="7"/>
          </p:nvPr>
        </p:nvSpPr>
        <p:spPr/>
        <p:txBody>
          <a:bodyPr/>
          <a:lstStyle/>
          <a:p>
            <a:endParaRPr/>
          </a:p>
        </p:txBody>
      </p:sp>
    </p:spTree>
    <p:extLst>
      <p:ext uri="{BB962C8B-B14F-4D97-AF65-F5344CB8AC3E}">
        <p14:creationId xmlns:p14="http://schemas.microsoft.com/office/powerpoint/2010/main" val="145023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16"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7" name="PlaceHolder 3"/>
          <p:cNvSpPr>
            <a:spLocks noGrp="1"/>
          </p:cNvSpPr>
          <p:nvPr>
            <p:ph/>
          </p:nvPr>
        </p:nvSpPr>
        <p:spPr>
          <a:xfrm>
            <a:off x="51516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18" name="PlaceHolder 4"/>
          <p:cNvSpPr>
            <a:spLocks noGrp="1"/>
          </p:cNvSpPr>
          <p:nvPr>
            <p:ph/>
          </p:nvPr>
        </p:nvSpPr>
        <p:spPr>
          <a:xfrm>
            <a:off x="5400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F2362F3E-7118-4391-A7A7-F5D6EABC7016}"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20" name="PlaceHolder 2"/>
          <p:cNvSpPr>
            <a:spLocks noGrp="1"/>
          </p:cNvSpPr>
          <p:nvPr>
            <p:ph/>
          </p:nvPr>
        </p:nvSpPr>
        <p:spPr>
          <a:xfrm>
            <a:off x="540000" y="1440000"/>
            <a:ext cx="4391640" cy="405000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21"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22" name="PlaceHolder 4"/>
          <p:cNvSpPr>
            <a:spLocks noGrp="1"/>
          </p:cNvSpPr>
          <p:nvPr>
            <p:ph/>
          </p:nvPr>
        </p:nvSpPr>
        <p:spPr>
          <a:xfrm>
            <a:off x="5151600" y="355572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6FDA3184-1BA9-4ADB-9ABD-88A858A9F6F0}"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endParaRPr lang="de-AT" sz="4500" b="0" strike="noStrike" spc="-1">
              <a:solidFill>
                <a:srgbClr val="04617B"/>
              </a:solidFill>
              <a:latin typeface="Source Sans Pro Light"/>
            </a:endParaRPr>
          </a:p>
        </p:txBody>
      </p:sp>
      <p:sp>
        <p:nvSpPr>
          <p:cNvPr id="24" name="PlaceHolder 2"/>
          <p:cNvSpPr>
            <a:spLocks noGrp="1"/>
          </p:cNvSpPr>
          <p:nvPr>
            <p:ph/>
          </p:nvPr>
        </p:nvSpPr>
        <p:spPr>
          <a:xfrm>
            <a:off x="5400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25" name="PlaceHolder 3"/>
          <p:cNvSpPr>
            <a:spLocks noGrp="1"/>
          </p:cNvSpPr>
          <p:nvPr>
            <p:ph/>
          </p:nvPr>
        </p:nvSpPr>
        <p:spPr>
          <a:xfrm>
            <a:off x="5151600" y="1440000"/>
            <a:ext cx="439164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26" name="PlaceHolder 4"/>
          <p:cNvSpPr>
            <a:spLocks noGrp="1"/>
          </p:cNvSpPr>
          <p:nvPr>
            <p:ph/>
          </p:nvPr>
        </p:nvSpPr>
        <p:spPr>
          <a:xfrm>
            <a:off x="540000" y="3555720"/>
            <a:ext cx="9000000" cy="1931760"/>
          </a:xfrm>
          <a:prstGeom prst="rect">
            <a:avLst/>
          </a:prstGeom>
          <a:noFill/>
          <a:ln w="0">
            <a:noFill/>
          </a:ln>
        </p:spPr>
        <p:txBody>
          <a:bodyPr lIns="0" tIns="0" rIns="0" bIns="0" anchor="t">
            <a:normAutofit/>
          </a:bodyPr>
          <a:lstStyle/>
          <a:p>
            <a:pPr indent="0">
              <a:spcAft>
                <a:spcPts val="1057"/>
              </a:spcAft>
              <a:buNone/>
            </a:pPr>
            <a:endParaRPr lang="de-AT" sz="2400" b="0" strike="noStrike" spc="-1">
              <a:solidFill>
                <a:srgbClr val="000000"/>
              </a:solidFill>
              <a:latin typeface="Source Sans Pro"/>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7B9BD783-1CCA-4C11-9D71-FB0FE281C770}"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780000"/>
            <a:ext cx="10080000" cy="1890000"/>
          </a:xfrm>
          <a:prstGeom prst="rect">
            <a:avLst/>
          </a:prstGeom>
          <a:pattFill prst="lgGrid">
            <a:fgClr>
              <a:srgbClr val="3465A4"/>
            </a:fgClr>
            <a:bgClr>
              <a:srgbClr val="009EDA"/>
            </a:bgClr>
          </a:pattFill>
          <a:ln w="18000">
            <a:noFill/>
          </a:ln>
          <a:effectLst>
            <a:outerShdw dist="18000" dir="16200000" rotWithShape="0">
              <a:srgbClr val="F49100"/>
            </a:outerShdw>
          </a:effectLst>
        </p:spPr>
        <p:style>
          <a:lnRef idx="0">
            <a:scrgbClr r="0" g="0" b="0"/>
          </a:lnRef>
          <a:fillRef idx="0">
            <a:scrgbClr r="0" g="0" b="0"/>
          </a:fillRef>
          <a:effectRef idx="0">
            <a:scrgbClr r="0" g="0" b="0"/>
          </a:effectRef>
          <a:fontRef idx="minor"/>
        </p:style>
        <p:txBody>
          <a:bodyPr wrap="none" lIns="36000" tIns="36000" rIns="36000" bIns="36000" anchor="ctr">
            <a:noAutofit/>
          </a:bodyPr>
          <a:lstStyle/>
          <a:p>
            <a:endParaRPr lang="de-AT" sz="2200" b="0" strike="noStrike" spc="-1">
              <a:solidFill>
                <a:srgbClr val="000000"/>
              </a:solidFill>
              <a:latin typeface="Source Sans Pro"/>
            </a:endParaRPr>
          </a:p>
        </p:txBody>
      </p:sp>
      <p:sp>
        <p:nvSpPr>
          <p:cNvPr id="7" name="PlaceHolder 1"/>
          <p:cNvSpPr>
            <a:spLocks noGrp="1"/>
          </p:cNvSpPr>
          <p:nvPr>
            <p:ph type="dt" idx="1"/>
          </p:nvPr>
        </p:nvSpPr>
        <p:spPr>
          <a:xfrm>
            <a:off x="450000" y="5130000"/>
            <a:ext cx="2340000" cy="450000"/>
          </a:xfrm>
          <a:prstGeom prst="rect">
            <a:avLst/>
          </a:prstGeom>
          <a:noFill/>
          <a:ln w="0">
            <a:solidFill>
              <a:srgbClr val="808080"/>
            </a:solidFill>
          </a:ln>
        </p:spPr>
        <p:txBody>
          <a:bodyPr lIns="0" tIns="0" rIns="0" bIns="0" anchor="t">
            <a:noAutofit/>
          </a:bodyPr>
          <a:lstStyle>
            <a:lvl1pPr indent="0">
              <a:buNone/>
              <a:defRPr lang="de-AT" sz="2400" b="0" strike="noStrike" spc="-1">
                <a:solidFill>
                  <a:srgbClr val="DBF5F9"/>
                </a:solidFill>
                <a:latin typeface="Source Sans Pro"/>
              </a:defRPr>
            </a:lvl1pPr>
          </a:lstStyle>
          <a:p>
            <a:pPr indent="0">
              <a:buNone/>
            </a:pPr>
            <a:r>
              <a:rPr lang="de-AT" sz="2400" b="0" strike="noStrike" spc="-1">
                <a:solidFill>
                  <a:srgbClr val="DBF5F9"/>
                </a:solidFill>
                <a:latin typeface="Source Sans Pro"/>
              </a:rPr>
              <a:t>15.07.23 </a:t>
            </a:r>
          </a:p>
        </p:txBody>
      </p:sp>
      <p:sp>
        <p:nvSpPr>
          <p:cNvPr id="2" name="PlaceHolder 2"/>
          <p:cNvSpPr>
            <a:spLocks noGrp="1"/>
          </p:cNvSpPr>
          <p:nvPr>
            <p:ph type="ftr" idx="2"/>
          </p:nvPr>
        </p:nvSpPr>
        <p:spPr>
          <a:xfrm>
            <a:off x="3420000" y="5130000"/>
            <a:ext cx="3240000" cy="450000"/>
          </a:xfrm>
          <a:prstGeom prst="rect">
            <a:avLst/>
          </a:prstGeom>
          <a:noFill/>
          <a:ln w="0">
            <a:solidFill>
              <a:srgbClr val="808080"/>
            </a:solidFill>
          </a:ln>
        </p:spPr>
        <p:txBody>
          <a:bodyPr lIns="0" tIns="0" rIns="0" bIns="0" anchor="t">
            <a:noAutofit/>
          </a:bodyPr>
          <a:lstStyle>
            <a:lvl1pPr indent="0" algn="ctr">
              <a:buNone/>
              <a:defRPr lang="de-AT" sz="2400" b="0" strike="noStrike" spc="-1">
                <a:solidFill>
                  <a:srgbClr val="DBF5F9"/>
                </a:solidFill>
                <a:latin typeface="Source Sans Pro"/>
              </a:defRPr>
            </a:lvl1pPr>
          </a:lstStyle>
          <a:p>
            <a:pPr indent="0" algn="ctr">
              <a:buNone/>
            </a:pPr>
            <a:r>
              <a:rPr lang="de-AT" sz="2400" b="0" strike="noStrike" spc="-1">
                <a:solidFill>
                  <a:srgbClr val="DBF5F9"/>
                </a:solidFill>
                <a:latin typeface="Source Sans Pro"/>
              </a:rPr>
              <a:t>  </a:t>
            </a:r>
          </a:p>
        </p:txBody>
      </p:sp>
      <p:sp>
        <p:nvSpPr>
          <p:cNvPr id="3" name="PlaceHolder 3"/>
          <p:cNvSpPr>
            <a:spLocks noGrp="1"/>
          </p:cNvSpPr>
          <p:nvPr>
            <p:ph type="sldNum" idx="3"/>
          </p:nvPr>
        </p:nvSpPr>
        <p:spPr>
          <a:xfrm>
            <a:off x="7200000" y="5130000"/>
            <a:ext cx="2340000" cy="450000"/>
          </a:xfrm>
          <a:prstGeom prst="rect">
            <a:avLst/>
          </a:prstGeom>
          <a:noFill/>
          <a:ln w="0">
            <a:solidFill>
              <a:srgbClr val="808080"/>
            </a:solidFill>
          </a:ln>
        </p:spPr>
        <p:txBody>
          <a:bodyPr lIns="0" tIns="0" rIns="0" bIns="0" anchor="t">
            <a:noAutofit/>
          </a:bodyPr>
          <a:lstStyle>
            <a:lvl1pPr indent="0" algn="r">
              <a:buNone/>
              <a:defRPr lang="de-AT" sz="2400" b="0" strike="noStrike" spc="-1">
                <a:solidFill>
                  <a:srgbClr val="DBF5F9"/>
                </a:solidFill>
                <a:latin typeface="Source Sans Pro"/>
              </a:defRPr>
            </a:lvl1pPr>
          </a:lstStyle>
          <a:p>
            <a:pPr indent="0" algn="r">
              <a:buNone/>
            </a:pPr>
            <a:fld id="{0789A336-0E14-4657-9C01-A04D14EDD2A5}" type="slidenum">
              <a:rPr lang="de-AT" sz="2400" b="0" strike="noStrike" spc="-1">
                <a:solidFill>
                  <a:srgbClr val="DBF5F9"/>
                </a:solidFill>
                <a:latin typeface="Source Sans Pro"/>
              </a:rPr>
              <a:t>‹#›</a:t>
            </a:fld>
            <a:r>
              <a:rPr lang="de-AT" sz="2400" b="0" strike="noStrike" spc="-1">
                <a:solidFill>
                  <a:srgbClr val="DBF5F9"/>
                </a:solidFill>
                <a:latin typeface="Source Sans Pro"/>
              </a:rPr>
              <a:t> </a:t>
            </a:r>
          </a:p>
        </p:txBody>
      </p:sp>
      <p:sp>
        <p:nvSpPr>
          <p:cNvPr id="4" name="PlaceHolder 4"/>
          <p:cNvSpPr>
            <a:spLocks noGrp="1"/>
          </p:cNvSpPr>
          <p:nvPr>
            <p:ph type="title"/>
          </p:nvPr>
        </p:nvSpPr>
        <p:spPr>
          <a:xfrm>
            <a:off x="450000" y="270000"/>
            <a:ext cx="9000000" cy="3240000"/>
          </a:xfrm>
          <a:prstGeom prst="rect">
            <a:avLst/>
          </a:prstGeom>
          <a:noFill/>
          <a:ln w="0">
            <a:noFill/>
          </a:ln>
        </p:spPr>
        <p:txBody>
          <a:bodyPr lIns="0" tIns="0" rIns="0" bIns="0" anchor="b">
            <a:normAutofit/>
          </a:bodyPr>
          <a:lstStyle/>
          <a:p>
            <a:pPr indent="0">
              <a:buNone/>
            </a:pPr>
            <a:r>
              <a:rPr lang="de-AT" sz="6000" b="0" strike="noStrike" spc="-1">
                <a:solidFill>
                  <a:srgbClr val="04617B"/>
                </a:solidFill>
                <a:latin typeface="Source Sans Pro Light"/>
              </a:rPr>
              <a:t>Click to edit the title text format</a:t>
            </a:r>
          </a:p>
        </p:txBody>
      </p:sp>
      <p:sp>
        <p:nvSpPr>
          <p:cNvPr id="5" name="PlaceHolder 5"/>
          <p:cNvSpPr>
            <a:spLocks noGrp="1"/>
          </p:cNvSpPr>
          <p:nvPr>
            <p:ph type="body"/>
          </p:nvPr>
        </p:nvSpPr>
        <p:spPr>
          <a:xfrm>
            <a:off x="450000" y="3870000"/>
            <a:ext cx="9000000" cy="1170000"/>
          </a:xfrm>
          <a:prstGeom prst="rect">
            <a:avLst/>
          </a:prstGeom>
          <a:noFill/>
          <a:ln w="0">
            <a:noFill/>
          </a:ln>
        </p:spPr>
        <p:txBody>
          <a:bodyPr lIns="0" tIns="0" rIns="0" bIns="0" anchor="t">
            <a:normAutofit fontScale="62000"/>
          </a:bodyPr>
          <a:lstStyle/>
          <a:p>
            <a:pPr marL="267840" indent="-200880">
              <a:spcAft>
                <a:spcPts val="924"/>
              </a:spcAft>
              <a:buClr>
                <a:srgbClr val="F49100"/>
              </a:buClr>
              <a:buSzPct val="45000"/>
              <a:buFont typeface="Wingdings" charset="2"/>
              <a:buChar char=""/>
            </a:pPr>
            <a:r>
              <a:rPr lang="de-AT" sz="2100" b="0" strike="noStrike" spc="-1">
                <a:solidFill>
                  <a:srgbClr val="DBF5F9"/>
                </a:solidFill>
                <a:latin typeface="Source Sans Pro"/>
              </a:rPr>
              <a:t>Click to edit the outline text format</a:t>
            </a:r>
          </a:p>
          <a:p>
            <a:pPr marL="535680" lvl="1" indent="-200880">
              <a:spcAft>
                <a:spcPts val="842"/>
              </a:spcAft>
              <a:buClr>
                <a:srgbClr val="F49100"/>
              </a:buClr>
              <a:buSzPct val="75000"/>
              <a:buFont typeface="Symbol" charset="2"/>
              <a:buChar char=""/>
            </a:pPr>
            <a:r>
              <a:rPr lang="de-AT" sz="1650" b="0" strike="noStrike" spc="-1">
                <a:solidFill>
                  <a:srgbClr val="DBF5F9"/>
                </a:solidFill>
                <a:latin typeface="Source Sans Pro"/>
              </a:rPr>
              <a:t>Second Outline Level</a:t>
            </a:r>
          </a:p>
          <a:p>
            <a:pPr marL="803520" lvl="2" indent="-178560">
              <a:spcAft>
                <a:spcPts val="635"/>
              </a:spcAft>
              <a:buClr>
                <a:srgbClr val="F49100"/>
              </a:buClr>
              <a:buSzPct val="45000"/>
              <a:buFont typeface="Wingdings" charset="2"/>
              <a:buChar char=""/>
            </a:pPr>
            <a:r>
              <a:rPr lang="de-AT" sz="1800" b="0" strike="noStrike" spc="-1">
                <a:solidFill>
                  <a:srgbClr val="DBF5F9"/>
                </a:solidFill>
                <a:latin typeface="Source Sans Pro"/>
              </a:rPr>
              <a:t>Third Outline Level</a:t>
            </a:r>
          </a:p>
          <a:p>
            <a:pPr marL="1071360" lvl="3" indent="-133920">
              <a:spcAft>
                <a:spcPts val="422"/>
              </a:spcAft>
              <a:buClr>
                <a:srgbClr val="F49100"/>
              </a:buClr>
              <a:buSzPct val="75000"/>
              <a:buFont typeface="Symbol" charset="2"/>
              <a:buChar char=""/>
            </a:pPr>
            <a:r>
              <a:rPr lang="de-AT" sz="1500" b="0" strike="noStrike" spc="-1">
                <a:solidFill>
                  <a:srgbClr val="DBF5F9"/>
                </a:solidFill>
                <a:latin typeface="Source Sans Pro"/>
              </a:rPr>
              <a:t>Fourth Outline Level</a:t>
            </a:r>
          </a:p>
          <a:p>
            <a:pPr marL="1339200" lvl="4" indent="-133920">
              <a:spcAft>
                <a:spcPts val="210"/>
              </a:spcAft>
              <a:buClr>
                <a:srgbClr val="F49100"/>
              </a:buClr>
              <a:buSzPct val="45000"/>
              <a:buFont typeface="Wingdings" charset="2"/>
              <a:buChar char=""/>
            </a:pPr>
            <a:r>
              <a:rPr lang="de-AT" sz="1500" b="0" strike="noStrike" spc="-1">
                <a:solidFill>
                  <a:srgbClr val="DBF5F9"/>
                </a:solidFill>
                <a:latin typeface="Source Sans Pro"/>
              </a:rPr>
              <a:t>Fifth Outline Level</a:t>
            </a:r>
          </a:p>
          <a:p>
            <a:pPr marL="1607040" lvl="5" indent="-133920">
              <a:spcAft>
                <a:spcPts val="210"/>
              </a:spcAft>
              <a:buClr>
                <a:srgbClr val="F49100"/>
              </a:buClr>
              <a:buSzPct val="45000"/>
              <a:buFont typeface="Wingdings" charset="2"/>
              <a:buChar char=""/>
            </a:pPr>
            <a:r>
              <a:rPr lang="de-AT" sz="1500" b="0" strike="noStrike" spc="-1">
                <a:solidFill>
                  <a:srgbClr val="DBF5F9"/>
                </a:solidFill>
                <a:latin typeface="Source Sans Pro"/>
              </a:rPr>
              <a:t>Sixth Outline Level</a:t>
            </a:r>
          </a:p>
          <a:p>
            <a:pPr marL="1874880" lvl="6" indent="-133920">
              <a:spcAft>
                <a:spcPts val="210"/>
              </a:spcAft>
              <a:buClr>
                <a:srgbClr val="F49100"/>
              </a:buClr>
              <a:buSzPct val="45000"/>
              <a:buFont typeface="Wingdings" charset="2"/>
              <a:buChar char=""/>
            </a:pPr>
            <a:r>
              <a:rPr lang="de-AT" sz="1500" b="0" strike="noStrike" spc="-1">
                <a:solidFill>
                  <a:srgbClr val="DBF5F9"/>
                </a:solidFill>
                <a:latin typeface="Source Sans Pro"/>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1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42" name="Rectangle 41"/>
          <p:cNvSpPr/>
          <p:nvPr/>
        </p:nvSpPr>
        <p:spPr>
          <a:xfrm flipV="1">
            <a:off x="0" y="0"/>
            <a:ext cx="10080000" cy="1080000"/>
          </a:xfrm>
          <a:prstGeom prst="rect">
            <a:avLst/>
          </a:prstGeom>
          <a:pattFill prst="lgGrid">
            <a:fgClr>
              <a:srgbClr val="3465A4"/>
            </a:fgClr>
            <a:bgClr>
              <a:srgbClr val="009EDA"/>
            </a:bgClr>
          </a:pattFill>
          <a:ln w="18000">
            <a:noFill/>
          </a:ln>
          <a:effectLst>
            <a:outerShdw dist="10800" dir="5400000" rotWithShape="0">
              <a:srgbClr val="F49100"/>
            </a:outerShdw>
          </a:effectLst>
        </p:spPr>
        <p:style>
          <a:lnRef idx="0">
            <a:scrgbClr r="0" g="0" b="0"/>
          </a:lnRef>
          <a:fillRef idx="0">
            <a:scrgbClr r="0" g="0" b="0"/>
          </a:fillRef>
          <a:effectRef idx="0">
            <a:scrgbClr r="0" g="0" b="0"/>
          </a:effectRef>
          <a:fontRef idx="minor"/>
        </p:style>
        <p:txBody>
          <a:bodyPr wrap="none" lIns="36000" tIns="36000" rIns="36000" bIns="36000" anchor="ctr">
            <a:noAutofit/>
          </a:bodyPr>
          <a:lstStyle/>
          <a:p>
            <a:endParaRPr lang="de-AT" sz="2200" b="0" strike="noStrike" spc="-1">
              <a:solidFill>
                <a:srgbClr val="000000"/>
              </a:solidFill>
              <a:latin typeface="Source Sans Pro"/>
            </a:endParaRPr>
          </a:p>
        </p:txBody>
      </p:sp>
      <p:sp>
        <p:nvSpPr>
          <p:cNvPr id="43" name="PlaceHolder 1"/>
          <p:cNvSpPr>
            <a:spLocks noGrp="1"/>
          </p:cNvSpPr>
          <p:nvPr>
            <p:ph type="title"/>
          </p:nvPr>
        </p:nvSpPr>
        <p:spPr>
          <a:xfrm>
            <a:off x="540000" y="90000"/>
            <a:ext cx="9000000" cy="990000"/>
          </a:xfrm>
          <a:prstGeom prst="rect">
            <a:avLst/>
          </a:prstGeom>
          <a:noFill/>
          <a:ln w="0">
            <a:noFill/>
          </a:ln>
        </p:spPr>
        <p:txBody>
          <a:bodyPr lIns="0" tIns="0" rIns="0" bIns="0" anchor="b">
            <a:normAutofit/>
          </a:bodyPr>
          <a:lstStyle/>
          <a:p>
            <a:pPr indent="0">
              <a:buNone/>
            </a:pPr>
            <a:r>
              <a:rPr lang="de-AT" sz="4200" b="0" strike="noStrike" spc="-1">
                <a:solidFill>
                  <a:srgbClr val="FFFFFF"/>
                </a:solidFill>
                <a:latin typeface="Times New Roman"/>
              </a:rPr>
              <a:t>Click to edit the title text format</a:t>
            </a:r>
          </a:p>
        </p:txBody>
      </p:sp>
      <p:sp>
        <p:nvSpPr>
          <p:cNvPr id="44" name="PlaceHolder 2"/>
          <p:cNvSpPr>
            <a:spLocks noGrp="1"/>
          </p:cNvSpPr>
          <p:nvPr>
            <p:ph type="body"/>
          </p:nvPr>
        </p:nvSpPr>
        <p:spPr>
          <a:xfrm>
            <a:off x="540000" y="1440000"/>
            <a:ext cx="9000000" cy="3510000"/>
          </a:xfrm>
          <a:prstGeom prst="rect">
            <a:avLst/>
          </a:prstGeom>
          <a:noFill/>
          <a:ln w="0">
            <a:noFill/>
          </a:ln>
        </p:spPr>
        <p:txBody>
          <a:bodyPr lIns="0" tIns="0" rIns="0" bIns="0" anchor="t">
            <a:normAutofit/>
          </a:bodyPr>
          <a:lstStyle/>
          <a:p>
            <a:pPr marL="432000" indent="-324000">
              <a:spcAft>
                <a:spcPts val="1054"/>
              </a:spcAft>
              <a:buClr>
                <a:srgbClr val="009EDA"/>
              </a:buClr>
              <a:buSzPct val="45000"/>
              <a:buFont typeface="Wingdings" charset="2"/>
              <a:buChar char=""/>
            </a:pPr>
            <a:r>
              <a:rPr lang="de-AT" sz="2400" b="0" strike="noStrike" spc="-1">
                <a:solidFill>
                  <a:srgbClr val="000000"/>
                </a:solidFill>
                <a:latin typeface="Source Sans Pro"/>
              </a:rPr>
              <a:t>Click to edit the outline text format</a:t>
            </a:r>
          </a:p>
          <a:p>
            <a:pPr marL="864000" lvl="1" indent="-324000">
              <a:spcAft>
                <a:spcPts val="842"/>
              </a:spcAft>
              <a:buClr>
                <a:srgbClr val="009EDA"/>
              </a:buClr>
              <a:buSzPct val="45000"/>
              <a:buFont typeface="Wingdings" charset="2"/>
              <a:buChar char=""/>
            </a:pPr>
            <a:r>
              <a:rPr lang="de-AT" sz="2100" b="0" strike="noStrike" spc="-1">
                <a:solidFill>
                  <a:srgbClr val="000000"/>
                </a:solidFill>
                <a:latin typeface="Source Sans Pro"/>
              </a:rPr>
              <a:t>Second Outline Level</a:t>
            </a:r>
          </a:p>
          <a:p>
            <a:pPr marL="1296000" lvl="2" indent="-288000">
              <a:spcAft>
                <a:spcPts val="635"/>
              </a:spcAft>
              <a:buClr>
                <a:srgbClr val="009EDA"/>
              </a:buClr>
              <a:buSzPct val="45000"/>
              <a:buFont typeface="Wingdings" charset="2"/>
              <a:buChar char=""/>
            </a:pPr>
            <a:r>
              <a:rPr lang="de-AT" sz="1800" b="0" strike="noStrike" spc="-1">
                <a:solidFill>
                  <a:srgbClr val="000000"/>
                </a:solidFill>
                <a:latin typeface="Source Sans Pro"/>
              </a:rPr>
              <a:t>Third Outline Level</a:t>
            </a:r>
          </a:p>
          <a:p>
            <a:pPr marL="1728000" lvl="3" indent="-216000">
              <a:spcAft>
                <a:spcPts val="422"/>
              </a:spcAft>
              <a:buClr>
                <a:srgbClr val="009EDA"/>
              </a:buClr>
              <a:buSzPct val="45000"/>
              <a:buFont typeface="Wingdings" charset="2"/>
              <a:buChar char=""/>
            </a:pPr>
            <a:r>
              <a:rPr lang="de-AT" sz="1800" b="0" strike="noStrike" spc="-1">
                <a:solidFill>
                  <a:srgbClr val="000000"/>
                </a:solidFill>
                <a:latin typeface="Source Sans Pro"/>
              </a:rPr>
              <a:t>Fourth Outline Level</a:t>
            </a:r>
          </a:p>
          <a:p>
            <a:pPr marL="2160000" lvl="4" indent="-216000">
              <a:spcAft>
                <a:spcPts val="210"/>
              </a:spcAft>
              <a:buClr>
                <a:srgbClr val="009EDA"/>
              </a:buClr>
              <a:buSzPct val="45000"/>
              <a:buFont typeface="Wingdings" charset="2"/>
              <a:buChar char=""/>
            </a:pPr>
            <a:r>
              <a:rPr lang="de-AT" sz="1800" b="0" strike="noStrike" spc="-1">
                <a:solidFill>
                  <a:srgbClr val="000000"/>
                </a:solidFill>
                <a:latin typeface="Source Sans Pro"/>
              </a:rPr>
              <a:t>Fifth Outline Level</a:t>
            </a:r>
          </a:p>
          <a:p>
            <a:pPr marL="2592000" lvl="5" indent="-216000">
              <a:spcAft>
                <a:spcPts val="210"/>
              </a:spcAft>
              <a:buClr>
                <a:srgbClr val="009EDA"/>
              </a:buClr>
              <a:buSzPct val="45000"/>
              <a:buFont typeface="Wingdings" charset="2"/>
              <a:buChar char=""/>
            </a:pPr>
            <a:r>
              <a:rPr lang="de-AT" sz="1800" b="0" strike="noStrike" spc="-1">
                <a:solidFill>
                  <a:srgbClr val="000000"/>
                </a:solidFill>
                <a:latin typeface="Source Sans Pro"/>
              </a:rPr>
              <a:t>Sixth Outline Level</a:t>
            </a:r>
          </a:p>
          <a:p>
            <a:pPr marL="3024000" lvl="6" indent="-216000">
              <a:spcAft>
                <a:spcPts val="210"/>
              </a:spcAft>
              <a:buClr>
                <a:srgbClr val="009EDA"/>
              </a:buClr>
              <a:buSzPct val="45000"/>
              <a:buFont typeface="Wingdings" charset="2"/>
              <a:buChar char=""/>
            </a:pPr>
            <a:r>
              <a:rPr lang="de-AT" sz="1800" b="0" strike="noStrike" spc="-1">
                <a:solidFill>
                  <a:srgbClr val="000000"/>
                </a:solidFill>
                <a:latin typeface="Source Sans Pro"/>
              </a:rPr>
              <a:t>Seventh Outline Level</a:t>
            </a:r>
          </a:p>
        </p:txBody>
      </p:sp>
      <p:sp>
        <p:nvSpPr>
          <p:cNvPr id="45" name="PlaceHolder 3"/>
          <p:cNvSpPr>
            <a:spLocks noGrp="1"/>
          </p:cNvSpPr>
          <p:nvPr>
            <p:ph type="dt" idx="4"/>
          </p:nvPr>
        </p:nvSpPr>
        <p:spPr>
          <a:xfrm>
            <a:off x="540000" y="5130000"/>
            <a:ext cx="2340000" cy="450000"/>
          </a:xfrm>
          <a:prstGeom prst="rect">
            <a:avLst/>
          </a:prstGeom>
          <a:noFill/>
          <a:ln w="0">
            <a:noFill/>
          </a:ln>
        </p:spPr>
        <p:txBody>
          <a:bodyPr lIns="0" tIns="0" rIns="0" bIns="0" anchor="t">
            <a:noAutofit/>
          </a:bodyPr>
          <a:lstStyle>
            <a:lvl1pPr indent="0">
              <a:buNone/>
              <a:defRPr lang="de-AT" sz="2400" b="0" strike="noStrike" spc="-1">
                <a:solidFill>
                  <a:srgbClr val="484848"/>
                </a:solidFill>
                <a:latin typeface="Source Sans Pro"/>
              </a:defRPr>
            </a:lvl1pPr>
          </a:lstStyle>
          <a:p>
            <a:pPr indent="0">
              <a:buNone/>
            </a:pPr>
            <a:r>
              <a:rPr lang="de-AT" sz="2400" b="0" strike="noStrike" spc="-1">
                <a:solidFill>
                  <a:srgbClr val="484848"/>
                </a:solidFill>
                <a:latin typeface="Source Sans Pro"/>
              </a:rPr>
              <a:t>&lt;date/time&gt; </a:t>
            </a:r>
          </a:p>
        </p:txBody>
      </p:sp>
      <p:sp>
        <p:nvSpPr>
          <p:cNvPr id="46" name="PlaceHolder 4"/>
          <p:cNvSpPr>
            <a:spLocks noGrp="1"/>
          </p:cNvSpPr>
          <p:nvPr>
            <p:ph type="ftr" idx="5"/>
          </p:nvPr>
        </p:nvSpPr>
        <p:spPr>
          <a:xfrm>
            <a:off x="3420000" y="5130000"/>
            <a:ext cx="3240000" cy="450000"/>
          </a:xfrm>
          <a:prstGeom prst="rect">
            <a:avLst/>
          </a:prstGeom>
          <a:noFill/>
          <a:ln w="0">
            <a:noFill/>
          </a:ln>
        </p:spPr>
        <p:txBody>
          <a:bodyPr lIns="0" tIns="0" rIns="0" bIns="0" anchor="t">
            <a:noAutofit/>
          </a:bodyPr>
          <a:lstStyle>
            <a:lvl1pPr indent="0" algn="ctr">
              <a:buNone/>
              <a:defRPr lang="de-AT" sz="2400" b="0" strike="noStrike" spc="-1">
                <a:solidFill>
                  <a:srgbClr val="484848"/>
                </a:solidFill>
                <a:latin typeface="Source Sans Pro"/>
              </a:defRPr>
            </a:lvl1pPr>
          </a:lstStyle>
          <a:p>
            <a:pPr indent="0" algn="ctr">
              <a:buNone/>
            </a:pPr>
            <a:r>
              <a:rPr lang="de-AT" sz="2400" b="0" strike="noStrike" spc="-1">
                <a:solidFill>
                  <a:srgbClr val="484848"/>
                </a:solidFill>
                <a:latin typeface="Source Sans Pro"/>
              </a:rPr>
              <a:t>&lt;footer&gt; </a:t>
            </a:r>
          </a:p>
        </p:txBody>
      </p:sp>
      <p:sp>
        <p:nvSpPr>
          <p:cNvPr id="47" name="PlaceHolder 5"/>
          <p:cNvSpPr>
            <a:spLocks noGrp="1"/>
          </p:cNvSpPr>
          <p:nvPr>
            <p:ph type="sldNum" idx="6"/>
          </p:nvPr>
        </p:nvSpPr>
        <p:spPr>
          <a:xfrm>
            <a:off x="7200000" y="5130000"/>
            <a:ext cx="2340000" cy="450000"/>
          </a:xfrm>
          <a:prstGeom prst="rect">
            <a:avLst/>
          </a:prstGeom>
          <a:noFill/>
          <a:ln w="0">
            <a:noFill/>
          </a:ln>
        </p:spPr>
        <p:txBody>
          <a:bodyPr lIns="0" tIns="0" rIns="0" bIns="0" anchor="t">
            <a:noAutofit/>
          </a:bodyPr>
          <a:lstStyle>
            <a:lvl1pPr indent="0" algn="r">
              <a:buNone/>
              <a:defRPr lang="de-AT" sz="2400" b="0" strike="noStrike" spc="-1">
                <a:solidFill>
                  <a:srgbClr val="484848"/>
                </a:solidFill>
                <a:latin typeface="Source Sans Pro"/>
              </a:defRPr>
            </a:lvl1pPr>
          </a:lstStyle>
          <a:p>
            <a:pPr indent="0" algn="r">
              <a:buNone/>
            </a:pPr>
            <a:fld id="{0D9001B0-ABAF-46DC-BCFC-5F533433A887}" type="slidenum">
              <a:rPr lang="de-AT" sz="2400" b="0" strike="noStrike" spc="-1">
                <a:solidFill>
                  <a:srgbClr val="484848"/>
                </a:solidFill>
                <a:latin typeface="Source Sans Pro"/>
              </a:rPr>
              <a:t>‹#›</a:t>
            </a:fld>
            <a:r>
              <a:rPr lang="de-AT" sz="2400" b="0" strike="noStrike" spc="-1">
                <a:solidFill>
                  <a:srgbClr val="484848"/>
                </a:solidFill>
                <a:latin typeface="Source Sans Pro"/>
              </a:rPr>
              <a:t> </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 name="Rectangle 83"/>
          <p:cNvSpPr/>
          <p:nvPr/>
        </p:nvSpPr>
        <p:spPr>
          <a:xfrm flipV="1">
            <a:off x="0" y="0"/>
            <a:ext cx="10080000" cy="180000"/>
          </a:xfrm>
          <a:prstGeom prst="rect">
            <a:avLst/>
          </a:prstGeom>
          <a:pattFill prst="lgGrid">
            <a:fgClr>
              <a:srgbClr val="3465A4"/>
            </a:fgClr>
            <a:bgClr>
              <a:srgbClr val="009EDA"/>
            </a:bgClr>
          </a:pattFill>
          <a:ln w="18000">
            <a:noFill/>
          </a:ln>
          <a:effectLst>
            <a:outerShdw dist="10800" dir="5400000" rotWithShape="0">
              <a:srgbClr val="F49100"/>
            </a:outerShdw>
          </a:effectLst>
        </p:spPr>
        <p:style>
          <a:lnRef idx="0">
            <a:scrgbClr r="0" g="0" b="0"/>
          </a:lnRef>
          <a:fillRef idx="0">
            <a:scrgbClr r="0" g="0" b="0"/>
          </a:fillRef>
          <a:effectRef idx="0">
            <a:scrgbClr r="0" g="0" b="0"/>
          </a:effectRef>
          <a:fontRef idx="minor"/>
        </p:style>
        <p:txBody>
          <a:bodyPr wrap="none" lIns="36000" tIns="36000" rIns="36000" bIns="36000" anchor="ctr">
            <a:noAutofit/>
          </a:bodyPr>
          <a:lstStyle/>
          <a:p>
            <a:endParaRPr lang="de-AT" sz="2200" b="0" strike="noStrike" spc="-1">
              <a:solidFill>
                <a:srgbClr val="000000"/>
              </a:solidFill>
              <a:latin typeface="Source Sans Pro"/>
            </a:endParaRPr>
          </a:p>
        </p:txBody>
      </p:sp>
      <p:sp>
        <p:nvSpPr>
          <p:cNvPr id="8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r>
              <a:rPr lang="de-AT" sz="4500" b="0" strike="noStrike" spc="-1">
                <a:solidFill>
                  <a:srgbClr val="04617B"/>
                </a:solidFill>
                <a:latin typeface="Source Sans Pro Light"/>
              </a:rPr>
              <a:t>Click to edit the title text format</a:t>
            </a:r>
          </a:p>
        </p:txBody>
      </p:sp>
      <p:sp>
        <p:nvSpPr>
          <p:cNvPr id="86" name="PlaceHolder 2"/>
          <p:cNvSpPr>
            <a:spLocks noGrp="1"/>
          </p:cNvSpPr>
          <p:nvPr>
            <p:ph type="body"/>
          </p:nvPr>
        </p:nvSpPr>
        <p:spPr>
          <a:xfrm>
            <a:off x="540000" y="1440000"/>
            <a:ext cx="9000000" cy="4050000"/>
          </a:xfrm>
          <a:prstGeom prst="rect">
            <a:avLst/>
          </a:prstGeom>
          <a:noFill/>
          <a:ln w="0">
            <a:noFill/>
          </a:ln>
        </p:spPr>
        <p:txBody>
          <a:bodyPr lIns="0" tIns="0" rIns="0" bIns="0" anchor="t">
            <a:normAutofit/>
          </a:bodyPr>
          <a:lstStyle/>
          <a:p>
            <a:pPr marL="432000" indent="-324000">
              <a:spcAft>
                <a:spcPts val="1057"/>
              </a:spcAft>
              <a:buClr>
                <a:srgbClr val="04617B"/>
              </a:buClr>
              <a:buSzPct val="45000"/>
              <a:buFont typeface="Wingdings" charset="2"/>
              <a:buChar char=""/>
            </a:pPr>
            <a:r>
              <a:rPr lang="de-AT" sz="2400" b="0" strike="noStrike" spc="-1">
                <a:solidFill>
                  <a:srgbClr val="000000"/>
                </a:solidFill>
                <a:latin typeface="Source Sans Pro"/>
              </a:rPr>
              <a:t>Click to edit the outline text format</a:t>
            </a:r>
          </a:p>
          <a:p>
            <a:pPr marL="864000" lvl="1" indent="-324000">
              <a:spcAft>
                <a:spcPts val="842"/>
              </a:spcAft>
              <a:buClr>
                <a:srgbClr val="04617B"/>
              </a:buClr>
              <a:buSzPct val="75000"/>
              <a:buFont typeface="Symbol" charset="2"/>
              <a:buChar char=""/>
            </a:pPr>
            <a:r>
              <a:rPr lang="de-AT" sz="2100" b="0" strike="noStrike" spc="-1">
                <a:solidFill>
                  <a:srgbClr val="000000"/>
                </a:solidFill>
                <a:latin typeface="Source Sans Pro"/>
              </a:rPr>
              <a:t>Second Outline Level</a:t>
            </a:r>
          </a:p>
          <a:p>
            <a:pPr marL="1296000" lvl="2" indent="-288000">
              <a:spcAft>
                <a:spcPts val="635"/>
              </a:spcAft>
              <a:buClr>
                <a:srgbClr val="04617B"/>
              </a:buClr>
              <a:buSzPct val="45000"/>
              <a:buFont typeface="Wingdings" charset="2"/>
              <a:buChar char=""/>
            </a:pPr>
            <a:r>
              <a:rPr lang="de-AT" sz="1800" b="0" strike="noStrike" spc="-1">
                <a:solidFill>
                  <a:srgbClr val="000000"/>
                </a:solidFill>
                <a:latin typeface="Source Sans Pro"/>
              </a:rPr>
              <a:t>Third Outline Level</a:t>
            </a:r>
          </a:p>
          <a:p>
            <a:pPr marL="1728000" lvl="3" indent="-216000">
              <a:spcAft>
                <a:spcPts val="422"/>
              </a:spcAft>
              <a:buClr>
                <a:srgbClr val="04617B"/>
              </a:buClr>
              <a:buSzPct val="75000"/>
              <a:buFont typeface="Symbol" charset="2"/>
              <a:buChar char=""/>
            </a:pPr>
            <a:r>
              <a:rPr lang="de-AT" sz="1800" b="0" strike="noStrike" spc="-1">
                <a:solidFill>
                  <a:srgbClr val="000000"/>
                </a:solidFill>
                <a:latin typeface="Source Sans Pro"/>
              </a:rPr>
              <a:t>Fourth Outline Level</a:t>
            </a:r>
          </a:p>
          <a:p>
            <a:pPr marL="2160000" lvl="4" indent="-216000">
              <a:spcAft>
                <a:spcPts val="210"/>
              </a:spcAft>
              <a:buClr>
                <a:srgbClr val="04617B"/>
              </a:buClr>
              <a:buSzPct val="45000"/>
              <a:buFont typeface="Wingdings" charset="2"/>
              <a:buChar char=""/>
            </a:pPr>
            <a:r>
              <a:rPr lang="de-AT" sz="1800" b="0" strike="noStrike" spc="-1">
                <a:solidFill>
                  <a:srgbClr val="000000"/>
                </a:solidFill>
                <a:latin typeface="Source Sans Pro"/>
              </a:rPr>
              <a:t>Fifth Outline Level</a:t>
            </a:r>
          </a:p>
          <a:p>
            <a:pPr marL="2592000" lvl="5" indent="-216000">
              <a:spcAft>
                <a:spcPts val="210"/>
              </a:spcAft>
              <a:buClr>
                <a:srgbClr val="04617B"/>
              </a:buClr>
              <a:buSzPct val="45000"/>
              <a:buFont typeface="Wingdings" charset="2"/>
              <a:buChar char=""/>
            </a:pPr>
            <a:r>
              <a:rPr lang="de-AT" sz="1800" b="0" strike="noStrike" spc="-1">
                <a:solidFill>
                  <a:srgbClr val="000000"/>
                </a:solidFill>
                <a:latin typeface="Source Sans Pro"/>
              </a:rPr>
              <a:t>Sixth Outline Level</a:t>
            </a:r>
          </a:p>
          <a:p>
            <a:pPr marL="3024000" lvl="6" indent="-216000">
              <a:spcAft>
                <a:spcPts val="210"/>
              </a:spcAft>
              <a:buClr>
                <a:srgbClr val="04617B"/>
              </a:buClr>
              <a:buSzPct val="45000"/>
              <a:buFont typeface="Wingdings" charset="2"/>
              <a:buChar char=""/>
            </a:pPr>
            <a:r>
              <a:rPr lang="de-AT" sz="1800" b="0" strike="noStrike" spc="-1">
                <a:solidFill>
                  <a:srgbClr val="000000"/>
                </a:solidFill>
                <a:latin typeface="Source Sans Pro"/>
              </a:rPr>
              <a:t>Seventh Outline Level</a:t>
            </a:r>
          </a:p>
        </p:txBody>
      </p:sp>
      <p:sp>
        <p:nvSpPr>
          <p:cNvPr id="87" name="PlaceHolder 3"/>
          <p:cNvSpPr>
            <a:spLocks noGrp="1"/>
          </p:cNvSpPr>
          <p:nvPr>
            <p:ph type="dt" idx="7"/>
          </p:nvPr>
        </p:nvSpPr>
        <p:spPr>
          <a:xfrm>
            <a:off x="540000" y="5130000"/>
            <a:ext cx="2340000" cy="450000"/>
          </a:xfrm>
          <a:prstGeom prst="rect">
            <a:avLst/>
          </a:prstGeom>
          <a:noFill/>
          <a:ln w="0">
            <a:noFill/>
          </a:ln>
        </p:spPr>
        <p:txBody>
          <a:bodyPr lIns="0" tIns="0" rIns="0" bIns="0" anchor="t">
            <a:noAutofit/>
          </a:bodyPr>
          <a:lstStyle>
            <a:lvl1pPr indent="0">
              <a:buNone/>
              <a:defRPr lang="de-AT" sz="2400" b="0" strike="noStrike" spc="-1">
                <a:solidFill>
                  <a:srgbClr val="484848"/>
                </a:solidFill>
                <a:latin typeface="Source Sans Pro"/>
              </a:defRPr>
            </a:lvl1pPr>
          </a:lstStyle>
          <a:p>
            <a:pPr indent="0">
              <a:buNone/>
            </a:pPr>
            <a:r>
              <a:rPr lang="de-AT" sz="2400" b="0" strike="noStrike" spc="-1">
                <a:solidFill>
                  <a:srgbClr val="484848"/>
                </a:solidFill>
                <a:latin typeface="Source Sans Pro"/>
              </a:rPr>
              <a:t>&lt;date/time&gt; </a:t>
            </a:r>
          </a:p>
        </p:txBody>
      </p:sp>
      <p:sp>
        <p:nvSpPr>
          <p:cNvPr id="88" name="PlaceHolder 4"/>
          <p:cNvSpPr>
            <a:spLocks noGrp="1"/>
          </p:cNvSpPr>
          <p:nvPr>
            <p:ph type="ftr" idx="8"/>
          </p:nvPr>
        </p:nvSpPr>
        <p:spPr>
          <a:xfrm>
            <a:off x="3420000" y="5119200"/>
            <a:ext cx="3240000" cy="450000"/>
          </a:xfrm>
          <a:prstGeom prst="rect">
            <a:avLst/>
          </a:prstGeom>
          <a:noFill/>
          <a:ln w="0">
            <a:noFill/>
          </a:ln>
        </p:spPr>
        <p:txBody>
          <a:bodyPr lIns="0" tIns="0" rIns="0" bIns="0" anchor="t">
            <a:noAutofit/>
          </a:bodyPr>
          <a:lstStyle>
            <a:lvl1pPr indent="0" algn="ctr">
              <a:buNone/>
              <a:defRPr lang="de-AT" sz="2400" b="0" strike="noStrike" spc="-1">
                <a:solidFill>
                  <a:srgbClr val="484848"/>
                </a:solidFill>
                <a:latin typeface="Source Sans Pro"/>
              </a:defRPr>
            </a:lvl1pPr>
          </a:lstStyle>
          <a:p>
            <a:pPr indent="0" algn="ctr">
              <a:buNone/>
            </a:pPr>
            <a:r>
              <a:rPr lang="de-AT" sz="2400" b="0" strike="noStrike" spc="-1">
                <a:solidFill>
                  <a:srgbClr val="484848"/>
                </a:solidFill>
                <a:latin typeface="Source Sans Pro"/>
              </a:rPr>
              <a:t>&lt;footer&gt; </a:t>
            </a:r>
          </a:p>
        </p:txBody>
      </p:sp>
      <p:sp>
        <p:nvSpPr>
          <p:cNvPr id="89" name="PlaceHolder 5"/>
          <p:cNvSpPr>
            <a:spLocks noGrp="1"/>
          </p:cNvSpPr>
          <p:nvPr>
            <p:ph type="sldNum" idx="9"/>
          </p:nvPr>
        </p:nvSpPr>
        <p:spPr>
          <a:xfrm>
            <a:off x="7650000" y="5130000"/>
            <a:ext cx="1890000" cy="450000"/>
          </a:xfrm>
          <a:prstGeom prst="rect">
            <a:avLst/>
          </a:prstGeom>
          <a:noFill/>
          <a:ln w="0">
            <a:noFill/>
          </a:ln>
        </p:spPr>
        <p:txBody>
          <a:bodyPr lIns="0" tIns="0" rIns="0" bIns="0" anchor="t">
            <a:noAutofit/>
          </a:bodyPr>
          <a:lstStyle>
            <a:lvl1pPr indent="0" algn="r">
              <a:buNone/>
              <a:defRPr lang="de-AT" sz="2400" b="0" strike="noStrike" spc="-1">
                <a:solidFill>
                  <a:srgbClr val="484848"/>
                </a:solidFill>
                <a:latin typeface="Source Sans Pro"/>
              </a:defRPr>
            </a:lvl1pPr>
          </a:lstStyle>
          <a:p>
            <a:pPr indent="0" algn="r">
              <a:buNone/>
            </a:pPr>
            <a:fld id="{CA64172A-32AC-45CB-B20E-A398D4C2C00E}" type="slidenum">
              <a:rPr lang="de-AT" sz="2400" b="0" strike="noStrike" spc="-1">
                <a:solidFill>
                  <a:srgbClr val="484848"/>
                </a:solidFill>
                <a:latin typeface="Source Sans Pro"/>
              </a:rPr>
              <a:t>‹#›</a:t>
            </a:fld>
            <a:r>
              <a:rPr lang="de-AT" sz="2400" b="0" strike="noStrike" spc="-1">
                <a:solidFill>
                  <a:srgbClr val="484848"/>
                </a:solidFill>
                <a:latin typeface="Source Sans Pro"/>
              </a:rPr>
              <a:t> </a:t>
            </a:r>
          </a:p>
        </p:txBody>
      </p:sp>
      <p:sp>
        <p:nvSpPr>
          <p:cNvPr id="90" name="Rectangle 89"/>
          <p:cNvSpPr/>
          <p:nvPr/>
        </p:nvSpPr>
        <p:spPr>
          <a:xfrm>
            <a:off x="0" y="5580000"/>
            <a:ext cx="10080000" cy="90000"/>
          </a:xfrm>
          <a:prstGeom prst="rect">
            <a:avLst/>
          </a:prstGeom>
          <a:pattFill prst="lgGrid">
            <a:fgClr>
              <a:srgbClr val="3465A4"/>
            </a:fgClr>
            <a:bgClr>
              <a:srgbClr val="009EDA"/>
            </a:bgClr>
          </a:pattFill>
          <a:ln w="18000">
            <a:noFill/>
          </a:ln>
          <a:effectLst>
            <a:outerShdw dist="10800" dir="16200000" rotWithShape="0">
              <a:srgbClr val="F49100"/>
            </a:outerShdw>
          </a:effectLst>
        </p:spPr>
        <p:style>
          <a:lnRef idx="0">
            <a:scrgbClr r="0" g="0" b="0"/>
          </a:lnRef>
          <a:fillRef idx="0">
            <a:scrgbClr r="0" g="0" b="0"/>
          </a:fillRef>
          <a:effectRef idx="0">
            <a:scrgbClr r="0" g="0" b="0"/>
          </a:effectRef>
          <a:fontRef idx="minor"/>
        </p:style>
        <p:txBody>
          <a:bodyPr wrap="none" lIns="36000" tIns="36000" rIns="36000" bIns="36000" anchor="ctr">
            <a:noAutofit/>
          </a:bodyPr>
          <a:lstStyle/>
          <a:p>
            <a:endParaRPr lang="de-AT" sz="2200" b="0" strike="noStrike" spc="-1">
              <a:solidFill>
                <a:srgbClr val="000000"/>
              </a:solidFill>
              <a:latin typeface="Source Sans Pro"/>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27" name="Rectangle 126"/>
          <p:cNvSpPr/>
          <p:nvPr/>
        </p:nvSpPr>
        <p:spPr>
          <a:xfrm flipV="1">
            <a:off x="0" y="0"/>
            <a:ext cx="10080000" cy="1080000"/>
          </a:xfrm>
          <a:prstGeom prst="rect">
            <a:avLst/>
          </a:prstGeom>
          <a:pattFill prst="lgGrid">
            <a:fgClr>
              <a:srgbClr val="3465A4"/>
            </a:fgClr>
            <a:bgClr>
              <a:srgbClr val="009EDA"/>
            </a:bgClr>
          </a:pattFill>
          <a:ln w="18000">
            <a:noFill/>
          </a:ln>
          <a:effectLst>
            <a:outerShdw dist="10800" dir="5400000" rotWithShape="0">
              <a:srgbClr val="F49100"/>
            </a:outerShdw>
          </a:effectLst>
        </p:spPr>
        <p:style>
          <a:lnRef idx="0">
            <a:scrgbClr r="0" g="0" b="0"/>
          </a:lnRef>
          <a:fillRef idx="0">
            <a:scrgbClr r="0" g="0" b="0"/>
          </a:fillRef>
          <a:effectRef idx="0">
            <a:scrgbClr r="0" g="0" b="0"/>
          </a:effectRef>
          <a:fontRef idx="minor"/>
        </p:style>
        <p:txBody>
          <a:bodyPr wrap="none" lIns="36000" tIns="36000" rIns="36000" bIns="36000" anchor="ctr">
            <a:noAutofit/>
          </a:bodyPr>
          <a:lstStyle/>
          <a:p>
            <a:endParaRPr lang="de-AT" sz="2200" b="0" strike="noStrike" spc="-1">
              <a:solidFill>
                <a:srgbClr val="000000"/>
              </a:solidFill>
              <a:latin typeface="Source Sans Pro"/>
            </a:endParaRPr>
          </a:p>
        </p:txBody>
      </p:sp>
      <p:sp>
        <p:nvSpPr>
          <p:cNvPr id="128" name="PlaceHolder 1"/>
          <p:cNvSpPr>
            <a:spLocks noGrp="1"/>
          </p:cNvSpPr>
          <p:nvPr>
            <p:ph type="title"/>
          </p:nvPr>
        </p:nvSpPr>
        <p:spPr>
          <a:xfrm>
            <a:off x="540000" y="90000"/>
            <a:ext cx="9000000" cy="990000"/>
          </a:xfrm>
          <a:prstGeom prst="rect">
            <a:avLst/>
          </a:prstGeom>
          <a:noFill/>
          <a:ln w="0">
            <a:noFill/>
          </a:ln>
        </p:spPr>
        <p:txBody>
          <a:bodyPr lIns="0" tIns="0" rIns="0" bIns="0" anchor="b">
            <a:normAutofit/>
          </a:bodyPr>
          <a:lstStyle/>
          <a:p>
            <a:pPr indent="0">
              <a:buNone/>
            </a:pPr>
            <a:r>
              <a:rPr lang="de-AT" sz="4200" b="0" strike="noStrike" spc="-1">
                <a:solidFill>
                  <a:srgbClr val="FFFFFF"/>
                </a:solidFill>
                <a:latin typeface="Times New Roman"/>
              </a:rPr>
              <a:t>Click to edit the title text format</a:t>
            </a:r>
          </a:p>
        </p:txBody>
      </p:sp>
      <p:sp>
        <p:nvSpPr>
          <p:cNvPr id="129" name="PlaceHolder 2"/>
          <p:cNvSpPr>
            <a:spLocks noGrp="1"/>
          </p:cNvSpPr>
          <p:nvPr>
            <p:ph type="body"/>
          </p:nvPr>
        </p:nvSpPr>
        <p:spPr>
          <a:xfrm>
            <a:off x="540000" y="1440000"/>
            <a:ext cx="9000000" cy="3510000"/>
          </a:xfrm>
          <a:prstGeom prst="rect">
            <a:avLst/>
          </a:prstGeom>
          <a:noFill/>
          <a:ln w="0">
            <a:noFill/>
          </a:ln>
        </p:spPr>
        <p:txBody>
          <a:bodyPr lIns="0" tIns="0" rIns="0" bIns="0" anchor="t">
            <a:normAutofit/>
          </a:bodyPr>
          <a:lstStyle/>
          <a:p>
            <a:pPr marL="432000" indent="-324000">
              <a:spcAft>
                <a:spcPts val="1054"/>
              </a:spcAft>
              <a:buClr>
                <a:srgbClr val="009EDA"/>
              </a:buClr>
              <a:buSzPct val="45000"/>
              <a:buFont typeface="Wingdings" charset="2"/>
              <a:buChar char=""/>
            </a:pPr>
            <a:r>
              <a:rPr lang="de-AT" sz="2400" b="0" strike="noStrike" spc="-1">
                <a:solidFill>
                  <a:srgbClr val="000000"/>
                </a:solidFill>
                <a:latin typeface="Source Sans Pro"/>
              </a:rPr>
              <a:t>Click to edit the outline text format</a:t>
            </a:r>
          </a:p>
          <a:p>
            <a:pPr marL="864000" lvl="1" indent="-324000">
              <a:spcAft>
                <a:spcPts val="842"/>
              </a:spcAft>
              <a:buClr>
                <a:srgbClr val="009EDA"/>
              </a:buClr>
              <a:buSzPct val="45000"/>
              <a:buFont typeface="Wingdings" charset="2"/>
              <a:buChar char=""/>
            </a:pPr>
            <a:r>
              <a:rPr lang="de-AT" sz="2100" b="0" strike="noStrike" spc="-1">
                <a:solidFill>
                  <a:srgbClr val="000000"/>
                </a:solidFill>
                <a:latin typeface="Source Sans Pro"/>
              </a:rPr>
              <a:t>Second Outline Level</a:t>
            </a:r>
          </a:p>
          <a:p>
            <a:pPr marL="1296000" lvl="2" indent="-288000">
              <a:spcAft>
                <a:spcPts val="635"/>
              </a:spcAft>
              <a:buClr>
                <a:srgbClr val="009EDA"/>
              </a:buClr>
              <a:buSzPct val="45000"/>
              <a:buFont typeface="Wingdings" charset="2"/>
              <a:buChar char=""/>
            </a:pPr>
            <a:r>
              <a:rPr lang="de-AT" sz="1800" b="0" strike="noStrike" spc="-1">
                <a:solidFill>
                  <a:srgbClr val="000000"/>
                </a:solidFill>
                <a:latin typeface="Source Sans Pro"/>
              </a:rPr>
              <a:t>Third Outline Level</a:t>
            </a:r>
          </a:p>
          <a:p>
            <a:pPr marL="1728000" lvl="3" indent="-216000">
              <a:spcAft>
                <a:spcPts val="422"/>
              </a:spcAft>
              <a:buClr>
                <a:srgbClr val="009EDA"/>
              </a:buClr>
              <a:buSzPct val="45000"/>
              <a:buFont typeface="Wingdings" charset="2"/>
              <a:buChar char=""/>
            </a:pPr>
            <a:r>
              <a:rPr lang="de-AT" sz="1800" b="0" strike="noStrike" spc="-1">
                <a:solidFill>
                  <a:srgbClr val="000000"/>
                </a:solidFill>
                <a:latin typeface="Source Sans Pro"/>
              </a:rPr>
              <a:t>Fourth Outline Level</a:t>
            </a:r>
          </a:p>
          <a:p>
            <a:pPr marL="2160000" lvl="4" indent="-216000">
              <a:spcAft>
                <a:spcPts val="210"/>
              </a:spcAft>
              <a:buClr>
                <a:srgbClr val="009EDA"/>
              </a:buClr>
              <a:buSzPct val="45000"/>
              <a:buFont typeface="Wingdings" charset="2"/>
              <a:buChar char=""/>
            </a:pPr>
            <a:r>
              <a:rPr lang="de-AT" sz="1800" b="0" strike="noStrike" spc="-1">
                <a:solidFill>
                  <a:srgbClr val="000000"/>
                </a:solidFill>
                <a:latin typeface="Source Sans Pro"/>
              </a:rPr>
              <a:t>Fifth Outline Level</a:t>
            </a:r>
          </a:p>
          <a:p>
            <a:pPr marL="2592000" lvl="5" indent="-216000">
              <a:spcAft>
                <a:spcPts val="210"/>
              </a:spcAft>
              <a:buClr>
                <a:srgbClr val="009EDA"/>
              </a:buClr>
              <a:buSzPct val="45000"/>
              <a:buFont typeface="Wingdings" charset="2"/>
              <a:buChar char=""/>
            </a:pPr>
            <a:r>
              <a:rPr lang="de-AT" sz="1800" b="0" strike="noStrike" spc="-1">
                <a:solidFill>
                  <a:srgbClr val="000000"/>
                </a:solidFill>
                <a:latin typeface="Source Sans Pro"/>
              </a:rPr>
              <a:t>Sixth Outline Level</a:t>
            </a:r>
          </a:p>
          <a:p>
            <a:pPr marL="3024000" lvl="6" indent="-216000">
              <a:spcAft>
                <a:spcPts val="210"/>
              </a:spcAft>
              <a:buClr>
                <a:srgbClr val="009EDA"/>
              </a:buClr>
              <a:buSzPct val="45000"/>
              <a:buFont typeface="Wingdings" charset="2"/>
              <a:buChar char=""/>
            </a:pPr>
            <a:r>
              <a:rPr lang="de-AT" sz="1800" b="0" strike="noStrike" spc="-1">
                <a:solidFill>
                  <a:srgbClr val="000000"/>
                </a:solidFill>
                <a:latin typeface="Source Sans Pro"/>
              </a:rPr>
              <a:t>Seventh Outline Level</a:t>
            </a:r>
          </a:p>
        </p:txBody>
      </p:sp>
      <p:sp>
        <p:nvSpPr>
          <p:cNvPr id="130" name="PlaceHolder 3"/>
          <p:cNvSpPr>
            <a:spLocks noGrp="1"/>
          </p:cNvSpPr>
          <p:nvPr>
            <p:ph type="dt" idx="10"/>
          </p:nvPr>
        </p:nvSpPr>
        <p:spPr>
          <a:xfrm>
            <a:off x="540000" y="5130000"/>
            <a:ext cx="2340000" cy="450000"/>
          </a:xfrm>
          <a:prstGeom prst="rect">
            <a:avLst/>
          </a:prstGeom>
          <a:noFill/>
          <a:ln w="0">
            <a:noFill/>
          </a:ln>
        </p:spPr>
        <p:txBody>
          <a:bodyPr lIns="0" tIns="0" rIns="0" bIns="0" anchor="t">
            <a:noAutofit/>
          </a:bodyPr>
          <a:lstStyle>
            <a:lvl1pPr indent="0">
              <a:buNone/>
              <a:defRPr lang="de-AT" sz="2400" b="0" strike="noStrike" spc="-1">
                <a:solidFill>
                  <a:srgbClr val="484848"/>
                </a:solidFill>
                <a:latin typeface="Source Sans Pro"/>
              </a:defRPr>
            </a:lvl1pPr>
          </a:lstStyle>
          <a:p>
            <a:pPr indent="0">
              <a:buNone/>
            </a:pPr>
            <a:r>
              <a:rPr lang="de-AT" sz="2400" b="0" strike="noStrike" spc="-1">
                <a:solidFill>
                  <a:srgbClr val="484848"/>
                </a:solidFill>
                <a:latin typeface="Source Sans Pro"/>
              </a:rPr>
              <a:t>&lt;date/time&gt; </a:t>
            </a:r>
          </a:p>
        </p:txBody>
      </p:sp>
      <p:sp>
        <p:nvSpPr>
          <p:cNvPr id="131" name="PlaceHolder 4"/>
          <p:cNvSpPr>
            <a:spLocks noGrp="1"/>
          </p:cNvSpPr>
          <p:nvPr>
            <p:ph type="ftr" idx="11"/>
          </p:nvPr>
        </p:nvSpPr>
        <p:spPr>
          <a:xfrm>
            <a:off x="3420000" y="5130000"/>
            <a:ext cx="3240000" cy="450000"/>
          </a:xfrm>
          <a:prstGeom prst="rect">
            <a:avLst/>
          </a:prstGeom>
          <a:noFill/>
          <a:ln w="0">
            <a:noFill/>
          </a:ln>
        </p:spPr>
        <p:txBody>
          <a:bodyPr lIns="0" tIns="0" rIns="0" bIns="0" anchor="t">
            <a:noAutofit/>
          </a:bodyPr>
          <a:lstStyle>
            <a:lvl1pPr indent="0" algn="ctr">
              <a:buNone/>
              <a:defRPr lang="de-AT" sz="2400" b="0" strike="noStrike" spc="-1">
                <a:solidFill>
                  <a:srgbClr val="484848"/>
                </a:solidFill>
                <a:latin typeface="Source Sans Pro"/>
              </a:defRPr>
            </a:lvl1pPr>
          </a:lstStyle>
          <a:p>
            <a:pPr indent="0" algn="ctr">
              <a:buNone/>
            </a:pPr>
            <a:r>
              <a:rPr lang="de-AT" sz="2400" b="0" strike="noStrike" spc="-1">
                <a:solidFill>
                  <a:srgbClr val="484848"/>
                </a:solidFill>
                <a:latin typeface="Source Sans Pro"/>
              </a:rPr>
              <a:t>&lt;footer&gt; </a:t>
            </a:r>
          </a:p>
        </p:txBody>
      </p:sp>
      <p:sp>
        <p:nvSpPr>
          <p:cNvPr id="132" name="PlaceHolder 5"/>
          <p:cNvSpPr>
            <a:spLocks noGrp="1"/>
          </p:cNvSpPr>
          <p:nvPr>
            <p:ph type="sldNum" idx="12"/>
          </p:nvPr>
        </p:nvSpPr>
        <p:spPr>
          <a:xfrm>
            <a:off x="7200000" y="5130000"/>
            <a:ext cx="2340000" cy="450000"/>
          </a:xfrm>
          <a:prstGeom prst="rect">
            <a:avLst/>
          </a:prstGeom>
          <a:noFill/>
          <a:ln w="0">
            <a:noFill/>
          </a:ln>
        </p:spPr>
        <p:txBody>
          <a:bodyPr lIns="0" tIns="0" rIns="0" bIns="0" anchor="t">
            <a:noAutofit/>
          </a:bodyPr>
          <a:lstStyle>
            <a:lvl1pPr indent="0" algn="r">
              <a:buNone/>
              <a:defRPr lang="de-AT" sz="2400" b="0" strike="noStrike" spc="-1">
                <a:solidFill>
                  <a:srgbClr val="484848"/>
                </a:solidFill>
                <a:latin typeface="Source Sans Pro"/>
              </a:defRPr>
            </a:lvl1pPr>
          </a:lstStyle>
          <a:p>
            <a:pPr indent="0" algn="r">
              <a:buNone/>
            </a:pPr>
            <a:fld id="{20E28736-5C2B-46B5-8318-DE4CFCB777E3}" type="slidenum">
              <a:rPr lang="de-AT" sz="2400" b="0" strike="noStrike" spc="-1">
                <a:solidFill>
                  <a:srgbClr val="484848"/>
                </a:solidFill>
                <a:latin typeface="Source Sans Pro"/>
              </a:rPr>
              <a:t>‹#›</a:t>
            </a:fld>
            <a:r>
              <a:rPr lang="de-AT" sz="2400" b="0" strike="noStrike" spc="-1">
                <a:solidFill>
                  <a:srgbClr val="484848"/>
                </a:solidFill>
                <a:latin typeface="Source Sans Pro"/>
              </a:rPr>
              <a:t> </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 name="Rectangle 83"/>
          <p:cNvSpPr/>
          <p:nvPr/>
        </p:nvSpPr>
        <p:spPr>
          <a:xfrm flipV="1">
            <a:off x="0" y="0"/>
            <a:ext cx="10080000" cy="180000"/>
          </a:xfrm>
          <a:prstGeom prst="rect">
            <a:avLst/>
          </a:prstGeom>
          <a:pattFill prst="lgGrid">
            <a:fgClr>
              <a:srgbClr val="3465A4"/>
            </a:fgClr>
            <a:bgClr>
              <a:srgbClr val="009EDA"/>
            </a:bgClr>
          </a:pattFill>
          <a:ln w="18000">
            <a:noFill/>
          </a:ln>
          <a:effectLst>
            <a:outerShdw dist="10800" dir="5400000" rotWithShape="0">
              <a:srgbClr val="F49100"/>
            </a:outerShdw>
          </a:effectLst>
        </p:spPr>
        <p:style>
          <a:lnRef idx="0">
            <a:scrgbClr r="0" g="0" b="0"/>
          </a:lnRef>
          <a:fillRef idx="0">
            <a:scrgbClr r="0" g="0" b="0"/>
          </a:fillRef>
          <a:effectRef idx="0">
            <a:scrgbClr r="0" g="0" b="0"/>
          </a:effectRef>
          <a:fontRef idx="minor"/>
        </p:style>
        <p:txBody>
          <a:bodyPr wrap="none" lIns="36000" tIns="36000" rIns="36000" bIns="36000" anchor="ctr">
            <a:noAutofit/>
          </a:bodyPr>
          <a:lstStyle/>
          <a:p>
            <a:endParaRPr lang="de-AT" sz="2200" b="0" strike="noStrike" spc="-1">
              <a:solidFill>
                <a:srgbClr val="000000"/>
              </a:solidFill>
              <a:latin typeface="Source Sans Pro"/>
            </a:endParaRPr>
          </a:p>
        </p:txBody>
      </p:sp>
      <p:sp>
        <p:nvSpPr>
          <p:cNvPr id="85" name="PlaceHolder 1"/>
          <p:cNvSpPr>
            <a:spLocks noGrp="1"/>
          </p:cNvSpPr>
          <p:nvPr>
            <p:ph type="title"/>
          </p:nvPr>
        </p:nvSpPr>
        <p:spPr>
          <a:xfrm>
            <a:off x="540000" y="270000"/>
            <a:ext cx="9000000" cy="990000"/>
          </a:xfrm>
          <a:prstGeom prst="rect">
            <a:avLst/>
          </a:prstGeom>
          <a:noFill/>
          <a:ln w="0">
            <a:noFill/>
          </a:ln>
        </p:spPr>
        <p:txBody>
          <a:bodyPr lIns="0" tIns="0" rIns="0" bIns="0" anchor="ctr">
            <a:normAutofit/>
          </a:bodyPr>
          <a:lstStyle/>
          <a:p>
            <a:pPr indent="0">
              <a:buNone/>
            </a:pPr>
            <a:r>
              <a:rPr lang="de-AT" sz="4500" b="0" strike="noStrike" spc="-1">
                <a:solidFill>
                  <a:srgbClr val="04617B"/>
                </a:solidFill>
                <a:latin typeface="Source Sans Pro Light"/>
              </a:rPr>
              <a:t>Click to edit the title text format</a:t>
            </a:r>
          </a:p>
        </p:txBody>
      </p:sp>
      <p:sp>
        <p:nvSpPr>
          <p:cNvPr id="86" name="PlaceHolder 2"/>
          <p:cNvSpPr>
            <a:spLocks noGrp="1"/>
          </p:cNvSpPr>
          <p:nvPr>
            <p:ph type="body"/>
          </p:nvPr>
        </p:nvSpPr>
        <p:spPr>
          <a:xfrm>
            <a:off x="540000" y="1440000"/>
            <a:ext cx="9000000" cy="4050000"/>
          </a:xfrm>
          <a:prstGeom prst="rect">
            <a:avLst/>
          </a:prstGeom>
          <a:noFill/>
          <a:ln w="0">
            <a:noFill/>
          </a:ln>
        </p:spPr>
        <p:txBody>
          <a:bodyPr lIns="0" tIns="0" rIns="0" bIns="0" anchor="t">
            <a:normAutofit/>
          </a:bodyPr>
          <a:lstStyle/>
          <a:p>
            <a:pPr marL="432000" indent="-324000">
              <a:spcAft>
                <a:spcPts val="1057"/>
              </a:spcAft>
              <a:buClr>
                <a:srgbClr val="04617B"/>
              </a:buClr>
              <a:buSzPct val="45000"/>
              <a:buFont typeface="Wingdings" charset="2"/>
              <a:buChar char=""/>
            </a:pPr>
            <a:r>
              <a:rPr lang="de-AT" sz="2400" b="0" strike="noStrike" spc="-1">
                <a:solidFill>
                  <a:srgbClr val="000000"/>
                </a:solidFill>
                <a:latin typeface="Source Sans Pro"/>
              </a:rPr>
              <a:t>Click to edit the outline text format</a:t>
            </a:r>
          </a:p>
          <a:p>
            <a:pPr marL="864000" lvl="1" indent="-324000">
              <a:spcAft>
                <a:spcPts val="842"/>
              </a:spcAft>
              <a:buClr>
                <a:srgbClr val="04617B"/>
              </a:buClr>
              <a:buSzPct val="75000"/>
              <a:buFont typeface="Symbol" charset="2"/>
              <a:buChar char=""/>
            </a:pPr>
            <a:r>
              <a:rPr lang="de-AT" sz="2100" b="0" strike="noStrike" spc="-1">
                <a:solidFill>
                  <a:srgbClr val="000000"/>
                </a:solidFill>
                <a:latin typeface="Source Sans Pro"/>
              </a:rPr>
              <a:t>Second Outline Level</a:t>
            </a:r>
          </a:p>
          <a:p>
            <a:pPr marL="1296000" lvl="2" indent="-288000">
              <a:spcAft>
                <a:spcPts val="635"/>
              </a:spcAft>
              <a:buClr>
                <a:srgbClr val="04617B"/>
              </a:buClr>
              <a:buSzPct val="45000"/>
              <a:buFont typeface="Wingdings" charset="2"/>
              <a:buChar char=""/>
            </a:pPr>
            <a:r>
              <a:rPr lang="de-AT" sz="1800" b="0" strike="noStrike" spc="-1">
                <a:solidFill>
                  <a:srgbClr val="000000"/>
                </a:solidFill>
                <a:latin typeface="Source Sans Pro"/>
              </a:rPr>
              <a:t>Third Outline Level</a:t>
            </a:r>
          </a:p>
          <a:p>
            <a:pPr marL="1728000" lvl="3" indent="-216000">
              <a:spcAft>
                <a:spcPts val="422"/>
              </a:spcAft>
              <a:buClr>
                <a:srgbClr val="04617B"/>
              </a:buClr>
              <a:buSzPct val="75000"/>
              <a:buFont typeface="Symbol" charset="2"/>
              <a:buChar char=""/>
            </a:pPr>
            <a:r>
              <a:rPr lang="de-AT" sz="1800" b="0" strike="noStrike" spc="-1">
                <a:solidFill>
                  <a:srgbClr val="000000"/>
                </a:solidFill>
                <a:latin typeface="Source Sans Pro"/>
              </a:rPr>
              <a:t>Fourth Outline Level</a:t>
            </a:r>
          </a:p>
          <a:p>
            <a:pPr marL="2160000" lvl="4" indent="-216000">
              <a:spcAft>
                <a:spcPts val="210"/>
              </a:spcAft>
              <a:buClr>
                <a:srgbClr val="04617B"/>
              </a:buClr>
              <a:buSzPct val="45000"/>
              <a:buFont typeface="Wingdings" charset="2"/>
              <a:buChar char=""/>
            </a:pPr>
            <a:r>
              <a:rPr lang="de-AT" sz="1800" b="0" strike="noStrike" spc="-1">
                <a:solidFill>
                  <a:srgbClr val="000000"/>
                </a:solidFill>
                <a:latin typeface="Source Sans Pro"/>
              </a:rPr>
              <a:t>Fifth Outline Level</a:t>
            </a:r>
          </a:p>
          <a:p>
            <a:pPr marL="2592000" lvl="5" indent="-216000">
              <a:spcAft>
                <a:spcPts val="210"/>
              </a:spcAft>
              <a:buClr>
                <a:srgbClr val="04617B"/>
              </a:buClr>
              <a:buSzPct val="45000"/>
              <a:buFont typeface="Wingdings" charset="2"/>
              <a:buChar char=""/>
            </a:pPr>
            <a:r>
              <a:rPr lang="de-AT" sz="1800" b="0" strike="noStrike" spc="-1">
                <a:solidFill>
                  <a:srgbClr val="000000"/>
                </a:solidFill>
                <a:latin typeface="Source Sans Pro"/>
              </a:rPr>
              <a:t>Sixth Outline Level</a:t>
            </a:r>
          </a:p>
          <a:p>
            <a:pPr marL="3024000" lvl="6" indent="-216000">
              <a:spcAft>
                <a:spcPts val="210"/>
              </a:spcAft>
              <a:buClr>
                <a:srgbClr val="04617B"/>
              </a:buClr>
              <a:buSzPct val="45000"/>
              <a:buFont typeface="Wingdings" charset="2"/>
              <a:buChar char=""/>
            </a:pPr>
            <a:r>
              <a:rPr lang="de-AT" sz="1800" b="0" strike="noStrike" spc="-1">
                <a:solidFill>
                  <a:srgbClr val="000000"/>
                </a:solidFill>
                <a:latin typeface="Source Sans Pro"/>
              </a:rPr>
              <a:t>Seventh Outline Level</a:t>
            </a:r>
          </a:p>
        </p:txBody>
      </p:sp>
      <p:sp>
        <p:nvSpPr>
          <p:cNvPr id="87" name="PlaceHolder 3"/>
          <p:cNvSpPr>
            <a:spLocks noGrp="1"/>
          </p:cNvSpPr>
          <p:nvPr>
            <p:ph type="dt" idx="7"/>
          </p:nvPr>
        </p:nvSpPr>
        <p:spPr>
          <a:xfrm>
            <a:off x="540000" y="5130000"/>
            <a:ext cx="2340000" cy="450000"/>
          </a:xfrm>
          <a:prstGeom prst="rect">
            <a:avLst/>
          </a:prstGeom>
          <a:noFill/>
          <a:ln w="0">
            <a:noFill/>
          </a:ln>
        </p:spPr>
        <p:txBody>
          <a:bodyPr lIns="0" tIns="0" rIns="0" bIns="0" anchor="t">
            <a:noAutofit/>
          </a:bodyPr>
          <a:lstStyle>
            <a:lvl1pPr indent="0">
              <a:buNone/>
              <a:defRPr lang="de-AT" sz="2400" b="0" strike="noStrike" spc="-1">
                <a:solidFill>
                  <a:srgbClr val="484848"/>
                </a:solidFill>
                <a:latin typeface="Source Sans Pro"/>
              </a:defRPr>
            </a:lvl1pPr>
          </a:lstStyle>
          <a:p>
            <a:pPr indent="0">
              <a:buNone/>
            </a:pPr>
            <a:r>
              <a:rPr lang="de-AT" sz="2400" b="0" strike="noStrike" spc="-1">
                <a:solidFill>
                  <a:srgbClr val="484848"/>
                </a:solidFill>
                <a:latin typeface="Source Sans Pro"/>
              </a:rPr>
              <a:t>&lt;date/time&gt; </a:t>
            </a:r>
          </a:p>
        </p:txBody>
      </p:sp>
      <p:sp>
        <p:nvSpPr>
          <p:cNvPr id="88" name="PlaceHolder 4"/>
          <p:cNvSpPr>
            <a:spLocks noGrp="1"/>
          </p:cNvSpPr>
          <p:nvPr>
            <p:ph type="ftr" idx="8"/>
          </p:nvPr>
        </p:nvSpPr>
        <p:spPr>
          <a:xfrm>
            <a:off x="3420000" y="5119200"/>
            <a:ext cx="3240000" cy="450000"/>
          </a:xfrm>
          <a:prstGeom prst="rect">
            <a:avLst/>
          </a:prstGeom>
          <a:noFill/>
          <a:ln w="0">
            <a:noFill/>
          </a:ln>
        </p:spPr>
        <p:txBody>
          <a:bodyPr lIns="0" tIns="0" rIns="0" bIns="0" anchor="t">
            <a:noAutofit/>
          </a:bodyPr>
          <a:lstStyle>
            <a:lvl1pPr indent="0" algn="ctr">
              <a:buNone/>
              <a:defRPr lang="de-AT" sz="2400" b="0" strike="noStrike" spc="-1">
                <a:solidFill>
                  <a:srgbClr val="484848"/>
                </a:solidFill>
                <a:latin typeface="Source Sans Pro"/>
              </a:defRPr>
            </a:lvl1pPr>
          </a:lstStyle>
          <a:p>
            <a:pPr indent="0" algn="ctr">
              <a:buNone/>
            </a:pPr>
            <a:r>
              <a:rPr lang="de-AT" sz="2400" b="0" strike="noStrike" spc="-1">
                <a:solidFill>
                  <a:srgbClr val="484848"/>
                </a:solidFill>
                <a:latin typeface="Source Sans Pro"/>
              </a:rPr>
              <a:t>&lt;footer&gt; </a:t>
            </a:r>
          </a:p>
        </p:txBody>
      </p:sp>
      <p:sp>
        <p:nvSpPr>
          <p:cNvPr id="89" name="PlaceHolder 5"/>
          <p:cNvSpPr>
            <a:spLocks noGrp="1"/>
          </p:cNvSpPr>
          <p:nvPr>
            <p:ph type="sldNum" idx="9"/>
          </p:nvPr>
        </p:nvSpPr>
        <p:spPr>
          <a:xfrm>
            <a:off x="7650000" y="5130000"/>
            <a:ext cx="1890000" cy="450000"/>
          </a:xfrm>
          <a:prstGeom prst="rect">
            <a:avLst/>
          </a:prstGeom>
          <a:noFill/>
          <a:ln w="0">
            <a:noFill/>
          </a:ln>
        </p:spPr>
        <p:txBody>
          <a:bodyPr lIns="0" tIns="0" rIns="0" bIns="0" anchor="t">
            <a:noAutofit/>
          </a:bodyPr>
          <a:lstStyle>
            <a:lvl1pPr indent="0" algn="r">
              <a:buNone/>
              <a:defRPr lang="de-AT" sz="2400" b="0" strike="noStrike" spc="-1">
                <a:solidFill>
                  <a:srgbClr val="484848"/>
                </a:solidFill>
                <a:latin typeface="Source Sans Pro"/>
              </a:defRPr>
            </a:lvl1pPr>
          </a:lstStyle>
          <a:p>
            <a:pPr indent="0" algn="r">
              <a:buNone/>
            </a:pPr>
            <a:fld id="{801DE9CA-6641-466D-95CB-14E780137930}" type="slidenum">
              <a:rPr lang="de-AT" sz="2400" b="0" strike="noStrike" spc="-1">
                <a:solidFill>
                  <a:srgbClr val="484848"/>
                </a:solidFill>
                <a:latin typeface="Source Sans Pro"/>
              </a:rPr>
              <a:t>‹#›</a:t>
            </a:fld>
            <a:r>
              <a:rPr lang="de-AT" sz="2400" b="0" strike="noStrike" spc="-1">
                <a:solidFill>
                  <a:srgbClr val="484848"/>
                </a:solidFill>
                <a:latin typeface="Source Sans Pro"/>
              </a:rPr>
              <a:t> </a:t>
            </a:r>
          </a:p>
        </p:txBody>
      </p:sp>
      <p:sp>
        <p:nvSpPr>
          <p:cNvPr id="90" name="Rectangle 89"/>
          <p:cNvSpPr/>
          <p:nvPr/>
        </p:nvSpPr>
        <p:spPr>
          <a:xfrm>
            <a:off x="0" y="5580000"/>
            <a:ext cx="10080000" cy="90000"/>
          </a:xfrm>
          <a:prstGeom prst="rect">
            <a:avLst/>
          </a:prstGeom>
          <a:pattFill prst="lgGrid">
            <a:fgClr>
              <a:srgbClr val="3465A4"/>
            </a:fgClr>
            <a:bgClr>
              <a:srgbClr val="009EDA"/>
            </a:bgClr>
          </a:pattFill>
          <a:ln w="18000">
            <a:noFill/>
          </a:ln>
          <a:effectLst>
            <a:outerShdw dist="10800" dir="16200000" rotWithShape="0">
              <a:srgbClr val="F49100"/>
            </a:outerShdw>
          </a:effectLst>
        </p:spPr>
        <p:style>
          <a:lnRef idx="0">
            <a:scrgbClr r="0" g="0" b="0"/>
          </a:lnRef>
          <a:fillRef idx="0">
            <a:scrgbClr r="0" g="0" b="0"/>
          </a:fillRef>
          <a:effectRef idx="0">
            <a:scrgbClr r="0" g="0" b="0"/>
          </a:effectRef>
          <a:fontRef idx="minor"/>
        </p:style>
        <p:txBody>
          <a:bodyPr wrap="none" lIns="36000" tIns="36000" rIns="36000" bIns="36000" anchor="ctr">
            <a:noAutofit/>
          </a:bodyPr>
          <a:lstStyle/>
          <a:p>
            <a:endParaRPr lang="de-AT" sz="2200" b="0" strike="noStrike" spc="-1">
              <a:solidFill>
                <a:srgbClr val="000000"/>
              </a:solidFill>
              <a:latin typeface="Source Sans Pro"/>
            </a:endParaRPr>
          </a:p>
        </p:txBody>
      </p:sp>
    </p:spTree>
    <p:extLst>
      <p:ext uri="{BB962C8B-B14F-4D97-AF65-F5344CB8AC3E}">
        <p14:creationId xmlns:p14="http://schemas.microsoft.com/office/powerpoint/2010/main" val="412769408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90F5F-231D-8CC3-1537-C830A6A0F3B8}"/>
              </a:ext>
            </a:extLst>
          </p:cNvPr>
          <p:cNvPicPr>
            <a:picLocks noChangeAspect="1"/>
          </p:cNvPicPr>
          <p:nvPr/>
        </p:nvPicPr>
        <p:blipFill>
          <a:blip r:embed="rId2"/>
          <a:stretch>
            <a:fillRect/>
          </a:stretch>
        </p:blipFill>
        <p:spPr>
          <a:xfrm>
            <a:off x="-1" y="99"/>
            <a:ext cx="10080625" cy="5670352"/>
          </a:xfrm>
          <a:prstGeom prst="rect">
            <a:avLst/>
          </a:prstGeom>
        </p:spPr>
      </p:pic>
    </p:spTree>
    <p:extLst>
      <p:ext uri="{BB962C8B-B14F-4D97-AF65-F5344CB8AC3E}">
        <p14:creationId xmlns:p14="http://schemas.microsoft.com/office/powerpoint/2010/main" val="8059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p:cNvSpPr>
          <p:nvPr>
            <p:ph type="subTitle"/>
          </p:nvPr>
        </p:nvSpPr>
        <p:spPr>
          <a:xfrm>
            <a:off x="529560" y="228600"/>
            <a:ext cx="9071640" cy="512280"/>
          </a:xfrm>
          <a:prstGeom prst="rect">
            <a:avLst/>
          </a:prstGeom>
          <a:noFill/>
          <a:ln w="0">
            <a:noFill/>
          </a:ln>
        </p:spPr>
        <p:txBody>
          <a:bodyPr lIns="0" tIns="0" rIns="0" bIns="0" anchor="ctr">
            <a:noAutofit/>
          </a:bodyPr>
          <a:lstStyle/>
          <a:p>
            <a:pPr algn="ctr">
              <a:lnSpc>
                <a:spcPct val="110000"/>
              </a:lnSpc>
            </a:pPr>
            <a:r>
              <a:rPr lang="sv-SE" sz="3200" b="1" strike="noStrike" spc="-1">
                <a:solidFill>
                  <a:srgbClr val="FF0000"/>
                </a:solidFill>
                <a:latin typeface="Times New Roman" panose="02020603050405020304" pitchFamily="18" charset="0"/>
                <a:cs typeface="Times New Roman" panose="02020603050405020304" pitchFamily="18" charset="0"/>
              </a:rPr>
              <a:t>Hoạt động nhóm</a:t>
            </a:r>
            <a:endParaRPr lang="de-AT" sz="3200" b="1" strike="noStrike" spc="-1">
              <a:solidFill>
                <a:srgbClr val="FF0000"/>
              </a:solidFill>
              <a:latin typeface="Times New Roman" panose="02020603050405020304" pitchFamily="18" charset="0"/>
              <a:cs typeface="Times New Roman" panose="02020603050405020304" pitchFamily="18" charset="0"/>
            </a:endParaRPr>
          </a:p>
        </p:txBody>
      </p:sp>
      <p:sp>
        <p:nvSpPr>
          <p:cNvPr id="294" name="TextBox 293"/>
          <p:cNvSpPr txBox="1"/>
          <p:nvPr/>
        </p:nvSpPr>
        <p:spPr>
          <a:xfrm>
            <a:off x="457200" y="763920"/>
            <a:ext cx="9372600" cy="986760"/>
          </a:xfrm>
          <a:prstGeom prst="rect">
            <a:avLst/>
          </a:prstGeom>
          <a:noFill/>
          <a:ln w="18000">
            <a:noFill/>
          </a:ln>
        </p:spPr>
        <p:txBody>
          <a:bodyPr lIns="36000" tIns="36000" rIns="36000" bIns="36000" anchor="ctr">
            <a:noAutofit/>
          </a:bodyPr>
          <a:lstStyle/>
          <a:p>
            <a:pPr>
              <a:lnSpc>
                <a:spcPct val="100000"/>
              </a:lnSpc>
            </a:pPr>
            <a:r>
              <a:rPr lang="de-AT" sz="3600" b="1" strike="noStrike" spc="-1">
                <a:solidFill>
                  <a:srgbClr val="008080"/>
                </a:solidFill>
                <a:latin typeface="Times New Roman"/>
              </a:rPr>
              <a:t>Nhóm 1, 2: làm bài 5/SGK/tr71</a:t>
            </a:r>
            <a:endParaRPr lang="de-AT" sz="3600" b="0" strike="noStrike" spc="-1">
              <a:solidFill>
                <a:srgbClr val="000000"/>
              </a:solidFill>
              <a:latin typeface="Source Sans Pro"/>
            </a:endParaRPr>
          </a:p>
        </p:txBody>
      </p:sp>
      <p:sp>
        <p:nvSpPr>
          <p:cNvPr id="295" name="TextBox 294"/>
          <p:cNvSpPr txBox="1"/>
          <p:nvPr/>
        </p:nvSpPr>
        <p:spPr>
          <a:xfrm>
            <a:off x="457560" y="1700280"/>
            <a:ext cx="9372600" cy="986760"/>
          </a:xfrm>
          <a:prstGeom prst="rect">
            <a:avLst/>
          </a:prstGeom>
          <a:noFill/>
          <a:ln w="18000">
            <a:noFill/>
          </a:ln>
        </p:spPr>
        <p:txBody>
          <a:bodyPr lIns="36000" tIns="36000" rIns="36000" bIns="36000" anchor="ctr">
            <a:noAutofit/>
          </a:bodyPr>
          <a:lstStyle/>
          <a:p>
            <a:pPr>
              <a:lnSpc>
                <a:spcPct val="100000"/>
              </a:lnSpc>
            </a:pPr>
            <a:r>
              <a:rPr lang="de-AT" sz="3600" b="1" strike="noStrike" spc="-1">
                <a:solidFill>
                  <a:srgbClr val="000080"/>
                </a:solidFill>
                <a:latin typeface="Times New Roman"/>
              </a:rPr>
              <a:t>Nhóm 3: làm bài 6a/SGK/tr71</a:t>
            </a:r>
            <a:endParaRPr lang="de-AT" sz="3600" b="0" strike="noStrike" spc="-1">
              <a:solidFill>
                <a:srgbClr val="000000"/>
              </a:solidFill>
              <a:latin typeface="Source Sans Pro"/>
            </a:endParaRPr>
          </a:p>
        </p:txBody>
      </p:sp>
      <p:sp>
        <p:nvSpPr>
          <p:cNvPr id="296" name="TextBox 295"/>
          <p:cNvSpPr txBox="1"/>
          <p:nvPr/>
        </p:nvSpPr>
        <p:spPr>
          <a:xfrm>
            <a:off x="457920" y="2636640"/>
            <a:ext cx="9372600" cy="986760"/>
          </a:xfrm>
          <a:prstGeom prst="rect">
            <a:avLst/>
          </a:prstGeom>
          <a:noFill/>
          <a:ln w="18000">
            <a:noFill/>
          </a:ln>
        </p:spPr>
        <p:txBody>
          <a:bodyPr lIns="36000" tIns="36000" rIns="36000" bIns="36000" anchor="ctr">
            <a:noAutofit/>
          </a:bodyPr>
          <a:lstStyle/>
          <a:p>
            <a:pPr>
              <a:lnSpc>
                <a:spcPct val="100000"/>
              </a:lnSpc>
            </a:pPr>
            <a:r>
              <a:rPr lang="de-AT" sz="3600" b="1" strike="noStrike" spc="-1">
                <a:solidFill>
                  <a:srgbClr val="800000"/>
                </a:solidFill>
                <a:latin typeface="Times New Roman"/>
              </a:rPr>
              <a:t>Nhóm 4: làm bài 6b/SGK/tr71</a:t>
            </a:r>
            <a:endParaRPr lang="de-AT" sz="3600" b="0" strike="noStrike" spc="-1">
              <a:solidFill>
                <a:srgbClr val="000000"/>
              </a:solidFill>
              <a:latin typeface="Source Sans Pro"/>
            </a:endParaRPr>
          </a:p>
        </p:txBody>
      </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9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9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9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ceHolder 1"/>
          <p:cNvSpPr>
            <a:spLocks noGrp="1"/>
          </p:cNvSpPr>
          <p:nvPr>
            <p:ph type="subTitle"/>
          </p:nvPr>
        </p:nvSpPr>
        <p:spPr>
          <a:xfrm>
            <a:off x="529560" y="228600"/>
            <a:ext cx="9071640" cy="512280"/>
          </a:xfrm>
          <a:prstGeom prst="rect">
            <a:avLst/>
          </a:prstGeom>
          <a:noFill/>
          <a:ln w="0">
            <a:noFill/>
          </a:ln>
        </p:spPr>
        <p:txBody>
          <a:bodyPr lIns="0" tIns="0" rIns="0" bIns="0" anchor="ctr">
            <a:noAutofit/>
          </a:bodyPr>
          <a:lstStyle/>
          <a:p>
            <a:pPr algn="ctr">
              <a:lnSpc>
                <a:spcPct val="110000"/>
              </a:lnSpc>
            </a:pPr>
            <a:r>
              <a:rPr lang="sv-SE" sz="3000" b="1" strike="noStrike" spc="-1">
                <a:solidFill>
                  <a:srgbClr val="009EDA"/>
                </a:solidFill>
                <a:latin typeface="Times New Roman" panose="02020603050405020304" pitchFamily="18" charset="0"/>
                <a:cs typeface="Times New Roman" panose="02020603050405020304" pitchFamily="18" charset="0"/>
              </a:rPr>
              <a:t>Bài 5/SGK/tr71</a:t>
            </a:r>
            <a:endParaRPr lang="de-AT" sz="3000" b="1" strike="noStrike" spc="-1">
              <a:solidFill>
                <a:srgbClr val="009EDA"/>
              </a:solidFill>
              <a:latin typeface="Times New Roman" panose="02020603050405020304" pitchFamily="18" charset="0"/>
              <a:cs typeface="Times New Roman" panose="02020603050405020304" pitchFamily="18" charset="0"/>
            </a:endParaRPr>
          </a:p>
        </p:txBody>
      </p:sp>
      <p:grpSp>
        <p:nvGrpSpPr>
          <p:cNvPr id="298" name="Group 297"/>
          <p:cNvGrpSpPr/>
          <p:nvPr/>
        </p:nvGrpSpPr>
        <p:grpSpPr>
          <a:xfrm>
            <a:off x="72000" y="1088640"/>
            <a:ext cx="7880760" cy="939600"/>
            <a:chOff x="72000" y="1088640"/>
            <a:chExt cx="7880760" cy="939600"/>
          </a:xfrm>
        </p:grpSpPr>
        <p:sp>
          <p:nvSpPr>
            <p:cNvPr id="299" name="TextBox 298"/>
            <p:cNvSpPr txBox="1"/>
            <p:nvPr/>
          </p:nvSpPr>
          <p:spPr>
            <a:xfrm>
              <a:off x="72000" y="1127160"/>
              <a:ext cx="1528200" cy="701640"/>
            </a:xfrm>
            <a:prstGeom prst="rect">
              <a:avLst/>
            </a:prstGeom>
            <a:noFill/>
            <a:ln w="18000">
              <a:noFill/>
            </a:ln>
          </p:spPr>
          <p:txBody>
            <a:bodyPr lIns="36000" tIns="36000" rIns="36000" bIns="36000" anchor="ctr">
              <a:noAutofit/>
            </a:bodyPr>
            <a:lstStyle/>
            <a:p>
              <a:pPr algn="just">
                <a:lnSpc>
                  <a:spcPct val="110000"/>
                </a:lnSpc>
              </a:pPr>
              <a:r>
                <a:rPr lang="sv-SE" sz="4000" b="0" strike="noStrike" spc="-1">
                  <a:solidFill>
                    <a:srgbClr val="000000"/>
                  </a:solidFill>
                  <a:latin typeface="Times New Roman"/>
                </a:rPr>
                <a:t>Ta có:</a:t>
              </a:r>
              <a:endParaRPr lang="de-AT" sz="4000" b="0" strike="noStrike" spc="-1">
                <a:solidFill>
                  <a:srgbClr val="000000"/>
                </a:solidFill>
                <a:latin typeface="Source Sans Pro"/>
              </a:endParaRPr>
            </a:p>
          </p:txBody>
        </p:sp>
        <p:grpSp>
          <p:nvGrpSpPr>
            <p:cNvPr id="300" name="Group 299"/>
            <p:cNvGrpSpPr/>
            <p:nvPr/>
          </p:nvGrpSpPr>
          <p:grpSpPr>
            <a:xfrm>
              <a:off x="1453320" y="1088640"/>
              <a:ext cx="6499440" cy="939600"/>
              <a:chOff x="1453320" y="1088640"/>
              <a:chExt cx="6499440" cy="939600"/>
            </a:xfrm>
          </p:grpSpPr>
          <p:sp>
            <p:nvSpPr>
              <p:cNvPr id="301" name="Freeform: Shape 300"/>
              <p:cNvSpPr/>
              <p:nvPr/>
            </p:nvSpPr>
            <p:spPr>
              <a:xfrm>
                <a:off x="1551960" y="1090080"/>
                <a:ext cx="330840" cy="309240"/>
              </a:xfrm>
              <a:custGeom>
                <a:avLst/>
                <a:gdLst/>
                <a:ahLst/>
                <a:cxnLst/>
                <a:rect l="0" t="0" r="r" b="b"/>
                <a:pathLst>
                  <a:path w="919" h="859">
                    <a:moveTo>
                      <a:pt x="918" y="36"/>
                    </a:moveTo>
                    <a:cubicBezTo>
                      <a:pt x="921" y="0"/>
                      <a:pt x="914" y="0"/>
                      <a:pt x="882" y="0"/>
                    </a:cubicBezTo>
                    <a:cubicBezTo>
                      <a:pt x="669" y="0"/>
                      <a:pt x="457" y="0"/>
                      <a:pt x="245" y="0"/>
                    </a:cubicBezTo>
                    <a:cubicBezTo>
                      <a:pt x="220" y="0"/>
                      <a:pt x="205" y="0"/>
                      <a:pt x="205" y="25"/>
                    </a:cubicBezTo>
                    <a:cubicBezTo>
                      <a:pt x="205" y="40"/>
                      <a:pt x="220" y="40"/>
                      <a:pt x="241" y="40"/>
                    </a:cubicBezTo>
                    <a:cubicBezTo>
                      <a:pt x="288" y="40"/>
                      <a:pt x="324" y="40"/>
                      <a:pt x="324" y="61"/>
                    </a:cubicBezTo>
                    <a:cubicBezTo>
                      <a:pt x="324" y="68"/>
                      <a:pt x="324" y="68"/>
                      <a:pt x="317" y="93"/>
                    </a:cubicBezTo>
                    <a:cubicBezTo>
                      <a:pt x="262" y="315"/>
                      <a:pt x="206" y="537"/>
                      <a:pt x="151" y="759"/>
                    </a:cubicBezTo>
                    <a:cubicBezTo>
                      <a:pt x="137" y="809"/>
                      <a:pt x="137" y="820"/>
                      <a:pt x="36" y="820"/>
                    </a:cubicBezTo>
                    <a:cubicBezTo>
                      <a:pt x="14" y="820"/>
                      <a:pt x="0" y="820"/>
                      <a:pt x="0" y="845"/>
                    </a:cubicBezTo>
                    <a:cubicBezTo>
                      <a:pt x="0" y="859"/>
                      <a:pt x="11" y="859"/>
                      <a:pt x="36" y="859"/>
                    </a:cubicBezTo>
                    <a:cubicBezTo>
                      <a:pt x="254" y="859"/>
                      <a:pt x="473" y="859"/>
                      <a:pt x="691" y="859"/>
                    </a:cubicBezTo>
                    <a:cubicBezTo>
                      <a:pt x="720" y="859"/>
                      <a:pt x="723" y="856"/>
                      <a:pt x="731" y="838"/>
                    </a:cubicBezTo>
                    <a:cubicBezTo>
                      <a:pt x="769" y="747"/>
                      <a:pt x="807" y="655"/>
                      <a:pt x="846" y="564"/>
                    </a:cubicBezTo>
                    <a:cubicBezTo>
                      <a:pt x="849" y="557"/>
                      <a:pt x="851" y="552"/>
                      <a:pt x="853" y="546"/>
                    </a:cubicBezTo>
                    <a:cubicBezTo>
                      <a:pt x="848" y="542"/>
                      <a:pt x="853" y="532"/>
                      <a:pt x="839" y="532"/>
                    </a:cubicBezTo>
                    <a:cubicBezTo>
                      <a:pt x="828" y="532"/>
                      <a:pt x="824" y="539"/>
                      <a:pt x="821" y="546"/>
                    </a:cubicBezTo>
                    <a:cubicBezTo>
                      <a:pt x="741" y="733"/>
                      <a:pt x="695" y="820"/>
                      <a:pt x="479" y="820"/>
                    </a:cubicBezTo>
                    <a:cubicBezTo>
                      <a:pt x="416" y="820"/>
                      <a:pt x="354" y="820"/>
                      <a:pt x="292" y="820"/>
                    </a:cubicBezTo>
                    <a:cubicBezTo>
                      <a:pt x="274" y="820"/>
                      <a:pt x="274" y="820"/>
                      <a:pt x="266" y="820"/>
                    </a:cubicBezTo>
                    <a:cubicBezTo>
                      <a:pt x="252" y="816"/>
                      <a:pt x="248" y="816"/>
                      <a:pt x="248" y="805"/>
                    </a:cubicBezTo>
                    <a:cubicBezTo>
                      <a:pt x="248" y="802"/>
                      <a:pt x="248" y="798"/>
                      <a:pt x="256" y="777"/>
                    </a:cubicBezTo>
                    <a:cubicBezTo>
                      <a:pt x="284" y="661"/>
                      <a:pt x="313" y="546"/>
                      <a:pt x="342" y="431"/>
                    </a:cubicBezTo>
                    <a:cubicBezTo>
                      <a:pt x="383" y="431"/>
                      <a:pt x="424" y="431"/>
                      <a:pt x="464" y="431"/>
                    </a:cubicBezTo>
                    <a:cubicBezTo>
                      <a:pt x="572" y="431"/>
                      <a:pt x="572" y="457"/>
                      <a:pt x="572" y="489"/>
                    </a:cubicBezTo>
                    <a:cubicBezTo>
                      <a:pt x="572" y="500"/>
                      <a:pt x="572" y="514"/>
                      <a:pt x="565" y="550"/>
                    </a:cubicBezTo>
                    <a:cubicBezTo>
                      <a:pt x="561" y="557"/>
                      <a:pt x="561" y="561"/>
                      <a:pt x="561" y="564"/>
                    </a:cubicBezTo>
                    <a:cubicBezTo>
                      <a:pt x="561" y="572"/>
                      <a:pt x="565" y="579"/>
                      <a:pt x="576" y="579"/>
                    </a:cubicBezTo>
                    <a:cubicBezTo>
                      <a:pt x="587" y="579"/>
                      <a:pt x="590" y="572"/>
                      <a:pt x="597" y="554"/>
                    </a:cubicBezTo>
                    <a:cubicBezTo>
                      <a:pt x="621" y="455"/>
                      <a:pt x="645" y="357"/>
                      <a:pt x="669" y="259"/>
                    </a:cubicBezTo>
                    <a:cubicBezTo>
                      <a:pt x="669" y="252"/>
                      <a:pt x="662" y="244"/>
                      <a:pt x="651" y="244"/>
                    </a:cubicBezTo>
                    <a:cubicBezTo>
                      <a:pt x="641" y="244"/>
                      <a:pt x="641" y="252"/>
                      <a:pt x="633" y="266"/>
                    </a:cubicBezTo>
                    <a:cubicBezTo>
                      <a:pt x="608" y="363"/>
                      <a:pt x="587" y="392"/>
                      <a:pt x="468" y="392"/>
                    </a:cubicBezTo>
                    <a:cubicBezTo>
                      <a:pt x="428" y="392"/>
                      <a:pt x="389" y="392"/>
                      <a:pt x="349" y="392"/>
                    </a:cubicBezTo>
                    <a:cubicBezTo>
                      <a:pt x="374" y="291"/>
                      <a:pt x="400" y="191"/>
                      <a:pt x="425" y="90"/>
                    </a:cubicBezTo>
                    <a:cubicBezTo>
                      <a:pt x="439" y="43"/>
                      <a:pt x="439" y="40"/>
                      <a:pt x="493" y="40"/>
                    </a:cubicBezTo>
                    <a:cubicBezTo>
                      <a:pt x="553" y="40"/>
                      <a:pt x="613" y="40"/>
                      <a:pt x="673" y="40"/>
                    </a:cubicBezTo>
                    <a:cubicBezTo>
                      <a:pt x="828" y="40"/>
                      <a:pt x="864" y="75"/>
                      <a:pt x="864" y="180"/>
                    </a:cubicBezTo>
                    <a:cubicBezTo>
                      <a:pt x="864" y="209"/>
                      <a:pt x="864" y="212"/>
                      <a:pt x="860" y="248"/>
                    </a:cubicBezTo>
                    <a:cubicBezTo>
                      <a:pt x="860" y="255"/>
                      <a:pt x="860" y="262"/>
                      <a:pt x="860" y="270"/>
                    </a:cubicBezTo>
                    <a:cubicBezTo>
                      <a:pt x="860" y="277"/>
                      <a:pt x="864" y="284"/>
                      <a:pt x="875" y="284"/>
                    </a:cubicBezTo>
                    <a:cubicBezTo>
                      <a:pt x="889" y="284"/>
                      <a:pt x="889" y="277"/>
                      <a:pt x="893" y="252"/>
                    </a:cubicBezTo>
                    <a:cubicBezTo>
                      <a:pt x="901" y="180"/>
                      <a:pt x="909" y="108"/>
                      <a:pt x="918"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02" name="Freeform: Shape 301"/>
              <p:cNvSpPr/>
              <p:nvPr/>
            </p:nvSpPr>
            <p:spPr>
              <a:xfrm>
                <a:off x="1913400" y="1088640"/>
                <a:ext cx="348480" cy="310680"/>
              </a:xfrm>
              <a:custGeom>
                <a:avLst/>
                <a:gdLst/>
                <a:ahLst/>
                <a:cxnLst/>
                <a:rect l="0" t="0" r="r" b="b"/>
                <a:pathLst>
                  <a:path w="968" h="863">
                    <a:moveTo>
                      <a:pt x="968" y="320"/>
                    </a:moveTo>
                    <a:cubicBezTo>
                      <a:pt x="968" y="140"/>
                      <a:pt x="860" y="0"/>
                      <a:pt x="669" y="0"/>
                    </a:cubicBezTo>
                    <a:cubicBezTo>
                      <a:pt x="528" y="0"/>
                      <a:pt x="386" y="0"/>
                      <a:pt x="245" y="0"/>
                    </a:cubicBezTo>
                    <a:cubicBezTo>
                      <a:pt x="220" y="0"/>
                      <a:pt x="205" y="0"/>
                      <a:pt x="205" y="25"/>
                    </a:cubicBezTo>
                    <a:cubicBezTo>
                      <a:pt x="205" y="40"/>
                      <a:pt x="220" y="40"/>
                      <a:pt x="245" y="40"/>
                    </a:cubicBezTo>
                    <a:cubicBezTo>
                      <a:pt x="259" y="40"/>
                      <a:pt x="281" y="40"/>
                      <a:pt x="299" y="43"/>
                    </a:cubicBezTo>
                    <a:cubicBezTo>
                      <a:pt x="317" y="43"/>
                      <a:pt x="324" y="47"/>
                      <a:pt x="324" y="61"/>
                    </a:cubicBezTo>
                    <a:cubicBezTo>
                      <a:pt x="324" y="68"/>
                      <a:pt x="324" y="72"/>
                      <a:pt x="320" y="86"/>
                    </a:cubicBezTo>
                    <a:cubicBezTo>
                      <a:pt x="264" y="312"/>
                      <a:pt x="208" y="537"/>
                      <a:pt x="151" y="762"/>
                    </a:cubicBezTo>
                    <a:cubicBezTo>
                      <a:pt x="137" y="812"/>
                      <a:pt x="137" y="823"/>
                      <a:pt x="36" y="823"/>
                    </a:cubicBezTo>
                    <a:cubicBezTo>
                      <a:pt x="14" y="823"/>
                      <a:pt x="0" y="823"/>
                      <a:pt x="0" y="848"/>
                    </a:cubicBezTo>
                    <a:cubicBezTo>
                      <a:pt x="0" y="863"/>
                      <a:pt x="11" y="863"/>
                      <a:pt x="36" y="863"/>
                    </a:cubicBezTo>
                    <a:cubicBezTo>
                      <a:pt x="175" y="863"/>
                      <a:pt x="314" y="863"/>
                      <a:pt x="454" y="863"/>
                    </a:cubicBezTo>
                    <a:cubicBezTo>
                      <a:pt x="716" y="863"/>
                      <a:pt x="968" y="597"/>
                      <a:pt x="968" y="320"/>
                    </a:cubicBezTo>
                    <a:moveTo>
                      <a:pt x="857" y="273"/>
                    </a:moveTo>
                    <a:cubicBezTo>
                      <a:pt x="857" y="334"/>
                      <a:pt x="831" y="543"/>
                      <a:pt x="723" y="679"/>
                    </a:cubicBezTo>
                    <a:cubicBezTo>
                      <a:pt x="687" y="726"/>
                      <a:pt x="587" y="823"/>
                      <a:pt x="432" y="823"/>
                    </a:cubicBezTo>
                    <a:cubicBezTo>
                      <a:pt x="384" y="823"/>
                      <a:pt x="336" y="823"/>
                      <a:pt x="288" y="823"/>
                    </a:cubicBezTo>
                    <a:cubicBezTo>
                      <a:pt x="270" y="823"/>
                      <a:pt x="270" y="823"/>
                      <a:pt x="259" y="823"/>
                    </a:cubicBezTo>
                    <a:cubicBezTo>
                      <a:pt x="248" y="820"/>
                      <a:pt x="245" y="820"/>
                      <a:pt x="245" y="809"/>
                    </a:cubicBezTo>
                    <a:cubicBezTo>
                      <a:pt x="245" y="805"/>
                      <a:pt x="245" y="802"/>
                      <a:pt x="252" y="780"/>
                    </a:cubicBezTo>
                    <a:cubicBezTo>
                      <a:pt x="310" y="549"/>
                      <a:pt x="367" y="318"/>
                      <a:pt x="425" y="86"/>
                    </a:cubicBezTo>
                    <a:cubicBezTo>
                      <a:pt x="436" y="43"/>
                      <a:pt x="439" y="40"/>
                      <a:pt x="493" y="40"/>
                    </a:cubicBezTo>
                    <a:cubicBezTo>
                      <a:pt x="537" y="40"/>
                      <a:pt x="582" y="40"/>
                      <a:pt x="626" y="40"/>
                    </a:cubicBezTo>
                    <a:cubicBezTo>
                      <a:pt x="752" y="40"/>
                      <a:pt x="857" y="104"/>
                      <a:pt x="857"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03" name="Freeform: Shape 302"/>
              <p:cNvSpPr/>
              <p:nvPr/>
            </p:nvSpPr>
            <p:spPr>
              <a:xfrm>
                <a:off x="1453320" y="1584360"/>
                <a:ext cx="901800" cy="18000"/>
              </a:xfrm>
              <a:custGeom>
                <a:avLst/>
                <a:gdLst/>
                <a:ahLst/>
                <a:cxnLst/>
                <a:rect l="0" t="0" r="r" b="b"/>
                <a:pathLst>
                  <a:path w="2505" h="50">
                    <a:moveTo>
                      <a:pt x="0" y="0"/>
                    </a:moveTo>
                    <a:cubicBezTo>
                      <a:pt x="835" y="0"/>
                      <a:pt x="1670" y="0"/>
                      <a:pt x="2505" y="0"/>
                    </a:cubicBezTo>
                    <a:cubicBezTo>
                      <a:pt x="2505" y="17"/>
                      <a:pt x="2505" y="34"/>
                      <a:pt x="2505" y="50"/>
                    </a:cubicBezTo>
                    <a:cubicBezTo>
                      <a:pt x="1670" y="50"/>
                      <a:pt x="835" y="50"/>
                      <a:pt x="0" y="50"/>
                    </a:cubicBezTo>
                    <a:cubicBezTo>
                      <a:pt x="0" y="34"/>
                      <a:pt x="0" y="17"/>
                      <a:pt x="0" y="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04" name="Freeform: Shape 303"/>
              <p:cNvSpPr/>
              <p:nvPr/>
            </p:nvSpPr>
            <p:spPr>
              <a:xfrm>
                <a:off x="1472760" y="1708560"/>
                <a:ext cx="456120" cy="309240"/>
              </a:xfrm>
              <a:custGeom>
                <a:avLst/>
                <a:gdLst/>
                <a:ahLst/>
                <a:cxnLst/>
                <a:rect l="0" t="0" r="r" b="b"/>
                <a:pathLst>
                  <a:path w="1267" h="859">
                    <a:moveTo>
                      <a:pt x="1267" y="11"/>
                    </a:moveTo>
                    <a:cubicBezTo>
                      <a:pt x="1267" y="0"/>
                      <a:pt x="1253" y="0"/>
                      <a:pt x="1231" y="0"/>
                    </a:cubicBezTo>
                    <a:cubicBezTo>
                      <a:pt x="1176" y="0"/>
                      <a:pt x="1121" y="0"/>
                      <a:pt x="1065" y="0"/>
                    </a:cubicBezTo>
                    <a:cubicBezTo>
                      <a:pt x="1033" y="0"/>
                      <a:pt x="1029" y="0"/>
                      <a:pt x="1015" y="22"/>
                    </a:cubicBezTo>
                    <a:cubicBezTo>
                      <a:pt x="861" y="261"/>
                      <a:pt x="708" y="501"/>
                      <a:pt x="554" y="741"/>
                    </a:cubicBezTo>
                    <a:cubicBezTo>
                      <a:pt x="522" y="503"/>
                      <a:pt x="490" y="266"/>
                      <a:pt x="457" y="29"/>
                    </a:cubicBezTo>
                    <a:cubicBezTo>
                      <a:pt x="454" y="0"/>
                      <a:pt x="450" y="0"/>
                      <a:pt x="418" y="0"/>
                    </a:cubicBezTo>
                    <a:cubicBezTo>
                      <a:pt x="360" y="0"/>
                      <a:pt x="302" y="0"/>
                      <a:pt x="245" y="0"/>
                    </a:cubicBezTo>
                    <a:cubicBezTo>
                      <a:pt x="220" y="0"/>
                      <a:pt x="205" y="0"/>
                      <a:pt x="205" y="22"/>
                    </a:cubicBezTo>
                    <a:cubicBezTo>
                      <a:pt x="205" y="36"/>
                      <a:pt x="216" y="36"/>
                      <a:pt x="241" y="36"/>
                    </a:cubicBezTo>
                    <a:cubicBezTo>
                      <a:pt x="259" y="36"/>
                      <a:pt x="281" y="40"/>
                      <a:pt x="295" y="40"/>
                    </a:cubicBezTo>
                    <a:cubicBezTo>
                      <a:pt x="317" y="43"/>
                      <a:pt x="324" y="47"/>
                      <a:pt x="324" y="61"/>
                    </a:cubicBezTo>
                    <a:cubicBezTo>
                      <a:pt x="324" y="65"/>
                      <a:pt x="324" y="68"/>
                      <a:pt x="320" y="83"/>
                    </a:cubicBezTo>
                    <a:cubicBezTo>
                      <a:pt x="266" y="297"/>
                      <a:pt x="212" y="512"/>
                      <a:pt x="158" y="726"/>
                    </a:cubicBezTo>
                    <a:cubicBezTo>
                      <a:pt x="148" y="777"/>
                      <a:pt x="126" y="816"/>
                      <a:pt x="22" y="820"/>
                    </a:cubicBezTo>
                    <a:cubicBezTo>
                      <a:pt x="14" y="820"/>
                      <a:pt x="0" y="823"/>
                      <a:pt x="0" y="845"/>
                    </a:cubicBezTo>
                    <a:cubicBezTo>
                      <a:pt x="0" y="856"/>
                      <a:pt x="7" y="859"/>
                      <a:pt x="18" y="859"/>
                    </a:cubicBezTo>
                    <a:cubicBezTo>
                      <a:pt x="58" y="859"/>
                      <a:pt x="101" y="856"/>
                      <a:pt x="144" y="856"/>
                    </a:cubicBezTo>
                    <a:cubicBezTo>
                      <a:pt x="187" y="856"/>
                      <a:pt x="230" y="859"/>
                      <a:pt x="274" y="859"/>
                    </a:cubicBezTo>
                    <a:cubicBezTo>
                      <a:pt x="281" y="859"/>
                      <a:pt x="295" y="859"/>
                      <a:pt x="295" y="834"/>
                    </a:cubicBezTo>
                    <a:cubicBezTo>
                      <a:pt x="295" y="820"/>
                      <a:pt x="281" y="820"/>
                      <a:pt x="274" y="820"/>
                    </a:cubicBezTo>
                    <a:cubicBezTo>
                      <a:pt x="202" y="820"/>
                      <a:pt x="187" y="795"/>
                      <a:pt x="187" y="766"/>
                    </a:cubicBezTo>
                    <a:cubicBezTo>
                      <a:pt x="187" y="755"/>
                      <a:pt x="187" y="751"/>
                      <a:pt x="194" y="737"/>
                    </a:cubicBezTo>
                    <a:cubicBezTo>
                      <a:pt x="251" y="508"/>
                      <a:pt x="307" y="279"/>
                      <a:pt x="364" y="50"/>
                    </a:cubicBezTo>
                    <a:cubicBezTo>
                      <a:pt x="365" y="50"/>
                      <a:pt x="366" y="50"/>
                      <a:pt x="367" y="50"/>
                    </a:cubicBezTo>
                    <a:cubicBezTo>
                      <a:pt x="403" y="310"/>
                      <a:pt x="439" y="570"/>
                      <a:pt x="475" y="830"/>
                    </a:cubicBezTo>
                    <a:cubicBezTo>
                      <a:pt x="479" y="845"/>
                      <a:pt x="479" y="859"/>
                      <a:pt x="493" y="859"/>
                    </a:cubicBezTo>
                    <a:cubicBezTo>
                      <a:pt x="507" y="859"/>
                      <a:pt x="515" y="845"/>
                      <a:pt x="522" y="838"/>
                    </a:cubicBezTo>
                    <a:cubicBezTo>
                      <a:pt x="692" y="572"/>
                      <a:pt x="863" y="306"/>
                      <a:pt x="1033" y="40"/>
                    </a:cubicBezTo>
                    <a:cubicBezTo>
                      <a:pt x="973" y="280"/>
                      <a:pt x="913" y="521"/>
                      <a:pt x="853" y="762"/>
                    </a:cubicBezTo>
                    <a:cubicBezTo>
                      <a:pt x="839" y="812"/>
                      <a:pt x="839" y="820"/>
                      <a:pt x="738" y="820"/>
                    </a:cubicBezTo>
                    <a:cubicBezTo>
                      <a:pt x="716" y="820"/>
                      <a:pt x="702" y="820"/>
                      <a:pt x="702" y="845"/>
                    </a:cubicBezTo>
                    <a:cubicBezTo>
                      <a:pt x="702" y="859"/>
                      <a:pt x="716" y="859"/>
                      <a:pt x="720" y="859"/>
                    </a:cubicBezTo>
                    <a:cubicBezTo>
                      <a:pt x="773" y="858"/>
                      <a:pt x="825" y="857"/>
                      <a:pt x="878" y="856"/>
                    </a:cubicBezTo>
                    <a:cubicBezTo>
                      <a:pt x="929" y="856"/>
                      <a:pt x="983" y="859"/>
                      <a:pt x="1037" y="859"/>
                    </a:cubicBezTo>
                    <a:cubicBezTo>
                      <a:pt x="1044" y="859"/>
                      <a:pt x="1062" y="859"/>
                      <a:pt x="1062" y="834"/>
                    </a:cubicBezTo>
                    <a:cubicBezTo>
                      <a:pt x="1062" y="820"/>
                      <a:pt x="1047" y="820"/>
                      <a:pt x="1026" y="820"/>
                    </a:cubicBezTo>
                    <a:cubicBezTo>
                      <a:pt x="979" y="820"/>
                      <a:pt x="943" y="820"/>
                      <a:pt x="943" y="798"/>
                    </a:cubicBezTo>
                    <a:cubicBezTo>
                      <a:pt x="943" y="795"/>
                      <a:pt x="943" y="791"/>
                      <a:pt x="950" y="769"/>
                    </a:cubicBezTo>
                    <a:cubicBezTo>
                      <a:pt x="1005" y="545"/>
                      <a:pt x="1061" y="321"/>
                      <a:pt x="1116" y="97"/>
                    </a:cubicBezTo>
                    <a:cubicBezTo>
                      <a:pt x="1130" y="50"/>
                      <a:pt x="1130" y="36"/>
                      <a:pt x="1227" y="36"/>
                    </a:cubicBezTo>
                    <a:cubicBezTo>
                      <a:pt x="1256" y="36"/>
                      <a:pt x="1267" y="36"/>
                      <a:pt x="1267"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05" name="Freeform: Shape 304"/>
              <p:cNvSpPr/>
              <p:nvPr/>
            </p:nvSpPr>
            <p:spPr>
              <a:xfrm>
                <a:off x="1958760" y="1708560"/>
                <a:ext cx="383400" cy="309240"/>
              </a:xfrm>
              <a:custGeom>
                <a:avLst/>
                <a:gdLst/>
                <a:ahLst/>
                <a:cxnLst/>
                <a:rect l="0" t="0" r="r" b="b"/>
                <a:pathLst>
                  <a:path w="1065" h="859">
                    <a:moveTo>
                      <a:pt x="1065" y="11"/>
                    </a:moveTo>
                    <a:cubicBezTo>
                      <a:pt x="1061" y="7"/>
                      <a:pt x="1065" y="0"/>
                      <a:pt x="1051" y="0"/>
                    </a:cubicBezTo>
                    <a:cubicBezTo>
                      <a:pt x="1008" y="0"/>
                      <a:pt x="965" y="4"/>
                      <a:pt x="921" y="4"/>
                    </a:cubicBezTo>
                    <a:cubicBezTo>
                      <a:pt x="878" y="4"/>
                      <a:pt x="835" y="0"/>
                      <a:pt x="792" y="0"/>
                    </a:cubicBezTo>
                    <a:cubicBezTo>
                      <a:pt x="785" y="0"/>
                      <a:pt x="770" y="0"/>
                      <a:pt x="770" y="25"/>
                    </a:cubicBezTo>
                    <a:cubicBezTo>
                      <a:pt x="770" y="36"/>
                      <a:pt x="785" y="36"/>
                      <a:pt x="792" y="36"/>
                    </a:cubicBezTo>
                    <a:cubicBezTo>
                      <a:pt x="864" y="40"/>
                      <a:pt x="878" y="65"/>
                      <a:pt x="878" y="93"/>
                    </a:cubicBezTo>
                    <a:cubicBezTo>
                      <a:pt x="878" y="97"/>
                      <a:pt x="878" y="115"/>
                      <a:pt x="875" y="119"/>
                    </a:cubicBezTo>
                    <a:cubicBezTo>
                      <a:pt x="828" y="306"/>
                      <a:pt x="781" y="493"/>
                      <a:pt x="734" y="679"/>
                    </a:cubicBezTo>
                    <a:cubicBezTo>
                      <a:pt x="641" y="460"/>
                      <a:pt x="547" y="241"/>
                      <a:pt x="454" y="22"/>
                    </a:cubicBezTo>
                    <a:cubicBezTo>
                      <a:pt x="443" y="0"/>
                      <a:pt x="443" y="0"/>
                      <a:pt x="414" y="0"/>
                    </a:cubicBezTo>
                    <a:cubicBezTo>
                      <a:pt x="358" y="0"/>
                      <a:pt x="301" y="0"/>
                      <a:pt x="245" y="0"/>
                    </a:cubicBezTo>
                    <a:cubicBezTo>
                      <a:pt x="220" y="0"/>
                      <a:pt x="209" y="0"/>
                      <a:pt x="209" y="25"/>
                    </a:cubicBezTo>
                    <a:cubicBezTo>
                      <a:pt x="209" y="36"/>
                      <a:pt x="220" y="36"/>
                      <a:pt x="241" y="36"/>
                    </a:cubicBezTo>
                    <a:cubicBezTo>
                      <a:pt x="248" y="36"/>
                      <a:pt x="328" y="36"/>
                      <a:pt x="328" y="50"/>
                    </a:cubicBezTo>
                    <a:cubicBezTo>
                      <a:pt x="271" y="276"/>
                      <a:pt x="215" y="501"/>
                      <a:pt x="158" y="726"/>
                    </a:cubicBezTo>
                    <a:cubicBezTo>
                      <a:pt x="148" y="777"/>
                      <a:pt x="126" y="816"/>
                      <a:pt x="22" y="820"/>
                    </a:cubicBezTo>
                    <a:cubicBezTo>
                      <a:pt x="14" y="820"/>
                      <a:pt x="0" y="823"/>
                      <a:pt x="0" y="845"/>
                    </a:cubicBezTo>
                    <a:cubicBezTo>
                      <a:pt x="0" y="856"/>
                      <a:pt x="7" y="859"/>
                      <a:pt x="18" y="859"/>
                    </a:cubicBezTo>
                    <a:cubicBezTo>
                      <a:pt x="58" y="859"/>
                      <a:pt x="101" y="856"/>
                      <a:pt x="144" y="856"/>
                    </a:cubicBezTo>
                    <a:cubicBezTo>
                      <a:pt x="187" y="856"/>
                      <a:pt x="234" y="859"/>
                      <a:pt x="274" y="859"/>
                    </a:cubicBezTo>
                    <a:cubicBezTo>
                      <a:pt x="281" y="859"/>
                      <a:pt x="299" y="859"/>
                      <a:pt x="299" y="834"/>
                    </a:cubicBezTo>
                    <a:cubicBezTo>
                      <a:pt x="299" y="823"/>
                      <a:pt x="284" y="820"/>
                      <a:pt x="274" y="820"/>
                    </a:cubicBezTo>
                    <a:cubicBezTo>
                      <a:pt x="198" y="820"/>
                      <a:pt x="187" y="791"/>
                      <a:pt x="187" y="766"/>
                    </a:cubicBezTo>
                    <a:cubicBezTo>
                      <a:pt x="187" y="755"/>
                      <a:pt x="191" y="751"/>
                      <a:pt x="194" y="737"/>
                    </a:cubicBezTo>
                    <a:cubicBezTo>
                      <a:pt x="250" y="515"/>
                      <a:pt x="305" y="294"/>
                      <a:pt x="360" y="72"/>
                    </a:cubicBezTo>
                    <a:cubicBezTo>
                      <a:pt x="367" y="79"/>
                      <a:pt x="367" y="79"/>
                      <a:pt x="371" y="93"/>
                    </a:cubicBezTo>
                    <a:cubicBezTo>
                      <a:pt x="476" y="342"/>
                      <a:pt x="582" y="590"/>
                      <a:pt x="687" y="838"/>
                    </a:cubicBezTo>
                    <a:cubicBezTo>
                      <a:pt x="695" y="859"/>
                      <a:pt x="698" y="859"/>
                      <a:pt x="713" y="859"/>
                    </a:cubicBezTo>
                    <a:cubicBezTo>
                      <a:pt x="723" y="859"/>
                      <a:pt x="723" y="856"/>
                      <a:pt x="731" y="834"/>
                    </a:cubicBezTo>
                    <a:cubicBezTo>
                      <a:pt x="789" y="599"/>
                      <a:pt x="848" y="364"/>
                      <a:pt x="907" y="129"/>
                    </a:cubicBezTo>
                    <a:cubicBezTo>
                      <a:pt x="921" y="79"/>
                      <a:pt x="943" y="40"/>
                      <a:pt x="1044" y="36"/>
                    </a:cubicBezTo>
                    <a:cubicBezTo>
                      <a:pt x="1051" y="36"/>
                      <a:pt x="1065" y="36"/>
                      <a:pt x="1065"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06" name="Freeform: Shape 305"/>
              <p:cNvSpPr/>
              <p:nvPr/>
            </p:nvSpPr>
            <p:spPr>
              <a:xfrm>
                <a:off x="2562480" y="1540440"/>
                <a:ext cx="303120" cy="106200"/>
              </a:xfrm>
              <a:custGeom>
                <a:avLst/>
                <a:gdLst/>
                <a:ahLst/>
                <a:cxnLst/>
                <a:rect l="0" t="0" r="r" b="b"/>
                <a:pathLst>
                  <a:path w="842" h="295">
                    <a:moveTo>
                      <a:pt x="842" y="25"/>
                    </a:moveTo>
                    <a:cubicBezTo>
                      <a:pt x="842" y="11"/>
                      <a:pt x="828"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28" y="50"/>
                      <a:pt x="842" y="36"/>
                      <a:pt x="842" y="25"/>
                    </a:cubicBezTo>
                    <a:moveTo>
                      <a:pt x="842" y="270"/>
                    </a:moveTo>
                    <a:cubicBezTo>
                      <a:pt x="842" y="255"/>
                      <a:pt x="828" y="244"/>
                      <a:pt x="817" y="244"/>
                    </a:cubicBezTo>
                    <a:cubicBezTo>
                      <a:pt x="553" y="244"/>
                      <a:pt x="289" y="244"/>
                      <a:pt x="25" y="244"/>
                    </a:cubicBezTo>
                    <a:cubicBezTo>
                      <a:pt x="11" y="244"/>
                      <a:pt x="0" y="255"/>
                      <a:pt x="0" y="270"/>
                    </a:cubicBezTo>
                    <a:cubicBezTo>
                      <a:pt x="0" y="284"/>
                      <a:pt x="11" y="295"/>
                      <a:pt x="25" y="295"/>
                    </a:cubicBezTo>
                    <a:cubicBezTo>
                      <a:pt x="289" y="295"/>
                      <a:pt x="553" y="295"/>
                      <a:pt x="817" y="295"/>
                    </a:cubicBezTo>
                    <a:cubicBezTo>
                      <a:pt x="828"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07" name="Freeform: Shape 306"/>
              <p:cNvSpPr/>
              <p:nvPr/>
            </p:nvSpPr>
            <p:spPr>
              <a:xfrm>
                <a:off x="3205080" y="1096560"/>
                <a:ext cx="187920" cy="311760"/>
              </a:xfrm>
              <a:custGeom>
                <a:avLst/>
                <a:gdLst/>
                <a:ahLst/>
                <a:cxnLst/>
                <a:rect l="0" t="0" r="r" b="b"/>
                <a:pathLst>
                  <a:path w="522" h="866">
                    <a:moveTo>
                      <a:pt x="522" y="582"/>
                    </a:moveTo>
                    <a:cubicBezTo>
                      <a:pt x="522" y="424"/>
                      <a:pt x="410" y="302"/>
                      <a:pt x="270" y="302"/>
                    </a:cubicBezTo>
                    <a:cubicBezTo>
                      <a:pt x="184" y="302"/>
                      <a:pt x="137" y="367"/>
                      <a:pt x="112" y="428"/>
                    </a:cubicBezTo>
                    <a:cubicBezTo>
                      <a:pt x="112" y="417"/>
                      <a:pt x="112" y="406"/>
                      <a:pt x="112" y="395"/>
                    </a:cubicBezTo>
                    <a:cubicBezTo>
                      <a:pt x="112" y="75"/>
                      <a:pt x="270" y="32"/>
                      <a:pt x="335" y="32"/>
                    </a:cubicBezTo>
                    <a:cubicBezTo>
                      <a:pt x="364" y="32"/>
                      <a:pt x="418" y="40"/>
                      <a:pt x="446" y="83"/>
                    </a:cubicBezTo>
                    <a:cubicBezTo>
                      <a:pt x="425" y="83"/>
                      <a:pt x="374" y="83"/>
                      <a:pt x="374" y="140"/>
                    </a:cubicBezTo>
                    <a:cubicBezTo>
                      <a:pt x="374" y="176"/>
                      <a:pt x="407" y="198"/>
                      <a:pt x="432" y="198"/>
                    </a:cubicBezTo>
                    <a:cubicBezTo>
                      <a:pt x="454" y="198"/>
                      <a:pt x="493" y="187"/>
                      <a:pt x="493" y="137"/>
                    </a:cubicBezTo>
                    <a:cubicBezTo>
                      <a:pt x="493" y="61"/>
                      <a:pt x="436" y="0"/>
                      <a:pt x="331" y="0"/>
                    </a:cubicBezTo>
                    <a:cubicBezTo>
                      <a:pt x="169" y="0"/>
                      <a:pt x="0" y="162"/>
                      <a:pt x="0" y="442"/>
                    </a:cubicBezTo>
                    <a:cubicBezTo>
                      <a:pt x="0" y="780"/>
                      <a:pt x="144" y="866"/>
                      <a:pt x="263" y="866"/>
                    </a:cubicBezTo>
                    <a:cubicBezTo>
                      <a:pt x="403" y="866"/>
                      <a:pt x="522" y="748"/>
                      <a:pt x="522" y="582"/>
                    </a:cubicBezTo>
                    <a:moveTo>
                      <a:pt x="410" y="582"/>
                    </a:moveTo>
                    <a:cubicBezTo>
                      <a:pt x="410" y="644"/>
                      <a:pt x="410" y="705"/>
                      <a:pt x="389" y="751"/>
                    </a:cubicBezTo>
                    <a:cubicBezTo>
                      <a:pt x="349" y="827"/>
                      <a:pt x="292" y="834"/>
                      <a:pt x="263" y="834"/>
                    </a:cubicBezTo>
                    <a:cubicBezTo>
                      <a:pt x="184" y="834"/>
                      <a:pt x="144" y="759"/>
                      <a:pt x="137" y="737"/>
                    </a:cubicBezTo>
                    <a:cubicBezTo>
                      <a:pt x="115" y="679"/>
                      <a:pt x="115" y="579"/>
                      <a:pt x="115" y="554"/>
                    </a:cubicBezTo>
                    <a:cubicBezTo>
                      <a:pt x="115" y="457"/>
                      <a:pt x="155" y="331"/>
                      <a:pt x="270" y="331"/>
                    </a:cubicBezTo>
                    <a:cubicBezTo>
                      <a:pt x="288" y="331"/>
                      <a:pt x="349" y="331"/>
                      <a:pt x="385" y="410"/>
                    </a:cubicBezTo>
                    <a:cubicBezTo>
                      <a:pt x="410" y="457"/>
                      <a:pt x="410" y="521"/>
                      <a:pt x="410" y="58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08" name="Freeform: Shape 307"/>
              <p:cNvSpPr/>
              <p:nvPr/>
            </p:nvSpPr>
            <p:spPr>
              <a:xfrm>
                <a:off x="3071880" y="1584360"/>
                <a:ext cx="454680" cy="18000"/>
              </a:xfrm>
              <a:custGeom>
                <a:avLst/>
                <a:gdLst/>
                <a:ahLst/>
                <a:cxnLst/>
                <a:rect l="0" t="0" r="r" b="b"/>
                <a:pathLst>
                  <a:path w="1263" h="50">
                    <a:moveTo>
                      <a:pt x="0" y="0"/>
                    </a:moveTo>
                    <a:cubicBezTo>
                      <a:pt x="421" y="0"/>
                      <a:pt x="842" y="0"/>
                      <a:pt x="1263" y="0"/>
                    </a:cubicBezTo>
                    <a:cubicBezTo>
                      <a:pt x="1263" y="17"/>
                      <a:pt x="1263" y="34"/>
                      <a:pt x="1263" y="50"/>
                    </a:cubicBezTo>
                    <a:cubicBezTo>
                      <a:pt x="842" y="50"/>
                      <a:pt x="421" y="50"/>
                      <a:pt x="0" y="50"/>
                    </a:cubicBezTo>
                    <a:cubicBezTo>
                      <a:pt x="0" y="34"/>
                      <a:pt x="0" y="17"/>
                      <a:pt x="0" y="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09" name="Freeform: Shape 308"/>
              <p:cNvSpPr/>
              <p:nvPr/>
            </p:nvSpPr>
            <p:spPr>
              <a:xfrm>
                <a:off x="3111840" y="1715040"/>
                <a:ext cx="150480" cy="302760"/>
              </a:xfrm>
              <a:custGeom>
                <a:avLst/>
                <a:gdLst/>
                <a:ahLst/>
                <a:cxnLst/>
                <a:rect l="0" t="0" r="r" b="b"/>
                <a:pathLst>
                  <a:path w="418" h="841">
                    <a:moveTo>
                      <a:pt x="418" y="841"/>
                    </a:moveTo>
                    <a:cubicBezTo>
                      <a:pt x="418" y="828"/>
                      <a:pt x="418" y="815"/>
                      <a:pt x="418" y="802"/>
                    </a:cubicBezTo>
                    <a:cubicBezTo>
                      <a:pt x="404" y="802"/>
                      <a:pt x="391" y="802"/>
                      <a:pt x="378" y="802"/>
                    </a:cubicBezTo>
                    <a:cubicBezTo>
                      <a:pt x="263" y="802"/>
                      <a:pt x="259" y="791"/>
                      <a:pt x="259" y="744"/>
                    </a:cubicBezTo>
                    <a:cubicBezTo>
                      <a:pt x="259" y="508"/>
                      <a:pt x="259" y="272"/>
                      <a:pt x="259" y="36"/>
                    </a:cubicBezTo>
                    <a:cubicBezTo>
                      <a:pt x="259" y="4"/>
                      <a:pt x="259" y="0"/>
                      <a:pt x="230" y="0"/>
                    </a:cubicBezTo>
                    <a:cubicBezTo>
                      <a:pt x="151" y="83"/>
                      <a:pt x="43" y="83"/>
                      <a:pt x="0" y="83"/>
                    </a:cubicBezTo>
                    <a:cubicBezTo>
                      <a:pt x="0" y="96"/>
                      <a:pt x="0" y="109"/>
                      <a:pt x="0" y="122"/>
                    </a:cubicBezTo>
                    <a:cubicBezTo>
                      <a:pt x="25" y="122"/>
                      <a:pt x="101" y="122"/>
                      <a:pt x="166" y="90"/>
                    </a:cubicBezTo>
                    <a:cubicBezTo>
                      <a:pt x="166" y="308"/>
                      <a:pt x="166" y="526"/>
                      <a:pt x="166" y="744"/>
                    </a:cubicBezTo>
                    <a:cubicBezTo>
                      <a:pt x="166" y="787"/>
                      <a:pt x="162" y="802"/>
                      <a:pt x="50" y="802"/>
                    </a:cubicBezTo>
                    <a:cubicBezTo>
                      <a:pt x="36" y="802"/>
                      <a:pt x="22" y="802"/>
                      <a:pt x="7" y="802"/>
                    </a:cubicBezTo>
                    <a:cubicBezTo>
                      <a:pt x="7" y="815"/>
                      <a:pt x="7" y="828"/>
                      <a:pt x="7" y="841"/>
                    </a:cubicBezTo>
                    <a:cubicBezTo>
                      <a:pt x="54" y="838"/>
                      <a:pt x="162" y="838"/>
                      <a:pt x="212" y="838"/>
                    </a:cubicBezTo>
                    <a:cubicBezTo>
                      <a:pt x="263" y="838"/>
                      <a:pt x="374" y="838"/>
                      <a:pt x="418" y="84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10" name="Freeform: Shape 309"/>
              <p:cNvSpPr/>
              <p:nvPr/>
            </p:nvSpPr>
            <p:spPr>
              <a:xfrm>
                <a:off x="3316680" y="1715040"/>
                <a:ext cx="191880" cy="313200"/>
              </a:xfrm>
              <a:custGeom>
                <a:avLst/>
                <a:gdLst/>
                <a:ahLst/>
                <a:cxnLst/>
                <a:rect l="0" t="0" r="r" b="b"/>
                <a:pathLst>
                  <a:path w="533" h="870">
                    <a:moveTo>
                      <a:pt x="533" y="439"/>
                    </a:moveTo>
                    <a:cubicBezTo>
                      <a:pt x="533" y="338"/>
                      <a:pt x="529" y="237"/>
                      <a:pt x="482" y="144"/>
                    </a:cubicBezTo>
                    <a:cubicBezTo>
                      <a:pt x="425" y="22"/>
                      <a:pt x="320" y="0"/>
                      <a:pt x="270" y="0"/>
                    </a:cubicBezTo>
                    <a:cubicBezTo>
                      <a:pt x="191" y="0"/>
                      <a:pt x="101" y="36"/>
                      <a:pt x="47" y="151"/>
                    </a:cubicBezTo>
                    <a:cubicBezTo>
                      <a:pt x="7" y="237"/>
                      <a:pt x="0" y="338"/>
                      <a:pt x="0" y="439"/>
                    </a:cubicBezTo>
                    <a:cubicBezTo>
                      <a:pt x="0" y="532"/>
                      <a:pt x="7" y="647"/>
                      <a:pt x="58" y="744"/>
                    </a:cubicBezTo>
                    <a:cubicBezTo>
                      <a:pt x="112" y="845"/>
                      <a:pt x="205" y="870"/>
                      <a:pt x="266" y="870"/>
                    </a:cubicBezTo>
                    <a:cubicBezTo>
                      <a:pt x="335" y="870"/>
                      <a:pt x="432" y="845"/>
                      <a:pt x="486" y="723"/>
                    </a:cubicBezTo>
                    <a:cubicBezTo>
                      <a:pt x="529" y="636"/>
                      <a:pt x="533" y="539"/>
                      <a:pt x="533" y="439"/>
                    </a:cubicBezTo>
                    <a:moveTo>
                      <a:pt x="428" y="424"/>
                    </a:moveTo>
                    <a:cubicBezTo>
                      <a:pt x="428" y="518"/>
                      <a:pt x="428" y="604"/>
                      <a:pt x="414" y="683"/>
                    </a:cubicBezTo>
                    <a:cubicBezTo>
                      <a:pt x="396" y="805"/>
                      <a:pt x="324" y="841"/>
                      <a:pt x="266" y="841"/>
                    </a:cubicBezTo>
                    <a:cubicBezTo>
                      <a:pt x="220" y="841"/>
                      <a:pt x="144" y="812"/>
                      <a:pt x="119" y="690"/>
                    </a:cubicBezTo>
                    <a:cubicBezTo>
                      <a:pt x="108" y="615"/>
                      <a:pt x="108" y="496"/>
                      <a:pt x="108" y="424"/>
                    </a:cubicBezTo>
                    <a:cubicBezTo>
                      <a:pt x="108" y="342"/>
                      <a:pt x="108" y="259"/>
                      <a:pt x="115" y="191"/>
                    </a:cubicBezTo>
                    <a:cubicBezTo>
                      <a:pt x="140" y="40"/>
                      <a:pt x="234" y="29"/>
                      <a:pt x="266" y="29"/>
                    </a:cubicBezTo>
                    <a:cubicBezTo>
                      <a:pt x="310" y="29"/>
                      <a:pt x="392" y="54"/>
                      <a:pt x="418" y="176"/>
                    </a:cubicBezTo>
                    <a:cubicBezTo>
                      <a:pt x="428" y="248"/>
                      <a:pt x="428" y="345"/>
                      <a:pt x="428" y="42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11" name="Freeform: Shape 310"/>
              <p:cNvSpPr/>
              <p:nvPr/>
            </p:nvSpPr>
            <p:spPr>
              <a:xfrm>
                <a:off x="3733920" y="154044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36"/>
                      <a:pt x="842" y="25"/>
                    </a:cubicBezTo>
                    <a:moveTo>
                      <a:pt x="842" y="270"/>
                    </a:moveTo>
                    <a:cubicBezTo>
                      <a:pt x="842" y="255"/>
                      <a:pt x="831" y="244"/>
                      <a:pt x="817" y="244"/>
                    </a:cubicBezTo>
                    <a:cubicBezTo>
                      <a:pt x="553" y="244"/>
                      <a:pt x="289" y="244"/>
                      <a:pt x="25" y="244"/>
                    </a:cubicBezTo>
                    <a:cubicBezTo>
                      <a:pt x="11" y="244"/>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12" name="Freeform: Shape 311"/>
              <p:cNvSpPr/>
              <p:nvPr/>
            </p:nvSpPr>
            <p:spPr>
              <a:xfrm>
                <a:off x="4262400" y="1096560"/>
                <a:ext cx="189000" cy="311760"/>
              </a:xfrm>
              <a:custGeom>
                <a:avLst/>
                <a:gdLst/>
                <a:ahLst/>
                <a:cxnLst/>
                <a:rect l="0" t="0" r="r" b="b"/>
                <a:pathLst>
                  <a:path w="525" h="866">
                    <a:moveTo>
                      <a:pt x="525" y="626"/>
                    </a:moveTo>
                    <a:cubicBezTo>
                      <a:pt x="525" y="521"/>
                      <a:pt x="446" y="424"/>
                      <a:pt x="313" y="395"/>
                    </a:cubicBezTo>
                    <a:cubicBezTo>
                      <a:pt x="418" y="363"/>
                      <a:pt x="490" y="273"/>
                      <a:pt x="490" y="173"/>
                    </a:cubicBezTo>
                    <a:cubicBezTo>
                      <a:pt x="490" y="72"/>
                      <a:pt x="382" y="0"/>
                      <a:pt x="259" y="0"/>
                    </a:cubicBezTo>
                    <a:cubicBezTo>
                      <a:pt x="130" y="0"/>
                      <a:pt x="36" y="75"/>
                      <a:pt x="36" y="173"/>
                    </a:cubicBezTo>
                    <a:cubicBezTo>
                      <a:pt x="36" y="212"/>
                      <a:pt x="61" y="237"/>
                      <a:pt x="101" y="237"/>
                    </a:cubicBezTo>
                    <a:cubicBezTo>
                      <a:pt x="137" y="237"/>
                      <a:pt x="162" y="209"/>
                      <a:pt x="162" y="173"/>
                    </a:cubicBezTo>
                    <a:cubicBezTo>
                      <a:pt x="162" y="111"/>
                      <a:pt x="104" y="111"/>
                      <a:pt x="86" y="111"/>
                    </a:cubicBezTo>
                    <a:cubicBezTo>
                      <a:pt x="126" y="47"/>
                      <a:pt x="209" y="32"/>
                      <a:pt x="252" y="32"/>
                    </a:cubicBezTo>
                    <a:cubicBezTo>
                      <a:pt x="306" y="32"/>
                      <a:pt x="374" y="58"/>
                      <a:pt x="374" y="173"/>
                    </a:cubicBezTo>
                    <a:cubicBezTo>
                      <a:pt x="374" y="187"/>
                      <a:pt x="371" y="262"/>
                      <a:pt x="338" y="316"/>
                    </a:cubicBezTo>
                    <a:cubicBezTo>
                      <a:pt x="302" y="377"/>
                      <a:pt x="259" y="381"/>
                      <a:pt x="227" y="381"/>
                    </a:cubicBezTo>
                    <a:cubicBezTo>
                      <a:pt x="216" y="385"/>
                      <a:pt x="187" y="385"/>
                      <a:pt x="176" y="385"/>
                    </a:cubicBezTo>
                    <a:cubicBezTo>
                      <a:pt x="166" y="388"/>
                      <a:pt x="158" y="388"/>
                      <a:pt x="158" y="403"/>
                    </a:cubicBezTo>
                    <a:cubicBezTo>
                      <a:pt x="158" y="413"/>
                      <a:pt x="166" y="413"/>
                      <a:pt x="187" y="413"/>
                    </a:cubicBezTo>
                    <a:cubicBezTo>
                      <a:pt x="206" y="413"/>
                      <a:pt x="226" y="413"/>
                      <a:pt x="245" y="413"/>
                    </a:cubicBezTo>
                    <a:cubicBezTo>
                      <a:pt x="349" y="413"/>
                      <a:pt x="396" y="500"/>
                      <a:pt x="396" y="626"/>
                    </a:cubicBezTo>
                    <a:cubicBezTo>
                      <a:pt x="396" y="795"/>
                      <a:pt x="306" y="834"/>
                      <a:pt x="252" y="834"/>
                    </a:cubicBezTo>
                    <a:cubicBezTo>
                      <a:pt x="198" y="834"/>
                      <a:pt x="104" y="812"/>
                      <a:pt x="58" y="737"/>
                    </a:cubicBezTo>
                    <a:cubicBezTo>
                      <a:pt x="104" y="744"/>
                      <a:pt x="140" y="715"/>
                      <a:pt x="140" y="669"/>
                    </a:cubicBezTo>
                    <a:cubicBezTo>
                      <a:pt x="140" y="622"/>
                      <a:pt x="108" y="597"/>
                      <a:pt x="72" y="597"/>
                    </a:cubicBezTo>
                    <a:cubicBezTo>
                      <a:pt x="40" y="597"/>
                      <a:pt x="0" y="615"/>
                      <a:pt x="0" y="669"/>
                    </a:cubicBezTo>
                    <a:cubicBezTo>
                      <a:pt x="0" y="784"/>
                      <a:pt x="119" y="866"/>
                      <a:pt x="256" y="866"/>
                    </a:cubicBezTo>
                    <a:cubicBezTo>
                      <a:pt x="410" y="866"/>
                      <a:pt x="525" y="755"/>
                      <a:pt x="525" y="62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13" name="Freeform: Shape 312"/>
              <p:cNvSpPr/>
              <p:nvPr/>
            </p:nvSpPr>
            <p:spPr>
              <a:xfrm>
                <a:off x="4242960" y="1584360"/>
                <a:ext cx="227880" cy="18000"/>
              </a:xfrm>
              <a:custGeom>
                <a:avLst/>
                <a:gdLst/>
                <a:ahLst/>
                <a:cxnLst/>
                <a:rect l="0" t="0" r="r" b="b"/>
                <a:pathLst>
                  <a:path w="633" h="50">
                    <a:moveTo>
                      <a:pt x="0" y="0"/>
                    </a:moveTo>
                    <a:cubicBezTo>
                      <a:pt x="211" y="0"/>
                      <a:pt x="422" y="0"/>
                      <a:pt x="633" y="0"/>
                    </a:cubicBezTo>
                    <a:cubicBezTo>
                      <a:pt x="633" y="17"/>
                      <a:pt x="633" y="34"/>
                      <a:pt x="633" y="50"/>
                    </a:cubicBezTo>
                    <a:cubicBezTo>
                      <a:pt x="422" y="50"/>
                      <a:pt x="211" y="50"/>
                      <a:pt x="0" y="50"/>
                    </a:cubicBezTo>
                    <a:cubicBezTo>
                      <a:pt x="0" y="34"/>
                      <a:pt x="0" y="17"/>
                      <a:pt x="0" y="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14" name="Freeform: Shape 313"/>
              <p:cNvSpPr/>
              <p:nvPr/>
            </p:nvSpPr>
            <p:spPr>
              <a:xfrm>
                <a:off x="4266360" y="1715040"/>
                <a:ext cx="181440" cy="313200"/>
              </a:xfrm>
              <a:custGeom>
                <a:avLst/>
                <a:gdLst/>
                <a:ahLst/>
                <a:cxnLst/>
                <a:rect l="0" t="0" r="r" b="b"/>
                <a:pathLst>
                  <a:path w="504" h="870">
                    <a:moveTo>
                      <a:pt x="504" y="590"/>
                    </a:moveTo>
                    <a:cubicBezTo>
                      <a:pt x="504" y="439"/>
                      <a:pt x="400" y="313"/>
                      <a:pt x="263" y="313"/>
                    </a:cubicBezTo>
                    <a:cubicBezTo>
                      <a:pt x="202" y="313"/>
                      <a:pt x="148" y="331"/>
                      <a:pt x="104" y="377"/>
                    </a:cubicBezTo>
                    <a:cubicBezTo>
                      <a:pt x="104" y="295"/>
                      <a:pt x="104" y="212"/>
                      <a:pt x="104" y="129"/>
                    </a:cubicBezTo>
                    <a:cubicBezTo>
                      <a:pt x="130" y="137"/>
                      <a:pt x="169" y="147"/>
                      <a:pt x="212" y="147"/>
                    </a:cubicBezTo>
                    <a:cubicBezTo>
                      <a:pt x="367" y="147"/>
                      <a:pt x="454" y="32"/>
                      <a:pt x="454" y="14"/>
                    </a:cubicBezTo>
                    <a:cubicBezTo>
                      <a:pt x="454" y="7"/>
                      <a:pt x="450" y="0"/>
                      <a:pt x="443" y="0"/>
                    </a:cubicBezTo>
                    <a:cubicBezTo>
                      <a:pt x="439" y="2"/>
                      <a:pt x="439" y="0"/>
                      <a:pt x="432" y="7"/>
                    </a:cubicBezTo>
                    <a:cubicBezTo>
                      <a:pt x="407" y="18"/>
                      <a:pt x="346" y="43"/>
                      <a:pt x="259" y="43"/>
                    </a:cubicBezTo>
                    <a:cubicBezTo>
                      <a:pt x="209" y="43"/>
                      <a:pt x="151" y="32"/>
                      <a:pt x="94" y="7"/>
                    </a:cubicBezTo>
                    <a:cubicBezTo>
                      <a:pt x="83" y="4"/>
                      <a:pt x="82" y="5"/>
                      <a:pt x="76" y="4"/>
                    </a:cubicBezTo>
                    <a:cubicBezTo>
                      <a:pt x="65" y="4"/>
                      <a:pt x="65" y="14"/>
                      <a:pt x="65" y="32"/>
                    </a:cubicBezTo>
                    <a:cubicBezTo>
                      <a:pt x="65" y="157"/>
                      <a:pt x="65" y="282"/>
                      <a:pt x="65" y="406"/>
                    </a:cubicBezTo>
                    <a:cubicBezTo>
                      <a:pt x="65" y="428"/>
                      <a:pt x="65" y="439"/>
                      <a:pt x="83" y="439"/>
                    </a:cubicBezTo>
                    <a:cubicBezTo>
                      <a:pt x="90" y="439"/>
                      <a:pt x="94" y="435"/>
                      <a:pt x="97" y="428"/>
                    </a:cubicBezTo>
                    <a:cubicBezTo>
                      <a:pt x="112" y="410"/>
                      <a:pt x="158" y="342"/>
                      <a:pt x="263" y="342"/>
                    </a:cubicBezTo>
                    <a:cubicBezTo>
                      <a:pt x="328" y="342"/>
                      <a:pt x="360" y="399"/>
                      <a:pt x="371" y="421"/>
                    </a:cubicBezTo>
                    <a:cubicBezTo>
                      <a:pt x="389" y="467"/>
                      <a:pt x="392" y="518"/>
                      <a:pt x="392" y="579"/>
                    </a:cubicBezTo>
                    <a:cubicBezTo>
                      <a:pt x="392" y="626"/>
                      <a:pt x="392" y="701"/>
                      <a:pt x="360" y="751"/>
                    </a:cubicBezTo>
                    <a:cubicBezTo>
                      <a:pt x="331" y="802"/>
                      <a:pt x="284" y="834"/>
                      <a:pt x="227" y="834"/>
                    </a:cubicBezTo>
                    <a:cubicBezTo>
                      <a:pt x="133" y="834"/>
                      <a:pt x="61" y="769"/>
                      <a:pt x="40" y="694"/>
                    </a:cubicBezTo>
                    <a:cubicBezTo>
                      <a:pt x="43" y="694"/>
                      <a:pt x="47" y="697"/>
                      <a:pt x="61" y="697"/>
                    </a:cubicBezTo>
                    <a:cubicBezTo>
                      <a:pt x="104" y="697"/>
                      <a:pt x="126" y="663"/>
                      <a:pt x="126" y="633"/>
                    </a:cubicBezTo>
                    <a:cubicBezTo>
                      <a:pt x="126" y="602"/>
                      <a:pt x="104" y="572"/>
                      <a:pt x="61" y="572"/>
                    </a:cubicBezTo>
                    <a:cubicBezTo>
                      <a:pt x="43" y="572"/>
                      <a:pt x="0" y="582"/>
                      <a:pt x="0" y="640"/>
                    </a:cubicBezTo>
                    <a:cubicBezTo>
                      <a:pt x="0" y="748"/>
                      <a:pt x="86" y="870"/>
                      <a:pt x="230" y="870"/>
                    </a:cubicBezTo>
                    <a:cubicBezTo>
                      <a:pt x="374" y="870"/>
                      <a:pt x="504" y="748"/>
                      <a:pt x="504" y="59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15" name="Freeform: Shape 314"/>
              <p:cNvSpPr/>
              <p:nvPr/>
            </p:nvSpPr>
            <p:spPr>
              <a:xfrm>
                <a:off x="4564440" y="1510560"/>
                <a:ext cx="50400" cy="283320"/>
              </a:xfrm>
              <a:custGeom>
                <a:avLst/>
                <a:gdLst/>
                <a:ahLst/>
                <a:cxnLst/>
                <a:rect l="0" t="0" r="r" b="b"/>
                <a:pathLst>
                  <a:path w="140" h="787">
                    <a:moveTo>
                      <a:pt x="137" y="68"/>
                    </a:moveTo>
                    <a:cubicBezTo>
                      <a:pt x="137" y="32"/>
                      <a:pt x="104" y="0"/>
                      <a:pt x="68" y="0"/>
                    </a:cubicBezTo>
                    <a:cubicBezTo>
                      <a:pt x="32" y="0"/>
                      <a:pt x="0" y="32"/>
                      <a:pt x="0" y="68"/>
                    </a:cubicBezTo>
                    <a:cubicBezTo>
                      <a:pt x="0" y="104"/>
                      <a:pt x="32" y="133"/>
                      <a:pt x="68" y="133"/>
                    </a:cubicBezTo>
                    <a:cubicBezTo>
                      <a:pt x="104" y="133"/>
                      <a:pt x="137" y="104"/>
                      <a:pt x="137" y="68"/>
                    </a:cubicBezTo>
                    <a:moveTo>
                      <a:pt x="140" y="539"/>
                    </a:moveTo>
                    <a:cubicBezTo>
                      <a:pt x="140" y="503"/>
                      <a:pt x="137" y="410"/>
                      <a:pt x="68" y="410"/>
                    </a:cubicBezTo>
                    <a:cubicBezTo>
                      <a:pt x="25" y="410"/>
                      <a:pt x="0" y="446"/>
                      <a:pt x="0" y="478"/>
                    </a:cubicBezTo>
                    <a:cubicBezTo>
                      <a:pt x="0" y="510"/>
                      <a:pt x="22" y="543"/>
                      <a:pt x="68" y="543"/>
                    </a:cubicBezTo>
                    <a:cubicBezTo>
                      <a:pt x="76" y="543"/>
                      <a:pt x="76" y="543"/>
                      <a:pt x="79" y="543"/>
                    </a:cubicBezTo>
                    <a:cubicBezTo>
                      <a:pt x="86" y="543"/>
                      <a:pt x="101" y="539"/>
                      <a:pt x="112" y="532"/>
                    </a:cubicBezTo>
                    <a:cubicBezTo>
                      <a:pt x="112" y="564"/>
                      <a:pt x="112" y="665"/>
                      <a:pt x="29" y="759"/>
                    </a:cubicBezTo>
                    <a:cubicBezTo>
                      <a:pt x="22" y="769"/>
                      <a:pt x="22" y="769"/>
                      <a:pt x="22" y="773"/>
                    </a:cubicBezTo>
                    <a:cubicBezTo>
                      <a:pt x="22" y="784"/>
                      <a:pt x="29" y="787"/>
                      <a:pt x="36" y="787"/>
                    </a:cubicBezTo>
                    <a:cubicBezTo>
                      <a:pt x="47" y="787"/>
                      <a:pt x="140" y="687"/>
                      <a:pt x="140" y="53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16" name="Freeform: Shape 315"/>
              <p:cNvSpPr/>
              <p:nvPr/>
            </p:nvSpPr>
            <p:spPr>
              <a:xfrm>
                <a:off x="4903920" y="1090080"/>
                <a:ext cx="330840" cy="309240"/>
              </a:xfrm>
              <a:custGeom>
                <a:avLst/>
                <a:gdLst/>
                <a:ahLst/>
                <a:cxnLst/>
                <a:rect l="0" t="0" r="r" b="b"/>
                <a:pathLst>
                  <a:path w="919" h="859">
                    <a:moveTo>
                      <a:pt x="918" y="36"/>
                    </a:moveTo>
                    <a:cubicBezTo>
                      <a:pt x="921" y="0"/>
                      <a:pt x="914" y="0"/>
                      <a:pt x="882" y="0"/>
                    </a:cubicBezTo>
                    <a:cubicBezTo>
                      <a:pt x="669" y="0"/>
                      <a:pt x="457" y="0"/>
                      <a:pt x="245" y="0"/>
                    </a:cubicBezTo>
                    <a:cubicBezTo>
                      <a:pt x="220" y="0"/>
                      <a:pt x="205" y="0"/>
                      <a:pt x="205" y="25"/>
                    </a:cubicBezTo>
                    <a:cubicBezTo>
                      <a:pt x="205" y="40"/>
                      <a:pt x="216" y="40"/>
                      <a:pt x="241" y="40"/>
                    </a:cubicBezTo>
                    <a:cubicBezTo>
                      <a:pt x="288" y="40"/>
                      <a:pt x="324" y="40"/>
                      <a:pt x="324" y="61"/>
                    </a:cubicBezTo>
                    <a:cubicBezTo>
                      <a:pt x="324" y="68"/>
                      <a:pt x="324" y="68"/>
                      <a:pt x="317" y="93"/>
                    </a:cubicBezTo>
                    <a:cubicBezTo>
                      <a:pt x="262" y="315"/>
                      <a:pt x="206" y="537"/>
                      <a:pt x="151" y="759"/>
                    </a:cubicBezTo>
                    <a:cubicBezTo>
                      <a:pt x="137" y="809"/>
                      <a:pt x="133" y="820"/>
                      <a:pt x="36" y="820"/>
                    </a:cubicBezTo>
                    <a:cubicBezTo>
                      <a:pt x="14" y="820"/>
                      <a:pt x="0" y="820"/>
                      <a:pt x="0" y="845"/>
                    </a:cubicBezTo>
                    <a:cubicBezTo>
                      <a:pt x="0" y="859"/>
                      <a:pt x="11" y="859"/>
                      <a:pt x="36" y="859"/>
                    </a:cubicBezTo>
                    <a:cubicBezTo>
                      <a:pt x="254" y="859"/>
                      <a:pt x="473" y="859"/>
                      <a:pt x="691" y="859"/>
                    </a:cubicBezTo>
                    <a:cubicBezTo>
                      <a:pt x="720" y="859"/>
                      <a:pt x="720" y="856"/>
                      <a:pt x="731" y="838"/>
                    </a:cubicBezTo>
                    <a:cubicBezTo>
                      <a:pt x="769" y="747"/>
                      <a:pt x="807" y="655"/>
                      <a:pt x="846" y="564"/>
                    </a:cubicBezTo>
                    <a:cubicBezTo>
                      <a:pt x="849" y="557"/>
                      <a:pt x="851" y="552"/>
                      <a:pt x="853" y="546"/>
                    </a:cubicBezTo>
                    <a:cubicBezTo>
                      <a:pt x="848" y="542"/>
                      <a:pt x="853" y="532"/>
                      <a:pt x="839" y="532"/>
                    </a:cubicBezTo>
                    <a:cubicBezTo>
                      <a:pt x="828" y="532"/>
                      <a:pt x="824" y="539"/>
                      <a:pt x="821" y="546"/>
                    </a:cubicBezTo>
                    <a:cubicBezTo>
                      <a:pt x="738" y="733"/>
                      <a:pt x="691" y="820"/>
                      <a:pt x="475" y="820"/>
                    </a:cubicBezTo>
                    <a:cubicBezTo>
                      <a:pt x="414" y="820"/>
                      <a:pt x="353" y="820"/>
                      <a:pt x="292" y="820"/>
                    </a:cubicBezTo>
                    <a:cubicBezTo>
                      <a:pt x="274" y="820"/>
                      <a:pt x="270" y="820"/>
                      <a:pt x="263" y="820"/>
                    </a:cubicBezTo>
                    <a:cubicBezTo>
                      <a:pt x="252" y="816"/>
                      <a:pt x="248" y="816"/>
                      <a:pt x="248" y="805"/>
                    </a:cubicBezTo>
                    <a:cubicBezTo>
                      <a:pt x="248" y="802"/>
                      <a:pt x="248" y="798"/>
                      <a:pt x="252" y="777"/>
                    </a:cubicBezTo>
                    <a:cubicBezTo>
                      <a:pt x="281" y="661"/>
                      <a:pt x="310" y="546"/>
                      <a:pt x="338" y="431"/>
                    </a:cubicBezTo>
                    <a:cubicBezTo>
                      <a:pt x="380" y="431"/>
                      <a:pt x="422" y="431"/>
                      <a:pt x="464" y="431"/>
                    </a:cubicBezTo>
                    <a:cubicBezTo>
                      <a:pt x="572" y="431"/>
                      <a:pt x="572" y="457"/>
                      <a:pt x="572" y="489"/>
                    </a:cubicBezTo>
                    <a:cubicBezTo>
                      <a:pt x="572" y="500"/>
                      <a:pt x="572" y="514"/>
                      <a:pt x="565" y="550"/>
                    </a:cubicBezTo>
                    <a:cubicBezTo>
                      <a:pt x="561" y="557"/>
                      <a:pt x="561" y="561"/>
                      <a:pt x="561" y="564"/>
                    </a:cubicBezTo>
                    <a:cubicBezTo>
                      <a:pt x="561" y="572"/>
                      <a:pt x="565" y="579"/>
                      <a:pt x="576" y="579"/>
                    </a:cubicBezTo>
                    <a:cubicBezTo>
                      <a:pt x="587" y="579"/>
                      <a:pt x="590" y="572"/>
                      <a:pt x="594" y="554"/>
                    </a:cubicBezTo>
                    <a:cubicBezTo>
                      <a:pt x="618" y="455"/>
                      <a:pt x="642" y="357"/>
                      <a:pt x="666" y="259"/>
                    </a:cubicBezTo>
                    <a:cubicBezTo>
                      <a:pt x="666" y="252"/>
                      <a:pt x="662" y="244"/>
                      <a:pt x="651" y="244"/>
                    </a:cubicBezTo>
                    <a:cubicBezTo>
                      <a:pt x="641" y="244"/>
                      <a:pt x="637" y="252"/>
                      <a:pt x="633" y="266"/>
                    </a:cubicBezTo>
                    <a:cubicBezTo>
                      <a:pt x="608" y="363"/>
                      <a:pt x="587" y="392"/>
                      <a:pt x="468" y="392"/>
                    </a:cubicBezTo>
                    <a:cubicBezTo>
                      <a:pt x="428" y="392"/>
                      <a:pt x="389" y="392"/>
                      <a:pt x="349" y="392"/>
                    </a:cubicBezTo>
                    <a:cubicBezTo>
                      <a:pt x="374" y="291"/>
                      <a:pt x="400" y="191"/>
                      <a:pt x="425" y="90"/>
                    </a:cubicBezTo>
                    <a:cubicBezTo>
                      <a:pt x="436" y="43"/>
                      <a:pt x="439" y="40"/>
                      <a:pt x="493" y="40"/>
                    </a:cubicBezTo>
                    <a:cubicBezTo>
                      <a:pt x="553" y="40"/>
                      <a:pt x="613" y="40"/>
                      <a:pt x="673" y="40"/>
                    </a:cubicBezTo>
                    <a:cubicBezTo>
                      <a:pt x="828" y="40"/>
                      <a:pt x="864" y="75"/>
                      <a:pt x="864" y="180"/>
                    </a:cubicBezTo>
                    <a:cubicBezTo>
                      <a:pt x="864" y="209"/>
                      <a:pt x="864" y="212"/>
                      <a:pt x="860" y="248"/>
                    </a:cubicBezTo>
                    <a:cubicBezTo>
                      <a:pt x="860" y="255"/>
                      <a:pt x="857" y="262"/>
                      <a:pt x="857" y="270"/>
                    </a:cubicBezTo>
                    <a:cubicBezTo>
                      <a:pt x="857" y="277"/>
                      <a:pt x="860" y="284"/>
                      <a:pt x="875" y="284"/>
                    </a:cubicBezTo>
                    <a:cubicBezTo>
                      <a:pt x="889" y="284"/>
                      <a:pt x="889" y="277"/>
                      <a:pt x="893" y="252"/>
                    </a:cubicBezTo>
                    <a:cubicBezTo>
                      <a:pt x="901" y="180"/>
                      <a:pt x="909" y="108"/>
                      <a:pt x="918"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17" name="Freeform: Shape 316"/>
              <p:cNvSpPr/>
              <p:nvPr/>
            </p:nvSpPr>
            <p:spPr>
              <a:xfrm>
                <a:off x="5263920" y="1090080"/>
                <a:ext cx="324360" cy="309240"/>
              </a:xfrm>
              <a:custGeom>
                <a:avLst/>
                <a:gdLst/>
                <a:ahLst/>
                <a:cxnLst/>
                <a:rect l="0" t="0" r="r" b="b"/>
                <a:pathLst>
                  <a:path w="901" h="859">
                    <a:moveTo>
                      <a:pt x="900" y="36"/>
                    </a:moveTo>
                    <a:cubicBezTo>
                      <a:pt x="903" y="0"/>
                      <a:pt x="896" y="0"/>
                      <a:pt x="864" y="0"/>
                    </a:cubicBezTo>
                    <a:cubicBezTo>
                      <a:pt x="657" y="0"/>
                      <a:pt x="451" y="0"/>
                      <a:pt x="245" y="0"/>
                    </a:cubicBezTo>
                    <a:cubicBezTo>
                      <a:pt x="220" y="0"/>
                      <a:pt x="205" y="0"/>
                      <a:pt x="205" y="25"/>
                    </a:cubicBezTo>
                    <a:cubicBezTo>
                      <a:pt x="205" y="40"/>
                      <a:pt x="220" y="40"/>
                      <a:pt x="241" y="40"/>
                    </a:cubicBezTo>
                    <a:cubicBezTo>
                      <a:pt x="288" y="40"/>
                      <a:pt x="324" y="40"/>
                      <a:pt x="324" y="61"/>
                    </a:cubicBezTo>
                    <a:cubicBezTo>
                      <a:pt x="324" y="68"/>
                      <a:pt x="324" y="68"/>
                      <a:pt x="317" y="93"/>
                    </a:cubicBezTo>
                    <a:cubicBezTo>
                      <a:pt x="262" y="315"/>
                      <a:pt x="206" y="537"/>
                      <a:pt x="151" y="759"/>
                    </a:cubicBezTo>
                    <a:cubicBezTo>
                      <a:pt x="137" y="809"/>
                      <a:pt x="137" y="820"/>
                      <a:pt x="36" y="820"/>
                    </a:cubicBezTo>
                    <a:cubicBezTo>
                      <a:pt x="14" y="820"/>
                      <a:pt x="0" y="820"/>
                      <a:pt x="0" y="845"/>
                    </a:cubicBezTo>
                    <a:cubicBezTo>
                      <a:pt x="0" y="859"/>
                      <a:pt x="14" y="859"/>
                      <a:pt x="18" y="859"/>
                    </a:cubicBezTo>
                    <a:cubicBezTo>
                      <a:pt x="74" y="858"/>
                      <a:pt x="131" y="857"/>
                      <a:pt x="187" y="856"/>
                    </a:cubicBezTo>
                    <a:cubicBezTo>
                      <a:pt x="250" y="857"/>
                      <a:pt x="312" y="858"/>
                      <a:pt x="374" y="859"/>
                    </a:cubicBezTo>
                    <a:cubicBezTo>
                      <a:pt x="385" y="859"/>
                      <a:pt x="403" y="859"/>
                      <a:pt x="403" y="834"/>
                    </a:cubicBezTo>
                    <a:cubicBezTo>
                      <a:pt x="403" y="823"/>
                      <a:pt x="396" y="824"/>
                      <a:pt x="392" y="820"/>
                    </a:cubicBezTo>
                    <a:cubicBezTo>
                      <a:pt x="389" y="820"/>
                      <a:pt x="389" y="820"/>
                      <a:pt x="360" y="820"/>
                    </a:cubicBezTo>
                    <a:cubicBezTo>
                      <a:pt x="331" y="820"/>
                      <a:pt x="324" y="820"/>
                      <a:pt x="292" y="816"/>
                    </a:cubicBezTo>
                    <a:cubicBezTo>
                      <a:pt x="256" y="812"/>
                      <a:pt x="252" y="809"/>
                      <a:pt x="252" y="791"/>
                    </a:cubicBezTo>
                    <a:cubicBezTo>
                      <a:pt x="253" y="781"/>
                      <a:pt x="252" y="780"/>
                      <a:pt x="256" y="762"/>
                    </a:cubicBezTo>
                    <a:cubicBezTo>
                      <a:pt x="282" y="658"/>
                      <a:pt x="308" y="554"/>
                      <a:pt x="335" y="449"/>
                    </a:cubicBezTo>
                    <a:cubicBezTo>
                      <a:pt x="376" y="449"/>
                      <a:pt x="416" y="449"/>
                      <a:pt x="457" y="449"/>
                    </a:cubicBezTo>
                    <a:cubicBezTo>
                      <a:pt x="554" y="449"/>
                      <a:pt x="561" y="467"/>
                      <a:pt x="561" y="503"/>
                    </a:cubicBezTo>
                    <a:cubicBezTo>
                      <a:pt x="561" y="514"/>
                      <a:pt x="561" y="528"/>
                      <a:pt x="554" y="568"/>
                    </a:cubicBezTo>
                    <a:cubicBezTo>
                      <a:pt x="551" y="572"/>
                      <a:pt x="552" y="578"/>
                      <a:pt x="551" y="582"/>
                    </a:cubicBezTo>
                    <a:cubicBezTo>
                      <a:pt x="551" y="590"/>
                      <a:pt x="558" y="597"/>
                      <a:pt x="565" y="597"/>
                    </a:cubicBezTo>
                    <a:cubicBezTo>
                      <a:pt x="579" y="597"/>
                      <a:pt x="579" y="593"/>
                      <a:pt x="583" y="568"/>
                    </a:cubicBezTo>
                    <a:cubicBezTo>
                      <a:pt x="607" y="477"/>
                      <a:pt x="631" y="386"/>
                      <a:pt x="655" y="295"/>
                    </a:cubicBezTo>
                    <a:cubicBezTo>
                      <a:pt x="659" y="280"/>
                      <a:pt x="659" y="280"/>
                      <a:pt x="659" y="277"/>
                    </a:cubicBezTo>
                    <a:cubicBezTo>
                      <a:pt x="654" y="272"/>
                      <a:pt x="657" y="262"/>
                      <a:pt x="644" y="262"/>
                    </a:cubicBezTo>
                    <a:cubicBezTo>
                      <a:pt x="632" y="262"/>
                      <a:pt x="630" y="266"/>
                      <a:pt x="623" y="288"/>
                    </a:cubicBezTo>
                    <a:cubicBezTo>
                      <a:pt x="597" y="385"/>
                      <a:pt x="569" y="410"/>
                      <a:pt x="461" y="410"/>
                    </a:cubicBezTo>
                    <a:cubicBezTo>
                      <a:pt x="422" y="410"/>
                      <a:pt x="384" y="410"/>
                      <a:pt x="346" y="410"/>
                    </a:cubicBezTo>
                    <a:cubicBezTo>
                      <a:pt x="373" y="303"/>
                      <a:pt x="401" y="197"/>
                      <a:pt x="428" y="90"/>
                    </a:cubicBezTo>
                    <a:cubicBezTo>
                      <a:pt x="439" y="43"/>
                      <a:pt x="439" y="40"/>
                      <a:pt x="497" y="40"/>
                    </a:cubicBezTo>
                    <a:cubicBezTo>
                      <a:pt x="552" y="40"/>
                      <a:pt x="607" y="40"/>
                      <a:pt x="662" y="40"/>
                    </a:cubicBezTo>
                    <a:cubicBezTo>
                      <a:pt x="817" y="40"/>
                      <a:pt x="846" y="83"/>
                      <a:pt x="846" y="180"/>
                    </a:cubicBezTo>
                    <a:cubicBezTo>
                      <a:pt x="846" y="209"/>
                      <a:pt x="846" y="212"/>
                      <a:pt x="842" y="248"/>
                    </a:cubicBezTo>
                    <a:cubicBezTo>
                      <a:pt x="839" y="262"/>
                      <a:pt x="839" y="266"/>
                      <a:pt x="839" y="270"/>
                    </a:cubicBezTo>
                    <a:cubicBezTo>
                      <a:pt x="839" y="277"/>
                      <a:pt x="846" y="284"/>
                      <a:pt x="857" y="284"/>
                    </a:cubicBezTo>
                    <a:cubicBezTo>
                      <a:pt x="871" y="284"/>
                      <a:pt x="871" y="277"/>
                      <a:pt x="875" y="252"/>
                    </a:cubicBezTo>
                    <a:cubicBezTo>
                      <a:pt x="883" y="180"/>
                      <a:pt x="891" y="108"/>
                      <a:pt x="900"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18" name="Freeform: Shape 317"/>
              <p:cNvSpPr/>
              <p:nvPr/>
            </p:nvSpPr>
            <p:spPr>
              <a:xfrm>
                <a:off x="4858560" y="1584360"/>
                <a:ext cx="769680" cy="18000"/>
              </a:xfrm>
              <a:custGeom>
                <a:avLst/>
                <a:gdLst/>
                <a:ahLst/>
                <a:cxnLst/>
                <a:rect l="0" t="0" r="r" b="b"/>
                <a:pathLst>
                  <a:path w="2138" h="50">
                    <a:moveTo>
                      <a:pt x="0" y="0"/>
                    </a:moveTo>
                    <a:cubicBezTo>
                      <a:pt x="713" y="0"/>
                      <a:pt x="1425" y="0"/>
                      <a:pt x="2138" y="0"/>
                    </a:cubicBezTo>
                    <a:cubicBezTo>
                      <a:pt x="2138" y="17"/>
                      <a:pt x="2138" y="34"/>
                      <a:pt x="2138" y="50"/>
                    </a:cubicBezTo>
                    <a:cubicBezTo>
                      <a:pt x="1425" y="50"/>
                      <a:pt x="713" y="50"/>
                      <a:pt x="0" y="50"/>
                    </a:cubicBezTo>
                    <a:cubicBezTo>
                      <a:pt x="0" y="34"/>
                      <a:pt x="0" y="17"/>
                      <a:pt x="0" y="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19" name="Freeform: Shape 318"/>
              <p:cNvSpPr/>
              <p:nvPr/>
            </p:nvSpPr>
            <p:spPr>
              <a:xfrm>
                <a:off x="4876560" y="1708560"/>
                <a:ext cx="383400" cy="309240"/>
              </a:xfrm>
              <a:custGeom>
                <a:avLst/>
                <a:gdLst/>
                <a:ahLst/>
                <a:cxnLst/>
                <a:rect l="0" t="0" r="r" b="b"/>
                <a:pathLst>
                  <a:path w="1065" h="859">
                    <a:moveTo>
                      <a:pt x="1065" y="11"/>
                    </a:moveTo>
                    <a:cubicBezTo>
                      <a:pt x="1059" y="7"/>
                      <a:pt x="1065" y="0"/>
                      <a:pt x="1047" y="0"/>
                    </a:cubicBezTo>
                    <a:cubicBezTo>
                      <a:pt x="1004" y="0"/>
                      <a:pt x="961" y="4"/>
                      <a:pt x="921" y="4"/>
                    </a:cubicBezTo>
                    <a:cubicBezTo>
                      <a:pt x="878" y="4"/>
                      <a:pt x="831" y="0"/>
                      <a:pt x="792" y="0"/>
                    </a:cubicBezTo>
                    <a:cubicBezTo>
                      <a:pt x="785" y="0"/>
                      <a:pt x="767" y="0"/>
                      <a:pt x="767" y="25"/>
                    </a:cubicBezTo>
                    <a:cubicBezTo>
                      <a:pt x="767" y="36"/>
                      <a:pt x="781" y="36"/>
                      <a:pt x="792" y="36"/>
                    </a:cubicBezTo>
                    <a:cubicBezTo>
                      <a:pt x="864" y="40"/>
                      <a:pt x="878" y="65"/>
                      <a:pt x="878" y="93"/>
                    </a:cubicBezTo>
                    <a:cubicBezTo>
                      <a:pt x="878" y="97"/>
                      <a:pt x="875" y="115"/>
                      <a:pt x="875" y="119"/>
                    </a:cubicBezTo>
                    <a:cubicBezTo>
                      <a:pt x="827" y="306"/>
                      <a:pt x="779" y="493"/>
                      <a:pt x="731" y="679"/>
                    </a:cubicBezTo>
                    <a:cubicBezTo>
                      <a:pt x="638" y="460"/>
                      <a:pt x="546" y="241"/>
                      <a:pt x="454" y="22"/>
                    </a:cubicBezTo>
                    <a:cubicBezTo>
                      <a:pt x="443" y="0"/>
                      <a:pt x="439" y="0"/>
                      <a:pt x="410" y="0"/>
                    </a:cubicBezTo>
                    <a:cubicBezTo>
                      <a:pt x="354" y="0"/>
                      <a:pt x="298" y="0"/>
                      <a:pt x="241" y="0"/>
                    </a:cubicBezTo>
                    <a:cubicBezTo>
                      <a:pt x="216" y="0"/>
                      <a:pt x="205" y="0"/>
                      <a:pt x="205" y="25"/>
                    </a:cubicBezTo>
                    <a:cubicBezTo>
                      <a:pt x="205" y="36"/>
                      <a:pt x="216" y="36"/>
                      <a:pt x="241" y="36"/>
                    </a:cubicBezTo>
                    <a:cubicBezTo>
                      <a:pt x="248" y="36"/>
                      <a:pt x="328" y="36"/>
                      <a:pt x="328" y="50"/>
                    </a:cubicBezTo>
                    <a:cubicBezTo>
                      <a:pt x="271" y="276"/>
                      <a:pt x="215" y="501"/>
                      <a:pt x="158" y="726"/>
                    </a:cubicBezTo>
                    <a:cubicBezTo>
                      <a:pt x="144" y="777"/>
                      <a:pt x="122" y="816"/>
                      <a:pt x="22" y="820"/>
                    </a:cubicBezTo>
                    <a:cubicBezTo>
                      <a:pt x="14" y="820"/>
                      <a:pt x="0" y="823"/>
                      <a:pt x="0" y="845"/>
                    </a:cubicBezTo>
                    <a:cubicBezTo>
                      <a:pt x="0" y="856"/>
                      <a:pt x="7" y="859"/>
                      <a:pt x="14" y="859"/>
                    </a:cubicBezTo>
                    <a:cubicBezTo>
                      <a:pt x="58" y="859"/>
                      <a:pt x="101" y="856"/>
                      <a:pt x="140" y="856"/>
                    </a:cubicBezTo>
                    <a:cubicBezTo>
                      <a:pt x="184" y="856"/>
                      <a:pt x="230" y="859"/>
                      <a:pt x="274" y="859"/>
                    </a:cubicBezTo>
                    <a:cubicBezTo>
                      <a:pt x="277" y="859"/>
                      <a:pt x="295" y="859"/>
                      <a:pt x="295" y="834"/>
                    </a:cubicBezTo>
                    <a:cubicBezTo>
                      <a:pt x="295" y="823"/>
                      <a:pt x="284" y="820"/>
                      <a:pt x="270" y="820"/>
                    </a:cubicBezTo>
                    <a:cubicBezTo>
                      <a:pt x="198" y="820"/>
                      <a:pt x="187" y="791"/>
                      <a:pt x="187" y="766"/>
                    </a:cubicBezTo>
                    <a:cubicBezTo>
                      <a:pt x="187" y="755"/>
                      <a:pt x="187" y="751"/>
                      <a:pt x="191" y="737"/>
                    </a:cubicBezTo>
                    <a:cubicBezTo>
                      <a:pt x="247" y="515"/>
                      <a:pt x="304" y="294"/>
                      <a:pt x="360" y="72"/>
                    </a:cubicBezTo>
                    <a:cubicBezTo>
                      <a:pt x="364" y="79"/>
                      <a:pt x="364" y="79"/>
                      <a:pt x="371" y="93"/>
                    </a:cubicBezTo>
                    <a:cubicBezTo>
                      <a:pt x="475" y="342"/>
                      <a:pt x="579" y="590"/>
                      <a:pt x="684" y="838"/>
                    </a:cubicBezTo>
                    <a:cubicBezTo>
                      <a:pt x="695" y="859"/>
                      <a:pt x="698" y="859"/>
                      <a:pt x="709" y="859"/>
                    </a:cubicBezTo>
                    <a:cubicBezTo>
                      <a:pt x="723" y="859"/>
                      <a:pt x="723" y="856"/>
                      <a:pt x="731" y="834"/>
                    </a:cubicBezTo>
                    <a:cubicBezTo>
                      <a:pt x="789" y="599"/>
                      <a:pt x="848" y="364"/>
                      <a:pt x="907" y="129"/>
                    </a:cubicBezTo>
                    <a:cubicBezTo>
                      <a:pt x="918" y="79"/>
                      <a:pt x="943" y="40"/>
                      <a:pt x="1044" y="36"/>
                    </a:cubicBezTo>
                    <a:cubicBezTo>
                      <a:pt x="1047" y="36"/>
                      <a:pt x="1065" y="36"/>
                      <a:pt x="1065"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20" name="Freeform: Shape 319"/>
              <p:cNvSpPr/>
              <p:nvPr/>
            </p:nvSpPr>
            <p:spPr>
              <a:xfrm>
                <a:off x="5291280" y="1708560"/>
                <a:ext cx="324000" cy="309240"/>
              </a:xfrm>
              <a:custGeom>
                <a:avLst/>
                <a:gdLst/>
                <a:ahLst/>
                <a:cxnLst/>
                <a:rect l="0" t="0" r="r" b="b"/>
                <a:pathLst>
                  <a:path w="900" h="859">
                    <a:moveTo>
                      <a:pt x="900" y="191"/>
                    </a:moveTo>
                    <a:cubicBezTo>
                      <a:pt x="900" y="90"/>
                      <a:pt x="817" y="0"/>
                      <a:pt x="651" y="0"/>
                    </a:cubicBezTo>
                    <a:cubicBezTo>
                      <a:pt x="515" y="0"/>
                      <a:pt x="378" y="0"/>
                      <a:pt x="241" y="0"/>
                    </a:cubicBezTo>
                    <a:cubicBezTo>
                      <a:pt x="220" y="0"/>
                      <a:pt x="205" y="0"/>
                      <a:pt x="205" y="22"/>
                    </a:cubicBezTo>
                    <a:cubicBezTo>
                      <a:pt x="205" y="36"/>
                      <a:pt x="216" y="36"/>
                      <a:pt x="241" y="36"/>
                    </a:cubicBezTo>
                    <a:cubicBezTo>
                      <a:pt x="259" y="36"/>
                      <a:pt x="281" y="40"/>
                      <a:pt x="295" y="40"/>
                    </a:cubicBezTo>
                    <a:cubicBezTo>
                      <a:pt x="317" y="43"/>
                      <a:pt x="324" y="47"/>
                      <a:pt x="324" y="61"/>
                    </a:cubicBezTo>
                    <a:cubicBezTo>
                      <a:pt x="324" y="65"/>
                      <a:pt x="320" y="68"/>
                      <a:pt x="317" y="83"/>
                    </a:cubicBezTo>
                    <a:cubicBezTo>
                      <a:pt x="260" y="309"/>
                      <a:pt x="204" y="536"/>
                      <a:pt x="148" y="762"/>
                    </a:cubicBezTo>
                    <a:cubicBezTo>
                      <a:pt x="137" y="812"/>
                      <a:pt x="133" y="820"/>
                      <a:pt x="32" y="820"/>
                    </a:cubicBezTo>
                    <a:cubicBezTo>
                      <a:pt x="11" y="820"/>
                      <a:pt x="0" y="820"/>
                      <a:pt x="0" y="845"/>
                    </a:cubicBezTo>
                    <a:cubicBezTo>
                      <a:pt x="0" y="859"/>
                      <a:pt x="14" y="859"/>
                      <a:pt x="18" y="859"/>
                    </a:cubicBezTo>
                    <a:cubicBezTo>
                      <a:pt x="71" y="858"/>
                      <a:pt x="124" y="857"/>
                      <a:pt x="176" y="856"/>
                    </a:cubicBezTo>
                    <a:cubicBezTo>
                      <a:pt x="204" y="857"/>
                      <a:pt x="232" y="858"/>
                      <a:pt x="259" y="859"/>
                    </a:cubicBezTo>
                    <a:cubicBezTo>
                      <a:pt x="288" y="859"/>
                      <a:pt x="313" y="859"/>
                      <a:pt x="342" y="859"/>
                    </a:cubicBezTo>
                    <a:cubicBezTo>
                      <a:pt x="349" y="859"/>
                      <a:pt x="367" y="859"/>
                      <a:pt x="367" y="834"/>
                    </a:cubicBezTo>
                    <a:cubicBezTo>
                      <a:pt x="367" y="820"/>
                      <a:pt x="356" y="820"/>
                      <a:pt x="331" y="820"/>
                    </a:cubicBezTo>
                    <a:cubicBezTo>
                      <a:pt x="284" y="820"/>
                      <a:pt x="248" y="820"/>
                      <a:pt x="248" y="798"/>
                    </a:cubicBezTo>
                    <a:cubicBezTo>
                      <a:pt x="248" y="791"/>
                      <a:pt x="252" y="784"/>
                      <a:pt x="252" y="777"/>
                    </a:cubicBezTo>
                    <a:cubicBezTo>
                      <a:pt x="278" y="671"/>
                      <a:pt x="305" y="566"/>
                      <a:pt x="331" y="460"/>
                    </a:cubicBezTo>
                    <a:cubicBezTo>
                      <a:pt x="403" y="460"/>
                      <a:pt x="475" y="460"/>
                      <a:pt x="547" y="460"/>
                    </a:cubicBezTo>
                    <a:cubicBezTo>
                      <a:pt x="727" y="460"/>
                      <a:pt x="900" y="331"/>
                      <a:pt x="900" y="191"/>
                    </a:cubicBezTo>
                    <a:moveTo>
                      <a:pt x="785" y="158"/>
                    </a:moveTo>
                    <a:cubicBezTo>
                      <a:pt x="785" y="209"/>
                      <a:pt x="759" y="316"/>
                      <a:pt x="709" y="363"/>
                    </a:cubicBezTo>
                    <a:cubicBezTo>
                      <a:pt x="644" y="417"/>
                      <a:pt x="569" y="428"/>
                      <a:pt x="515" y="428"/>
                    </a:cubicBezTo>
                    <a:cubicBezTo>
                      <a:pt x="455" y="428"/>
                      <a:pt x="395" y="428"/>
                      <a:pt x="335" y="428"/>
                    </a:cubicBezTo>
                    <a:cubicBezTo>
                      <a:pt x="364" y="314"/>
                      <a:pt x="392" y="200"/>
                      <a:pt x="421" y="86"/>
                    </a:cubicBezTo>
                    <a:cubicBezTo>
                      <a:pt x="432" y="40"/>
                      <a:pt x="436" y="36"/>
                      <a:pt x="490" y="36"/>
                    </a:cubicBezTo>
                    <a:cubicBezTo>
                      <a:pt x="530" y="36"/>
                      <a:pt x="571" y="36"/>
                      <a:pt x="612" y="36"/>
                    </a:cubicBezTo>
                    <a:cubicBezTo>
                      <a:pt x="716" y="36"/>
                      <a:pt x="785" y="72"/>
                      <a:pt x="785" y="15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21" name="Freeform: Shape 320"/>
              <p:cNvSpPr/>
              <p:nvPr/>
            </p:nvSpPr>
            <p:spPr>
              <a:xfrm>
                <a:off x="5835600" y="154044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36"/>
                      <a:pt x="842" y="25"/>
                    </a:cubicBezTo>
                    <a:moveTo>
                      <a:pt x="842" y="270"/>
                    </a:moveTo>
                    <a:cubicBezTo>
                      <a:pt x="842" y="255"/>
                      <a:pt x="831" y="244"/>
                      <a:pt x="817" y="244"/>
                    </a:cubicBezTo>
                    <a:cubicBezTo>
                      <a:pt x="553" y="244"/>
                      <a:pt x="289" y="244"/>
                      <a:pt x="25" y="244"/>
                    </a:cubicBezTo>
                    <a:cubicBezTo>
                      <a:pt x="11" y="244"/>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22" name="Freeform: Shape 321"/>
              <p:cNvSpPr/>
              <p:nvPr/>
            </p:nvSpPr>
            <p:spPr>
              <a:xfrm>
                <a:off x="6370560" y="1091160"/>
                <a:ext cx="195480" cy="317160"/>
              </a:xfrm>
              <a:custGeom>
                <a:avLst/>
                <a:gdLst/>
                <a:ahLst/>
                <a:cxnLst/>
                <a:rect l="0" t="0" r="r" b="b"/>
                <a:pathLst>
                  <a:path w="543" h="881">
                    <a:moveTo>
                      <a:pt x="543" y="43"/>
                    </a:moveTo>
                    <a:cubicBezTo>
                      <a:pt x="440" y="43"/>
                      <a:pt x="337" y="43"/>
                      <a:pt x="234" y="43"/>
                    </a:cubicBezTo>
                    <a:cubicBezTo>
                      <a:pt x="79" y="43"/>
                      <a:pt x="79" y="25"/>
                      <a:pt x="72" y="0"/>
                    </a:cubicBezTo>
                    <a:cubicBezTo>
                      <a:pt x="61" y="0"/>
                      <a:pt x="50" y="0"/>
                      <a:pt x="40" y="0"/>
                    </a:cubicBezTo>
                    <a:cubicBezTo>
                      <a:pt x="26" y="87"/>
                      <a:pt x="13" y="175"/>
                      <a:pt x="0" y="262"/>
                    </a:cubicBezTo>
                    <a:cubicBezTo>
                      <a:pt x="11" y="262"/>
                      <a:pt x="22" y="262"/>
                      <a:pt x="32" y="262"/>
                    </a:cubicBezTo>
                    <a:cubicBezTo>
                      <a:pt x="36" y="241"/>
                      <a:pt x="47" y="162"/>
                      <a:pt x="61" y="147"/>
                    </a:cubicBezTo>
                    <a:cubicBezTo>
                      <a:pt x="72" y="140"/>
                      <a:pt x="169" y="140"/>
                      <a:pt x="187" y="140"/>
                    </a:cubicBezTo>
                    <a:cubicBezTo>
                      <a:pt x="275" y="140"/>
                      <a:pt x="362" y="140"/>
                      <a:pt x="450" y="140"/>
                    </a:cubicBezTo>
                    <a:cubicBezTo>
                      <a:pt x="402" y="206"/>
                      <a:pt x="354" y="272"/>
                      <a:pt x="306" y="338"/>
                    </a:cubicBezTo>
                    <a:cubicBezTo>
                      <a:pt x="194" y="510"/>
                      <a:pt x="151" y="683"/>
                      <a:pt x="151" y="812"/>
                    </a:cubicBezTo>
                    <a:cubicBezTo>
                      <a:pt x="151" y="827"/>
                      <a:pt x="151" y="881"/>
                      <a:pt x="209" y="881"/>
                    </a:cubicBezTo>
                    <a:cubicBezTo>
                      <a:pt x="266" y="881"/>
                      <a:pt x="266" y="827"/>
                      <a:pt x="266" y="812"/>
                    </a:cubicBezTo>
                    <a:cubicBezTo>
                      <a:pt x="266" y="791"/>
                      <a:pt x="266" y="769"/>
                      <a:pt x="266" y="748"/>
                    </a:cubicBezTo>
                    <a:cubicBezTo>
                      <a:pt x="266" y="679"/>
                      <a:pt x="270" y="611"/>
                      <a:pt x="281" y="543"/>
                    </a:cubicBezTo>
                    <a:cubicBezTo>
                      <a:pt x="288" y="514"/>
                      <a:pt x="306" y="403"/>
                      <a:pt x="360" y="327"/>
                    </a:cubicBezTo>
                    <a:cubicBezTo>
                      <a:pt x="416" y="247"/>
                      <a:pt x="473" y="167"/>
                      <a:pt x="529" y="86"/>
                    </a:cubicBezTo>
                    <a:cubicBezTo>
                      <a:pt x="543" y="72"/>
                      <a:pt x="543" y="68"/>
                      <a:pt x="543" y="4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23" name="Freeform: Shape 322"/>
              <p:cNvSpPr/>
              <p:nvPr/>
            </p:nvSpPr>
            <p:spPr>
              <a:xfrm>
                <a:off x="6618240" y="1351440"/>
                <a:ext cx="53280" cy="135720"/>
              </a:xfrm>
              <a:custGeom>
                <a:avLst/>
                <a:gdLst/>
                <a:ahLst/>
                <a:cxnLst/>
                <a:rect l="0" t="0" r="r" b="b"/>
                <a:pathLst>
                  <a:path w="148" h="377">
                    <a:moveTo>
                      <a:pt x="148" y="129"/>
                    </a:moveTo>
                    <a:cubicBezTo>
                      <a:pt x="148" y="47"/>
                      <a:pt x="115" y="0"/>
                      <a:pt x="65" y="0"/>
                    </a:cubicBezTo>
                    <a:cubicBezTo>
                      <a:pt x="25" y="0"/>
                      <a:pt x="0" y="29"/>
                      <a:pt x="0" y="65"/>
                    </a:cubicBezTo>
                    <a:cubicBezTo>
                      <a:pt x="0" y="101"/>
                      <a:pt x="25" y="133"/>
                      <a:pt x="65" y="133"/>
                    </a:cubicBezTo>
                    <a:cubicBezTo>
                      <a:pt x="79" y="133"/>
                      <a:pt x="97" y="126"/>
                      <a:pt x="112" y="115"/>
                    </a:cubicBezTo>
                    <a:cubicBezTo>
                      <a:pt x="115" y="111"/>
                      <a:pt x="114" y="113"/>
                      <a:pt x="115" y="111"/>
                    </a:cubicBezTo>
                    <a:cubicBezTo>
                      <a:pt x="116" y="117"/>
                      <a:pt x="119" y="111"/>
                      <a:pt x="119" y="129"/>
                    </a:cubicBezTo>
                    <a:cubicBezTo>
                      <a:pt x="119" y="223"/>
                      <a:pt x="76" y="298"/>
                      <a:pt x="32" y="342"/>
                    </a:cubicBezTo>
                    <a:cubicBezTo>
                      <a:pt x="18" y="356"/>
                      <a:pt x="18" y="360"/>
                      <a:pt x="18" y="363"/>
                    </a:cubicBezTo>
                    <a:cubicBezTo>
                      <a:pt x="18" y="370"/>
                      <a:pt x="25" y="377"/>
                      <a:pt x="32" y="377"/>
                    </a:cubicBezTo>
                    <a:cubicBezTo>
                      <a:pt x="47" y="377"/>
                      <a:pt x="148" y="277"/>
                      <a:pt x="148" y="12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24" name="Freeform: Shape 323"/>
              <p:cNvSpPr/>
              <p:nvPr/>
            </p:nvSpPr>
            <p:spPr>
              <a:xfrm>
                <a:off x="6799680" y="1096560"/>
                <a:ext cx="189000" cy="311760"/>
              </a:xfrm>
              <a:custGeom>
                <a:avLst/>
                <a:gdLst/>
                <a:ahLst/>
                <a:cxnLst/>
                <a:rect l="0" t="0" r="r" b="b"/>
                <a:pathLst>
                  <a:path w="525" h="866">
                    <a:moveTo>
                      <a:pt x="525" y="629"/>
                    </a:moveTo>
                    <a:cubicBezTo>
                      <a:pt x="525" y="582"/>
                      <a:pt x="511" y="525"/>
                      <a:pt x="464" y="475"/>
                    </a:cubicBezTo>
                    <a:cubicBezTo>
                      <a:pt x="439" y="446"/>
                      <a:pt x="421" y="435"/>
                      <a:pt x="338" y="385"/>
                    </a:cubicBezTo>
                    <a:cubicBezTo>
                      <a:pt x="432" y="338"/>
                      <a:pt x="493" y="270"/>
                      <a:pt x="493" y="187"/>
                    </a:cubicBezTo>
                    <a:cubicBezTo>
                      <a:pt x="493" y="72"/>
                      <a:pt x="382" y="0"/>
                      <a:pt x="266" y="0"/>
                    </a:cubicBezTo>
                    <a:cubicBezTo>
                      <a:pt x="137" y="0"/>
                      <a:pt x="36" y="93"/>
                      <a:pt x="36" y="212"/>
                    </a:cubicBezTo>
                    <a:cubicBezTo>
                      <a:pt x="36" y="234"/>
                      <a:pt x="40" y="291"/>
                      <a:pt x="90" y="349"/>
                    </a:cubicBezTo>
                    <a:cubicBezTo>
                      <a:pt x="104" y="363"/>
                      <a:pt x="151" y="395"/>
                      <a:pt x="184" y="417"/>
                    </a:cubicBezTo>
                    <a:cubicBezTo>
                      <a:pt x="112" y="453"/>
                      <a:pt x="0" y="525"/>
                      <a:pt x="0" y="651"/>
                    </a:cubicBezTo>
                    <a:cubicBezTo>
                      <a:pt x="0" y="784"/>
                      <a:pt x="130" y="866"/>
                      <a:pt x="263" y="866"/>
                    </a:cubicBezTo>
                    <a:cubicBezTo>
                      <a:pt x="407" y="866"/>
                      <a:pt x="525" y="762"/>
                      <a:pt x="525" y="629"/>
                    </a:cubicBezTo>
                    <a:moveTo>
                      <a:pt x="436" y="187"/>
                    </a:moveTo>
                    <a:cubicBezTo>
                      <a:pt x="436" y="259"/>
                      <a:pt x="389" y="320"/>
                      <a:pt x="313" y="363"/>
                    </a:cubicBezTo>
                    <a:cubicBezTo>
                      <a:pt x="260" y="330"/>
                      <a:pt x="208" y="296"/>
                      <a:pt x="155" y="262"/>
                    </a:cubicBezTo>
                    <a:cubicBezTo>
                      <a:pt x="97" y="226"/>
                      <a:pt x="90" y="183"/>
                      <a:pt x="90" y="162"/>
                    </a:cubicBezTo>
                    <a:cubicBezTo>
                      <a:pt x="90" y="83"/>
                      <a:pt x="173" y="32"/>
                      <a:pt x="263" y="32"/>
                    </a:cubicBezTo>
                    <a:cubicBezTo>
                      <a:pt x="356" y="32"/>
                      <a:pt x="436" y="97"/>
                      <a:pt x="436" y="187"/>
                    </a:cubicBezTo>
                    <a:moveTo>
                      <a:pt x="464" y="672"/>
                    </a:moveTo>
                    <a:cubicBezTo>
                      <a:pt x="464" y="766"/>
                      <a:pt x="367" y="834"/>
                      <a:pt x="266" y="834"/>
                    </a:cubicBezTo>
                    <a:cubicBezTo>
                      <a:pt x="155" y="834"/>
                      <a:pt x="65" y="755"/>
                      <a:pt x="65" y="651"/>
                    </a:cubicBezTo>
                    <a:cubicBezTo>
                      <a:pt x="65" y="575"/>
                      <a:pt x="104" y="496"/>
                      <a:pt x="212" y="435"/>
                    </a:cubicBezTo>
                    <a:cubicBezTo>
                      <a:pt x="264" y="469"/>
                      <a:pt x="316" y="502"/>
                      <a:pt x="367" y="536"/>
                    </a:cubicBezTo>
                    <a:cubicBezTo>
                      <a:pt x="403" y="557"/>
                      <a:pt x="464" y="597"/>
                      <a:pt x="464" y="6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25" name="Freeform: Shape 324"/>
              <p:cNvSpPr/>
              <p:nvPr/>
            </p:nvSpPr>
            <p:spPr>
              <a:xfrm>
                <a:off x="6344640" y="1584360"/>
                <a:ext cx="663480" cy="18000"/>
              </a:xfrm>
              <a:custGeom>
                <a:avLst/>
                <a:gdLst/>
                <a:ahLst/>
                <a:cxnLst/>
                <a:rect l="0" t="0" r="r" b="b"/>
                <a:pathLst>
                  <a:path w="1843" h="50">
                    <a:moveTo>
                      <a:pt x="0" y="0"/>
                    </a:moveTo>
                    <a:cubicBezTo>
                      <a:pt x="614" y="0"/>
                      <a:pt x="1229" y="0"/>
                      <a:pt x="1843" y="0"/>
                    </a:cubicBezTo>
                    <a:cubicBezTo>
                      <a:pt x="1843" y="17"/>
                      <a:pt x="1843" y="34"/>
                      <a:pt x="1843" y="50"/>
                    </a:cubicBezTo>
                    <a:cubicBezTo>
                      <a:pt x="1229" y="50"/>
                      <a:pt x="614" y="50"/>
                      <a:pt x="0" y="50"/>
                    </a:cubicBezTo>
                    <a:cubicBezTo>
                      <a:pt x="0" y="34"/>
                      <a:pt x="0" y="17"/>
                      <a:pt x="0" y="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26" name="Freeform: Shape 325"/>
              <p:cNvSpPr/>
              <p:nvPr/>
            </p:nvSpPr>
            <p:spPr>
              <a:xfrm>
                <a:off x="6489720" y="1715040"/>
                <a:ext cx="150480" cy="302760"/>
              </a:xfrm>
              <a:custGeom>
                <a:avLst/>
                <a:gdLst/>
                <a:ahLst/>
                <a:cxnLst/>
                <a:rect l="0" t="0" r="r" b="b"/>
                <a:pathLst>
                  <a:path w="418" h="841">
                    <a:moveTo>
                      <a:pt x="418" y="841"/>
                    </a:moveTo>
                    <a:cubicBezTo>
                      <a:pt x="418" y="828"/>
                      <a:pt x="418" y="815"/>
                      <a:pt x="418" y="802"/>
                    </a:cubicBezTo>
                    <a:cubicBezTo>
                      <a:pt x="404" y="802"/>
                      <a:pt x="391" y="802"/>
                      <a:pt x="378" y="802"/>
                    </a:cubicBezTo>
                    <a:cubicBezTo>
                      <a:pt x="263" y="802"/>
                      <a:pt x="259" y="791"/>
                      <a:pt x="259" y="744"/>
                    </a:cubicBezTo>
                    <a:cubicBezTo>
                      <a:pt x="259" y="508"/>
                      <a:pt x="259" y="272"/>
                      <a:pt x="259" y="36"/>
                    </a:cubicBezTo>
                    <a:cubicBezTo>
                      <a:pt x="259" y="4"/>
                      <a:pt x="259" y="0"/>
                      <a:pt x="230" y="0"/>
                    </a:cubicBezTo>
                    <a:cubicBezTo>
                      <a:pt x="151" y="83"/>
                      <a:pt x="40" y="83"/>
                      <a:pt x="0" y="83"/>
                    </a:cubicBezTo>
                    <a:cubicBezTo>
                      <a:pt x="0" y="96"/>
                      <a:pt x="0" y="109"/>
                      <a:pt x="0" y="122"/>
                    </a:cubicBezTo>
                    <a:cubicBezTo>
                      <a:pt x="25" y="122"/>
                      <a:pt x="101" y="122"/>
                      <a:pt x="166" y="90"/>
                    </a:cubicBezTo>
                    <a:cubicBezTo>
                      <a:pt x="166" y="308"/>
                      <a:pt x="166" y="526"/>
                      <a:pt x="166" y="744"/>
                    </a:cubicBezTo>
                    <a:cubicBezTo>
                      <a:pt x="166" y="787"/>
                      <a:pt x="162" y="802"/>
                      <a:pt x="47" y="802"/>
                    </a:cubicBezTo>
                    <a:cubicBezTo>
                      <a:pt x="34" y="802"/>
                      <a:pt x="20" y="802"/>
                      <a:pt x="7" y="802"/>
                    </a:cubicBezTo>
                    <a:cubicBezTo>
                      <a:pt x="7" y="815"/>
                      <a:pt x="7" y="828"/>
                      <a:pt x="7" y="841"/>
                    </a:cubicBezTo>
                    <a:cubicBezTo>
                      <a:pt x="50" y="838"/>
                      <a:pt x="162" y="838"/>
                      <a:pt x="212" y="838"/>
                    </a:cubicBezTo>
                    <a:cubicBezTo>
                      <a:pt x="263" y="838"/>
                      <a:pt x="374" y="838"/>
                      <a:pt x="418" y="84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27" name="Freeform: Shape 326"/>
              <p:cNvSpPr/>
              <p:nvPr/>
            </p:nvSpPr>
            <p:spPr>
              <a:xfrm>
                <a:off x="6696000" y="1715040"/>
                <a:ext cx="189000" cy="313200"/>
              </a:xfrm>
              <a:custGeom>
                <a:avLst/>
                <a:gdLst/>
                <a:ahLst/>
                <a:cxnLst/>
                <a:rect l="0" t="0" r="r" b="b"/>
                <a:pathLst>
                  <a:path w="525" h="870">
                    <a:moveTo>
                      <a:pt x="525" y="626"/>
                    </a:moveTo>
                    <a:cubicBezTo>
                      <a:pt x="525" y="521"/>
                      <a:pt x="446" y="424"/>
                      <a:pt x="313" y="399"/>
                    </a:cubicBezTo>
                    <a:cubicBezTo>
                      <a:pt x="418" y="363"/>
                      <a:pt x="490" y="277"/>
                      <a:pt x="490" y="176"/>
                    </a:cubicBezTo>
                    <a:cubicBezTo>
                      <a:pt x="490" y="72"/>
                      <a:pt x="378" y="0"/>
                      <a:pt x="259" y="0"/>
                    </a:cubicBezTo>
                    <a:cubicBezTo>
                      <a:pt x="130" y="0"/>
                      <a:pt x="36" y="79"/>
                      <a:pt x="36" y="173"/>
                    </a:cubicBezTo>
                    <a:cubicBezTo>
                      <a:pt x="36" y="216"/>
                      <a:pt x="61" y="237"/>
                      <a:pt x="97" y="237"/>
                    </a:cubicBezTo>
                    <a:cubicBezTo>
                      <a:pt x="137" y="237"/>
                      <a:pt x="162" y="212"/>
                      <a:pt x="162" y="176"/>
                    </a:cubicBezTo>
                    <a:cubicBezTo>
                      <a:pt x="162" y="111"/>
                      <a:pt x="104" y="111"/>
                      <a:pt x="86" y="111"/>
                    </a:cubicBezTo>
                    <a:cubicBezTo>
                      <a:pt x="122" y="50"/>
                      <a:pt x="209" y="32"/>
                      <a:pt x="252" y="32"/>
                    </a:cubicBezTo>
                    <a:cubicBezTo>
                      <a:pt x="306" y="32"/>
                      <a:pt x="374" y="61"/>
                      <a:pt x="374" y="176"/>
                    </a:cubicBezTo>
                    <a:cubicBezTo>
                      <a:pt x="374" y="191"/>
                      <a:pt x="371" y="262"/>
                      <a:pt x="338" y="320"/>
                    </a:cubicBezTo>
                    <a:cubicBezTo>
                      <a:pt x="302" y="377"/>
                      <a:pt x="259" y="381"/>
                      <a:pt x="227" y="385"/>
                    </a:cubicBezTo>
                    <a:cubicBezTo>
                      <a:pt x="216" y="385"/>
                      <a:pt x="187" y="388"/>
                      <a:pt x="176" y="388"/>
                    </a:cubicBezTo>
                    <a:cubicBezTo>
                      <a:pt x="166" y="388"/>
                      <a:pt x="158" y="392"/>
                      <a:pt x="158" y="403"/>
                    </a:cubicBezTo>
                    <a:cubicBezTo>
                      <a:pt x="158" y="417"/>
                      <a:pt x="166" y="417"/>
                      <a:pt x="187" y="417"/>
                    </a:cubicBezTo>
                    <a:cubicBezTo>
                      <a:pt x="206" y="417"/>
                      <a:pt x="226" y="417"/>
                      <a:pt x="245" y="417"/>
                    </a:cubicBezTo>
                    <a:cubicBezTo>
                      <a:pt x="349" y="417"/>
                      <a:pt x="396" y="503"/>
                      <a:pt x="396" y="626"/>
                    </a:cubicBezTo>
                    <a:cubicBezTo>
                      <a:pt x="396" y="798"/>
                      <a:pt x="306" y="834"/>
                      <a:pt x="252" y="834"/>
                    </a:cubicBezTo>
                    <a:cubicBezTo>
                      <a:pt x="198" y="834"/>
                      <a:pt x="101" y="812"/>
                      <a:pt x="58" y="737"/>
                    </a:cubicBezTo>
                    <a:cubicBezTo>
                      <a:pt x="101" y="744"/>
                      <a:pt x="140" y="719"/>
                      <a:pt x="140" y="669"/>
                    </a:cubicBezTo>
                    <a:cubicBezTo>
                      <a:pt x="140" y="626"/>
                      <a:pt x="108" y="600"/>
                      <a:pt x="72" y="600"/>
                    </a:cubicBezTo>
                    <a:cubicBezTo>
                      <a:pt x="40" y="600"/>
                      <a:pt x="0" y="615"/>
                      <a:pt x="0" y="672"/>
                    </a:cubicBezTo>
                    <a:cubicBezTo>
                      <a:pt x="0" y="787"/>
                      <a:pt x="119" y="870"/>
                      <a:pt x="256" y="870"/>
                    </a:cubicBezTo>
                    <a:cubicBezTo>
                      <a:pt x="410" y="870"/>
                      <a:pt x="525" y="755"/>
                      <a:pt x="525" y="62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28" name="Freeform: Shape 327"/>
              <p:cNvSpPr/>
              <p:nvPr/>
            </p:nvSpPr>
            <p:spPr>
              <a:xfrm>
                <a:off x="7215480" y="154044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36"/>
                      <a:pt x="842" y="25"/>
                    </a:cubicBezTo>
                    <a:moveTo>
                      <a:pt x="842" y="270"/>
                    </a:moveTo>
                    <a:cubicBezTo>
                      <a:pt x="842" y="255"/>
                      <a:pt x="831" y="244"/>
                      <a:pt x="817" y="244"/>
                    </a:cubicBezTo>
                    <a:cubicBezTo>
                      <a:pt x="553" y="244"/>
                      <a:pt x="289" y="244"/>
                      <a:pt x="25" y="244"/>
                    </a:cubicBezTo>
                    <a:cubicBezTo>
                      <a:pt x="11" y="244"/>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29" name="Freeform: Shape 328"/>
              <p:cNvSpPr/>
              <p:nvPr/>
            </p:nvSpPr>
            <p:spPr>
              <a:xfrm>
                <a:off x="7744320" y="1096560"/>
                <a:ext cx="189000" cy="311760"/>
              </a:xfrm>
              <a:custGeom>
                <a:avLst/>
                <a:gdLst/>
                <a:ahLst/>
                <a:cxnLst/>
                <a:rect l="0" t="0" r="r" b="b"/>
                <a:pathLst>
                  <a:path w="525" h="866">
                    <a:moveTo>
                      <a:pt x="525" y="626"/>
                    </a:moveTo>
                    <a:cubicBezTo>
                      <a:pt x="525" y="521"/>
                      <a:pt x="446" y="424"/>
                      <a:pt x="313" y="395"/>
                    </a:cubicBezTo>
                    <a:cubicBezTo>
                      <a:pt x="418" y="363"/>
                      <a:pt x="490" y="273"/>
                      <a:pt x="490" y="173"/>
                    </a:cubicBezTo>
                    <a:cubicBezTo>
                      <a:pt x="490" y="72"/>
                      <a:pt x="378" y="0"/>
                      <a:pt x="259" y="0"/>
                    </a:cubicBezTo>
                    <a:cubicBezTo>
                      <a:pt x="130" y="0"/>
                      <a:pt x="36" y="75"/>
                      <a:pt x="36" y="173"/>
                    </a:cubicBezTo>
                    <a:cubicBezTo>
                      <a:pt x="36" y="212"/>
                      <a:pt x="61" y="237"/>
                      <a:pt x="97" y="237"/>
                    </a:cubicBezTo>
                    <a:cubicBezTo>
                      <a:pt x="137" y="237"/>
                      <a:pt x="162" y="209"/>
                      <a:pt x="162" y="173"/>
                    </a:cubicBezTo>
                    <a:cubicBezTo>
                      <a:pt x="162" y="111"/>
                      <a:pt x="104" y="111"/>
                      <a:pt x="86" y="111"/>
                    </a:cubicBezTo>
                    <a:cubicBezTo>
                      <a:pt x="126" y="47"/>
                      <a:pt x="209" y="32"/>
                      <a:pt x="252" y="32"/>
                    </a:cubicBezTo>
                    <a:cubicBezTo>
                      <a:pt x="306" y="32"/>
                      <a:pt x="374" y="58"/>
                      <a:pt x="374" y="173"/>
                    </a:cubicBezTo>
                    <a:cubicBezTo>
                      <a:pt x="374" y="187"/>
                      <a:pt x="371" y="262"/>
                      <a:pt x="338" y="316"/>
                    </a:cubicBezTo>
                    <a:cubicBezTo>
                      <a:pt x="302" y="377"/>
                      <a:pt x="259" y="381"/>
                      <a:pt x="227" y="381"/>
                    </a:cubicBezTo>
                    <a:cubicBezTo>
                      <a:pt x="216" y="385"/>
                      <a:pt x="187" y="385"/>
                      <a:pt x="176" y="385"/>
                    </a:cubicBezTo>
                    <a:cubicBezTo>
                      <a:pt x="166" y="388"/>
                      <a:pt x="158" y="388"/>
                      <a:pt x="158" y="403"/>
                    </a:cubicBezTo>
                    <a:cubicBezTo>
                      <a:pt x="158" y="413"/>
                      <a:pt x="166" y="413"/>
                      <a:pt x="187" y="413"/>
                    </a:cubicBezTo>
                    <a:cubicBezTo>
                      <a:pt x="206" y="413"/>
                      <a:pt x="226" y="413"/>
                      <a:pt x="245" y="413"/>
                    </a:cubicBezTo>
                    <a:cubicBezTo>
                      <a:pt x="349" y="413"/>
                      <a:pt x="396" y="500"/>
                      <a:pt x="396" y="626"/>
                    </a:cubicBezTo>
                    <a:cubicBezTo>
                      <a:pt x="396" y="795"/>
                      <a:pt x="306" y="834"/>
                      <a:pt x="252" y="834"/>
                    </a:cubicBezTo>
                    <a:cubicBezTo>
                      <a:pt x="198" y="834"/>
                      <a:pt x="104" y="812"/>
                      <a:pt x="58" y="737"/>
                    </a:cubicBezTo>
                    <a:cubicBezTo>
                      <a:pt x="104" y="744"/>
                      <a:pt x="140" y="715"/>
                      <a:pt x="140" y="669"/>
                    </a:cubicBezTo>
                    <a:cubicBezTo>
                      <a:pt x="140" y="622"/>
                      <a:pt x="108" y="597"/>
                      <a:pt x="72" y="597"/>
                    </a:cubicBezTo>
                    <a:cubicBezTo>
                      <a:pt x="40" y="597"/>
                      <a:pt x="0" y="615"/>
                      <a:pt x="0" y="669"/>
                    </a:cubicBezTo>
                    <a:cubicBezTo>
                      <a:pt x="0" y="784"/>
                      <a:pt x="119" y="866"/>
                      <a:pt x="256" y="866"/>
                    </a:cubicBezTo>
                    <a:cubicBezTo>
                      <a:pt x="410" y="866"/>
                      <a:pt x="525" y="755"/>
                      <a:pt x="525" y="62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30" name="Freeform: Shape 329"/>
              <p:cNvSpPr/>
              <p:nvPr/>
            </p:nvSpPr>
            <p:spPr>
              <a:xfrm>
                <a:off x="7724880" y="1584360"/>
                <a:ext cx="227880" cy="18000"/>
              </a:xfrm>
              <a:custGeom>
                <a:avLst/>
                <a:gdLst/>
                <a:ahLst/>
                <a:cxnLst/>
                <a:rect l="0" t="0" r="r" b="b"/>
                <a:pathLst>
                  <a:path w="633" h="50">
                    <a:moveTo>
                      <a:pt x="0" y="0"/>
                    </a:moveTo>
                    <a:cubicBezTo>
                      <a:pt x="211" y="0"/>
                      <a:pt x="422" y="0"/>
                      <a:pt x="633" y="0"/>
                    </a:cubicBezTo>
                    <a:cubicBezTo>
                      <a:pt x="633" y="17"/>
                      <a:pt x="633" y="34"/>
                      <a:pt x="633" y="50"/>
                    </a:cubicBezTo>
                    <a:cubicBezTo>
                      <a:pt x="422" y="50"/>
                      <a:pt x="211" y="50"/>
                      <a:pt x="0" y="50"/>
                    </a:cubicBezTo>
                    <a:cubicBezTo>
                      <a:pt x="0" y="34"/>
                      <a:pt x="0" y="17"/>
                      <a:pt x="0" y="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31" name="Freeform: Shape 330"/>
              <p:cNvSpPr/>
              <p:nvPr/>
            </p:nvSpPr>
            <p:spPr>
              <a:xfrm>
                <a:off x="7747920" y="1715040"/>
                <a:ext cx="181440" cy="313200"/>
              </a:xfrm>
              <a:custGeom>
                <a:avLst/>
                <a:gdLst/>
                <a:ahLst/>
                <a:cxnLst/>
                <a:rect l="0" t="0" r="r" b="b"/>
                <a:pathLst>
                  <a:path w="504" h="870">
                    <a:moveTo>
                      <a:pt x="504" y="590"/>
                    </a:moveTo>
                    <a:cubicBezTo>
                      <a:pt x="504" y="439"/>
                      <a:pt x="400" y="313"/>
                      <a:pt x="263" y="313"/>
                    </a:cubicBezTo>
                    <a:cubicBezTo>
                      <a:pt x="202" y="313"/>
                      <a:pt x="148" y="331"/>
                      <a:pt x="104" y="377"/>
                    </a:cubicBezTo>
                    <a:cubicBezTo>
                      <a:pt x="104" y="295"/>
                      <a:pt x="104" y="212"/>
                      <a:pt x="104" y="129"/>
                    </a:cubicBezTo>
                    <a:cubicBezTo>
                      <a:pt x="130" y="137"/>
                      <a:pt x="169" y="147"/>
                      <a:pt x="212" y="147"/>
                    </a:cubicBezTo>
                    <a:cubicBezTo>
                      <a:pt x="367" y="147"/>
                      <a:pt x="454" y="32"/>
                      <a:pt x="454" y="14"/>
                    </a:cubicBezTo>
                    <a:cubicBezTo>
                      <a:pt x="454" y="7"/>
                      <a:pt x="450" y="0"/>
                      <a:pt x="443" y="0"/>
                    </a:cubicBezTo>
                    <a:cubicBezTo>
                      <a:pt x="439" y="2"/>
                      <a:pt x="439" y="0"/>
                      <a:pt x="432" y="7"/>
                    </a:cubicBezTo>
                    <a:cubicBezTo>
                      <a:pt x="407" y="18"/>
                      <a:pt x="346" y="43"/>
                      <a:pt x="259" y="43"/>
                    </a:cubicBezTo>
                    <a:cubicBezTo>
                      <a:pt x="209" y="43"/>
                      <a:pt x="151" y="32"/>
                      <a:pt x="94" y="7"/>
                    </a:cubicBezTo>
                    <a:cubicBezTo>
                      <a:pt x="83" y="4"/>
                      <a:pt x="82" y="5"/>
                      <a:pt x="76" y="4"/>
                    </a:cubicBezTo>
                    <a:cubicBezTo>
                      <a:pt x="65" y="4"/>
                      <a:pt x="65" y="14"/>
                      <a:pt x="65" y="32"/>
                    </a:cubicBezTo>
                    <a:cubicBezTo>
                      <a:pt x="65" y="157"/>
                      <a:pt x="65" y="282"/>
                      <a:pt x="65" y="406"/>
                    </a:cubicBezTo>
                    <a:cubicBezTo>
                      <a:pt x="65" y="428"/>
                      <a:pt x="65" y="439"/>
                      <a:pt x="83" y="439"/>
                    </a:cubicBezTo>
                    <a:cubicBezTo>
                      <a:pt x="90" y="439"/>
                      <a:pt x="94" y="435"/>
                      <a:pt x="97" y="428"/>
                    </a:cubicBezTo>
                    <a:cubicBezTo>
                      <a:pt x="112" y="410"/>
                      <a:pt x="158" y="342"/>
                      <a:pt x="263" y="342"/>
                    </a:cubicBezTo>
                    <a:cubicBezTo>
                      <a:pt x="328" y="342"/>
                      <a:pt x="360" y="399"/>
                      <a:pt x="367" y="421"/>
                    </a:cubicBezTo>
                    <a:cubicBezTo>
                      <a:pt x="389" y="467"/>
                      <a:pt x="392" y="518"/>
                      <a:pt x="392" y="579"/>
                    </a:cubicBezTo>
                    <a:cubicBezTo>
                      <a:pt x="392" y="626"/>
                      <a:pt x="392" y="701"/>
                      <a:pt x="360" y="751"/>
                    </a:cubicBezTo>
                    <a:cubicBezTo>
                      <a:pt x="331" y="802"/>
                      <a:pt x="284" y="834"/>
                      <a:pt x="227" y="834"/>
                    </a:cubicBezTo>
                    <a:cubicBezTo>
                      <a:pt x="133" y="834"/>
                      <a:pt x="61" y="769"/>
                      <a:pt x="40" y="694"/>
                    </a:cubicBezTo>
                    <a:cubicBezTo>
                      <a:pt x="43" y="694"/>
                      <a:pt x="47" y="697"/>
                      <a:pt x="61" y="697"/>
                    </a:cubicBezTo>
                    <a:cubicBezTo>
                      <a:pt x="104" y="697"/>
                      <a:pt x="126" y="663"/>
                      <a:pt x="126" y="633"/>
                    </a:cubicBezTo>
                    <a:cubicBezTo>
                      <a:pt x="126" y="602"/>
                      <a:pt x="104" y="572"/>
                      <a:pt x="61" y="572"/>
                    </a:cubicBezTo>
                    <a:cubicBezTo>
                      <a:pt x="43" y="572"/>
                      <a:pt x="0" y="582"/>
                      <a:pt x="0" y="640"/>
                    </a:cubicBezTo>
                    <a:cubicBezTo>
                      <a:pt x="0" y="748"/>
                      <a:pt x="86" y="870"/>
                      <a:pt x="227" y="870"/>
                    </a:cubicBezTo>
                    <a:cubicBezTo>
                      <a:pt x="374" y="870"/>
                      <a:pt x="504" y="748"/>
                      <a:pt x="504" y="59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grpSp>
      <p:grpSp>
        <p:nvGrpSpPr>
          <p:cNvPr id="332" name="Group 331"/>
          <p:cNvGrpSpPr/>
          <p:nvPr/>
        </p:nvGrpSpPr>
        <p:grpSpPr>
          <a:xfrm>
            <a:off x="72360" y="2112480"/>
            <a:ext cx="5546520" cy="979920"/>
            <a:chOff x="72360" y="2112480"/>
            <a:chExt cx="5546520" cy="979920"/>
          </a:xfrm>
        </p:grpSpPr>
        <p:sp>
          <p:nvSpPr>
            <p:cNvPr id="333" name="TextBox 332"/>
            <p:cNvSpPr txBox="1"/>
            <p:nvPr/>
          </p:nvSpPr>
          <p:spPr>
            <a:xfrm>
              <a:off x="72360" y="2207520"/>
              <a:ext cx="1528200" cy="701640"/>
            </a:xfrm>
            <a:prstGeom prst="rect">
              <a:avLst/>
            </a:prstGeom>
            <a:noFill/>
            <a:ln w="18000">
              <a:noFill/>
            </a:ln>
          </p:spPr>
          <p:txBody>
            <a:bodyPr lIns="36000" tIns="36000" rIns="36000" bIns="36000" anchor="ctr">
              <a:noAutofit/>
            </a:bodyPr>
            <a:lstStyle/>
            <a:p>
              <a:pPr algn="just">
                <a:lnSpc>
                  <a:spcPct val="110000"/>
                </a:lnSpc>
              </a:pPr>
              <a:r>
                <a:rPr lang="sv-SE" sz="4000" b="0" strike="noStrike" spc="-1">
                  <a:solidFill>
                    <a:srgbClr val="000000"/>
                  </a:solidFill>
                  <a:latin typeface="Times New Roman"/>
                </a:rPr>
                <a:t>Suy ra:</a:t>
              </a:r>
              <a:endParaRPr lang="de-AT" sz="4000" b="0" strike="noStrike" spc="-1">
                <a:solidFill>
                  <a:srgbClr val="000000"/>
                </a:solidFill>
                <a:latin typeface="Source Sans Pro"/>
              </a:endParaRPr>
            </a:p>
          </p:txBody>
        </p:sp>
        <p:grpSp>
          <p:nvGrpSpPr>
            <p:cNvPr id="334" name="Group 333"/>
            <p:cNvGrpSpPr/>
            <p:nvPr/>
          </p:nvGrpSpPr>
          <p:grpSpPr>
            <a:xfrm>
              <a:off x="1771200" y="2112480"/>
              <a:ext cx="3847680" cy="979920"/>
              <a:chOff x="1771200" y="2112480"/>
              <a:chExt cx="3847680" cy="979920"/>
            </a:xfrm>
          </p:grpSpPr>
          <p:sp>
            <p:nvSpPr>
              <p:cNvPr id="335" name="Freeform: Shape 334"/>
              <p:cNvSpPr/>
              <p:nvPr/>
            </p:nvSpPr>
            <p:spPr>
              <a:xfrm>
                <a:off x="1869480" y="2113920"/>
                <a:ext cx="330840" cy="309240"/>
              </a:xfrm>
              <a:custGeom>
                <a:avLst/>
                <a:gdLst/>
                <a:ahLst/>
                <a:cxnLst/>
                <a:rect l="0" t="0" r="r" b="b"/>
                <a:pathLst>
                  <a:path w="919" h="859">
                    <a:moveTo>
                      <a:pt x="918" y="36"/>
                    </a:moveTo>
                    <a:cubicBezTo>
                      <a:pt x="921" y="0"/>
                      <a:pt x="914" y="0"/>
                      <a:pt x="882" y="0"/>
                    </a:cubicBezTo>
                    <a:cubicBezTo>
                      <a:pt x="669" y="0"/>
                      <a:pt x="457" y="0"/>
                      <a:pt x="245" y="0"/>
                    </a:cubicBezTo>
                    <a:cubicBezTo>
                      <a:pt x="220" y="0"/>
                      <a:pt x="205" y="0"/>
                      <a:pt x="205" y="25"/>
                    </a:cubicBezTo>
                    <a:cubicBezTo>
                      <a:pt x="205" y="40"/>
                      <a:pt x="220" y="40"/>
                      <a:pt x="241" y="40"/>
                    </a:cubicBezTo>
                    <a:cubicBezTo>
                      <a:pt x="288" y="40"/>
                      <a:pt x="324" y="40"/>
                      <a:pt x="324" y="61"/>
                    </a:cubicBezTo>
                    <a:cubicBezTo>
                      <a:pt x="324" y="68"/>
                      <a:pt x="324" y="68"/>
                      <a:pt x="317" y="93"/>
                    </a:cubicBezTo>
                    <a:cubicBezTo>
                      <a:pt x="262" y="315"/>
                      <a:pt x="206" y="537"/>
                      <a:pt x="151" y="759"/>
                    </a:cubicBezTo>
                    <a:cubicBezTo>
                      <a:pt x="137" y="809"/>
                      <a:pt x="137" y="820"/>
                      <a:pt x="36" y="820"/>
                    </a:cubicBezTo>
                    <a:cubicBezTo>
                      <a:pt x="14" y="820"/>
                      <a:pt x="0" y="820"/>
                      <a:pt x="0" y="845"/>
                    </a:cubicBezTo>
                    <a:cubicBezTo>
                      <a:pt x="0" y="859"/>
                      <a:pt x="11" y="859"/>
                      <a:pt x="36" y="859"/>
                    </a:cubicBezTo>
                    <a:cubicBezTo>
                      <a:pt x="254" y="859"/>
                      <a:pt x="473" y="859"/>
                      <a:pt x="691" y="859"/>
                    </a:cubicBezTo>
                    <a:cubicBezTo>
                      <a:pt x="720" y="859"/>
                      <a:pt x="723" y="856"/>
                      <a:pt x="731" y="838"/>
                    </a:cubicBezTo>
                    <a:cubicBezTo>
                      <a:pt x="769" y="747"/>
                      <a:pt x="807" y="656"/>
                      <a:pt x="846" y="565"/>
                    </a:cubicBezTo>
                    <a:cubicBezTo>
                      <a:pt x="849" y="557"/>
                      <a:pt x="850" y="553"/>
                      <a:pt x="853" y="547"/>
                    </a:cubicBezTo>
                    <a:cubicBezTo>
                      <a:pt x="848" y="542"/>
                      <a:pt x="853" y="532"/>
                      <a:pt x="838" y="532"/>
                    </a:cubicBezTo>
                    <a:cubicBezTo>
                      <a:pt x="828" y="532"/>
                      <a:pt x="824" y="539"/>
                      <a:pt x="820" y="547"/>
                    </a:cubicBezTo>
                    <a:cubicBezTo>
                      <a:pt x="741" y="734"/>
                      <a:pt x="695" y="820"/>
                      <a:pt x="479" y="820"/>
                    </a:cubicBezTo>
                    <a:cubicBezTo>
                      <a:pt x="416" y="820"/>
                      <a:pt x="354" y="820"/>
                      <a:pt x="291" y="820"/>
                    </a:cubicBezTo>
                    <a:cubicBezTo>
                      <a:pt x="273" y="820"/>
                      <a:pt x="273" y="820"/>
                      <a:pt x="266" y="820"/>
                    </a:cubicBezTo>
                    <a:cubicBezTo>
                      <a:pt x="252" y="816"/>
                      <a:pt x="248" y="816"/>
                      <a:pt x="248" y="805"/>
                    </a:cubicBezTo>
                    <a:cubicBezTo>
                      <a:pt x="248" y="802"/>
                      <a:pt x="248" y="798"/>
                      <a:pt x="256" y="777"/>
                    </a:cubicBezTo>
                    <a:cubicBezTo>
                      <a:pt x="284" y="662"/>
                      <a:pt x="313" y="547"/>
                      <a:pt x="342" y="431"/>
                    </a:cubicBezTo>
                    <a:cubicBezTo>
                      <a:pt x="383" y="431"/>
                      <a:pt x="423" y="431"/>
                      <a:pt x="464" y="431"/>
                    </a:cubicBezTo>
                    <a:cubicBezTo>
                      <a:pt x="572" y="431"/>
                      <a:pt x="572" y="460"/>
                      <a:pt x="572" y="489"/>
                    </a:cubicBezTo>
                    <a:cubicBezTo>
                      <a:pt x="572" y="500"/>
                      <a:pt x="572" y="514"/>
                      <a:pt x="565" y="550"/>
                    </a:cubicBezTo>
                    <a:cubicBezTo>
                      <a:pt x="561" y="557"/>
                      <a:pt x="561" y="561"/>
                      <a:pt x="561" y="565"/>
                    </a:cubicBezTo>
                    <a:cubicBezTo>
                      <a:pt x="561" y="572"/>
                      <a:pt x="565" y="579"/>
                      <a:pt x="576" y="579"/>
                    </a:cubicBezTo>
                    <a:cubicBezTo>
                      <a:pt x="587" y="579"/>
                      <a:pt x="590" y="572"/>
                      <a:pt x="597" y="554"/>
                    </a:cubicBezTo>
                    <a:cubicBezTo>
                      <a:pt x="621" y="455"/>
                      <a:pt x="645" y="357"/>
                      <a:pt x="669" y="259"/>
                    </a:cubicBezTo>
                    <a:cubicBezTo>
                      <a:pt x="669" y="252"/>
                      <a:pt x="662" y="245"/>
                      <a:pt x="651" y="245"/>
                    </a:cubicBezTo>
                    <a:cubicBezTo>
                      <a:pt x="641" y="245"/>
                      <a:pt x="637" y="252"/>
                      <a:pt x="633" y="266"/>
                    </a:cubicBezTo>
                    <a:cubicBezTo>
                      <a:pt x="608" y="363"/>
                      <a:pt x="587" y="392"/>
                      <a:pt x="468" y="392"/>
                    </a:cubicBezTo>
                    <a:cubicBezTo>
                      <a:pt x="428" y="392"/>
                      <a:pt x="389" y="392"/>
                      <a:pt x="349" y="392"/>
                    </a:cubicBezTo>
                    <a:cubicBezTo>
                      <a:pt x="374" y="291"/>
                      <a:pt x="399" y="191"/>
                      <a:pt x="425" y="90"/>
                    </a:cubicBezTo>
                    <a:cubicBezTo>
                      <a:pt x="439" y="43"/>
                      <a:pt x="439" y="40"/>
                      <a:pt x="493" y="40"/>
                    </a:cubicBezTo>
                    <a:cubicBezTo>
                      <a:pt x="553" y="40"/>
                      <a:pt x="613" y="40"/>
                      <a:pt x="673" y="40"/>
                    </a:cubicBezTo>
                    <a:cubicBezTo>
                      <a:pt x="828" y="40"/>
                      <a:pt x="864" y="76"/>
                      <a:pt x="864" y="180"/>
                    </a:cubicBezTo>
                    <a:cubicBezTo>
                      <a:pt x="864" y="209"/>
                      <a:pt x="864" y="212"/>
                      <a:pt x="860" y="248"/>
                    </a:cubicBezTo>
                    <a:cubicBezTo>
                      <a:pt x="860" y="255"/>
                      <a:pt x="860" y="262"/>
                      <a:pt x="860" y="270"/>
                    </a:cubicBezTo>
                    <a:cubicBezTo>
                      <a:pt x="860" y="277"/>
                      <a:pt x="864" y="284"/>
                      <a:pt x="874" y="284"/>
                    </a:cubicBezTo>
                    <a:cubicBezTo>
                      <a:pt x="889" y="284"/>
                      <a:pt x="889" y="277"/>
                      <a:pt x="892" y="252"/>
                    </a:cubicBezTo>
                    <a:cubicBezTo>
                      <a:pt x="901" y="180"/>
                      <a:pt x="909" y="108"/>
                      <a:pt x="918"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36" name="Freeform: Shape 335"/>
              <p:cNvSpPr/>
              <p:nvPr/>
            </p:nvSpPr>
            <p:spPr>
              <a:xfrm>
                <a:off x="2231280" y="2112480"/>
                <a:ext cx="347040" cy="310680"/>
              </a:xfrm>
              <a:custGeom>
                <a:avLst/>
                <a:gdLst/>
                <a:ahLst/>
                <a:cxnLst/>
                <a:rect l="0" t="0" r="r" b="b"/>
                <a:pathLst>
                  <a:path w="964" h="863">
                    <a:moveTo>
                      <a:pt x="964" y="320"/>
                    </a:moveTo>
                    <a:cubicBezTo>
                      <a:pt x="964" y="140"/>
                      <a:pt x="860" y="0"/>
                      <a:pt x="669" y="0"/>
                    </a:cubicBezTo>
                    <a:cubicBezTo>
                      <a:pt x="528" y="0"/>
                      <a:pt x="386" y="0"/>
                      <a:pt x="245" y="0"/>
                    </a:cubicBezTo>
                    <a:cubicBezTo>
                      <a:pt x="220" y="0"/>
                      <a:pt x="205" y="0"/>
                      <a:pt x="205" y="25"/>
                    </a:cubicBezTo>
                    <a:cubicBezTo>
                      <a:pt x="205" y="40"/>
                      <a:pt x="216" y="40"/>
                      <a:pt x="241" y="40"/>
                    </a:cubicBezTo>
                    <a:cubicBezTo>
                      <a:pt x="259" y="40"/>
                      <a:pt x="281" y="40"/>
                      <a:pt x="299" y="43"/>
                    </a:cubicBezTo>
                    <a:cubicBezTo>
                      <a:pt x="317" y="43"/>
                      <a:pt x="324" y="47"/>
                      <a:pt x="324" y="61"/>
                    </a:cubicBezTo>
                    <a:cubicBezTo>
                      <a:pt x="324" y="68"/>
                      <a:pt x="324" y="72"/>
                      <a:pt x="320" y="86"/>
                    </a:cubicBezTo>
                    <a:cubicBezTo>
                      <a:pt x="264" y="312"/>
                      <a:pt x="208" y="537"/>
                      <a:pt x="151" y="762"/>
                    </a:cubicBezTo>
                    <a:cubicBezTo>
                      <a:pt x="137" y="813"/>
                      <a:pt x="137" y="823"/>
                      <a:pt x="36" y="823"/>
                    </a:cubicBezTo>
                    <a:cubicBezTo>
                      <a:pt x="14" y="823"/>
                      <a:pt x="0" y="823"/>
                      <a:pt x="0" y="849"/>
                    </a:cubicBezTo>
                    <a:cubicBezTo>
                      <a:pt x="0" y="863"/>
                      <a:pt x="11" y="863"/>
                      <a:pt x="36" y="863"/>
                    </a:cubicBezTo>
                    <a:cubicBezTo>
                      <a:pt x="175" y="863"/>
                      <a:pt x="314" y="863"/>
                      <a:pt x="453" y="863"/>
                    </a:cubicBezTo>
                    <a:cubicBezTo>
                      <a:pt x="716" y="863"/>
                      <a:pt x="964" y="597"/>
                      <a:pt x="964" y="320"/>
                    </a:cubicBezTo>
                    <a:moveTo>
                      <a:pt x="856" y="273"/>
                    </a:moveTo>
                    <a:cubicBezTo>
                      <a:pt x="856" y="334"/>
                      <a:pt x="831" y="543"/>
                      <a:pt x="723" y="680"/>
                    </a:cubicBezTo>
                    <a:cubicBezTo>
                      <a:pt x="687" y="726"/>
                      <a:pt x="587" y="823"/>
                      <a:pt x="432" y="823"/>
                    </a:cubicBezTo>
                    <a:cubicBezTo>
                      <a:pt x="384" y="823"/>
                      <a:pt x="336" y="823"/>
                      <a:pt x="288" y="823"/>
                    </a:cubicBezTo>
                    <a:cubicBezTo>
                      <a:pt x="270" y="823"/>
                      <a:pt x="270" y="823"/>
                      <a:pt x="259" y="823"/>
                    </a:cubicBezTo>
                    <a:cubicBezTo>
                      <a:pt x="248" y="820"/>
                      <a:pt x="245" y="820"/>
                      <a:pt x="245" y="809"/>
                    </a:cubicBezTo>
                    <a:cubicBezTo>
                      <a:pt x="245" y="805"/>
                      <a:pt x="245" y="802"/>
                      <a:pt x="252" y="780"/>
                    </a:cubicBezTo>
                    <a:cubicBezTo>
                      <a:pt x="309" y="549"/>
                      <a:pt x="367" y="318"/>
                      <a:pt x="425" y="86"/>
                    </a:cubicBezTo>
                    <a:cubicBezTo>
                      <a:pt x="435" y="43"/>
                      <a:pt x="439" y="40"/>
                      <a:pt x="493" y="40"/>
                    </a:cubicBezTo>
                    <a:cubicBezTo>
                      <a:pt x="537" y="40"/>
                      <a:pt x="582" y="40"/>
                      <a:pt x="626" y="40"/>
                    </a:cubicBezTo>
                    <a:cubicBezTo>
                      <a:pt x="752" y="40"/>
                      <a:pt x="856" y="104"/>
                      <a:pt x="856"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37" name="Freeform: Shape 336"/>
              <p:cNvSpPr/>
              <p:nvPr/>
            </p:nvSpPr>
            <p:spPr>
              <a:xfrm>
                <a:off x="1771200" y="2608200"/>
                <a:ext cx="901800" cy="18000"/>
              </a:xfrm>
              <a:custGeom>
                <a:avLst/>
                <a:gdLst/>
                <a:ahLst/>
                <a:cxnLst/>
                <a:rect l="0" t="0" r="r" b="b"/>
                <a:pathLst>
                  <a:path w="2505" h="50">
                    <a:moveTo>
                      <a:pt x="0" y="0"/>
                    </a:moveTo>
                    <a:cubicBezTo>
                      <a:pt x="835" y="0"/>
                      <a:pt x="1670" y="0"/>
                      <a:pt x="2505" y="0"/>
                    </a:cubicBezTo>
                    <a:cubicBezTo>
                      <a:pt x="2505" y="17"/>
                      <a:pt x="2505" y="34"/>
                      <a:pt x="2505" y="50"/>
                    </a:cubicBezTo>
                    <a:cubicBezTo>
                      <a:pt x="1670" y="50"/>
                      <a:pt x="835" y="50"/>
                      <a:pt x="0" y="50"/>
                    </a:cubicBezTo>
                    <a:cubicBezTo>
                      <a:pt x="0" y="34"/>
                      <a:pt x="0" y="17"/>
                      <a:pt x="0" y="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38" name="Freeform: Shape 337"/>
              <p:cNvSpPr/>
              <p:nvPr/>
            </p:nvSpPr>
            <p:spPr>
              <a:xfrm>
                <a:off x="1790640" y="2732400"/>
                <a:ext cx="456120" cy="309240"/>
              </a:xfrm>
              <a:custGeom>
                <a:avLst/>
                <a:gdLst/>
                <a:ahLst/>
                <a:cxnLst/>
                <a:rect l="0" t="0" r="r" b="b"/>
                <a:pathLst>
                  <a:path w="1267" h="859">
                    <a:moveTo>
                      <a:pt x="1267" y="11"/>
                    </a:moveTo>
                    <a:cubicBezTo>
                      <a:pt x="1267" y="0"/>
                      <a:pt x="1252" y="0"/>
                      <a:pt x="1231" y="0"/>
                    </a:cubicBezTo>
                    <a:cubicBezTo>
                      <a:pt x="1176" y="0"/>
                      <a:pt x="1120" y="0"/>
                      <a:pt x="1065" y="0"/>
                    </a:cubicBezTo>
                    <a:cubicBezTo>
                      <a:pt x="1033" y="0"/>
                      <a:pt x="1029" y="0"/>
                      <a:pt x="1015" y="22"/>
                    </a:cubicBezTo>
                    <a:cubicBezTo>
                      <a:pt x="861" y="261"/>
                      <a:pt x="708" y="501"/>
                      <a:pt x="554" y="741"/>
                    </a:cubicBezTo>
                    <a:cubicBezTo>
                      <a:pt x="522" y="503"/>
                      <a:pt x="489" y="266"/>
                      <a:pt x="457" y="29"/>
                    </a:cubicBezTo>
                    <a:cubicBezTo>
                      <a:pt x="453" y="0"/>
                      <a:pt x="450" y="0"/>
                      <a:pt x="417" y="0"/>
                    </a:cubicBezTo>
                    <a:cubicBezTo>
                      <a:pt x="360" y="0"/>
                      <a:pt x="302" y="0"/>
                      <a:pt x="245" y="0"/>
                    </a:cubicBezTo>
                    <a:cubicBezTo>
                      <a:pt x="220" y="0"/>
                      <a:pt x="205" y="0"/>
                      <a:pt x="205" y="22"/>
                    </a:cubicBezTo>
                    <a:cubicBezTo>
                      <a:pt x="205" y="36"/>
                      <a:pt x="216" y="36"/>
                      <a:pt x="241" y="36"/>
                    </a:cubicBezTo>
                    <a:cubicBezTo>
                      <a:pt x="259" y="36"/>
                      <a:pt x="281" y="40"/>
                      <a:pt x="295" y="40"/>
                    </a:cubicBezTo>
                    <a:cubicBezTo>
                      <a:pt x="317" y="43"/>
                      <a:pt x="324" y="47"/>
                      <a:pt x="324" y="61"/>
                    </a:cubicBezTo>
                    <a:cubicBezTo>
                      <a:pt x="324" y="65"/>
                      <a:pt x="324" y="68"/>
                      <a:pt x="320" y="83"/>
                    </a:cubicBezTo>
                    <a:cubicBezTo>
                      <a:pt x="266" y="297"/>
                      <a:pt x="212" y="512"/>
                      <a:pt x="158" y="726"/>
                    </a:cubicBezTo>
                    <a:cubicBezTo>
                      <a:pt x="148" y="777"/>
                      <a:pt x="126" y="816"/>
                      <a:pt x="22" y="823"/>
                    </a:cubicBezTo>
                    <a:cubicBezTo>
                      <a:pt x="14" y="823"/>
                      <a:pt x="0" y="823"/>
                      <a:pt x="0" y="845"/>
                    </a:cubicBezTo>
                    <a:cubicBezTo>
                      <a:pt x="0" y="856"/>
                      <a:pt x="7" y="859"/>
                      <a:pt x="18" y="859"/>
                    </a:cubicBezTo>
                    <a:cubicBezTo>
                      <a:pt x="58" y="859"/>
                      <a:pt x="101" y="856"/>
                      <a:pt x="144" y="856"/>
                    </a:cubicBezTo>
                    <a:cubicBezTo>
                      <a:pt x="187" y="856"/>
                      <a:pt x="230" y="859"/>
                      <a:pt x="273" y="859"/>
                    </a:cubicBezTo>
                    <a:cubicBezTo>
                      <a:pt x="281" y="859"/>
                      <a:pt x="295" y="859"/>
                      <a:pt x="295" y="834"/>
                    </a:cubicBezTo>
                    <a:cubicBezTo>
                      <a:pt x="295" y="823"/>
                      <a:pt x="281" y="823"/>
                      <a:pt x="273" y="823"/>
                    </a:cubicBezTo>
                    <a:cubicBezTo>
                      <a:pt x="202" y="820"/>
                      <a:pt x="187" y="795"/>
                      <a:pt x="187" y="766"/>
                    </a:cubicBezTo>
                    <a:cubicBezTo>
                      <a:pt x="187" y="759"/>
                      <a:pt x="187" y="752"/>
                      <a:pt x="194" y="737"/>
                    </a:cubicBezTo>
                    <a:cubicBezTo>
                      <a:pt x="251" y="508"/>
                      <a:pt x="307" y="279"/>
                      <a:pt x="363" y="50"/>
                    </a:cubicBezTo>
                    <a:cubicBezTo>
                      <a:pt x="365" y="50"/>
                      <a:pt x="366" y="50"/>
                      <a:pt x="367" y="50"/>
                    </a:cubicBezTo>
                    <a:cubicBezTo>
                      <a:pt x="403" y="310"/>
                      <a:pt x="439" y="571"/>
                      <a:pt x="475" y="831"/>
                    </a:cubicBezTo>
                    <a:cubicBezTo>
                      <a:pt x="479" y="849"/>
                      <a:pt x="479" y="859"/>
                      <a:pt x="493" y="859"/>
                    </a:cubicBezTo>
                    <a:cubicBezTo>
                      <a:pt x="507" y="859"/>
                      <a:pt x="515" y="849"/>
                      <a:pt x="522" y="838"/>
                    </a:cubicBezTo>
                    <a:cubicBezTo>
                      <a:pt x="692" y="572"/>
                      <a:pt x="862" y="306"/>
                      <a:pt x="1033" y="40"/>
                    </a:cubicBezTo>
                    <a:cubicBezTo>
                      <a:pt x="973" y="280"/>
                      <a:pt x="913" y="521"/>
                      <a:pt x="853" y="762"/>
                    </a:cubicBezTo>
                    <a:cubicBezTo>
                      <a:pt x="838" y="813"/>
                      <a:pt x="838" y="823"/>
                      <a:pt x="738" y="823"/>
                    </a:cubicBezTo>
                    <a:cubicBezTo>
                      <a:pt x="716" y="823"/>
                      <a:pt x="702" y="823"/>
                      <a:pt x="702" y="845"/>
                    </a:cubicBezTo>
                    <a:cubicBezTo>
                      <a:pt x="702" y="859"/>
                      <a:pt x="716" y="859"/>
                      <a:pt x="720" y="859"/>
                    </a:cubicBezTo>
                    <a:cubicBezTo>
                      <a:pt x="773" y="858"/>
                      <a:pt x="825" y="857"/>
                      <a:pt x="878" y="856"/>
                    </a:cubicBezTo>
                    <a:cubicBezTo>
                      <a:pt x="928" y="856"/>
                      <a:pt x="982" y="859"/>
                      <a:pt x="1036" y="859"/>
                    </a:cubicBezTo>
                    <a:cubicBezTo>
                      <a:pt x="1044" y="859"/>
                      <a:pt x="1062" y="859"/>
                      <a:pt x="1062" y="834"/>
                    </a:cubicBezTo>
                    <a:cubicBezTo>
                      <a:pt x="1062" y="823"/>
                      <a:pt x="1047" y="823"/>
                      <a:pt x="1026" y="823"/>
                    </a:cubicBezTo>
                    <a:cubicBezTo>
                      <a:pt x="979" y="823"/>
                      <a:pt x="943" y="823"/>
                      <a:pt x="943" y="798"/>
                    </a:cubicBezTo>
                    <a:cubicBezTo>
                      <a:pt x="943" y="795"/>
                      <a:pt x="943" y="791"/>
                      <a:pt x="950" y="769"/>
                    </a:cubicBezTo>
                    <a:cubicBezTo>
                      <a:pt x="1005" y="545"/>
                      <a:pt x="1060" y="321"/>
                      <a:pt x="1116" y="97"/>
                    </a:cubicBezTo>
                    <a:cubicBezTo>
                      <a:pt x="1130" y="50"/>
                      <a:pt x="1130" y="36"/>
                      <a:pt x="1227" y="36"/>
                    </a:cubicBezTo>
                    <a:cubicBezTo>
                      <a:pt x="1256" y="36"/>
                      <a:pt x="1267" y="36"/>
                      <a:pt x="1267"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39" name="Freeform: Shape 338"/>
              <p:cNvSpPr/>
              <p:nvPr/>
            </p:nvSpPr>
            <p:spPr>
              <a:xfrm>
                <a:off x="2276280" y="2732400"/>
                <a:ext cx="383400" cy="309240"/>
              </a:xfrm>
              <a:custGeom>
                <a:avLst/>
                <a:gdLst/>
                <a:ahLst/>
                <a:cxnLst/>
                <a:rect l="0" t="0" r="r" b="b"/>
                <a:pathLst>
                  <a:path w="1065" h="859">
                    <a:moveTo>
                      <a:pt x="1065" y="11"/>
                    </a:moveTo>
                    <a:cubicBezTo>
                      <a:pt x="1060" y="7"/>
                      <a:pt x="1065" y="0"/>
                      <a:pt x="1051" y="0"/>
                    </a:cubicBezTo>
                    <a:cubicBezTo>
                      <a:pt x="1008" y="0"/>
                      <a:pt x="964" y="4"/>
                      <a:pt x="921" y="4"/>
                    </a:cubicBezTo>
                    <a:cubicBezTo>
                      <a:pt x="878" y="4"/>
                      <a:pt x="835" y="0"/>
                      <a:pt x="792" y="0"/>
                    </a:cubicBezTo>
                    <a:cubicBezTo>
                      <a:pt x="785" y="0"/>
                      <a:pt x="770" y="0"/>
                      <a:pt x="770" y="25"/>
                    </a:cubicBezTo>
                    <a:cubicBezTo>
                      <a:pt x="770" y="36"/>
                      <a:pt x="781" y="36"/>
                      <a:pt x="792" y="36"/>
                    </a:cubicBezTo>
                    <a:cubicBezTo>
                      <a:pt x="864" y="40"/>
                      <a:pt x="878" y="65"/>
                      <a:pt x="878" y="93"/>
                    </a:cubicBezTo>
                    <a:cubicBezTo>
                      <a:pt x="878" y="97"/>
                      <a:pt x="874" y="115"/>
                      <a:pt x="874" y="119"/>
                    </a:cubicBezTo>
                    <a:cubicBezTo>
                      <a:pt x="828" y="307"/>
                      <a:pt x="781" y="495"/>
                      <a:pt x="734" y="683"/>
                    </a:cubicBezTo>
                    <a:cubicBezTo>
                      <a:pt x="641" y="463"/>
                      <a:pt x="547" y="242"/>
                      <a:pt x="453" y="22"/>
                    </a:cubicBezTo>
                    <a:cubicBezTo>
                      <a:pt x="443" y="0"/>
                      <a:pt x="443" y="0"/>
                      <a:pt x="414" y="0"/>
                    </a:cubicBezTo>
                    <a:cubicBezTo>
                      <a:pt x="357" y="0"/>
                      <a:pt x="301" y="0"/>
                      <a:pt x="245" y="0"/>
                    </a:cubicBezTo>
                    <a:cubicBezTo>
                      <a:pt x="220" y="0"/>
                      <a:pt x="209" y="0"/>
                      <a:pt x="209" y="25"/>
                    </a:cubicBezTo>
                    <a:cubicBezTo>
                      <a:pt x="209" y="36"/>
                      <a:pt x="220" y="36"/>
                      <a:pt x="241" y="36"/>
                    </a:cubicBezTo>
                    <a:cubicBezTo>
                      <a:pt x="248" y="36"/>
                      <a:pt x="327" y="36"/>
                      <a:pt x="327" y="50"/>
                    </a:cubicBezTo>
                    <a:cubicBezTo>
                      <a:pt x="271" y="276"/>
                      <a:pt x="215" y="501"/>
                      <a:pt x="158" y="726"/>
                    </a:cubicBezTo>
                    <a:cubicBezTo>
                      <a:pt x="148" y="777"/>
                      <a:pt x="126" y="816"/>
                      <a:pt x="22" y="823"/>
                    </a:cubicBezTo>
                    <a:cubicBezTo>
                      <a:pt x="14" y="823"/>
                      <a:pt x="0" y="823"/>
                      <a:pt x="0" y="849"/>
                    </a:cubicBezTo>
                    <a:cubicBezTo>
                      <a:pt x="0" y="856"/>
                      <a:pt x="7" y="859"/>
                      <a:pt x="18" y="859"/>
                    </a:cubicBezTo>
                    <a:cubicBezTo>
                      <a:pt x="58" y="859"/>
                      <a:pt x="101" y="856"/>
                      <a:pt x="144" y="856"/>
                    </a:cubicBezTo>
                    <a:cubicBezTo>
                      <a:pt x="187" y="856"/>
                      <a:pt x="234" y="859"/>
                      <a:pt x="273" y="859"/>
                    </a:cubicBezTo>
                    <a:cubicBezTo>
                      <a:pt x="281" y="859"/>
                      <a:pt x="299" y="859"/>
                      <a:pt x="299" y="834"/>
                    </a:cubicBezTo>
                    <a:cubicBezTo>
                      <a:pt x="299" y="823"/>
                      <a:pt x="284" y="823"/>
                      <a:pt x="273" y="823"/>
                    </a:cubicBezTo>
                    <a:cubicBezTo>
                      <a:pt x="198" y="820"/>
                      <a:pt x="187" y="791"/>
                      <a:pt x="187" y="766"/>
                    </a:cubicBezTo>
                    <a:cubicBezTo>
                      <a:pt x="187" y="759"/>
                      <a:pt x="191" y="752"/>
                      <a:pt x="194" y="737"/>
                    </a:cubicBezTo>
                    <a:cubicBezTo>
                      <a:pt x="250" y="515"/>
                      <a:pt x="305" y="294"/>
                      <a:pt x="360" y="72"/>
                    </a:cubicBezTo>
                    <a:cubicBezTo>
                      <a:pt x="367" y="79"/>
                      <a:pt x="367" y="79"/>
                      <a:pt x="371" y="93"/>
                    </a:cubicBezTo>
                    <a:cubicBezTo>
                      <a:pt x="476" y="342"/>
                      <a:pt x="582" y="590"/>
                      <a:pt x="687" y="838"/>
                    </a:cubicBezTo>
                    <a:cubicBezTo>
                      <a:pt x="695" y="859"/>
                      <a:pt x="698" y="859"/>
                      <a:pt x="709" y="859"/>
                    </a:cubicBezTo>
                    <a:cubicBezTo>
                      <a:pt x="723" y="859"/>
                      <a:pt x="723" y="856"/>
                      <a:pt x="731" y="834"/>
                    </a:cubicBezTo>
                    <a:cubicBezTo>
                      <a:pt x="789" y="599"/>
                      <a:pt x="848" y="364"/>
                      <a:pt x="907" y="129"/>
                    </a:cubicBezTo>
                    <a:cubicBezTo>
                      <a:pt x="921" y="79"/>
                      <a:pt x="943" y="43"/>
                      <a:pt x="1044" y="36"/>
                    </a:cubicBezTo>
                    <a:cubicBezTo>
                      <a:pt x="1051" y="36"/>
                      <a:pt x="1065" y="36"/>
                      <a:pt x="1065"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40" name="Freeform: Shape 339"/>
              <p:cNvSpPr/>
              <p:nvPr/>
            </p:nvSpPr>
            <p:spPr>
              <a:xfrm>
                <a:off x="2878920" y="256428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4" y="0"/>
                      <a:pt x="0" y="11"/>
                      <a:pt x="0" y="25"/>
                    </a:cubicBezTo>
                    <a:cubicBezTo>
                      <a:pt x="0" y="40"/>
                      <a:pt x="14" y="50"/>
                      <a:pt x="25" y="50"/>
                    </a:cubicBezTo>
                    <a:cubicBezTo>
                      <a:pt x="289" y="50"/>
                      <a:pt x="553" y="50"/>
                      <a:pt x="817" y="50"/>
                    </a:cubicBezTo>
                    <a:cubicBezTo>
                      <a:pt x="831" y="50"/>
                      <a:pt x="842" y="40"/>
                      <a:pt x="842" y="25"/>
                    </a:cubicBezTo>
                    <a:moveTo>
                      <a:pt x="842" y="270"/>
                    </a:moveTo>
                    <a:cubicBezTo>
                      <a:pt x="842" y="255"/>
                      <a:pt x="831" y="245"/>
                      <a:pt x="817" y="245"/>
                    </a:cubicBezTo>
                    <a:cubicBezTo>
                      <a:pt x="553" y="245"/>
                      <a:pt x="289" y="245"/>
                      <a:pt x="25" y="245"/>
                    </a:cubicBezTo>
                    <a:cubicBezTo>
                      <a:pt x="14" y="245"/>
                      <a:pt x="0" y="255"/>
                      <a:pt x="0" y="270"/>
                    </a:cubicBezTo>
                    <a:cubicBezTo>
                      <a:pt x="0" y="284"/>
                      <a:pt x="14"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41" name="Freeform: Shape 340"/>
              <p:cNvSpPr/>
              <p:nvPr/>
            </p:nvSpPr>
            <p:spPr>
              <a:xfrm>
                <a:off x="3434760" y="2113920"/>
                <a:ext cx="329400" cy="309240"/>
              </a:xfrm>
              <a:custGeom>
                <a:avLst/>
                <a:gdLst/>
                <a:ahLst/>
                <a:cxnLst/>
                <a:rect l="0" t="0" r="r" b="b"/>
                <a:pathLst>
                  <a:path w="915" h="859">
                    <a:moveTo>
                      <a:pt x="914" y="36"/>
                    </a:moveTo>
                    <a:cubicBezTo>
                      <a:pt x="918" y="0"/>
                      <a:pt x="914" y="0"/>
                      <a:pt x="882" y="0"/>
                    </a:cubicBezTo>
                    <a:cubicBezTo>
                      <a:pt x="669" y="0"/>
                      <a:pt x="457" y="0"/>
                      <a:pt x="245" y="0"/>
                    </a:cubicBezTo>
                    <a:cubicBezTo>
                      <a:pt x="216" y="0"/>
                      <a:pt x="205" y="0"/>
                      <a:pt x="205" y="25"/>
                    </a:cubicBezTo>
                    <a:cubicBezTo>
                      <a:pt x="205" y="40"/>
                      <a:pt x="216" y="40"/>
                      <a:pt x="241" y="40"/>
                    </a:cubicBezTo>
                    <a:cubicBezTo>
                      <a:pt x="288" y="40"/>
                      <a:pt x="324" y="40"/>
                      <a:pt x="324" y="61"/>
                    </a:cubicBezTo>
                    <a:cubicBezTo>
                      <a:pt x="324" y="68"/>
                      <a:pt x="324" y="68"/>
                      <a:pt x="317" y="93"/>
                    </a:cubicBezTo>
                    <a:cubicBezTo>
                      <a:pt x="262" y="315"/>
                      <a:pt x="206" y="537"/>
                      <a:pt x="151" y="759"/>
                    </a:cubicBezTo>
                    <a:cubicBezTo>
                      <a:pt x="137" y="809"/>
                      <a:pt x="133" y="820"/>
                      <a:pt x="36" y="820"/>
                    </a:cubicBezTo>
                    <a:cubicBezTo>
                      <a:pt x="14" y="820"/>
                      <a:pt x="0" y="820"/>
                      <a:pt x="0" y="845"/>
                    </a:cubicBezTo>
                    <a:cubicBezTo>
                      <a:pt x="0" y="859"/>
                      <a:pt x="11" y="859"/>
                      <a:pt x="36" y="859"/>
                    </a:cubicBezTo>
                    <a:cubicBezTo>
                      <a:pt x="254" y="859"/>
                      <a:pt x="473" y="859"/>
                      <a:pt x="691" y="859"/>
                    </a:cubicBezTo>
                    <a:cubicBezTo>
                      <a:pt x="720" y="859"/>
                      <a:pt x="720" y="856"/>
                      <a:pt x="731" y="838"/>
                    </a:cubicBezTo>
                    <a:cubicBezTo>
                      <a:pt x="769" y="747"/>
                      <a:pt x="807" y="656"/>
                      <a:pt x="846" y="565"/>
                    </a:cubicBezTo>
                    <a:cubicBezTo>
                      <a:pt x="849" y="557"/>
                      <a:pt x="850" y="553"/>
                      <a:pt x="853" y="547"/>
                    </a:cubicBezTo>
                    <a:cubicBezTo>
                      <a:pt x="848" y="542"/>
                      <a:pt x="853" y="532"/>
                      <a:pt x="838" y="532"/>
                    </a:cubicBezTo>
                    <a:cubicBezTo>
                      <a:pt x="824" y="532"/>
                      <a:pt x="824" y="539"/>
                      <a:pt x="820" y="547"/>
                    </a:cubicBezTo>
                    <a:cubicBezTo>
                      <a:pt x="738" y="734"/>
                      <a:pt x="691" y="820"/>
                      <a:pt x="475" y="820"/>
                    </a:cubicBezTo>
                    <a:cubicBezTo>
                      <a:pt x="414" y="820"/>
                      <a:pt x="353" y="820"/>
                      <a:pt x="291" y="820"/>
                    </a:cubicBezTo>
                    <a:cubicBezTo>
                      <a:pt x="273" y="820"/>
                      <a:pt x="270" y="820"/>
                      <a:pt x="263" y="820"/>
                    </a:cubicBezTo>
                    <a:cubicBezTo>
                      <a:pt x="252" y="816"/>
                      <a:pt x="248" y="816"/>
                      <a:pt x="248" y="805"/>
                    </a:cubicBezTo>
                    <a:cubicBezTo>
                      <a:pt x="248" y="802"/>
                      <a:pt x="248" y="798"/>
                      <a:pt x="252" y="777"/>
                    </a:cubicBezTo>
                    <a:cubicBezTo>
                      <a:pt x="281" y="662"/>
                      <a:pt x="309" y="547"/>
                      <a:pt x="338" y="431"/>
                    </a:cubicBezTo>
                    <a:cubicBezTo>
                      <a:pt x="380" y="431"/>
                      <a:pt x="422" y="431"/>
                      <a:pt x="464" y="431"/>
                    </a:cubicBezTo>
                    <a:cubicBezTo>
                      <a:pt x="572" y="431"/>
                      <a:pt x="572" y="460"/>
                      <a:pt x="572" y="489"/>
                    </a:cubicBezTo>
                    <a:cubicBezTo>
                      <a:pt x="572" y="500"/>
                      <a:pt x="572" y="514"/>
                      <a:pt x="561" y="550"/>
                    </a:cubicBezTo>
                    <a:cubicBezTo>
                      <a:pt x="561" y="557"/>
                      <a:pt x="558" y="561"/>
                      <a:pt x="558" y="565"/>
                    </a:cubicBezTo>
                    <a:cubicBezTo>
                      <a:pt x="558" y="572"/>
                      <a:pt x="565" y="579"/>
                      <a:pt x="576" y="579"/>
                    </a:cubicBezTo>
                    <a:cubicBezTo>
                      <a:pt x="587" y="579"/>
                      <a:pt x="590" y="572"/>
                      <a:pt x="594" y="554"/>
                    </a:cubicBezTo>
                    <a:cubicBezTo>
                      <a:pt x="618" y="455"/>
                      <a:pt x="642" y="357"/>
                      <a:pt x="666" y="259"/>
                    </a:cubicBezTo>
                    <a:cubicBezTo>
                      <a:pt x="666" y="252"/>
                      <a:pt x="659" y="245"/>
                      <a:pt x="651" y="245"/>
                    </a:cubicBezTo>
                    <a:cubicBezTo>
                      <a:pt x="641" y="245"/>
                      <a:pt x="637" y="252"/>
                      <a:pt x="633" y="266"/>
                    </a:cubicBezTo>
                    <a:cubicBezTo>
                      <a:pt x="608" y="363"/>
                      <a:pt x="583" y="392"/>
                      <a:pt x="468" y="392"/>
                    </a:cubicBezTo>
                    <a:cubicBezTo>
                      <a:pt x="428" y="392"/>
                      <a:pt x="389" y="392"/>
                      <a:pt x="349" y="392"/>
                    </a:cubicBezTo>
                    <a:cubicBezTo>
                      <a:pt x="374" y="291"/>
                      <a:pt x="399" y="191"/>
                      <a:pt x="425" y="90"/>
                    </a:cubicBezTo>
                    <a:cubicBezTo>
                      <a:pt x="435" y="43"/>
                      <a:pt x="439" y="40"/>
                      <a:pt x="493" y="40"/>
                    </a:cubicBezTo>
                    <a:cubicBezTo>
                      <a:pt x="553" y="40"/>
                      <a:pt x="613" y="40"/>
                      <a:pt x="673" y="40"/>
                    </a:cubicBezTo>
                    <a:cubicBezTo>
                      <a:pt x="824" y="40"/>
                      <a:pt x="864" y="76"/>
                      <a:pt x="864" y="180"/>
                    </a:cubicBezTo>
                    <a:cubicBezTo>
                      <a:pt x="864" y="209"/>
                      <a:pt x="864" y="212"/>
                      <a:pt x="860" y="248"/>
                    </a:cubicBezTo>
                    <a:cubicBezTo>
                      <a:pt x="860" y="255"/>
                      <a:pt x="856" y="262"/>
                      <a:pt x="856" y="270"/>
                    </a:cubicBezTo>
                    <a:cubicBezTo>
                      <a:pt x="856" y="277"/>
                      <a:pt x="860" y="284"/>
                      <a:pt x="871" y="284"/>
                    </a:cubicBezTo>
                    <a:cubicBezTo>
                      <a:pt x="885" y="284"/>
                      <a:pt x="889" y="277"/>
                      <a:pt x="889" y="252"/>
                    </a:cubicBezTo>
                    <a:cubicBezTo>
                      <a:pt x="897" y="180"/>
                      <a:pt x="906" y="108"/>
                      <a:pt x="914"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42" name="Freeform: Shape 341"/>
              <p:cNvSpPr/>
              <p:nvPr/>
            </p:nvSpPr>
            <p:spPr>
              <a:xfrm>
                <a:off x="3794760" y="2113920"/>
                <a:ext cx="322920" cy="309240"/>
              </a:xfrm>
              <a:custGeom>
                <a:avLst/>
                <a:gdLst/>
                <a:ahLst/>
                <a:cxnLst/>
                <a:rect l="0" t="0" r="r" b="b"/>
                <a:pathLst>
                  <a:path w="897" h="859">
                    <a:moveTo>
                      <a:pt x="896" y="36"/>
                    </a:moveTo>
                    <a:cubicBezTo>
                      <a:pt x="900" y="0"/>
                      <a:pt x="896" y="0"/>
                      <a:pt x="864" y="0"/>
                    </a:cubicBezTo>
                    <a:cubicBezTo>
                      <a:pt x="657" y="0"/>
                      <a:pt x="451" y="0"/>
                      <a:pt x="245" y="0"/>
                    </a:cubicBezTo>
                    <a:cubicBezTo>
                      <a:pt x="220" y="0"/>
                      <a:pt x="205" y="0"/>
                      <a:pt x="205" y="25"/>
                    </a:cubicBezTo>
                    <a:cubicBezTo>
                      <a:pt x="205" y="40"/>
                      <a:pt x="216" y="40"/>
                      <a:pt x="241" y="40"/>
                    </a:cubicBezTo>
                    <a:cubicBezTo>
                      <a:pt x="288" y="40"/>
                      <a:pt x="324" y="40"/>
                      <a:pt x="324" y="61"/>
                    </a:cubicBezTo>
                    <a:cubicBezTo>
                      <a:pt x="324" y="68"/>
                      <a:pt x="324" y="68"/>
                      <a:pt x="317" y="93"/>
                    </a:cubicBezTo>
                    <a:cubicBezTo>
                      <a:pt x="262" y="315"/>
                      <a:pt x="206" y="537"/>
                      <a:pt x="151" y="759"/>
                    </a:cubicBezTo>
                    <a:cubicBezTo>
                      <a:pt x="137" y="809"/>
                      <a:pt x="137" y="820"/>
                      <a:pt x="36" y="820"/>
                    </a:cubicBezTo>
                    <a:cubicBezTo>
                      <a:pt x="14" y="820"/>
                      <a:pt x="0" y="820"/>
                      <a:pt x="0" y="845"/>
                    </a:cubicBezTo>
                    <a:cubicBezTo>
                      <a:pt x="0" y="859"/>
                      <a:pt x="14" y="859"/>
                      <a:pt x="18" y="859"/>
                    </a:cubicBezTo>
                    <a:cubicBezTo>
                      <a:pt x="74" y="858"/>
                      <a:pt x="131" y="857"/>
                      <a:pt x="187" y="856"/>
                    </a:cubicBezTo>
                    <a:cubicBezTo>
                      <a:pt x="250" y="857"/>
                      <a:pt x="312" y="858"/>
                      <a:pt x="374" y="859"/>
                    </a:cubicBezTo>
                    <a:cubicBezTo>
                      <a:pt x="385" y="859"/>
                      <a:pt x="399" y="859"/>
                      <a:pt x="399" y="834"/>
                    </a:cubicBezTo>
                    <a:cubicBezTo>
                      <a:pt x="399" y="823"/>
                      <a:pt x="395" y="825"/>
                      <a:pt x="392" y="820"/>
                    </a:cubicBezTo>
                    <a:cubicBezTo>
                      <a:pt x="389" y="820"/>
                      <a:pt x="385" y="820"/>
                      <a:pt x="356" y="820"/>
                    </a:cubicBezTo>
                    <a:cubicBezTo>
                      <a:pt x="331" y="820"/>
                      <a:pt x="324" y="820"/>
                      <a:pt x="291" y="816"/>
                    </a:cubicBezTo>
                    <a:cubicBezTo>
                      <a:pt x="256" y="813"/>
                      <a:pt x="252" y="809"/>
                      <a:pt x="252" y="791"/>
                    </a:cubicBezTo>
                    <a:cubicBezTo>
                      <a:pt x="253" y="781"/>
                      <a:pt x="252" y="780"/>
                      <a:pt x="256" y="762"/>
                    </a:cubicBezTo>
                    <a:cubicBezTo>
                      <a:pt x="282" y="658"/>
                      <a:pt x="308" y="554"/>
                      <a:pt x="335" y="449"/>
                    </a:cubicBezTo>
                    <a:cubicBezTo>
                      <a:pt x="375" y="449"/>
                      <a:pt x="416" y="449"/>
                      <a:pt x="457" y="449"/>
                    </a:cubicBezTo>
                    <a:cubicBezTo>
                      <a:pt x="554" y="449"/>
                      <a:pt x="561" y="467"/>
                      <a:pt x="561" y="503"/>
                    </a:cubicBezTo>
                    <a:cubicBezTo>
                      <a:pt x="561" y="514"/>
                      <a:pt x="561" y="529"/>
                      <a:pt x="554" y="568"/>
                    </a:cubicBezTo>
                    <a:cubicBezTo>
                      <a:pt x="551" y="572"/>
                      <a:pt x="552" y="578"/>
                      <a:pt x="551" y="583"/>
                    </a:cubicBezTo>
                    <a:cubicBezTo>
                      <a:pt x="551" y="590"/>
                      <a:pt x="558" y="597"/>
                      <a:pt x="565" y="597"/>
                    </a:cubicBezTo>
                    <a:cubicBezTo>
                      <a:pt x="579" y="597"/>
                      <a:pt x="579" y="593"/>
                      <a:pt x="583" y="568"/>
                    </a:cubicBezTo>
                    <a:cubicBezTo>
                      <a:pt x="607" y="477"/>
                      <a:pt x="631" y="386"/>
                      <a:pt x="655" y="295"/>
                    </a:cubicBezTo>
                    <a:cubicBezTo>
                      <a:pt x="659" y="280"/>
                      <a:pt x="659" y="280"/>
                      <a:pt x="659" y="277"/>
                    </a:cubicBezTo>
                    <a:cubicBezTo>
                      <a:pt x="653" y="272"/>
                      <a:pt x="653" y="262"/>
                      <a:pt x="641" y="262"/>
                    </a:cubicBezTo>
                    <a:cubicBezTo>
                      <a:pt x="628" y="262"/>
                      <a:pt x="630" y="266"/>
                      <a:pt x="623" y="288"/>
                    </a:cubicBezTo>
                    <a:cubicBezTo>
                      <a:pt x="597" y="385"/>
                      <a:pt x="569" y="410"/>
                      <a:pt x="461" y="410"/>
                    </a:cubicBezTo>
                    <a:cubicBezTo>
                      <a:pt x="422" y="410"/>
                      <a:pt x="384" y="410"/>
                      <a:pt x="345" y="410"/>
                    </a:cubicBezTo>
                    <a:cubicBezTo>
                      <a:pt x="372" y="303"/>
                      <a:pt x="398" y="197"/>
                      <a:pt x="425" y="90"/>
                    </a:cubicBezTo>
                    <a:cubicBezTo>
                      <a:pt x="439" y="43"/>
                      <a:pt x="439" y="40"/>
                      <a:pt x="493" y="40"/>
                    </a:cubicBezTo>
                    <a:cubicBezTo>
                      <a:pt x="549" y="40"/>
                      <a:pt x="606" y="40"/>
                      <a:pt x="662" y="40"/>
                    </a:cubicBezTo>
                    <a:cubicBezTo>
                      <a:pt x="817" y="40"/>
                      <a:pt x="846" y="83"/>
                      <a:pt x="846" y="180"/>
                    </a:cubicBezTo>
                    <a:cubicBezTo>
                      <a:pt x="846" y="209"/>
                      <a:pt x="846" y="212"/>
                      <a:pt x="842" y="248"/>
                    </a:cubicBezTo>
                    <a:cubicBezTo>
                      <a:pt x="838" y="262"/>
                      <a:pt x="838" y="266"/>
                      <a:pt x="838" y="270"/>
                    </a:cubicBezTo>
                    <a:cubicBezTo>
                      <a:pt x="838" y="277"/>
                      <a:pt x="842" y="284"/>
                      <a:pt x="853" y="284"/>
                    </a:cubicBezTo>
                    <a:cubicBezTo>
                      <a:pt x="867" y="284"/>
                      <a:pt x="871" y="277"/>
                      <a:pt x="871" y="252"/>
                    </a:cubicBezTo>
                    <a:cubicBezTo>
                      <a:pt x="879" y="180"/>
                      <a:pt x="888" y="108"/>
                      <a:pt x="896"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43" name="Freeform: Shape 342"/>
              <p:cNvSpPr/>
              <p:nvPr/>
            </p:nvSpPr>
            <p:spPr>
              <a:xfrm>
                <a:off x="3389400" y="2608200"/>
                <a:ext cx="769680" cy="18000"/>
              </a:xfrm>
              <a:custGeom>
                <a:avLst/>
                <a:gdLst/>
                <a:ahLst/>
                <a:cxnLst/>
                <a:rect l="0" t="0" r="r" b="b"/>
                <a:pathLst>
                  <a:path w="2138" h="50">
                    <a:moveTo>
                      <a:pt x="0" y="0"/>
                    </a:moveTo>
                    <a:cubicBezTo>
                      <a:pt x="713" y="0"/>
                      <a:pt x="1425" y="0"/>
                      <a:pt x="2138" y="0"/>
                    </a:cubicBezTo>
                    <a:cubicBezTo>
                      <a:pt x="2138" y="17"/>
                      <a:pt x="2138" y="34"/>
                      <a:pt x="2138" y="50"/>
                    </a:cubicBezTo>
                    <a:cubicBezTo>
                      <a:pt x="1425" y="50"/>
                      <a:pt x="713" y="50"/>
                      <a:pt x="0" y="50"/>
                    </a:cubicBezTo>
                    <a:cubicBezTo>
                      <a:pt x="0" y="34"/>
                      <a:pt x="0" y="17"/>
                      <a:pt x="0" y="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44" name="Freeform: Shape 343"/>
              <p:cNvSpPr/>
              <p:nvPr/>
            </p:nvSpPr>
            <p:spPr>
              <a:xfrm>
                <a:off x="3407400" y="2732400"/>
                <a:ext cx="382320" cy="309240"/>
              </a:xfrm>
              <a:custGeom>
                <a:avLst/>
                <a:gdLst/>
                <a:ahLst/>
                <a:cxnLst/>
                <a:rect l="0" t="0" r="r" b="b"/>
                <a:pathLst>
                  <a:path w="1062" h="859">
                    <a:moveTo>
                      <a:pt x="1062" y="11"/>
                    </a:moveTo>
                    <a:cubicBezTo>
                      <a:pt x="1057" y="7"/>
                      <a:pt x="1062" y="0"/>
                      <a:pt x="1047" y="0"/>
                    </a:cubicBezTo>
                    <a:cubicBezTo>
                      <a:pt x="1004" y="0"/>
                      <a:pt x="961" y="4"/>
                      <a:pt x="918" y="4"/>
                    </a:cubicBezTo>
                    <a:cubicBezTo>
                      <a:pt x="874" y="4"/>
                      <a:pt x="831" y="0"/>
                      <a:pt x="792" y="0"/>
                    </a:cubicBezTo>
                    <a:cubicBezTo>
                      <a:pt x="781" y="0"/>
                      <a:pt x="767" y="0"/>
                      <a:pt x="767" y="25"/>
                    </a:cubicBezTo>
                    <a:cubicBezTo>
                      <a:pt x="767" y="36"/>
                      <a:pt x="781" y="36"/>
                      <a:pt x="792" y="36"/>
                    </a:cubicBezTo>
                    <a:cubicBezTo>
                      <a:pt x="864" y="40"/>
                      <a:pt x="874" y="65"/>
                      <a:pt x="874" y="93"/>
                    </a:cubicBezTo>
                    <a:cubicBezTo>
                      <a:pt x="874" y="97"/>
                      <a:pt x="874" y="115"/>
                      <a:pt x="871" y="119"/>
                    </a:cubicBezTo>
                    <a:cubicBezTo>
                      <a:pt x="824" y="307"/>
                      <a:pt x="777" y="495"/>
                      <a:pt x="731" y="683"/>
                    </a:cubicBezTo>
                    <a:cubicBezTo>
                      <a:pt x="637" y="463"/>
                      <a:pt x="543" y="242"/>
                      <a:pt x="450" y="22"/>
                    </a:cubicBezTo>
                    <a:cubicBezTo>
                      <a:pt x="443" y="0"/>
                      <a:pt x="439" y="0"/>
                      <a:pt x="410" y="0"/>
                    </a:cubicBezTo>
                    <a:cubicBezTo>
                      <a:pt x="354" y="0"/>
                      <a:pt x="297" y="0"/>
                      <a:pt x="241" y="0"/>
                    </a:cubicBezTo>
                    <a:cubicBezTo>
                      <a:pt x="216" y="0"/>
                      <a:pt x="205" y="0"/>
                      <a:pt x="205" y="25"/>
                    </a:cubicBezTo>
                    <a:cubicBezTo>
                      <a:pt x="205" y="36"/>
                      <a:pt x="216" y="36"/>
                      <a:pt x="241" y="36"/>
                    </a:cubicBezTo>
                    <a:cubicBezTo>
                      <a:pt x="245" y="36"/>
                      <a:pt x="327" y="36"/>
                      <a:pt x="327" y="50"/>
                    </a:cubicBezTo>
                    <a:cubicBezTo>
                      <a:pt x="271" y="276"/>
                      <a:pt x="215" y="501"/>
                      <a:pt x="158" y="726"/>
                    </a:cubicBezTo>
                    <a:cubicBezTo>
                      <a:pt x="144" y="777"/>
                      <a:pt x="122" y="816"/>
                      <a:pt x="22" y="823"/>
                    </a:cubicBezTo>
                    <a:cubicBezTo>
                      <a:pt x="11" y="823"/>
                      <a:pt x="0" y="823"/>
                      <a:pt x="0" y="849"/>
                    </a:cubicBezTo>
                    <a:cubicBezTo>
                      <a:pt x="0" y="856"/>
                      <a:pt x="4" y="859"/>
                      <a:pt x="14" y="859"/>
                    </a:cubicBezTo>
                    <a:cubicBezTo>
                      <a:pt x="54" y="859"/>
                      <a:pt x="101" y="856"/>
                      <a:pt x="140" y="856"/>
                    </a:cubicBezTo>
                    <a:cubicBezTo>
                      <a:pt x="184" y="856"/>
                      <a:pt x="230" y="859"/>
                      <a:pt x="273" y="859"/>
                    </a:cubicBezTo>
                    <a:cubicBezTo>
                      <a:pt x="277" y="859"/>
                      <a:pt x="295" y="859"/>
                      <a:pt x="295" y="834"/>
                    </a:cubicBezTo>
                    <a:cubicBezTo>
                      <a:pt x="295" y="823"/>
                      <a:pt x="284" y="823"/>
                      <a:pt x="270" y="823"/>
                    </a:cubicBezTo>
                    <a:cubicBezTo>
                      <a:pt x="194" y="820"/>
                      <a:pt x="187" y="791"/>
                      <a:pt x="187" y="766"/>
                    </a:cubicBezTo>
                    <a:cubicBezTo>
                      <a:pt x="187" y="759"/>
                      <a:pt x="187" y="752"/>
                      <a:pt x="191" y="737"/>
                    </a:cubicBezTo>
                    <a:cubicBezTo>
                      <a:pt x="246" y="515"/>
                      <a:pt x="301" y="294"/>
                      <a:pt x="356" y="72"/>
                    </a:cubicBezTo>
                    <a:cubicBezTo>
                      <a:pt x="363" y="79"/>
                      <a:pt x="363" y="79"/>
                      <a:pt x="371" y="93"/>
                    </a:cubicBezTo>
                    <a:cubicBezTo>
                      <a:pt x="475" y="342"/>
                      <a:pt x="579" y="590"/>
                      <a:pt x="684" y="838"/>
                    </a:cubicBezTo>
                    <a:cubicBezTo>
                      <a:pt x="695" y="859"/>
                      <a:pt x="698" y="859"/>
                      <a:pt x="709" y="859"/>
                    </a:cubicBezTo>
                    <a:cubicBezTo>
                      <a:pt x="723" y="859"/>
                      <a:pt x="723" y="856"/>
                      <a:pt x="727" y="834"/>
                    </a:cubicBezTo>
                    <a:cubicBezTo>
                      <a:pt x="787" y="599"/>
                      <a:pt x="847" y="364"/>
                      <a:pt x="907" y="129"/>
                    </a:cubicBezTo>
                    <a:cubicBezTo>
                      <a:pt x="918" y="79"/>
                      <a:pt x="939" y="43"/>
                      <a:pt x="1040" y="36"/>
                    </a:cubicBezTo>
                    <a:cubicBezTo>
                      <a:pt x="1047" y="36"/>
                      <a:pt x="1062" y="36"/>
                      <a:pt x="1062"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45" name="Freeform: Shape 344"/>
              <p:cNvSpPr/>
              <p:nvPr/>
            </p:nvSpPr>
            <p:spPr>
              <a:xfrm>
                <a:off x="3820680" y="2732400"/>
                <a:ext cx="325080" cy="309240"/>
              </a:xfrm>
              <a:custGeom>
                <a:avLst/>
                <a:gdLst/>
                <a:ahLst/>
                <a:cxnLst/>
                <a:rect l="0" t="0" r="r" b="b"/>
                <a:pathLst>
                  <a:path w="903" h="859">
                    <a:moveTo>
                      <a:pt x="903" y="191"/>
                    </a:moveTo>
                    <a:cubicBezTo>
                      <a:pt x="903" y="93"/>
                      <a:pt x="820" y="0"/>
                      <a:pt x="655" y="0"/>
                    </a:cubicBezTo>
                    <a:cubicBezTo>
                      <a:pt x="518" y="0"/>
                      <a:pt x="381" y="0"/>
                      <a:pt x="245" y="0"/>
                    </a:cubicBezTo>
                    <a:cubicBezTo>
                      <a:pt x="220" y="0"/>
                      <a:pt x="209" y="0"/>
                      <a:pt x="209" y="22"/>
                    </a:cubicBezTo>
                    <a:cubicBezTo>
                      <a:pt x="209" y="36"/>
                      <a:pt x="220" y="36"/>
                      <a:pt x="245" y="36"/>
                    </a:cubicBezTo>
                    <a:cubicBezTo>
                      <a:pt x="259" y="36"/>
                      <a:pt x="284" y="40"/>
                      <a:pt x="299" y="40"/>
                    </a:cubicBezTo>
                    <a:cubicBezTo>
                      <a:pt x="320" y="43"/>
                      <a:pt x="327" y="47"/>
                      <a:pt x="327" y="61"/>
                    </a:cubicBezTo>
                    <a:cubicBezTo>
                      <a:pt x="327" y="65"/>
                      <a:pt x="324" y="68"/>
                      <a:pt x="320" y="83"/>
                    </a:cubicBezTo>
                    <a:cubicBezTo>
                      <a:pt x="264" y="309"/>
                      <a:pt x="208" y="536"/>
                      <a:pt x="151" y="762"/>
                    </a:cubicBezTo>
                    <a:cubicBezTo>
                      <a:pt x="140" y="813"/>
                      <a:pt x="137" y="823"/>
                      <a:pt x="36" y="823"/>
                    </a:cubicBezTo>
                    <a:cubicBezTo>
                      <a:pt x="14" y="823"/>
                      <a:pt x="0" y="823"/>
                      <a:pt x="0" y="845"/>
                    </a:cubicBezTo>
                    <a:cubicBezTo>
                      <a:pt x="0" y="859"/>
                      <a:pt x="18" y="859"/>
                      <a:pt x="22" y="859"/>
                    </a:cubicBezTo>
                    <a:cubicBezTo>
                      <a:pt x="74" y="858"/>
                      <a:pt x="127" y="857"/>
                      <a:pt x="180" y="856"/>
                    </a:cubicBezTo>
                    <a:cubicBezTo>
                      <a:pt x="208" y="857"/>
                      <a:pt x="235" y="858"/>
                      <a:pt x="263" y="859"/>
                    </a:cubicBezTo>
                    <a:cubicBezTo>
                      <a:pt x="288" y="859"/>
                      <a:pt x="317" y="859"/>
                      <a:pt x="345" y="859"/>
                    </a:cubicBezTo>
                    <a:cubicBezTo>
                      <a:pt x="353" y="859"/>
                      <a:pt x="371" y="859"/>
                      <a:pt x="371" y="834"/>
                    </a:cubicBezTo>
                    <a:cubicBezTo>
                      <a:pt x="371" y="823"/>
                      <a:pt x="356" y="823"/>
                      <a:pt x="335" y="823"/>
                    </a:cubicBezTo>
                    <a:cubicBezTo>
                      <a:pt x="288" y="823"/>
                      <a:pt x="252" y="823"/>
                      <a:pt x="252" y="798"/>
                    </a:cubicBezTo>
                    <a:cubicBezTo>
                      <a:pt x="252" y="791"/>
                      <a:pt x="256" y="784"/>
                      <a:pt x="256" y="777"/>
                    </a:cubicBezTo>
                    <a:cubicBezTo>
                      <a:pt x="282" y="671"/>
                      <a:pt x="308" y="566"/>
                      <a:pt x="335" y="460"/>
                    </a:cubicBezTo>
                    <a:cubicBezTo>
                      <a:pt x="405" y="460"/>
                      <a:pt x="476" y="460"/>
                      <a:pt x="547" y="460"/>
                    </a:cubicBezTo>
                    <a:cubicBezTo>
                      <a:pt x="727" y="460"/>
                      <a:pt x="903" y="331"/>
                      <a:pt x="903" y="191"/>
                    </a:cubicBezTo>
                    <a:moveTo>
                      <a:pt x="788" y="158"/>
                    </a:moveTo>
                    <a:cubicBezTo>
                      <a:pt x="788" y="209"/>
                      <a:pt x="763" y="316"/>
                      <a:pt x="713" y="363"/>
                    </a:cubicBezTo>
                    <a:cubicBezTo>
                      <a:pt x="648" y="421"/>
                      <a:pt x="572" y="428"/>
                      <a:pt x="518" y="428"/>
                    </a:cubicBezTo>
                    <a:cubicBezTo>
                      <a:pt x="458" y="428"/>
                      <a:pt x="398" y="428"/>
                      <a:pt x="338" y="428"/>
                    </a:cubicBezTo>
                    <a:cubicBezTo>
                      <a:pt x="367" y="314"/>
                      <a:pt x="396" y="200"/>
                      <a:pt x="425" y="86"/>
                    </a:cubicBezTo>
                    <a:cubicBezTo>
                      <a:pt x="435" y="43"/>
                      <a:pt x="439" y="36"/>
                      <a:pt x="493" y="36"/>
                    </a:cubicBezTo>
                    <a:cubicBezTo>
                      <a:pt x="534" y="36"/>
                      <a:pt x="575" y="36"/>
                      <a:pt x="615" y="36"/>
                    </a:cubicBezTo>
                    <a:cubicBezTo>
                      <a:pt x="720" y="36"/>
                      <a:pt x="788" y="72"/>
                      <a:pt x="788" y="15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46" name="Freeform: Shape 345"/>
              <p:cNvSpPr/>
              <p:nvPr/>
            </p:nvSpPr>
            <p:spPr>
              <a:xfrm>
                <a:off x="4380480" y="2140920"/>
                <a:ext cx="185400" cy="951480"/>
              </a:xfrm>
              <a:custGeom>
                <a:avLst/>
                <a:gdLst/>
                <a:ahLst/>
                <a:cxnLst/>
                <a:rect l="0" t="0" r="r" b="b"/>
                <a:pathLst>
                  <a:path w="515" h="2643">
                    <a:moveTo>
                      <a:pt x="515" y="2621"/>
                    </a:moveTo>
                    <a:cubicBezTo>
                      <a:pt x="515" y="2618"/>
                      <a:pt x="511" y="2611"/>
                      <a:pt x="507" y="2607"/>
                    </a:cubicBezTo>
                    <a:cubicBezTo>
                      <a:pt x="270" y="2427"/>
                      <a:pt x="101" y="1931"/>
                      <a:pt x="101" y="1510"/>
                    </a:cubicBezTo>
                    <a:cubicBezTo>
                      <a:pt x="101" y="1384"/>
                      <a:pt x="101" y="1259"/>
                      <a:pt x="101" y="1133"/>
                    </a:cubicBezTo>
                    <a:cubicBezTo>
                      <a:pt x="101" y="716"/>
                      <a:pt x="270" y="219"/>
                      <a:pt x="507" y="40"/>
                    </a:cubicBezTo>
                    <a:cubicBezTo>
                      <a:pt x="511" y="36"/>
                      <a:pt x="515" y="29"/>
                      <a:pt x="515" y="22"/>
                    </a:cubicBezTo>
                    <a:cubicBezTo>
                      <a:pt x="515" y="11"/>
                      <a:pt x="507" y="0"/>
                      <a:pt x="497" y="0"/>
                    </a:cubicBezTo>
                    <a:cubicBezTo>
                      <a:pt x="489" y="0"/>
                      <a:pt x="486" y="4"/>
                      <a:pt x="482" y="7"/>
                    </a:cubicBezTo>
                    <a:cubicBezTo>
                      <a:pt x="230" y="194"/>
                      <a:pt x="0" y="694"/>
                      <a:pt x="0" y="1133"/>
                    </a:cubicBezTo>
                    <a:cubicBezTo>
                      <a:pt x="0" y="1259"/>
                      <a:pt x="0" y="1384"/>
                      <a:pt x="0" y="1510"/>
                    </a:cubicBezTo>
                    <a:cubicBezTo>
                      <a:pt x="0" y="1953"/>
                      <a:pt x="230" y="2449"/>
                      <a:pt x="482" y="2639"/>
                    </a:cubicBezTo>
                    <a:cubicBezTo>
                      <a:pt x="486" y="2643"/>
                      <a:pt x="489" y="2643"/>
                      <a:pt x="497" y="2643"/>
                    </a:cubicBezTo>
                    <a:cubicBezTo>
                      <a:pt x="507" y="2643"/>
                      <a:pt x="515" y="2636"/>
                      <a:pt x="515" y="262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47" name="Freeform: Shape 346"/>
              <p:cNvSpPr/>
              <p:nvPr/>
            </p:nvSpPr>
            <p:spPr>
              <a:xfrm>
                <a:off x="4616280" y="256428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4" y="0"/>
                      <a:pt x="0" y="11"/>
                      <a:pt x="0" y="25"/>
                    </a:cubicBezTo>
                    <a:cubicBezTo>
                      <a:pt x="0" y="40"/>
                      <a:pt x="14" y="50"/>
                      <a:pt x="25" y="50"/>
                    </a:cubicBezTo>
                    <a:cubicBezTo>
                      <a:pt x="289" y="50"/>
                      <a:pt x="553" y="50"/>
                      <a:pt x="817" y="50"/>
                    </a:cubicBezTo>
                    <a:cubicBezTo>
                      <a:pt x="831" y="50"/>
                      <a:pt x="842" y="40"/>
                      <a:pt x="842" y="25"/>
                    </a:cubicBezTo>
                    <a:moveTo>
                      <a:pt x="842" y="270"/>
                    </a:moveTo>
                    <a:cubicBezTo>
                      <a:pt x="842" y="255"/>
                      <a:pt x="831" y="245"/>
                      <a:pt x="817" y="245"/>
                    </a:cubicBezTo>
                    <a:cubicBezTo>
                      <a:pt x="553" y="245"/>
                      <a:pt x="289" y="245"/>
                      <a:pt x="25" y="245"/>
                    </a:cubicBezTo>
                    <a:cubicBezTo>
                      <a:pt x="14" y="245"/>
                      <a:pt x="0" y="255"/>
                      <a:pt x="0" y="270"/>
                    </a:cubicBezTo>
                    <a:cubicBezTo>
                      <a:pt x="0" y="284"/>
                      <a:pt x="14"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48" name="Freeform: Shape 347"/>
              <p:cNvSpPr/>
              <p:nvPr/>
            </p:nvSpPr>
            <p:spPr>
              <a:xfrm>
                <a:off x="5145840" y="2120400"/>
                <a:ext cx="187920" cy="313200"/>
              </a:xfrm>
              <a:custGeom>
                <a:avLst/>
                <a:gdLst/>
                <a:ahLst/>
                <a:cxnLst/>
                <a:rect l="0" t="0" r="r" b="b"/>
                <a:pathLst>
                  <a:path w="522" h="870">
                    <a:moveTo>
                      <a:pt x="522" y="626"/>
                    </a:moveTo>
                    <a:cubicBezTo>
                      <a:pt x="522" y="521"/>
                      <a:pt x="443" y="424"/>
                      <a:pt x="313" y="396"/>
                    </a:cubicBezTo>
                    <a:cubicBezTo>
                      <a:pt x="417" y="363"/>
                      <a:pt x="489" y="273"/>
                      <a:pt x="489" y="173"/>
                    </a:cubicBezTo>
                    <a:cubicBezTo>
                      <a:pt x="489" y="72"/>
                      <a:pt x="378" y="0"/>
                      <a:pt x="256" y="0"/>
                    </a:cubicBezTo>
                    <a:cubicBezTo>
                      <a:pt x="130" y="0"/>
                      <a:pt x="32" y="76"/>
                      <a:pt x="32" y="173"/>
                    </a:cubicBezTo>
                    <a:cubicBezTo>
                      <a:pt x="32" y="212"/>
                      <a:pt x="61" y="237"/>
                      <a:pt x="97" y="237"/>
                    </a:cubicBezTo>
                    <a:cubicBezTo>
                      <a:pt x="137" y="237"/>
                      <a:pt x="162" y="209"/>
                      <a:pt x="162" y="173"/>
                    </a:cubicBezTo>
                    <a:cubicBezTo>
                      <a:pt x="162" y="111"/>
                      <a:pt x="101" y="111"/>
                      <a:pt x="83" y="111"/>
                    </a:cubicBezTo>
                    <a:cubicBezTo>
                      <a:pt x="122" y="47"/>
                      <a:pt x="205" y="32"/>
                      <a:pt x="252" y="32"/>
                    </a:cubicBezTo>
                    <a:cubicBezTo>
                      <a:pt x="302" y="32"/>
                      <a:pt x="374" y="58"/>
                      <a:pt x="374" y="173"/>
                    </a:cubicBezTo>
                    <a:cubicBezTo>
                      <a:pt x="374" y="187"/>
                      <a:pt x="371" y="262"/>
                      <a:pt x="338" y="316"/>
                    </a:cubicBezTo>
                    <a:cubicBezTo>
                      <a:pt x="299" y="378"/>
                      <a:pt x="256" y="381"/>
                      <a:pt x="223" y="381"/>
                    </a:cubicBezTo>
                    <a:cubicBezTo>
                      <a:pt x="216" y="385"/>
                      <a:pt x="184" y="385"/>
                      <a:pt x="176" y="385"/>
                    </a:cubicBezTo>
                    <a:cubicBezTo>
                      <a:pt x="166" y="388"/>
                      <a:pt x="158" y="388"/>
                      <a:pt x="158" y="403"/>
                    </a:cubicBezTo>
                    <a:cubicBezTo>
                      <a:pt x="158" y="414"/>
                      <a:pt x="166" y="414"/>
                      <a:pt x="187" y="414"/>
                    </a:cubicBezTo>
                    <a:cubicBezTo>
                      <a:pt x="205" y="414"/>
                      <a:pt x="223" y="414"/>
                      <a:pt x="241" y="414"/>
                    </a:cubicBezTo>
                    <a:cubicBezTo>
                      <a:pt x="345" y="414"/>
                      <a:pt x="392" y="500"/>
                      <a:pt x="392" y="626"/>
                    </a:cubicBezTo>
                    <a:cubicBezTo>
                      <a:pt x="392" y="798"/>
                      <a:pt x="306" y="834"/>
                      <a:pt x="252" y="834"/>
                    </a:cubicBezTo>
                    <a:cubicBezTo>
                      <a:pt x="194" y="834"/>
                      <a:pt x="101" y="813"/>
                      <a:pt x="58" y="737"/>
                    </a:cubicBezTo>
                    <a:cubicBezTo>
                      <a:pt x="101" y="744"/>
                      <a:pt x="140" y="716"/>
                      <a:pt x="140" y="669"/>
                    </a:cubicBezTo>
                    <a:cubicBezTo>
                      <a:pt x="140" y="622"/>
                      <a:pt x="104" y="597"/>
                      <a:pt x="68" y="597"/>
                    </a:cubicBezTo>
                    <a:cubicBezTo>
                      <a:pt x="40" y="597"/>
                      <a:pt x="0" y="615"/>
                      <a:pt x="0" y="669"/>
                    </a:cubicBezTo>
                    <a:cubicBezTo>
                      <a:pt x="0" y="784"/>
                      <a:pt x="115" y="870"/>
                      <a:pt x="256" y="870"/>
                    </a:cubicBezTo>
                    <a:cubicBezTo>
                      <a:pt x="407" y="870"/>
                      <a:pt x="522" y="755"/>
                      <a:pt x="522" y="62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49" name="Freeform: Shape 348"/>
              <p:cNvSpPr/>
              <p:nvPr/>
            </p:nvSpPr>
            <p:spPr>
              <a:xfrm>
                <a:off x="5126760" y="2608200"/>
                <a:ext cx="227880" cy="18000"/>
              </a:xfrm>
              <a:custGeom>
                <a:avLst/>
                <a:gdLst/>
                <a:ahLst/>
                <a:cxnLst/>
                <a:rect l="0" t="0" r="r" b="b"/>
                <a:pathLst>
                  <a:path w="633" h="50">
                    <a:moveTo>
                      <a:pt x="0" y="0"/>
                    </a:moveTo>
                    <a:cubicBezTo>
                      <a:pt x="211" y="0"/>
                      <a:pt x="422" y="0"/>
                      <a:pt x="633" y="0"/>
                    </a:cubicBezTo>
                    <a:cubicBezTo>
                      <a:pt x="633" y="17"/>
                      <a:pt x="633" y="34"/>
                      <a:pt x="633" y="50"/>
                    </a:cubicBezTo>
                    <a:cubicBezTo>
                      <a:pt x="422" y="50"/>
                      <a:pt x="211" y="50"/>
                      <a:pt x="0" y="50"/>
                    </a:cubicBezTo>
                    <a:cubicBezTo>
                      <a:pt x="0" y="34"/>
                      <a:pt x="0" y="17"/>
                      <a:pt x="0" y="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50" name="Freeform: Shape 349"/>
              <p:cNvSpPr/>
              <p:nvPr/>
            </p:nvSpPr>
            <p:spPr>
              <a:xfrm>
                <a:off x="5148720" y="2740320"/>
                <a:ext cx="182520" cy="312120"/>
              </a:xfrm>
              <a:custGeom>
                <a:avLst/>
                <a:gdLst/>
                <a:ahLst/>
                <a:cxnLst/>
                <a:rect l="0" t="0" r="r" b="b"/>
                <a:pathLst>
                  <a:path w="507" h="867">
                    <a:moveTo>
                      <a:pt x="507" y="586"/>
                    </a:moveTo>
                    <a:cubicBezTo>
                      <a:pt x="507" y="435"/>
                      <a:pt x="403" y="309"/>
                      <a:pt x="266" y="309"/>
                    </a:cubicBezTo>
                    <a:cubicBezTo>
                      <a:pt x="205" y="309"/>
                      <a:pt x="151" y="331"/>
                      <a:pt x="104" y="374"/>
                    </a:cubicBezTo>
                    <a:cubicBezTo>
                      <a:pt x="104" y="291"/>
                      <a:pt x="104" y="209"/>
                      <a:pt x="104" y="126"/>
                    </a:cubicBezTo>
                    <a:cubicBezTo>
                      <a:pt x="130" y="133"/>
                      <a:pt x="173" y="144"/>
                      <a:pt x="212" y="144"/>
                    </a:cubicBezTo>
                    <a:cubicBezTo>
                      <a:pt x="367" y="144"/>
                      <a:pt x="457" y="29"/>
                      <a:pt x="457" y="11"/>
                    </a:cubicBezTo>
                    <a:cubicBezTo>
                      <a:pt x="457" y="4"/>
                      <a:pt x="453" y="0"/>
                      <a:pt x="443" y="0"/>
                    </a:cubicBezTo>
                    <a:cubicBezTo>
                      <a:pt x="440" y="1"/>
                      <a:pt x="439" y="0"/>
                      <a:pt x="435" y="4"/>
                    </a:cubicBezTo>
                    <a:cubicBezTo>
                      <a:pt x="410" y="14"/>
                      <a:pt x="345" y="40"/>
                      <a:pt x="263" y="40"/>
                    </a:cubicBezTo>
                    <a:cubicBezTo>
                      <a:pt x="212" y="40"/>
                      <a:pt x="155" y="29"/>
                      <a:pt x="94" y="4"/>
                    </a:cubicBezTo>
                    <a:cubicBezTo>
                      <a:pt x="83" y="0"/>
                      <a:pt x="84" y="1"/>
                      <a:pt x="79" y="0"/>
                    </a:cubicBezTo>
                    <a:cubicBezTo>
                      <a:pt x="65" y="0"/>
                      <a:pt x="65" y="11"/>
                      <a:pt x="65" y="29"/>
                    </a:cubicBezTo>
                    <a:cubicBezTo>
                      <a:pt x="65" y="153"/>
                      <a:pt x="65" y="278"/>
                      <a:pt x="65" y="403"/>
                    </a:cubicBezTo>
                    <a:cubicBezTo>
                      <a:pt x="65" y="428"/>
                      <a:pt x="65" y="435"/>
                      <a:pt x="83" y="435"/>
                    </a:cubicBezTo>
                    <a:cubicBezTo>
                      <a:pt x="94" y="435"/>
                      <a:pt x="94" y="431"/>
                      <a:pt x="101" y="424"/>
                    </a:cubicBezTo>
                    <a:cubicBezTo>
                      <a:pt x="115" y="406"/>
                      <a:pt x="162" y="338"/>
                      <a:pt x="263" y="338"/>
                    </a:cubicBezTo>
                    <a:cubicBezTo>
                      <a:pt x="327" y="338"/>
                      <a:pt x="360" y="396"/>
                      <a:pt x="371" y="417"/>
                    </a:cubicBezTo>
                    <a:cubicBezTo>
                      <a:pt x="392" y="464"/>
                      <a:pt x="392" y="514"/>
                      <a:pt x="392" y="575"/>
                    </a:cubicBezTo>
                    <a:cubicBezTo>
                      <a:pt x="392" y="622"/>
                      <a:pt x="392" y="698"/>
                      <a:pt x="363" y="748"/>
                    </a:cubicBezTo>
                    <a:cubicBezTo>
                      <a:pt x="331" y="798"/>
                      <a:pt x="284" y="831"/>
                      <a:pt x="227" y="831"/>
                    </a:cubicBezTo>
                    <a:cubicBezTo>
                      <a:pt x="137" y="831"/>
                      <a:pt x="65" y="766"/>
                      <a:pt x="43" y="690"/>
                    </a:cubicBezTo>
                    <a:cubicBezTo>
                      <a:pt x="47" y="690"/>
                      <a:pt x="50" y="694"/>
                      <a:pt x="65" y="694"/>
                    </a:cubicBezTo>
                    <a:cubicBezTo>
                      <a:pt x="104" y="694"/>
                      <a:pt x="126" y="660"/>
                      <a:pt x="126" y="629"/>
                    </a:cubicBezTo>
                    <a:cubicBezTo>
                      <a:pt x="126" y="599"/>
                      <a:pt x="104" y="568"/>
                      <a:pt x="65" y="568"/>
                    </a:cubicBezTo>
                    <a:cubicBezTo>
                      <a:pt x="47" y="568"/>
                      <a:pt x="0" y="579"/>
                      <a:pt x="0" y="636"/>
                    </a:cubicBezTo>
                    <a:cubicBezTo>
                      <a:pt x="0" y="744"/>
                      <a:pt x="90" y="867"/>
                      <a:pt x="230" y="867"/>
                    </a:cubicBezTo>
                    <a:cubicBezTo>
                      <a:pt x="378" y="867"/>
                      <a:pt x="507" y="744"/>
                      <a:pt x="507" y="58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51" name="Freeform: Shape 350"/>
              <p:cNvSpPr/>
              <p:nvPr/>
            </p:nvSpPr>
            <p:spPr>
              <a:xfrm>
                <a:off x="5433480" y="2140920"/>
                <a:ext cx="185400" cy="951480"/>
              </a:xfrm>
              <a:custGeom>
                <a:avLst/>
                <a:gdLst/>
                <a:ahLst/>
                <a:cxnLst/>
                <a:rect l="0" t="0" r="r" b="b"/>
                <a:pathLst>
                  <a:path w="515" h="2643">
                    <a:moveTo>
                      <a:pt x="515" y="1510"/>
                    </a:moveTo>
                    <a:cubicBezTo>
                      <a:pt x="515" y="1384"/>
                      <a:pt x="515" y="1259"/>
                      <a:pt x="515" y="1133"/>
                    </a:cubicBezTo>
                    <a:cubicBezTo>
                      <a:pt x="515" y="694"/>
                      <a:pt x="284" y="194"/>
                      <a:pt x="32" y="7"/>
                    </a:cubicBezTo>
                    <a:cubicBezTo>
                      <a:pt x="29" y="4"/>
                      <a:pt x="25" y="0"/>
                      <a:pt x="22" y="0"/>
                    </a:cubicBezTo>
                    <a:cubicBezTo>
                      <a:pt x="7" y="0"/>
                      <a:pt x="0" y="11"/>
                      <a:pt x="0" y="22"/>
                    </a:cubicBezTo>
                    <a:cubicBezTo>
                      <a:pt x="0" y="29"/>
                      <a:pt x="4" y="36"/>
                      <a:pt x="7" y="40"/>
                    </a:cubicBezTo>
                    <a:cubicBezTo>
                      <a:pt x="248" y="219"/>
                      <a:pt x="417" y="716"/>
                      <a:pt x="417" y="1133"/>
                    </a:cubicBezTo>
                    <a:cubicBezTo>
                      <a:pt x="417" y="1259"/>
                      <a:pt x="417" y="1384"/>
                      <a:pt x="417" y="1510"/>
                    </a:cubicBezTo>
                    <a:cubicBezTo>
                      <a:pt x="417" y="1931"/>
                      <a:pt x="248" y="2427"/>
                      <a:pt x="7" y="2607"/>
                    </a:cubicBezTo>
                    <a:cubicBezTo>
                      <a:pt x="4" y="2611"/>
                      <a:pt x="0" y="2618"/>
                      <a:pt x="0" y="2621"/>
                    </a:cubicBezTo>
                    <a:cubicBezTo>
                      <a:pt x="0" y="2636"/>
                      <a:pt x="7" y="2643"/>
                      <a:pt x="22" y="2643"/>
                    </a:cubicBezTo>
                    <a:cubicBezTo>
                      <a:pt x="25" y="2643"/>
                      <a:pt x="29" y="2643"/>
                      <a:pt x="32" y="2639"/>
                    </a:cubicBezTo>
                    <a:cubicBezTo>
                      <a:pt x="284" y="2449"/>
                      <a:pt x="515" y="1953"/>
                      <a:pt x="515" y="151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grpSp>
      <p:sp>
        <p:nvSpPr>
          <p:cNvPr id="352" name="TextBox 351"/>
          <p:cNvSpPr txBox="1"/>
          <p:nvPr/>
        </p:nvSpPr>
        <p:spPr>
          <a:xfrm>
            <a:off x="76680" y="3060000"/>
            <a:ext cx="10007280" cy="708840"/>
          </a:xfrm>
          <a:prstGeom prst="rect">
            <a:avLst/>
          </a:prstGeom>
          <a:noFill/>
          <a:ln w="18000">
            <a:noFill/>
          </a:ln>
        </p:spPr>
        <p:txBody>
          <a:bodyPr lIns="36000" tIns="36000" rIns="36000" bIns="36000" anchor="ctr">
            <a:noAutofit/>
          </a:bodyPr>
          <a:lstStyle/>
          <a:p>
            <a:pPr algn="just">
              <a:lnSpc>
                <a:spcPct val="110000"/>
              </a:lnSpc>
            </a:pPr>
            <a:r>
              <a:rPr lang="sv-SE" sz="4000" b="0" strike="noStrike" spc="-1">
                <a:solidFill>
                  <a:srgbClr val="000000"/>
                </a:solidFill>
                <a:latin typeface="Times New Roman" panose="02020603050405020304" pitchFamily="18" charset="0"/>
                <a:cs typeface="Times New Roman" panose="02020603050405020304" pitchFamily="18" charset="0"/>
              </a:rPr>
              <a:t>Xét </a:t>
            </a:r>
            <a:r>
              <a:rPr lang="sv-SE" sz="4000" b="0" strike="noStrike" spc="-1">
                <a:solidFill>
                  <a:srgbClr val="000000"/>
                </a:solidFill>
                <a:latin typeface="Times New Roman" panose="02020603050405020304" pitchFamily="18" charset="0"/>
                <a:ea typeface="TexMaths Symbols"/>
                <a:cs typeface="Times New Roman" panose="02020603050405020304" pitchFamily="18" charset="0"/>
              </a:rPr>
              <a:t>∆ DEF</a:t>
            </a:r>
            <a:r>
              <a:rPr lang="sv-SE" sz="4000" b="0" strike="noStrike" spc="-1">
                <a:solidFill>
                  <a:srgbClr val="000000"/>
                </a:solidFill>
                <a:latin typeface="Times New Roman" panose="02020603050405020304" pitchFamily="18" charset="0"/>
                <a:ea typeface="Times New Roman"/>
                <a:cs typeface="Times New Roman" panose="02020603050405020304" pitchFamily="18" charset="0"/>
              </a:rPr>
              <a:t>  và </a:t>
            </a:r>
            <a:r>
              <a:rPr lang="sv-SE" sz="4000" b="0" strike="noStrike" spc="-1">
                <a:solidFill>
                  <a:srgbClr val="000000"/>
                </a:solidFill>
                <a:latin typeface="Times New Roman" panose="02020603050405020304" pitchFamily="18" charset="0"/>
                <a:ea typeface="TexMaths Symbols"/>
                <a:cs typeface="Times New Roman" panose="02020603050405020304" pitchFamily="18" charset="0"/>
              </a:rPr>
              <a:t>∆ MNP</a:t>
            </a:r>
            <a:r>
              <a:rPr lang="sv-SE" sz="4000" b="0" strike="noStrike" spc="-1">
                <a:solidFill>
                  <a:srgbClr val="000000"/>
                </a:solidFill>
                <a:latin typeface="Times New Roman" panose="02020603050405020304" pitchFamily="18" charset="0"/>
                <a:ea typeface="Times New Roman"/>
                <a:cs typeface="Times New Roman" panose="02020603050405020304" pitchFamily="18" charset="0"/>
              </a:rPr>
              <a:t> </a:t>
            </a:r>
            <a:r>
              <a:rPr lang="sv-SE" sz="4000" b="0" strike="noStrike" spc="-1">
                <a:solidFill>
                  <a:srgbClr val="000000"/>
                </a:solidFill>
                <a:latin typeface="Times New Roman"/>
                <a:ea typeface="Times New Roman"/>
              </a:rPr>
              <a:t>, ta có:</a:t>
            </a:r>
            <a:endParaRPr lang="de-AT" sz="4000" b="0" strike="noStrike" spc="-1">
              <a:solidFill>
                <a:srgbClr val="000000"/>
              </a:solidFill>
              <a:latin typeface="Source Sans Pro"/>
            </a:endParaRPr>
          </a:p>
        </p:txBody>
      </p:sp>
      <p:grpSp>
        <p:nvGrpSpPr>
          <p:cNvPr id="353" name="Group 352"/>
          <p:cNvGrpSpPr/>
          <p:nvPr/>
        </p:nvGrpSpPr>
        <p:grpSpPr>
          <a:xfrm>
            <a:off x="475560" y="3769200"/>
            <a:ext cx="6483600" cy="930600"/>
            <a:chOff x="475560" y="3769200"/>
            <a:chExt cx="6483600" cy="930600"/>
          </a:xfrm>
        </p:grpSpPr>
        <p:grpSp>
          <p:nvGrpSpPr>
            <p:cNvPr id="354" name="Group 353"/>
            <p:cNvGrpSpPr/>
            <p:nvPr/>
          </p:nvGrpSpPr>
          <p:grpSpPr>
            <a:xfrm>
              <a:off x="475560" y="3769200"/>
              <a:ext cx="3598920" cy="930600"/>
              <a:chOff x="475560" y="3769200"/>
              <a:chExt cx="3598920" cy="930600"/>
            </a:xfrm>
          </p:grpSpPr>
          <p:sp>
            <p:nvSpPr>
              <p:cNvPr id="355" name="Freeform: Shape 354"/>
              <p:cNvSpPr/>
              <p:nvPr/>
            </p:nvSpPr>
            <p:spPr>
              <a:xfrm>
                <a:off x="573840" y="3770640"/>
                <a:ext cx="330840" cy="309240"/>
              </a:xfrm>
              <a:custGeom>
                <a:avLst/>
                <a:gdLst/>
                <a:ahLst/>
                <a:cxnLst/>
                <a:rect l="0" t="0" r="r" b="b"/>
                <a:pathLst>
                  <a:path w="919" h="859">
                    <a:moveTo>
                      <a:pt x="918" y="36"/>
                    </a:moveTo>
                    <a:cubicBezTo>
                      <a:pt x="921" y="0"/>
                      <a:pt x="914" y="0"/>
                      <a:pt x="882" y="0"/>
                    </a:cubicBezTo>
                    <a:cubicBezTo>
                      <a:pt x="669" y="0"/>
                      <a:pt x="457" y="0"/>
                      <a:pt x="245" y="0"/>
                    </a:cubicBezTo>
                    <a:cubicBezTo>
                      <a:pt x="220" y="0"/>
                      <a:pt x="209" y="0"/>
                      <a:pt x="209" y="25"/>
                    </a:cubicBezTo>
                    <a:cubicBezTo>
                      <a:pt x="209" y="40"/>
                      <a:pt x="220" y="40"/>
                      <a:pt x="241" y="40"/>
                    </a:cubicBezTo>
                    <a:cubicBezTo>
                      <a:pt x="288" y="40"/>
                      <a:pt x="324" y="40"/>
                      <a:pt x="324" y="61"/>
                    </a:cubicBezTo>
                    <a:cubicBezTo>
                      <a:pt x="324" y="68"/>
                      <a:pt x="324" y="72"/>
                      <a:pt x="317" y="93"/>
                    </a:cubicBezTo>
                    <a:cubicBezTo>
                      <a:pt x="262" y="316"/>
                      <a:pt x="206" y="539"/>
                      <a:pt x="151" y="762"/>
                    </a:cubicBezTo>
                    <a:cubicBezTo>
                      <a:pt x="140" y="809"/>
                      <a:pt x="137" y="820"/>
                      <a:pt x="36" y="820"/>
                    </a:cubicBezTo>
                    <a:cubicBezTo>
                      <a:pt x="14" y="820"/>
                      <a:pt x="0" y="820"/>
                      <a:pt x="0" y="845"/>
                    </a:cubicBezTo>
                    <a:cubicBezTo>
                      <a:pt x="0" y="859"/>
                      <a:pt x="11" y="859"/>
                      <a:pt x="36" y="859"/>
                    </a:cubicBezTo>
                    <a:cubicBezTo>
                      <a:pt x="254" y="859"/>
                      <a:pt x="473" y="859"/>
                      <a:pt x="691" y="859"/>
                    </a:cubicBezTo>
                    <a:cubicBezTo>
                      <a:pt x="723" y="859"/>
                      <a:pt x="723" y="859"/>
                      <a:pt x="731" y="838"/>
                    </a:cubicBezTo>
                    <a:cubicBezTo>
                      <a:pt x="770" y="747"/>
                      <a:pt x="810" y="656"/>
                      <a:pt x="849" y="564"/>
                    </a:cubicBezTo>
                    <a:cubicBezTo>
                      <a:pt x="849" y="557"/>
                      <a:pt x="852" y="553"/>
                      <a:pt x="853" y="547"/>
                    </a:cubicBezTo>
                    <a:cubicBezTo>
                      <a:pt x="848" y="542"/>
                      <a:pt x="853" y="532"/>
                      <a:pt x="838" y="532"/>
                    </a:cubicBezTo>
                    <a:cubicBezTo>
                      <a:pt x="828" y="532"/>
                      <a:pt x="824" y="543"/>
                      <a:pt x="824" y="550"/>
                    </a:cubicBezTo>
                    <a:cubicBezTo>
                      <a:pt x="741" y="737"/>
                      <a:pt x="695" y="820"/>
                      <a:pt x="479" y="820"/>
                    </a:cubicBezTo>
                    <a:cubicBezTo>
                      <a:pt x="416" y="820"/>
                      <a:pt x="354" y="820"/>
                      <a:pt x="291" y="820"/>
                    </a:cubicBezTo>
                    <a:cubicBezTo>
                      <a:pt x="277" y="820"/>
                      <a:pt x="273" y="820"/>
                      <a:pt x="266" y="820"/>
                    </a:cubicBezTo>
                    <a:cubicBezTo>
                      <a:pt x="252" y="816"/>
                      <a:pt x="248" y="816"/>
                      <a:pt x="248" y="805"/>
                    </a:cubicBezTo>
                    <a:cubicBezTo>
                      <a:pt x="248" y="802"/>
                      <a:pt x="248" y="802"/>
                      <a:pt x="256" y="777"/>
                    </a:cubicBezTo>
                    <a:cubicBezTo>
                      <a:pt x="284" y="662"/>
                      <a:pt x="313" y="547"/>
                      <a:pt x="342" y="431"/>
                    </a:cubicBezTo>
                    <a:cubicBezTo>
                      <a:pt x="384" y="431"/>
                      <a:pt x="426" y="431"/>
                      <a:pt x="468" y="431"/>
                    </a:cubicBezTo>
                    <a:cubicBezTo>
                      <a:pt x="572" y="431"/>
                      <a:pt x="572" y="460"/>
                      <a:pt x="572" y="493"/>
                    </a:cubicBezTo>
                    <a:cubicBezTo>
                      <a:pt x="572" y="500"/>
                      <a:pt x="572" y="514"/>
                      <a:pt x="565" y="554"/>
                    </a:cubicBezTo>
                    <a:cubicBezTo>
                      <a:pt x="561" y="557"/>
                      <a:pt x="561" y="564"/>
                      <a:pt x="561" y="568"/>
                    </a:cubicBezTo>
                    <a:cubicBezTo>
                      <a:pt x="561" y="572"/>
                      <a:pt x="565" y="579"/>
                      <a:pt x="576" y="579"/>
                    </a:cubicBezTo>
                    <a:cubicBezTo>
                      <a:pt x="587" y="579"/>
                      <a:pt x="590" y="575"/>
                      <a:pt x="597" y="554"/>
                    </a:cubicBezTo>
                    <a:cubicBezTo>
                      <a:pt x="621" y="455"/>
                      <a:pt x="645" y="357"/>
                      <a:pt x="669" y="259"/>
                    </a:cubicBezTo>
                    <a:cubicBezTo>
                      <a:pt x="669" y="252"/>
                      <a:pt x="662" y="244"/>
                      <a:pt x="655" y="244"/>
                    </a:cubicBezTo>
                    <a:cubicBezTo>
                      <a:pt x="641" y="244"/>
                      <a:pt x="641" y="255"/>
                      <a:pt x="637" y="270"/>
                    </a:cubicBezTo>
                    <a:cubicBezTo>
                      <a:pt x="608" y="363"/>
                      <a:pt x="587" y="392"/>
                      <a:pt x="471" y="392"/>
                    </a:cubicBezTo>
                    <a:cubicBezTo>
                      <a:pt x="432" y="392"/>
                      <a:pt x="392" y="392"/>
                      <a:pt x="353" y="392"/>
                    </a:cubicBezTo>
                    <a:cubicBezTo>
                      <a:pt x="378" y="291"/>
                      <a:pt x="403" y="191"/>
                      <a:pt x="428" y="90"/>
                    </a:cubicBezTo>
                    <a:cubicBezTo>
                      <a:pt x="439" y="47"/>
                      <a:pt x="439" y="40"/>
                      <a:pt x="497" y="40"/>
                    </a:cubicBezTo>
                    <a:cubicBezTo>
                      <a:pt x="555" y="40"/>
                      <a:pt x="614" y="40"/>
                      <a:pt x="673" y="40"/>
                    </a:cubicBezTo>
                    <a:cubicBezTo>
                      <a:pt x="828" y="40"/>
                      <a:pt x="867" y="76"/>
                      <a:pt x="867" y="180"/>
                    </a:cubicBezTo>
                    <a:cubicBezTo>
                      <a:pt x="867" y="212"/>
                      <a:pt x="867" y="212"/>
                      <a:pt x="860" y="248"/>
                    </a:cubicBezTo>
                    <a:cubicBezTo>
                      <a:pt x="860" y="255"/>
                      <a:pt x="860" y="262"/>
                      <a:pt x="860" y="270"/>
                    </a:cubicBezTo>
                    <a:cubicBezTo>
                      <a:pt x="860" y="277"/>
                      <a:pt x="864" y="284"/>
                      <a:pt x="874" y="284"/>
                    </a:cubicBezTo>
                    <a:cubicBezTo>
                      <a:pt x="889" y="284"/>
                      <a:pt x="889" y="277"/>
                      <a:pt x="892" y="255"/>
                    </a:cubicBezTo>
                    <a:cubicBezTo>
                      <a:pt x="901" y="182"/>
                      <a:pt x="909" y="109"/>
                      <a:pt x="918"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56" name="Freeform: Shape 355"/>
              <p:cNvSpPr/>
              <p:nvPr/>
            </p:nvSpPr>
            <p:spPr>
              <a:xfrm>
                <a:off x="935640" y="3769200"/>
                <a:ext cx="348480" cy="310680"/>
              </a:xfrm>
              <a:custGeom>
                <a:avLst/>
                <a:gdLst/>
                <a:ahLst/>
                <a:cxnLst/>
                <a:rect l="0" t="0" r="r" b="b"/>
                <a:pathLst>
                  <a:path w="968" h="863">
                    <a:moveTo>
                      <a:pt x="968" y="320"/>
                    </a:moveTo>
                    <a:cubicBezTo>
                      <a:pt x="968" y="144"/>
                      <a:pt x="860" y="0"/>
                      <a:pt x="669" y="0"/>
                    </a:cubicBezTo>
                    <a:cubicBezTo>
                      <a:pt x="528" y="0"/>
                      <a:pt x="386" y="0"/>
                      <a:pt x="245" y="0"/>
                    </a:cubicBezTo>
                    <a:cubicBezTo>
                      <a:pt x="220" y="0"/>
                      <a:pt x="205" y="0"/>
                      <a:pt x="205" y="25"/>
                    </a:cubicBezTo>
                    <a:cubicBezTo>
                      <a:pt x="205" y="40"/>
                      <a:pt x="220" y="40"/>
                      <a:pt x="245" y="40"/>
                    </a:cubicBezTo>
                    <a:cubicBezTo>
                      <a:pt x="259" y="40"/>
                      <a:pt x="284" y="40"/>
                      <a:pt x="299" y="43"/>
                    </a:cubicBezTo>
                    <a:cubicBezTo>
                      <a:pt x="317" y="47"/>
                      <a:pt x="327" y="50"/>
                      <a:pt x="327" y="61"/>
                    </a:cubicBezTo>
                    <a:cubicBezTo>
                      <a:pt x="327" y="68"/>
                      <a:pt x="324" y="72"/>
                      <a:pt x="320" y="86"/>
                    </a:cubicBezTo>
                    <a:cubicBezTo>
                      <a:pt x="264" y="313"/>
                      <a:pt x="208" y="539"/>
                      <a:pt x="151" y="766"/>
                    </a:cubicBezTo>
                    <a:cubicBezTo>
                      <a:pt x="140" y="813"/>
                      <a:pt x="137" y="823"/>
                      <a:pt x="36" y="823"/>
                    </a:cubicBezTo>
                    <a:cubicBezTo>
                      <a:pt x="14" y="823"/>
                      <a:pt x="0" y="823"/>
                      <a:pt x="0" y="849"/>
                    </a:cubicBezTo>
                    <a:cubicBezTo>
                      <a:pt x="0" y="863"/>
                      <a:pt x="11" y="863"/>
                      <a:pt x="36" y="863"/>
                    </a:cubicBezTo>
                    <a:cubicBezTo>
                      <a:pt x="175" y="863"/>
                      <a:pt x="314" y="863"/>
                      <a:pt x="453" y="863"/>
                    </a:cubicBezTo>
                    <a:cubicBezTo>
                      <a:pt x="716" y="863"/>
                      <a:pt x="968" y="597"/>
                      <a:pt x="968" y="320"/>
                    </a:cubicBezTo>
                    <a:moveTo>
                      <a:pt x="856" y="273"/>
                    </a:moveTo>
                    <a:cubicBezTo>
                      <a:pt x="856" y="334"/>
                      <a:pt x="831" y="543"/>
                      <a:pt x="723" y="683"/>
                    </a:cubicBezTo>
                    <a:cubicBezTo>
                      <a:pt x="687" y="726"/>
                      <a:pt x="587" y="823"/>
                      <a:pt x="432" y="823"/>
                    </a:cubicBezTo>
                    <a:cubicBezTo>
                      <a:pt x="384" y="823"/>
                      <a:pt x="336" y="823"/>
                      <a:pt x="288" y="823"/>
                    </a:cubicBezTo>
                    <a:cubicBezTo>
                      <a:pt x="270" y="823"/>
                      <a:pt x="270" y="823"/>
                      <a:pt x="263" y="823"/>
                    </a:cubicBezTo>
                    <a:cubicBezTo>
                      <a:pt x="248" y="820"/>
                      <a:pt x="245" y="820"/>
                      <a:pt x="245" y="809"/>
                    </a:cubicBezTo>
                    <a:cubicBezTo>
                      <a:pt x="245" y="805"/>
                      <a:pt x="245" y="805"/>
                      <a:pt x="252" y="780"/>
                    </a:cubicBezTo>
                    <a:cubicBezTo>
                      <a:pt x="309" y="549"/>
                      <a:pt x="367" y="318"/>
                      <a:pt x="425" y="86"/>
                    </a:cubicBezTo>
                    <a:cubicBezTo>
                      <a:pt x="435" y="43"/>
                      <a:pt x="439" y="40"/>
                      <a:pt x="493" y="40"/>
                    </a:cubicBezTo>
                    <a:cubicBezTo>
                      <a:pt x="537" y="40"/>
                      <a:pt x="582" y="40"/>
                      <a:pt x="626" y="40"/>
                    </a:cubicBezTo>
                    <a:cubicBezTo>
                      <a:pt x="752" y="40"/>
                      <a:pt x="856" y="108"/>
                      <a:pt x="856"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57" name="Freeform: Shape 356"/>
              <p:cNvSpPr/>
              <p:nvPr/>
            </p:nvSpPr>
            <p:spPr>
              <a:xfrm>
                <a:off x="475560" y="4264920"/>
                <a:ext cx="901800" cy="18000"/>
              </a:xfrm>
              <a:custGeom>
                <a:avLst/>
                <a:gdLst/>
                <a:ahLst/>
                <a:cxnLst/>
                <a:rect l="0" t="0" r="r" b="b"/>
                <a:pathLst>
                  <a:path w="2505" h="50">
                    <a:moveTo>
                      <a:pt x="1252" y="50"/>
                    </a:moveTo>
                    <a:cubicBezTo>
                      <a:pt x="835" y="50"/>
                      <a:pt x="417" y="50"/>
                      <a:pt x="0" y="50"/>
                    </a:cubicBezTo>
                    <a:cubicBezTo>
                      <a:pt x="0" y="34"/>
                      <a:pt x="0" y="17"/>
                      <a:pt x="0" y="0"/>
                    </a:cubicBezTo>
                    <a:cubicBezTo>
                      <a:pt x="835" y="0"/>
                      <a:pt x="1670" y="0"/>
                      <a:pt x="2505" y="0"/>
                    </a:cubicBezTo>
                    <a:cubicBezTo>
                      <a:pt x="2505" y="17"/>
                      <a:pt x="2505" y="34"/>
                      <a:pt x="2505" y="50"/>
                    </a:cubicBezTo>
                    <a:cubicBezTo>
                      <a:pt x="2087" y="50"/>
                      <a:pt x="1670" y="50"/>
                      <a:pt x="1252"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58" name="Freeform: Shape 357"/>
              <p:cNvSpPr/>
              <p:nvPr/>
            </p:nvSpPr>
            <p:spPr>
              <a:xfrm>
                <a:off x="495000" y="4389120"/>
                <a:ext cx="456120" cy="310680"/>
              </a:xfrm>
              <a:custGeom>
                <a:avLst/>
                <a:gdLst/>
                <a:ahLst/>
                <a:cxnLst/>
                <a:rect l="0" t="0" r="r" b="b"/>
                <a:pathLst>
                  <a:path w="1267" h="863">
                    <a:moveTo>
                      <a:pt x="1267" y="14"/>
                    </a:moveTo>
                    <a:cubicBezTo>
                      <a:pt x="1267" y="0"/>
                      <a:pt x="1252" y="0"/>
                      <a:pt x="1234" y="0"/>
                    </a:cubicBezTo>
                    <a:cubicBezTo>
                      <a:pt x="1178" y="0"/>
                      <a:pt x="1122" y="0"/>
                      <a:pt x="1065" y="0"/>
                    </a:cubicBezTo>
                    <a:cubicBezTo>
                      <a:pt x="1033" y="0"/>
                      <a:pt x="1033" y="0"/>
                      <a:pt x="1015" y="25"/>
                    </a:cubicBezTo>
                    <a:cubicBezTo>
                      <a:pt x="861" y="265"/>
                      <a:pt x="708" y="505"/>
                      <a:pt x="554" y="744"/>
                    </a:cubicBezTo>
                    <a:cubicBezTo>
                      <a:pt x="522" y="506"/>
                      <a:pt x="489" y="267"/>
                      <a:pt x="457" y="29"/>
                    </a:cubicBezTo>
                    <a:cubicBezTo>
                      <a:pt x="453" y="0"/>
                      <a:pt x="450" y="0"/>
                      <a:pt x="417" y="0"/>
                    </a:cubicBezTo>
                    <a:cubicBezTo>
                      <a:pt x="360" y="0"/>
                      <a:pt x="302" y="0"/>
                      <a:pt x="245" y="0"/>
                    </a:cubicBezTo>
                    <a:cubicBezTo>
                      <a:pt x="220" y="0"/>
                      <a:pt x="205" y="0"/>
                      <a:pt x="205" y="25"/>
                    </a:cubicBezTo>
                    <a:cubicBezTo>
                      <a:pt x="205" y="40"/>
                      <a:pt x="216" y="40"/>
                      <a:pt x="241" y="40"/>
                    </a:cubicBezTo>
                    <a:cubicBezTo>
                      <a:pt x="259" y="40"/>
                      <a:pt x="281" y="40"/>
                      <a:pt x="299" y="43"/>
                    </a:cubicBezTo>
                    <a:cubicBezTo>
                      <a:pt x="317" y="43"/>
                      <a:pt x="324" y="47"/>
                      <a:pt x="324" y="61"/>
                    </a:cubicBezTo>
                    <a:cubicBezTo>
                      <a:pt x="324" y="68"/>
                      <a:pt x="324" y="72"/>
                      <a:pt x="320" y="86"/>
                    </a:cubicBezTo>
                    <a:cubicBezTo>
                      <a:pt x="266" y="301"/>
                      <a:pt x="212" y="515"/>
                      <a:pt x="158" y="730"/>
                    </a:cubicBezTo>
                    <a:cubicBezTo>
                      <a:pt x="148" y="780"/>
                      <a:pt x="126" y="820"/>
                      <a:pt x="22" y="823"/>
                    </a:cubicBezTo>
                    <a:cubicBezTo>
                      <a:pt x="18" y="823"/>
                      <a:pt x="0" y="823"/>
                      <a:pt x="0" y="849"/>
                    </a:cubicBezTo>
                    <a:cubicBezTo>
                      <a:pt x="0" y="859"/>
                      <a:pt x="7" y="863"/>
                      <a:pt x="18" y="863"/>
                    </a:cubicBezTo>
                    <a:cubicBezTo>
                      <a:pt x="58" y="863"/>
                      <a:pt x="101" y="859"/>
                      <a:pt x="144" y="859"/>
                    </a:cubicBezTo>
                    <a:cubicBezTo>
                      <a:pt x="187" y="859"/>
                      <a:pt x="234" y="863"/>
                      <a:pt x="273" y="863"/>
                    </a:cubicBezTo>
                    <a:cubicBezTo>
                      <a:pt x="281" y="863"/>
                      <a:pt x="299" y="863"/>
                      <a:pt x="299" y="838"/>
                    </a:cubicBezTo>
                    <a:cubicBezTo>
                      <a:pt x="299" y="823"/>
                      <a:pt x="284" y="823"/>
                      <a:pt x="273" y="823"/>
                    </a:cubicBezTo>
                    <a:cubicBezTo>
                      <a:pt x="202" y="823"/>
                      <a:pt x="187" y="798"/>
                      <a:pt x="187" y="766"/>
                    </a:cubicBezTo>
                    <a:cubicBezTo>
                      <a:pt x="187" y="759"/>
                      <a:pt x="191" y="751"/>
                      <a:pt x="194" y="737"/>
                    </a:cubicBezTo>
                    <a:cubicBezTo>
                      <a:pt x="252" y="508"/>
                      <a:pt x="309" y="279"/>
                      <a:pt x="367" y="50"/>
                    </a:cubicBezTo>
                    <a:cubicBezTo>
                      <a:pt x="403" y="312"/>
                      <a:pt x="439" y="573"/>
                      <a:pt x="475" y="834"/>
                    </a:cubicBezTo>
                    <a:cubicBezTo>
                      <a:pt x="479" y="849"/>
                      <a:pt x="479" y="863"/>
                      <a:pt x="493" y="863"/>
                    </a:cubicBezTo>
                    <a:cubicBezTo>
                      <a:pt x="507" y="863"/>
                      <a:pt x="515" y="849"/>
                      <a:pt x="522" y="838"/>
                    </a:cubicBezTo>
                    <a:cubicBezTo>
                      <a:pt x="692" y="572"/>
                      <a:pt x="862" y="306"/>
                      <a:pt x="1033" y="40"/>
                    </a:cubicBezTo>
                    <a:cubicBezTo>
                      <a:pt x="973" y="280"/>
                      <a:pt x="913" y="521"/>
                      <a:pt x="853" y="762"/>
                    </a:cubicBezTo>
                    <a:cubicBezTo>
                      <a:pt x="842" y="813"/>
                      <a:pt x="838" y="823"/>
                      <a:pt x="738" y="823"/>
                    </a:cubicBezTo>
                    <a:cubicBezTo>
                      <a:pt x="716" y="823"/>
                      <a:pt x="702" y="823"/>
                      <a:pt x="702" y="849"/>
                    </a:cubicBezTo>
                    <a:cubicBezTo>
                      <a:pt x="702" y="863"/>
                      <a:pt x="720" y="863"/>
                      <a:pt x="723" y="863"/>
                    </a:cubicBezTo>
                    <a:cubicBezTo>
                      <a:pt x="775" y="862"/>
                      <a:pt x="826" y="861"/>
                      <a:pt x="878" y="859"/>
                    </a:cubicBezTo>
                    <a:cubicBezTo>
                      <a:pt x="932" y="859"/>
                      <a:pt x="986" y="863"/>
                      <a:pt x="1036" y="863"/>
                    </a:cubicBezTo>
                    <a:cubicBezTo>
                      <a:pt x="1044" y="863"/>
                      <a:pt x="1062" y="863"/>
                      <a:pt x="1062" y="838"/>
                    </a:cubicBezTo>
                    <a:cubicBezTo>
                      <a:pt x="1062" y="823"/>
                      <a:pt x="1051" y="823"/>
                      <a:pt x="1026" y="823"/>
                    </a:cubicBezTo>
                    <a:cubicBezTo>
                      <a:pt x="979" y="823"/>
                      <a:pt x="943" y="823"/>
                      <a:pt x="943" y="802"/>
                    </a:cubicBezTo>
                    <a:cubicBezTo>
                      <a:pt x="943" y="795"/>
                      <a:pt x="943" y="791"/>
                      <a:pt x="950" y="769"/>
                    </a:cubicBezTo>
                    <a:cubicBezTo>
                      <a:pt x="1006" y="545"/>
                      <a:pt x="1063" y="321"/>
                      <a:pt x="1119" y="97"/>
                    </a:cubicBezTo>
                    <a:cubicBezTo>
                      <a:pt x="1130" y="50"/>
                      <a:pt x="1130" y="40"/>
                      <a:pt x="1227" y="40"/>
                    </a:cubicBezTo>
                    <a:cubicBezTo>
                      <a:pt x="1256" y="40"/>
                      <a:pt x="1267" y="40"/>
                      <a:pt x="1267"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59" name="Freeform: Shape 358"/>
              <p:cNvSpPr/>
              <p:nvPr/>
            </p:nvSpPr>
            <p:spPr>
              <a:xfrm>
                <a:off x="982080" y="4389120"/>
                <a:ext cx="382320" cy="310680"/>
              </a:xfrm>
              <a:custGeom>
                <a:avLst/>
                <a:gdLst/>
                <a:ahLst/>
                <a:cxnLst/>
                <a:rect l="0" t="0" r="r" b="b"/>
                <a:pathLst>
                  <a:path w="1062" h="863">
                    <a:moveTo>
                      <a:pt x="1062" y="14"/>
                    </a:moveTo>
                    <a:cubicBezTo>
                      <a:pt x="1057" y="10"/>
                      <a:pt x="1062" y="0"/>
                      <a:pt x="1047" y="0"/>
                    </a:cubicBezTo>
                    <a:cubicBezTo>
                      <a:pt x="1004" y="0"/>
                      <a:pt x="961" y="4"/>
                      <a:pt x="918" y="4"/>
                    </a:cubicBezTo>
                    <a:cubicBezTo>
                      <a:pt x="874" y="4"/>
                      <a:pt x="831" y="0"/>
                      <a:pt x="788" y="0"/>
                    </a:cubicBezTo>
                    <a:cubicBezTo>
                      <a:pt x="781" y="0"/>
                      <a:pt x="767" y="0"/>
                      <a:pt x="767" y="25"/>
                    </a:cubicBezTo>
                    <a:cubicBezTo>
                      <a:pt x="767" y="40"/>
                      <a:pt x="781" y="40"/>
                      <a:pt x="788" y="40"/>
                    </a:cubicBezTo>
                    <a:cubicBezTo>
                      <a:pt x="860" y="40"/>
                      <a:pt x="874" y="68"/>
                      <a:pt x="874" y="93"/>
                    </a:cubicBezTo>
                    <a:cubicBezTo>
                      <a:pt x="874" y="97"/>
                      <a:pt x="874" y="119"/>
                      <a:pt x="871" y="122"/>
                    </a:cubicBezTo>
                    <a:cubicBezTo>
                      <a:pt x="824" y="309"/>
                      <a:pt x="777" y="496"/>
                      <a:pt x="731" y="683"/>
                    </a:cubicBezTo>
                    <a:cubicBezTo>
                      <a:pt x="637" y="464"/>
                      <a:pt x="543" y="244"/>
                      <a:pt x="450" y="25"/>
                    </a:cubicBezTo>
                    <a:cubicBezTo>
                      <a:pt x="439" y="0"/>
                      <a:pt x="439" y="0"/>
                      <a:pt x="410" y="0"/>
                    </a:cubicBezTo>
                    <a:cubicBezTo>
                      <a:pt x="354" y="0"/>
                      <a:pt x="297" y="0"/>
                      <a:pt x="241" y="0"/>
                    </a:cubicBezTo>
                    <a:cubicBezTo>
                      <a:pt x="216" y="0"/>
                      <a:pt x="205" y="0"/>
                      <a:pt x="205" y="25"/>
                    </a:cubicBezTo>
                    <a:cubicBezTo>
                      <a:pt x="205" y="40"/>
                      <a:pt x="216" y="40"/>
                      <a:pt x="241" y="40"/>
                    </a:cubicBezTo>
                    <a:cubicBezTo>
                      <a:pt x="245" y="40"/>
                      <a:pt x="327" y="40"/>
                      <a:pt x="327" y="50"/>
                    </a:cubicBezTo>
                    <a:cubicBezTo>
                      <a:pt x="270" y="277"/>
                      <a:pt x="212" y="503"/>
                      <a:pt x="155" y="730"/>
                    </a:cubicBezTo>
                    <a:cubicBezTo>
                      <a:pt x="144" y="780"/>
                      <a:pt x="122" y="820"/>
                      <a:pt x="22" y="823"/>
                    </a:cubicBezTo>
                    <a:cubicBezTo>
                      <a:pt x="11" y="823"/>
                      <a:pt x="0" y="823"/>
                      <a:pt x="0" y="849"/>
                    </a:cubicBezTo>
                    <a:cubicBezTo>
                      <a:pt x="0" y="856"/>
                      <a:pt x="4" y="863"/>
                      <a:pt x="14" y="863"/>
                    </a:cubicBezTo>
                    <a:cubicBezTo>
                      <a:pt x="54" y="863"/>
                      <a:pt x="101" y="859"/>
                      <a:pt x="140" y="859"/>
                    </a:cubicBezTo>
                    <a:cubicBezTo>
                      <a:pt x="184" y="859"/>
                      <a:pt x="230" y="863"/>
                      <a:pt x="270" y="863"/>
                    </a:cubicBezTo>
                    <a:cubicBezTo>
                      <a:pt x="277" y="863"/>
                      <a:pt x="295" y="863"/>
                      <a:pt x="295" y="838"/>
                    </a:cubicBezTo>
                    <a:cubicBezTo>
                      <a:pt x="295" y="823"/>
                      <a:pt x="284" y="823"/>
                      <a:pt x="270" y="823"/>
                    </a:cubicBezTo>
                    <a:cubicBezTo>
                      <a:pt x="194" y="820"/>
                      <a:pt x="187" y="791"/>
                      <a:pt x="187" y="766"/>
                    </a:cubicBezTo>
                    <a:cubicBezTo>
                      <a:pt x="187" y="759"/>
                      <a:pt x="187" y="751"/>
                      <a:pt x="191" y="737"/>
                    </a:cubicBezTo>
                    <a:cubicBezTo>
                      <a:pt x="246" y="515"/>
                      <a:pt x="301" y="294"/>
                      <a:pt x="356" y="72"/>
                    </a:cubicBezTo>
                    <a:cubicBezTo>
                      <a:pt x="363" y="79"/>
                      <a:pt x="363" y="83"/>
                      <a:pt x="367" y="93"/>
                    </a:cubicBezTo>
                    <a:cubicBezTo>
                      <a:pt x="473" y="342"/>
                      <a:pt x="578" y="590"/>
                      <a:pt x="684" y="838"/>
                    </a:cubicBezTo>
                    <a:cubicBezTo>
                      <a:pt x="691" y="859"/>
                      <a:pt x="695" y="863"/>
                      <a:pt x="709" y="863"/>
                    </a:cubicBezTo>
                    <a:cubicBezTo>
                      <a:pt x="720" y="863"/>
                      <a:pt x="720" y="859"/>
                      <a:pt x="727" y="834"/>
                    </a:cubicBezTo>
                    <a:cubicBezTo>
                      <a:pt x="786" y="600"/>
                      <a:pt x="844" y="367"/>
                      <a:pt x="903" y="133"/>
                    </a:cubicBezTo>
                    <a:cubicBezTo>
                      <a:pt x="918" y="83"/>
                      <a:pt x="939" y="43"/>
                      <a:pt x="1040" y="40"/>
                    </a:cubicBezTo>
                    <a:cubicBezTo>
                      <a:pt x="1047" y="40"/>
                      <a:pt x="1062" y="36"/>
                      <a:pt x="1062"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60" name="Freeform: Shape 359"/>
              <p:cNvSpPr/>
              <p:nvPr/>
            </p:nvSpPr>
            <p:spPr>
              <a:xfrm>
                <a:off x="1584360" y="4221000"/>
                <a:ext cx="303120" cy="106200"/>
              </a:xfrm>
              <a:custGeom>
                <a:avLst/>
                <a:gdLst/>
                <a:ahLst/>
                <a:cxnLst/>
                <a:rect l="0" t="0" r="r" b="b"/>
                <a:pathLst>
                  <a:path w="842" h="295">
                    <a:moveTo>
                      <a:pt x="842" y="25"/>
                    </a:moveTo>
                    <a:cubicBezTo>
                      <a:pt x="842" y="11"/>
                      <a:pt x="828"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28" y="50"/>
                      <a:pt x="842" y="40"/>
                      <a:pt x="842" y="25"/>
                    </a:cubicBezTo>
                    <a:moveTo>
                      <a:pt x="842" y="270"/>
                    </a:moveTo>
                    <a:cubicBezTo>
                      <a:pt x="842" y="255"/>
                      <a:pt x="828" y="244"/>
                      <a:pt x="817" y="244"/>
                    </a:cubicBezTo>
                    <a:cubicBezTo>
                      <a:pt x="553" y="244"/>
                      <a:pt x="289" y="244"/>
                      <a:pt x="25" y="244"/>
                    </a:cubicBezTo>
                    <a:cubicBezTo>
                      <a:pt x="11" y="244"/>
                      <a:pt x="0" y="255"/>
                      <a:pt x="0" y="270"/>
                    </a:cubicBezTo>
                    <a:cubicBezTo>
                      <a:pt x="0" y="284"/>
                      <a:pt x="11" y="295"/>
                      <a:pt x="25" y="295"/>
                    </a:cubicBezTo>
                    <a:cubicBezTo>
                      <a:pt x="289" y="295"/>
                      <a:pt x="553" y="295"/>
                      <a:pt x="817" y="295"/>
                    </a:cubicBezTo>
                    <a:cubicBezTo>
                      <a:pt x="828"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61" name="Freeform: Shape 360"/>
              <p:cNvSpPr/>
              <p:nvPr/>
            </p:nvSpPr>
            <p:spPr>
              <a:xfrm>
                <a:off x="2139120" y="3770640"/>
                <a:ext cx="329760" cy="309240"/>
              </a:xfrm>
              <a:custGeom>
                <a:avLst/>
                <a:gdLst/>
                <a:ahLst/>
                <a:cxnLst/>
                <a:rect l="0" t="0" r="r" b="b"/>
                <a:pathLst>
                  <a:path w="916" h="859">
                    <a:moveTo>
                      <a:pt x="914" y="36"/>
                    </a:moveTo>
                    <a:cubicBezTo>
                      <a:pt x="921" y="0"/>
                      <a:pt x="914" y="0"/>
                      <a:pt x="882" y="0"/>
                    </a:cubicBezTo>
                    <a:cubicBezTo>
                      <a:pt x="669" y="0"/>
                      <a:pt x="457" y="0"/>
                      <a:pt x="245" y="0"/>
                    </a:cubicBezTo>
                    <a:cubicBezTo>
                      <a:pt x="220" y="0"/>
                      <a:pt x="205" y="0"/>
                      <a:pt x="205" y="25"/>
                    </a:cubicBezTo>
                    <a:cubicBezTo>
                      <a:pt x="205" y="40"/>
                      <a:pt x="216" y="40"/>
                      <a:pt x="241" y="40"/>
                    </a:cubicBezTo>
                    <a:cubicBezTo>
                      <a:pt x="288" y="40"/>
                      <a:pt x="324" y="40"/>
                      <a:pt x="324" y="61"/>
                    </a:cubicBezTo>
                    <a:cubicBezTo>
                      <a:pt x="324" y="68"/>
                      <a:pt x="324" y="72"/>
                      <a:pt x="317" y="93"/>
                    </a:cubicBezTo>
                    <a:cubicBezTo>
                      <a:pt x="262" y="316"/>
                      <a:pt x="206" y="539"/>
                      <a:pt x="151" y="762"/>
                    </a:cubicBezTo>
                    <a:cubicBezTo>
                      <a:pt x="137" y="809"/>
                      <a:pt x="133" y="820"/>
                      <a:pt x="36" y="820"/>
                    </a:cubicBezTo>
                    <a:cubicBezTo>
                      <a:pt x="14" y="820"/>
                      <a:pt x="0" y="820"/>
                      <a:pt x="0" y="845"/>
                    </a:cubicBezTo>
                    <a:cubicBezTo>
                      <a:pt x="0" y="859"/>
                      <a:pt x="11" y="859"/>
                      <a:pt x="36" y="859"/>
                    </a:cubicBezTo>
                    <a:cubicBezTo>
                      <a:pt x="254" y="859"/>
                      <a:pt x="473" y="859"/>
                      <a:pt x="691" y="859"/>
                    </a:cubicBezTo>
                    <a:cubicBezTo>
                      <a:pt x="720" y="859"/>
                      <a:pt x="720" y="859"/>
                      <a:pt x="731" y="838"/>
                    </a:cubicBezTo>
                    <a:cubicBezTo>
                      <a:pt x="769" y="747"/>
                      <a:pt x="807" y="656"/>
                      <a:pt x="846" y="564"/>
                    </a:cubicBezTo>
                    <a:cubicBezTo>
                      <a:pt x="849" y="557"/>
                      <a:pt x="850" y="553"/>
                      <a:pt x="853" y="547"/>
                    </a:cubicBezTo>
                    <a:cubicBezTo>
                      <a:pt x="848" y="542"/>
                      <a:pt x="853" y="532"/>
                      <a:pt x="838" y="532"/>
                    </a:cubicBezTo>
                    <a:cubicBezTo>
                      <a:pt x="828" y="532"/>
                      <a:pt x="824" y="543"/>
                      <a:pt x="820" y="550"/>
                    </a:cubicBezTo>
                    <a:cubicBezTo>
                      <a:pt x="738" y="737"/>
                      <a:pt x="691" y="820"/>
                      <a:pt x="475" y="820"/>
                    </a:cubicBezTo>
                    <a:cubicBezTo>
                      <a:pt x="414" y="820"/>
                      <a:pt x="353" y="820"/>
                      <a:pt x="291" y="820"/>
                    </a:cubicBezTo>
                    <a:cubicBezTo>
                      <a:pt x="273" y="820"/>
                      <a:pt x="270" y="820"/>
                      <a:pt x="263" y="820"/>
                    </a:cubicBezTo>
                    <a:cubicBezTo>
                      <a:pt x="252" y="816"/>
                      <a:pt x="248" y="816"/>
                      <a:pt x="248" y="805"/>
                    </a:cubicBezTo>
                    <a:cubicBezTo>
                      <a:pt x="248" y="802"/>
                      <a:pt x="248" y="802"/>
                      <a:pt x="252" y="777"/>
                    </a:cubicBezTo>
                    <a:cubicBezTo>
                      <a:pt x="281" y="662"/>
                      <a:pt x="309" y="547"/>
                      <a:pt x="338" y="431"/>
                    </a:cubicBezTo>
                    <a:cubicBezTo>
                      <a:pt x="380" y="431"/>
                      <a:pt x="422" y="431"/>
                      <a:pt x="464" y="431"/>
                    </a:cubicBezTo>
                    <a:cubicBezTo>
                      <a:pt x="572" y="431"/>
                      <a:pt x="572" y="460"/>
                      <a:pt x="572" y="493"/>
                    </a:cubicBezTo>
                    <a:cubicBezTo>
                      <a:pt x="572" y="500"/>
                      <a:pt x="572" y="514"/>
                      <a:pt x="561" y="554"/>
                    </a:cubicBezTo>
                    <a:cubicBezTo>
                      <a:pt x="561" y="557"/>
                      <a:pt x="558" y="564"/>
                      <a:pt x="558" y="568"/>
                    </a:cubicBezTo>
                    <a:cubicBezTo>
                      <a:pt x="558" y="572"/>
                      <a:pt x="565" y="579"/>
                      <a:pt x="576" y="579"/>
                    </a:cubicBezTo>
                    <a:cubicBezTo>
                      <a:pt x="587" y="579"/>
                      <a:pt x="590" y="575"/>
                      <a:pt x="594" y="554"/>
                    </a:cubicBezTo>
                    <a:cubicBezTo>
                      <a:pt x="618" y="455"/>
                      <a:pt x="642" y="357"/>
                      <a:pt x="666" y="259"/>
                    </a:cubicBezTo>
                    <a:cubicBezTo>
                      <a:pt x="666" y="252"/>
                      <a:pt x="662" y="244"/>
                      <a:pt x="651" y="244"/>
                    </a:cubicBezTo>
                    <a:cubicBezTo>
                      <a:pt x="641" y="244"/>
                      <a:pt x="637" y="255"/>
                      <a:pt x="633" y="270"/>
                    </a:cubicBezTo>
                    <a:cubicBezTo>
                      <a:pt x="608" y="363"/>
                      <a:pt x="583" y="392"/>
                      <a:pt x="468" y="392"/>
                    </a:cubicBezTo>
                    <a:cubicBezTo>
                      <a:pt x="428" y="392"/>
                      <a:pt x="389" y="392"/>
                      <a:pt x="349" y="392"/>
                    </a:cubicBezTo>
                    <a:cubicBezTo>
                      <a:pt x="374" y="291"/>
                      <a:pt x="399" y="191"/>
                      <a:pt x="425" y="90"/>
                    </a:cubicBezTo>
                    <a:cubicBezTo>
                      <a:pt x="435" y="47"/>
                      <a:pt x="439" y="40"/>
                      <a:pt x="493" y="40"/>
                    </a:cubicBezTo>
                    <a:cubicBezTo>
                      <a:pt x="553" y="40"/>
                      <a:pt x="613" y="40"/>
                      <a:pt x="673" y="40"/>
                    </a:cubicBezTo>
                    <a:cubicBezTo>
                      <a:pt x="828" y="40"/>
                      <a:pt x="864" y="76"/>
                      <a:pt x="864" y="180"/>
                    </a:cubicBezTo>
                    <a:cubicBezTo>
                      <a:pt x="864" y="212"/>
                      <a:pt x="864" y="212"/>
                      <a:pt x="860" y="248"/>
                    </a:cubicBezTo>
                    <a:cubicBezTo>
                      <a:pt x="860" y="255"/>
                      <a:pt x="856" y="262"/>
                      <a:pt x="856" y="270"/>
                    </a:cubicBezTo>
                    <a:cubicBezTo>
                      <a:pt x="856" y="277"/>
                      <a:pt x="860" y="284"/>
                      <a:pt x="874" y="284"/>
                    </a:cubicBezTo>
                    <a:cubicBezTo>
                      <a:pt x="885" y="284"/>
                      <a:pt x="889" y="277"/>
                      <a:pt x="889" y="255"/>
                    </a:cubicBezTo>
                    <a:cubicBezTo>
                      <a:pt x="897" y="182"/>
                      <a:pt x="906" y="109"/>
                      <a:pt x="914"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62" name="Freeform: Shape 361"/>
              <p:cNvSpPr/>
              <p:nvPr/>
            </p:nvSpPr>
            <p:spPr>
              <a:xfrm>
                <a:off x="2499120" y="3770640"/>
                <a:ext cx="322920" cy="309240"/>
              </a:xfrm>
              <a:custGeom>
                <a:avLst/>
                <a:gdLst/>
                <a:ahLst/>
                <a:cxnLst/>
                <a:rect l="0" t="0" r="r" b="b"/>
                <a:pathLst>
                  <a:path w="897" h="859">
                    <a:moveTo>
                      <a:pt x="896" y="36"/>
                    </a:moveTo>
                    <a:cubicBezTo>
                      <a:pt x="900" y="0"/>
                      <a:pt x="896" y="0"/>
                      <a:pt x="864" y="0"/>
                    </a:cubicBezTo>
                    <a:cubicBezTo>
                      <a:pt x="657" y="0"/>
                      <a:pt x="451" y="0"/>
                      <a:pt x="245" y="0"/>
                    </a:cubicBezTo>
                    <a:cubicBezTo>
                      <a:pt x="220" y="0"/>
                      <a:pt x="205" y="0"/>
                      <a:pt x="205" y="25"/>
                    </a:cubicBezTo>
                    <a:cubicBezTo>
                      <a:pt x="205" y="40"/>
                      <a:pt x="216" y="40"/>
                      <a:pt x="241" y="40"/>
                    </a:cubicBezTo>
                    <a:cubicBezTo>
                      <a:pt x="288" y="40"/>
                      <a:pt x="324" y="40"/>
                      <a:pt x="324" y="61"/>
                    </a:cubicBezTo>
                    <a:cubicBezTo>
                      <a:pt x="324" y="68"/>
                      <a:pt x="324" y="72"/>
                      <a:pt x="317" y="93"/>
                    </a:cubicBezTo>
                    <a:cubicBezTo>
                      <a:pt x="262" y="316"/>
                      <a:pt x="206" y="539"/>
                      <a:pt x="151" y="762"/>
                    </a:cubicBezTo>
                    <a:cubicBezTo>
                      <a:pt x="137" y="809"/>
                      <a:pt x="137" y="820"/>
                      <a:pt x="36" y="820"/>
                    </a:cubicBezTo>
                    <a:cubicBezTo>
                      <a:pt x="14" y="820"/>
                      <a:pt x="0" y="820"/>
                      <a:pt x="0" y="845"/>
                    </a:cubicBezTo>
                    <a:cubicBezTo>
                      <a:pt x="0" y="859"/>
                      <a:pt x="14" y="859"/>
                      <a:pt x="18" y="859"/>
                    </a:cubicBezTo>
                    <a:cubicBezTo>
                      <a:pt x="74" y="858"/>
                      <a:pt x="131" y="857"/>
                      <a:pt x="187" y="856"/>
                    </a:cubicBezTo>
                    <a:cubicBezTo>
                      <a:pt x="250" y="857"/>
                      <a:pt x="312" y="858"/>
                      <a:pt x="374" y="859"/>
                    </a:cubicBezTo>
                    <a:cubicBezTo>
                      <a:pt x="385" y="859"/>
                      <a:pt x="399" y="859"/>
                      <a:pt x="399" y="834"/>
                    </a:cubicBezTo>
                    <a:cubicBezTo>
                      <a:pt x="399" y="827"/>
                      <a:pt x="395" y="827"/>
                      <a:pt x="392" y="823"/>
                    </a:cubicBezTo>
                    <a:cubicBezTo>
                      <a:pt x="389" y="820"/>
                      <a:pt x="389" y="820"/>
                      <a:pt x="356" y="820"/>
                    </a:cubicBezTo>
                    <a:cubicBezTo>
                      <a:pt x="331" y="820"/>
                      <a:pt x="324" y="820"/>
                      <a:pt x="291" y="816"/>
                    </a:cubicBezTo>
                    <a:cubicBezTo>
                      <a:pt x="256" y="813"/>
                      <a:pt x="252" y="809"/>
                      <a:pt x="252" y="791"/>
                    </a:cubicBezTo>
                    <a:cubicBezTo>
                      <a:pt x="253" y="781"/>
                      <a:pt x="252" y="784"/>
                      <a:pt x="256" y="762"/>
                    </a:cubicBezTo>
                    <a:cubicBezTo>
                      <a:pt x="282" y="658"/>
                      <a:pt x="308" y="554"/>
                      <a:pt x="335" y="449"/>
                    </a:cubicBezTo>
                    <a:cubicBezTo>
                      <a:pt x="375" y="449"/>
                      <a:pt x="416" y="449"/>
                      <a:pt x="457" y="449"/>
                    </a:cubicBezTo>
                    <a:cubicBezTo>
                      <a:pt x="554" y="449"/>
                      <a:pt x="561" y="471"/>
                      <a:pt x="561" y="507"/>
                    </a:cubicBezTo>
                    <a:cubicBezTo>
                      <a:pt x="561" y="514"/>
                      <a:pt x="561" y="529"/>
                      <a:pt x="554" y="568"/>
                    </a:cubicBezTo>
                    <a:cubicBezTo>
                      <a:pt x="551" y="575"/>
                      <a:pt x="552" y="578"/>
                      <a:pt x="551" y="582"/>
                    </a:cubicBezTo>
                    <a:cubicBezTo>
                      <a:pt x="551" y="593"/>
                      <a:pt x="558" y="597"/>
                      <a:pt x="565" y="597"/>
                    </a:cubicBezTo>
                    <a:cubicBezTo>
                      <a:pt x="579" y="597"/>
                      <a:pt x="579" y="593"/>
                      <a:pt x="583" y="572"/>
                    </a:cubicBezTo>
                    <a:cubicBezTo>
                      <a:pt x="607" y="479"/>
                      <a:pt x="631" y="387"/>
                      <a:pt x="655" y="295"/>
                    </a:cubicBezTo>
                    <a:cubicBezTo>
                      <a:pt x="659" y="284"/>
                      <a:pt x="659" y="280"/>
                      <a:pt x="659" y="277"/>
                    </a:cubicBezTo>
                    <a:cubicBezTo>
                      <a:pt x="653" y="272"/>
                      <a:pt x="653" y="262"/>
                      <a:pt x="641" y="262"/>
                    </a:cubicBezTo>
                    <a:cubicBezTo>
                      <a:pt x="628" y="262"/>
                      <a:pt x="630" y="270"/>
                      <a:pt x="623" y="288"/>
                    </a:cubicBezTo>
                    <a:cubicBezTo>
                      <a:pt x="597" y="388"/>
                      <a:pt x="569" y="410"/>
                      <a:pt x="461" y="410"/>
                    </a:cubicBezTo>
                    <a:cubicBezTo>
                      <a:pt x="422" y="410"/>
                      <a:pt x="384" y="410"/>
                      <a:pt x="345" y="410"/>
                    </a:cubicBezTo>
                    <a:cubicBezTo>
                      <a:pt x="372" y="303"/>
                      <a:pt x="398" y="197"/>
                      <a:pt x="425" y="90"/>
                    </a:cubicBezTo>
                    <a:cubicBezTo>
                      <a:pt x="439" y="47"/>
                      <a:pt x="439" y="40"/>
                      <a:pt x="493" y="40"/>
                    </a:cubicBezTo>
                    <a:cubicBezTo>
                      <a:pt x="549" y="40"/>
                      <a:pt x="606" y="40"/>
                      <a:pt x="662" y="40"/>
                    </a:cubicBezTo>
                    <a:cubicBezTo>
                      <a:pt x="817" y="40"/>
                      <a:pt x="846" y="83"/>
                      <a:pt x="846" y="180"/>
                    </a:cubicBezTo>
                    <a:cubicBezTo>
                      <a:pt x="846" y="209"/>
                      <a:pt x="846" y="212"/>
                      <a:pt x="842" y="248"/>
                    </a:cubicBezTo>
                    <a:cubicBezTo>
                      <a:pt x="838" y="262"/>
                      <a:pt x="838" y="266"/>
                      <a:pt x="838" y="270"/>
                    </a:cubicBezTo>
                    <a:cubicBezTo>
                      <a:pt x="838" y="277"/>
                      <a:pt x="842" y="284"/>
                      <a:pt x="853" y="284"/>
                    </a:cubicBezTo>
                    <a:cubicBezTo>
                      <a:pt x="867" y="284"/>
                      <a:pt x="871" y="277"/>
                      <a:pt x="871" y="255"/>
                    </a:cubicBezTo>
                    <a:cubicBezTo>
                      <a:pt x="879" y="182"/>
                      <a:pt x="888" y="109"/>
                      <a:pt x="896"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63" name="Freeform: Shape 362"/>
              <p:cNvSpPr/>
              <p:nvPr/>
            </p:nvSpPr>
            <p:spPr>
              <a:xfrm>
                <a:off x="2093760" y="4264920"/>
                <a:ext cx="769680" cy="18000"/>
              </a:xfrm>
              <a:custGeom>
                <a:avLst/>
                <a:gdLst/>
                <a:ahLst/>
                <a:cxnLst/>
                <a:rect l="0" t="0" r="r" b="b"/>
                <a:pathLst>
                  <a:path w="2138" h="50">
                    <a:moveTo>
                      <a:pt x="1069" y="50"/>
                    </a:moveTo>
                    <a:cubicBezTo>
                      <a:pt x="713" y="50"/>
                      <a:pt x="356" y="50"/>
                      <a:pt x="0" y="50"/>
                    </a:cubicBezTo>
                    <a:cubicBezTo>
                      <a:pt x="0" y="34"/>
                      <a:pt x="0" y="17"/>
                      <a:pt x="0" y="0"/>
                    </a:cubicBezTo>
                    <a:cubicBezTo>
                      <a:pt x="713" y="0"/>
                      <a:pt x="1425" y="0"/>
                      <a:pt x="2138" y="0"/>
                    </a:cubicBezTo>
                    <a:cubicBezTo>
                      <a:pt x="2138" y="17"/>
                      <a:pt x="2138" y="34"/>
                      <a:pt x="2138" y="50"/>
                    </a:cubicBezTo>
                    <a:cubicBezTo>
                      <a:pt x="1781" y="50"/>
                      <a:pt x="1425" y="50"/>
                      <a:pt x="1069"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364" name="Freeform: Shape 363"/>
              <p:cNvSpPr/>
              <p:nvPr/>
            </p:nvSpPr>
            <p:spPr>
              <a:xfrm>
                <a:off x="2111760" y="4389120"/>
                <a:ext cx="382320" cy="310680"/>
              </a:xfrm>
              <a:custGeom>
                <a:avLst/>
                <a:gdLst/>
                <a:ahLst/>
                <a:cxnLst/>
                <a:rect l="0" t="0" r="r" b="b"/>
                <a:pathLst>
                  <a:path w="1062" h="863">
                    <a:moveTo>
                      <a:pt x="1062" y="14"/>
                    </a:moveTo>
                    <a:cubicBezTo>
                      <a:pt x="1057" y="10"/>
                      <a:pt x="1062" y="0"/>
                      <a:pt x="1047" y="0"/>
                    </a:cubicBezTo>
                    <a:cubicBezTo>
                      <a:pt x="1004" y="0"/>
                      <a:pt x="961" y="4"/>
                      <a:pt x="918" y="4"/>
                    </a:cubicBezTo>
                    <a:cubicBezTo>
                      <a:pt x="874" y="4"/>
                      <a:pt x="831" y="0"/>
                      <a:pt x="792" y="0"/>
                    </a:cubicBezTo>
                    <a:cubicBezTo>
                      <a:pt x="785" y="0"/>
                      <a:pt x="767" y="0"/>
                      <a:pt x="767" y="25"/>
                    </a:cubicBezTo>
                    <a:cubicBezTo>
                      <a:pt x="767" y="40"/>
                      <a:pt x="781" y="40"/>
                      <a:pt x="792" y="40"/>
                    </a:cubicBezTo>
                    <a:cubicBezTo>
                      <a:pt x="864" y="40"/>
                      <a:pt x="874" y="68"/>
                      <a:pt x="874" y="93"/>
                    </a:cubicBezTo>
                    <a:cubicBezTo>
                      <a:pt x="874" y="97"/>
                      <a:pt x="874" y="119"/>
                      <a:pt x="871" y="122"/>
                    </a:cubicBezTo>
                    <a:cubicBezTo>
                      <a:pt x="824" y="309"/>
                      <a:pt x="777" y="496"/>
                      <a:pt x="731" y="683"/>
                    </a:cubicBezTo>
                    <a:cubicBezTo>
                      <a:pt x="637" y="464"/>
                      <a:pt x="543" y="244"/>
                      <a:pt x="450" y="25"/>
                    </a:cubicBezTo>
                    <a:cubicBezTo>
                      <a:pt x="443" y="0"/>
                      <a:pt x="439" y="0"/>
                      <a:pt x="410" y="0"/>
                    </a:cubicBezTo>
                    <a:cubicBezTo>
                      <a:pt x="354" y="0"/>
                      <a:pt x="297" y="0"/>
                      <a:pt x="241" y="0"/>
                    </a:cubicBezTo>
                    <a:cubicBezTo>
                      <a:pt x="216" y="0"/>
                      <a:pt x="205" y="0"/>
                      <a:pt x="205" y="25"/>
                    </a:cubicBezTo>
                    <a:cubicBezTo>
                      <a:pt x="205" y="40"/>
                      <a:pt x="216" y="40"/>
                      <a:pt x="241" y="40"/>
                    </a:cubicBezTo>
                    <a:cubicBezTo>
                      <a:pt x="248" y="40"/>
                      <a:pt x="327" y="40"/>
                      <a:pt x="327" y="50"/>
                    </a:cubicBezTo>
                    <a:cubicBezTo>
                      <a:pt x="271" y="277"/>
                      <a:pt x="215" y="503"/>
                      <a:pt x="158" y="730"/>
                    </a:cubicBezTo>
                    <a:cubicBezTo>
                      <a:pt x="144" y="780"/>
                      <a:pt x="122" y="820"/>
                      <a:pt x="22" y="823"/>
                    </a:cubicBezTo>
                    <a:cubicBezTo>
                      <a:pt x="14" y="823"/>
                      <a:pt x="0" y="823"/>
                      <a:pt x="0" y="849"/>
                    </a:cubicBezTo>
                    <a:cubicBezTo>
                      <a:pt x="0" y="856"/>
                      <a:pt x="4" y="863"/>
                      <a:pt x="14" y="863"/>
                    </a:cubicBezTo>
                    <a:cubicBezTo>
                      <a:pt x="54" y="863"/>
                      <a:pt x="101" y="859"/>
                      <a:pt x="140" y="859"/>
                    </a:cubicBezTo>
                    <a:cubicBezTo>
                      <a:pt x="184" y="859"/>
                      <a:pt x="230" y="863"/>
                      <a:pt x="273" y="863"/>
                    </a:cubicBezTo>
                    <a:cubicBezTo>
                      <a:pt x="277" y="863"/>
                      <a:pt x="295" y="863"/>
                      <a:pt x="295" y="838"/>
                    </a:cubicBezTo>
                    <a:cubicBezTo>
                      <a:pt x="295" y="823"/>
                      <a:pt x="284" y="823"/>
                      <a:pt x="270" y="823"/>
                    </a:cubicBezTo>
                    <a:cubicBezTo>
                      <a:pt x="194" y="820"/>
                      <a:pt x="187" y="791"/>
                      <a:pt x="187" y="766"/>
                    </a:cubicBezTo>
                    <a:cubicBezTo>
                      <a:pt x="187" y="759"/>
                      <a:pt x="187" y="751"/>
                      <a:pt x="191" y="737"/>
                    </a:cubicBezTo>
                    <a:cubicBezTo>
                      <a:pt x="246" y="515"/>
                      <a:pt x="301" y="294"/>
                      <a:pt x="356" y="72"/>
                    </a:cubicBezTo>
                    <a:cubicBezTo>
                      <a:pt x="363" y="79"/>
                      <a:pt x="363" y="83"/>
                      <a:pt x="371" y="93"/>
                    </a:cubicBezTo>
                    <a:cubicBezTo>
                      <a:pt x="475" y="342"/>
                      <a:pt x="579" y="590"/>
                      <a:pt x="684" y="838"/>
                    </a:cubicBezTo>
                    <a:cubicBezTo>
                      <a:pt x="695" y="859"/>
                      <a:pt x="698" y="863"/>
                      <a:pt x="709" y="863"/>
                    </a:cubicBezTo>
                    <a:cubicBezTo>
                      <a:pt x="723" y="863"/>
                      <a:pt x="723" y="859"/>
                      <a:pt x="727" y="834"/>
                    </a:cubicBezTo>
                    <a:cubicBezTo>
                      <a:pt x="787" y="600"/>
                      <a:pt x="847" y="367"/>
                      <a:pt x="907" y="133"/>
                    </a:cubicBezTo>
                    <a:cubicBezTo>
                      <a:pt x="918" y="83"/>
                      <a:pt x="939" y="43"/>
                      <a:pt x="1044" y="40"/>
                    </a:cubicBezTo>
                    <a:cubicBezTo>
                      <a:pt x="1047" y="40"/>
                      <a:pt x="1062" y="36"/>
                      <a:pt x="1062"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65" name="Freeform: Shape 364"/>
              <p:cNvSpPr/>
              <p:nvPr/>
            </p:nvSpPr>
            <p:spPr>
              <a:xfrm>
                <a:off x="2525040" y="4389120"/>
                <a:ext cx="325080" cy="310680"/>
              </a:xfrm>
              <a:custGeom>
                <a:avLst/>
                <a:gdLst/>
                <a:ahLst/>
                <a:cxnLst/>
                <a:rect l="0" t="0" r="r" b="b"/>
                <a:pathLst>
                  <a:path w="903" h="863">
                    <a:moveTo>
                      <a:pt x="903" y="191"/>
                    </a:moveTo>
                    <a:cubicBezTo>
                      <a:pt x="903" y="93"/>
                      <a:pt x="820" y="0"/>
                      <a:pt x="655" y="0"/>
                    </a:cubicBezTo>
                    <a:cubicBezTo>
                      <a:pt x="518" y="0"/>
                      <a:pt x="381" y="0"/>
                      <a:pt x="245" y="0"/>
                    </a:cubicBezTo>
                    <a:cubicBezTo>
                      <a:pt x="223" y="0"/>
                      <a:pt x="209" y="0"/>
                      <a:pt x="209" y="25"/>
                    </a:cubicBezTo>
                    <a:cubicBezTo>
                      <a:pt x="209" y="40"/>
                      <a:pt x="220" y="40"/>
                      <a:pt x="245" y="40"/>
                    </a:cubicBezTo>
                    <a:cubicBezTo>
                      <a:pt x="259" y="40"/>
                      <a:pt x="284" y="40"/>
                      <a:pt x="299" y="43"/>
                    </a:cubicBezTo>
                    <a:cubicBezTo>
                      <a:pt x="320" y="43"/>
                      <a:pt x="327" y="47"/>
                      <a:pt x="327" y="61"/>
                    </a:cubicBezTo>
                    <a:cubicBezTo>
                      <a:pt x="327" y="68"/>
                      <a:pt x="324" y="72"/>
                      <a:pt x="320" y="86"/>
                    </a:cubicBezTo>
                    <a:cubicBezTo>
                      <a:pt x="264" y="312"/>
                      <a:pt x="208" y="537"/>
                      <a:pt x="151" y="762"/>
                    </a:cubicBezTo>
                    <a:cubicBezTo>
                      <a:pt x="140" y="813"/>
                      <a:pt x="137" y="823"/>
                      <a:pt x="36" y="823"/>
                    </a:cubicBezTo>
                    <a:cubicBezTo>
                      <a:pt x="14" y="823"/>
                      <a:pt x="0" y="823"/>
                      <a:pt x="0" y="849"/>
                    </a:cubicBezTo>
                    <a:cubicBezTo>
                      <a:pt x="0" y="863"/>
                      <a:pt x="18" y="863"/>
                      <a:pt x="22" y="863"/>
                    </a:cubicBezTo>
                    <a:cubicBezTo>
                      <a:pt x="74" y="862"/>
                      <a:pt x="127" y="861"/>
                      <a:pt x="180" y="859"/>
                    </a:cubicBezTo>
                    <a:cubicBezTo>
                      <a:pt x="208" y="859"/>
                      <a:pt x="235" y="859"/>
                      <a:pt x="263" y="859"/>
                    </a:cubicBezTo>
                    <a:cubicBezTo>
                      <a:pt x="288" y="859"/>
                      <a:pt x="317" y="863"/>
                      <a:pt x="345" y="863"/>
                    </a:cubicBezTo>
                    <a:cubicBezTo>
                      <a:pt x="353" y="863"/>
                      <a:pt x="371" y="863"/>
                      <a:pt x="371" y="838"/>
                    </a:cubicBezTo>
                    <a:cubicBezTo>
                      <a:pt x="371" y="823"/>
                      <a:pt x="356" y="823"/>
                      <a:pt x="335" y="823"/>
                    </a:cubicBezTo>
                    <a:cubicBezTo>
                      <a:pt x="288" y="823"/>
                      <a:pt x="252" y="823"/>
                      <a:pt x="252" y="802"/>
                    </a:cubicBezTo>
                    <a:cubicBezTo>
                      <a:pt x="252" y="791"/>
                      <a:pt x="256" y="787"/>
                      <a:pt x="256" y="780"/>
                    </a:cubicBezTo>
                    <a:cubicBezTo>
                      <a:pt x="282" y="675"/>
                      <a:pt x="308" y="569"/>
                      <a:pt x="335" y="464"/>
                    </a:cubicBezTo>
                    <a:cubicBezTo>
                      <a:pt x="405" y="464"/>
                      <a:pt x="476" y="464"/>
                      <a:pt x="547" y="464"/>
                    </a:cubicBezTo>
                    <a:cubicBezTo>
                      <a:pt x="727" y="464"/>
                      <a:pt x="903" y="331"/>
                      <a:pt x="903" y="191"/>
                    </a:cubicBezTo>
                    <a:moveTo>
                      <a:pt x="788" y="162"/>
                    </a:moveTo>
                    <a:cubicBezTo>
                      <a:pt x="788" y="209"/>
                      <a:pt x="763" y="316"/>
                      <a:pt x="713" y="363"/>
                    </a:cubicBezTo>
                    <a:cubicBezTo>
                      <a:pt x="648" y="421"/>
                      <a:pt x="572" y="431"/>
                      <a:pt x="518" y="431"/>
                    </a:cubicBezTo>
                    <a:cubicBezTo>
                      <a:pt x="458" y="431"/>
                      <a:pt x="398" y="431"/>
                      <a:pt x="338" y="431"/>
                    </a:cubicBezTo>
                    <a:cubicBezTo>
                      <a:pt x="367" y="316"/>
                      <a:pt x="396" y="201"/>
                      <a:pt x="425" y="86"/>
                    </a:cubicBezTo>
                    <a:cubicBezTo>
                      <a:pt x="435" y="43"/>
                      <a:pt x="439" y="40"/>
                      <a:pt x="493" y="40"/>
                    </a:cubicBezTo>
                    <a:cubicBezTo>
                      <a:pt x="534" y="40"/>
                      <a:pt x="575" y="40"/>
                      <a:pt x="615" y="40"/>
                    </a:cubicBezTo>
                    <a:cubicBezTo>
                      <a:pt x="720" y="40"/>
                      <a:pt x="788" y="72"/>
                      <a:pt x="788" y="16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66" name="Freeform: Shape 365"/>
              <p:cNvSpPr/>
              <p:nvPr/>
            </p:nvSpPr>
            <p:spPr>
              <a:xfrm>
                <a:off x="3039480" y="4047480"/>
                <a:ext cx="104760" cy="452880"/>
              </a:xfrm>
              <a:custGeom>
                <a:avLst/>
                <a:gdLst/>
                <a:ahLst/>
                <a:cxnLst/>
                <a:rect l="0" t="0" r="r" b="b"/>
                <a:pathLst>
                  <a:path w="291" h="1258">
                    <a:moveTo>
                      <a:pt x="291" y="1244"/>
                    </a:moveTo>
                    <a:cubicBezTo>
                      <a:pt x="291" y="1240"/>
                      <a:pt x="291" y="1237"/>
                      <a:pt x="288" y="1237"/>
                    </a:cubicBezTo>
                    <a:cubicBezTo>
                      <a:pt x="155" y="1136"/>
                      <a:pt x="68" y="884"/>
                      <a:pt x="68" y="683"/>
                    </a:cubicBezTo>
                    <a:cubicBezTo>
                      <a:pt x="68" y="647"/>
                      <a:pt x="68" y="611"/>
                      <a:pt x="68" y="575"/>
                    </a:cubicBezTo>
                    <a:cubicBezTo>
                      <a:pt x="68" y="374"/>
                      <a:pt x="155" y="122"/>
                      <a:pt x="288" y="22"/>
                    </a:cubicBezTo>
                    <a:cubicBezTo>
                      <a:pt x="291" y="22"/>
                      <a:pt x="291" y="18"/>
                      <a:pt x="291" y="14"/>
                    </a:cubicBezTo>
                    <a:cubicBezTo>
                      <a:pt x="291" y="7"/>
                      <a:pt x="288" y="0"/>
                      <a:pt x="281" y="0"/>
                    </a:cubicBezTo>
                    <a:cubicBezTo>
                      <a:pt x="277" y="0"/>
                      <a:pt x="276" y="2"/>
                      <a:pt x="273" y="4"/>
                    </a:cubicBezTo>
                    <a:cubicBezTo>
                      <a:pt x="133" y="108"/>
                      <a:pt x="0" y="360"/>
                      <a:pt x="0" y="575"/>
                    </a:cubicBezTo>
                    <a:cubicBezTo>
                      <a:pt x="0" y="611"/>
                      <a:pt x="0" y="647"/>
                      <a:pt x="0" y="683"/>
                    </a:cubicBezTo>
                    <a:cubicBezTo>
                      <a:pt x="0" y="899"/>
                      <a:pt x="133" y="1151"/>
                      <a:pt x="273" y="1255"/>
                    </a:cubicBezTo>
                    <a:cubicBezTo>
                      <a:pt x="273" y="1258"/>
                      <a:pt x="277" y="1258"/>
                      <a:pt x="281" y="1258"/>
                    </a:cubicBezTo>
                    <a:cubicBezTo>
                      <a:pt x="288" y="1258"/>
                      <a:pt x="291" y="1251"/>
                      <a:pt x="291" y="124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67" name="Freeform: Shape 366"/>
              <p:cNvSpPr/>
              <p:nvPr/>
            </p:nvSpPr>
            <p:spPr>
              <a:xfrm>
                <a:off x="3189600" y="4187160"/>
                <a:ext cx="176040" cy="205920"/>
              </a:xfrm>
              <a:custGeom>
                <a:avLst/>
                <a:gdLst/>
                <a:ahLst/>
                <a:cxnLst/>
                <a:rect l="0" t="0" r="r" b="b"/>
                <a:pathLst>
                  <a:path w="489" h="572">
                    <a:moveTo>
                      <a:pt x="489" y="421"/>
                    </a:moveTo>
                    <a:cubicBezTo>
                      <a:pt x="489" y="413"/>
                      <a:pt x="482" y="406"/>
                      <a:pt x="475" y="406"/>
                    </a:cubicBezTo>
                    <a:cubicBezTo>
                      <a:pt x="471" y="406"/>
                      <a:pt x="468" y="406"/>
                      <a:pt x="461" y="417"/>
                    </a:cubicBezTo>
                    <a:cubicBezTo>
                      <a:pt x="360" y="543"/>
                      <a:pt x="223" y="543"/>
                      <a:pt x="205" y="543"/>
                    </a:cubicBezTo>
                    <a:cubicBezTo>
                      <a:pt x="126" y="543"/>
                      <a:pt x="94" y="482"/>
                      <a:pt x="94" y="406"/>
                    </a:cubicBezTo>
                    <a:cubicBezTo>
                      <a:pt x="94" y="352"/>
                      <a:pt x="119" y="230"/>
                      <a:pt x="162" y="151"/>
                    </a:cubicBezTo>
                    <a:cubicBezTo>
                      <a:pt x="202" y="79"/>
                      <a:pt x="270" y="25"/>
                      <a:pt x="338" y="25"/>
                    </a:cubicBezTo>
                    <a:cubicBezTo>
                      <a:pt x="381" y="25"/>
                      <a:pt x="432" y="43"/>
                      <a:pt x="450" y="76"/>
                    </a:cubicBezTo>
                    <a:cubicBezTo>
                      <a:pt x="428" y="76"/>
                      <a:pt x="410" y="76"/>
                      <a:pt x="392" y="93"/>
                    </a:cubicBezTo>
                    <a:cubicBezTo>
                      <a:pt x="371" y="115"/>
                      <a:pt x="371" y="137"/>
                      <a:pt x="371" y="144"/>
                    </a:cubicBezTo>
                    <a:cubicBezTo>
                      <a:pt x="371" y="173"/>
                      <a:pt x="392" y="187"/>
                      <a:pt x="417" y="187"/>
                    </a:cubicBezTo>
                    <a:cubicBezTo>
                      <a:pt x="453" y="187"/>
                      <a:pt x="486" y="158"/>
                      <a:pt x="486" y="108"/>
                    </a:cubicBezTo>
                    <a:cubicBezTo>
                      <a:pt x="486" y="47"/>
                      <a:pt x="428" y="0"/>
                      <a:pt x="338" y="0"/>
                    </a:cubicBezTo>
                    <a:cubicBezTo>
                      <a:pt x="169" y="0"/>
                      <a:pt x="0" y="180"/>
                      <a:pt x="0" y="356"/>
                    </a:cubicBezTo>
                    <a:cubicBezTo>
                      <a:pt x="0" y="471"/>
                      <a:pt x="72" y="572"/>
                      <a:pt x="205" y="572"/>
                    </a:cubicBezTo>
                    <a:cubicBezTo>
                      <a:pt x="385" y="572"/>
                      <a:pt x="489" y="435"/>
                      <a:pt x="489" y="42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68" name="Freeform: Shape 367"/>
              <p:cNvSpPr/>
              <p:nvPr/>
            </p:nvSpPr>
            <p:spPr>
              <a:xfrm>
                <a:off x="3393000" y="4187160"/>
                <a:ext cx="371880" cy="205920"/>
              </a:xfrm>
              <a:custGeom>
                <a:avLst/>
                <a:gdLst/>
                <a:ahLst/>
                <a:cxnLst/>
                <a:rect l="0" t="0" r="r" b="b"/>
                <a:pathLst>
                  <a:path w="1033" h="572">
                    <a:moveTo>
                      <a:pt x="1033" y="378"/>
                    </a:moveTo>
                    <a:cubicBezTo>
                      <a:pt x="1033" y="363"/>
                      <a:pt x="1022" y="363"/>
                      <a:pt x="1018" y="363"/>
                    </a:cubicBezTo>
                    <a:cubicBezTo>
                      <a:pt x="1008" y="363"/>
                      <a:pt x="1008" y="367"/>
                      <a:pt x="1000" y="385"/>
                    </a:cubicBezTo>
                    <a:cubicBezTo>
                      <a:pt x="979" y="453"/>
                      <a:pt x="939" y="543"/>
                      <a:pt x="871" y="543"/>
                    </a:cubicBezTo>
                    <a:cubicBezTo>
                      <a:pt x="849" y="543"/>
                      <a:pt x="838" y="529"/>
                      <a:pt x="838" y="500"/>
                    </a:cubicBezTo>
                    <a:cubicBezTo>
                      <a:pt x="838" y="471"/>
                      <a:pt x="853" y="439"/>
                      <a:pt x="864" y="410"/>
                    </a:cubicBezTo>
                    <a:cubicBezTo>
                      <a:pt x="885" y="345"/>
                      <a:pt x="939" y="205"/>
                      <a:pt x="939" y="133"/>
                    </a:cubicBezTo>
                    <a:cubicBezTo>
                      <a:pt x="939" y="50"/>
                      <a:pt x="891" y="0"/>
                      <a:pt x="795" y="0"/>
                    </a:cubicBezTo>
                    <a:cubicBezTo>
                      <a:pt x="700" y="0"/>
                      <a:pt x="637" y="54"/>
                      <a:pt x="590" y="122"/>
                    </a:cubicBezTo>
                    <a:cubicBezTo>
                      <a:pt x="587" y="104"/>
                      <a:pt x="583" y="61"/>
                      <a:pt x="547" y="32"/>
                    </a:cubicBezTo>
                    <a:cubicBezTo>
                      <a:pt x="518" y="4"/>
                      <a:pt x="475" y="0"/>
                      <a:pt x="446" y="0"/>
                    </a:cubicBezTo>
                    <a:cubicBezTo>
                      <a:pt x="331" y="0"/>
                      <a:pt x="270" y="79"/>
                      <a:pt x="248" y="108"/>
                    </a:cubicBezTo>
                    <a:cubicBezTo>
                      <a:pt x="241" y="36"/>
                      <a:pt x="187" y="0"/>
                      <a:pt x="130" y="0"/>
                    </a:cubicBezTo>
                    <a:cubicBezTo>
                      <a:pt x="72" y="0"/>
                      <a:pt x="50" y="47"/>
                      <a:pt x="36" y="72"/>
                    </a:cubicBezTo>
                    <a:cubicBezTo>
                      <a:pt x="14" y="115"/>
                      <a:pt x="0" y="191"/>
                      <a:pt x="0" y="194"/>
                    </a:cubicBezTo>
                    <a:cubicBezTo>
                      <a:pt x="0" y="205"/>
                      <a:pt x="10" y="201"/>
                      <a:pt x="14" y="205"/>
                    </a:cubicBezTo>
                    <a:cubicBezTo>
                      <a:pt x="25" y="205"/>
                      <a:pt x="29" y="205"/>
                      <a:pt x="36" y="176"/>
                    </a:cubicBezTo>
                    <a:cubicBezTo>
                      <a:pt x="58" y="86"/>
                      <a:pt x="83" y="25"/>
                      <a:pt x="126" y="25"/>
                    </a:cubicBezTo>
                    <a:cubicBezTo>
                      <a:pt x="148" y="25"/>
                      <a:pt x="166" y="36"/>
                      <a:pt x="166" y="86"/>
                    </a:cubicBezTo>
                    <a:cubicBezTo>
                      <a:pt x="166" y="111"/>
                      <a:pt x="162" y="126"/>
                      <a:pt x="148" y="191"/>
                    </a:cubicBezTo>
                    <a:cubicBezTo>
                      <a:pt x="122" y="288"/>
                      <a:pt x="97" y="385"/>
                      <a:pt x="72" y="482"/>
                    </a:cubicBezTo>
                    <a:cubicBezTo>
                      <a:pt x="68" y="500"/>
                      <a:pt x="61" y="529"/>
                      <a:pt x="61" y="536"/>
                    </a:cubicBezTo>
                    <a:cubicBezTo>
                      <a:pt x="61" y="561"/>
                      <a:pt x="79" y="572"/>
                      <a:pt x="97" y="572"/>
                    </a:cubicBezTo>
                    <a:cubicBezTo>
                      <a:pt x="112" y="572"/>
                      <a:pt x="137" y="561"/>
                      <a:pt x="144" y="536"/>
                    </a:cubicBezTo>
                    <a:cubicBezTo>
                      <a:pt x="148" y="532"/>
                      <a:pt x="162" y="475"/>
                      <a:pt x="169" y="442"/>
                    </a:cubicBezTo>
                    <a:cubicBezTo>
                      <a:pt x="179" y="404"/>
                      <a:pt x="188" y="366"/>
                      <a:pt x="198" y="327"/>
                    </a:cubicBezTo>
                    <a:cubicBezTo>
                      <a:pt x="205" y="302"/>
                      <a:pt x="212" y="273"/>
                      <a:pt x="220" y="244"/>
                    </a:cubicBezTo>
                    <a:cubicBezTo>
                      <a:pt x="224" y="223"/>
                      <a:pt x="229" y="201"/>
                      <a:pt x="234" y="180"/>
                    </a:cubicBezTo>
                    <a:cubicBezTo>
                      <a:pt x="252" y="140"/>
                      <a:pt x="320" y="25"/>
                      <a:pt x="439" y="25"/>
                    </a:cubicBezTo>
                    <a:cubicBezTo>
                      <a:pt x="497" y="25"/>
                      <a:pt x="507" y="72"/>
                      <a:pt x="507" y="115"/>
                    </a:cubicBezTo>
                    <a:cubicBezTo>
                      <a:pt x="507" y="147"/>
                      <a:pt x="500" y="183"/>
                      <a:pt x="489" y="219"/>
                    </a:cubicBezTo>
                    <a:cubicBezTo>
                      <a:pt x="477" y="268"/>
                      <a:pt x="465" y="318"/>
                      <a:pt x="453" y="367"/>
                    </a:cubicBezTo>
                    <a:cubicBezTo>
                      <a:pt x="443" y="413"/>
                      <a:pt x="439" y="421"/>
                      <a:pt x="428" y="464"/>
                    </a:cubicBezTo>
                    <a:cubicBezTo>
                      <a:pt x="425" y="489"/>
                      <a:pt x="414" y="529"/>
                      <a:pt x="414" y="536"/>
                    </a:cubicBezTo>
                    <a:cubicBezTo>
                      <a:pt x="414" y="561"/>
                      <a:pt x="432" y="572"/>
                      <a:pt x="450" y="572"/>
                    </a:cubicBezTo>
                    <a:cubicBezTo>
                      <a:pt x="489" y="572"/>
                      <a:pt x="497" y="539"/>
                      <a:pt x="507" y="500"/>
                    </a:cubicBezTo>
                    <a:cubicBezTo>
                      <a:pt x="533" y="398"/>
                      <a:pt x="558" y="296"/>
                      <a:pt x="583" y="194"/>
                    </a:cubicBezTo>
                    <a:cubicBezTo>
                      <a:pt x="587" y="176"/>
                      <a:pt x="651" y="25"/>
                      <a:pt x="792" y="25"/>
                    </a:cubicBezTo>
                    <a:cubicBezTo>
                      <a:pt x="846" y="25"/>
                      <a:pt x="860" y="68"/>
                      <a:pt x="860" y="115"/>
                    </a:cubicBezTo>
                    <a:cubicBezTo>
                      <a:pt x="860" y="187"/>
                      <a:pt x="806" y="331"/>
                      <a:pt x="781" y="399"/>
                    </a:cubicBezTo>
                    <a:cubicBezTo>
                      <a:pt x="770" y="428"/>
                      <a:pt x="763" y="442"/>
                      <a:pt x="763" y="467"/>
                    </a:cubicBezTo>
                    <a:cubicBezTo>
                      <a:pt x="763" y="525"/>
                      <a:pt x="810" y="572"/>
                      <a:pt x="867" y="572"/>
                    </a:cubicBezTo>
                    <a:cubicBezTo>
                      <a:pt x="986" y="572"/>
                      <a:pt x="1033" y="385"/>
                      <a:pt x="1033" y="37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69" name="Freeform: Shape 368"/>
              <p:cNvSpPr/>
              <p:nvPr/>
            </p:nvSpPr>
            <p:spPr>
              <a:xfrm>
                <a:off x="3789360" y="4103280"/>
                <a:ext cx="140040" cy="289800"/>
              </a:xfrm>
              <a:custGeom>
                <a:avLst/>
                <a:gdLst/>
                <a:ahLst/>
                <a:cxnLst/>
                <a:rect l="0" t="0" r="r" b="b"/>
                <a:pathLst>
                  <a:path w="389" h="805">
                    <a:moveTo>
                      <a:pt x="389" y="259"/>
                    </a:moveTo>
                    <a:cubicBezTo>
                      <a:pt x="389" y="244"/>
                      <a:pt x="374" y="244"/>
                      <a:pt x="353" y="244"/>
                    </a:cubicBezTo>
                    <a:cubicBezTo>
                      <a:pt x="315" y="244"/>
                      <a:pt x="278" y="244"/>
                      <a:pt x="241" y="244"/>
                    </a:cubicBezTo>
                    <a:cubicBezTo>
                      <a:pt x="288" y="68"/>
                      <a:pt x="291" y="43"/>
                      <a:pt x="291" y="32"/>
                    </a:cubicBezTo>
                    <a:cubicBezTo>
                      <a:pt x="291" y="14"/>
                      <a:pt x="277" y="0"/>
                      <a:pt x="256" y="0"/>
                    </a:cubicBezTo>
                    <a:cubicBezTo>
                      <a:pt x="252" y="0"/>
                      <a:pt x="216" y="0"/>
                      <a:pt x="205" y="47"/>
                    </a:cubicBezTo>
                    <a:cubicBezTo>
                      <a:pt x="188" y="113"/>
                      <a:pt x="172" y="179"/>
                      <a:pt x="155" y="244"/>
                    </a:cubicBezTo>
                    <a:cubicBezTo>
                      <a:pt x="115" y="244"/>
                      <a:pt x="76" y="244"/>
                      <a:pt x="36" y="244"/>
                    </a:cubicBezTo>
                    <a:cubicBezTo>
                      <a:pt x="11" y="244"/>
                      <a:pt x="0" y="244"/>
                      <a:pt x="0" y="270"/>
                    </a:cubicBezTo>
                    <a:cubicBezTo>
                      <a:pt x="0" y="284"/>
                      <a:pt x="11" y="284"/>
                      <a:pt x="36" y="284"/>
                    </a:cubicBezTo>
                    <a:cubicBezTo>
                      <a:pt x="73" y="284"/>
                      <a:pt x="110" y="284"/>
                      <a:pt x="148" y="284"/>
                    </a:cubicBezTo>
                    <a:cubicBezTo>
                      <a:pt x="54" y="644"/>
                      <a:pt x="50" y="665"/>
                      <a:pt x="50" y="687"/>
                    </a:cubicBezTo>
                    <a:cubicBezTo>
                      <a:pt x="50" y="755"/>
                      <a:pt x="97" y="805"/>
                      <a:pt x="166" y="805"/>
                    </a:cubicBezTo>
                    <a:cubicBezTo>
                      <a:pt x="295" y="805"/>
                      <a:pt x="367" y="618"/>
                      <a:pt x="367" y="611"/>
                    </a:cubicBezTo>
                    <a:cubicBezTo>
                      <a:pt x="367" y="597"/>
                      <a:pt x="356" y="597"/>
                      <a:pt x="353" y="597"/>
                    </a:cubicBezTo>
                    <a:cubicBezTo>
                      <a:pt x="342" y="597"/>
                      <a:pt x="338" y="600"/>
                      <a:pt x="335" y="615"/>
                    </a:cubicBezTo>
                    <a:cubicBezTo>
                      <a:pt x="277" y="748"/>
                      <a:pt x="212" y="777"/>
                      <a:pt x="169" y="777"/>
                    </a:cubicBezTo>
                    <a:cubicBezTo>
                      <a:pt x="144" y="777"/>
                      <a:pt x="130" y="759"/>
                      <a:pt x="130" y="719"/>
                    </a:cubicBezTo>
                    <a:cubicBezTo>
                      <a:pt x="130" y="687"/>
                      <a:pt x="133" y="680"/>
                      <a:pt x="137" y="658"/>
                    </a:cubicBezTo>
                    <a:cubicBezTo>
                      <a:pt x="168" y="533"/>
                      <a:pt x="199" y="409"/>
                      <a:pt x="230" y="284"/>
                    </a:cubicBezTo>
                    <a:cubicBezTo>
                      <a:pt x="270" y="284"/>
                      <a:pt x="309" y="284"/>
                      <a:pt x="349" y="284"/>
                    </a:cubicBezTo>
                    <a:cubicBezTo>
                      <a:pt x="374" y="284"/>
                      <a:pt x="389" y="284"/>
                      <a:pt x="389" y="25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70" name="Freeform: Shape 369"/>
              <p:cNvSpPr/>
              <p:nvPr/>
            </p:nvSpPr>
            <p:spPr>
              <a:xfrm>
                <a:off x="3969720" y="4047480"/>
                <a:ext cx="104760" cy="452880"/>
              </a:xfrm>
              <a:custGeom>
                <a:avLst/>
                <a:gdLst/>
                <a:ahLst/>
                <a:cxnLst/>
                <a:rect l="0" t="0" r="r" b="b"/>
                <a:pathLst>
                  <a:path w="291" h="1258">
                    <a:moveTo>
                      <a:pt x="291" y="683"/>
                    </a:moveTo>
                    <a:cubicBezTo>
                      <a:pt x="291" y="647"/>
                      <a:pt x="291" y="611"/>
                      <a:pt x="291" y="575"/>
                    </a:cubicBezTo>
                    <a:cubicBezTo>
                      <a:pt x="291" y="360"/>
                      <a:pt x="158" y="108"/>
                      <a:pt x="18" y="4"/>
                    </a:cubicBezTo>
                    <a:cubicBezTo>
                      <a:pt x="16" y="2"/>
                      <a:pt x="14" y="0"/>
                      <a:pt x="11" y="0"/>
                    </a:cubicBezTo>
                    <a:cubicBezTo>
                      <a:pt x="4" y="0"/>
                      <a:pt x="0" y="7"/>
                      <a:pt x="0" y="14"/>
                    </a:cubicBezTo>
                    <a:cubicBezTo>
                      <a:pt x="0" y="18"/>
                      <a:pt x="0" y="22"/>
                      <a:pt x="4" y="22"/>
                    </a:cubicBezTo>
                    <a:cubicBezTo>
                      <a:pt x="137" y="122"/>
                      <a:pt x="223" y="374"/>
                      <a:pt x="223" y="575"/>
                    </a:cubicBezTo>
                    <a:cubicBezTo>
                      <a:pt x="223" y="611"/>
                      <a:pt x="223" y="647"/>
                      <a:pt x="223" y="683"/>
                    </a:cubicBezTo>
                    <a:cubicBezTo>
                      <a:pt x="223" y="884"/>
                      <a:pt x="137" y="1136"/>
                      <a:pt x="4" y="1237"/>
                    </a:cubicBezTo>
                    <a:cubicBezTo>
                      <a:pt x="0" y="1237"/>
                      <a:pt x="0" y="1240"/>
                      <a:pt x="0" y="1244"/>
                    </a:cubicBezTo>
                    <a:cubicBezTo>
                      <a:pt x="0" y="1251"/>
                      <a:pt x="4" y="1258"/>
                      <a:pt x="11" y="1258"/>
                    </a:cubicBezTo>
                    <a:cubicBezTo>
                      <a:pt x="14" y="1258"/>
                      <a:pt x="18" y="1258"/>
                      <a:pt x="18" y="1255"/>
                    </a:cubicBezTo>
                    <a:cubicBezTo>
                      <a:pt x="158" y="1151"/>
                      <a:pt x="291" y="899"/>
                      <a:pt x="291" y="68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grpSp>
          <p:nvGrpSpPr>
            <p:cNvPr id="371" name="Group 370"/>
            <p:cNvGrpSpPr/>
            <p:nvPr/>
          </p:nvGrpSpPr>
          <p:grpSpPr>
            <a:xfrm>
              <a:off x="4750920" y="3979440"/>
              <a:ext cx="2208240" cy="557280"/>
              <a:chOff x="4750920" y="3979440"/>
              <a:chExt cx="2208240" cy="557280"/>
            </a:xfrm>
          </p:grpSpPr>
          <p:sp>
            <p:nvSpPr>
              <p:cNvPr id="372" name="Freeform: Shape 371"/>
              <p:cNvSpPr/>
              <p:nvPr/>
            </p:nvSpPr>
            <p:spPr>
              <a:xfrm>
                <a:off x="4777920" y="3980520"/>
                <a:ext cx="349560" cy="78840"/>
              </a:xfrm>
              <a:custGeom>
                <a:avLst/>
                <a:gdLst/>
                <a:ahLst/>
                <a:cxnLst/>
                <a:rect l="0" t="0" r="r" b="b"/>
                <a:pathLst>
                  <a:path w="971" h="219">
                    <a:moveTo>
                      <a:pt x="971" y="190"/>
                    </a:moveTo>
                    <a:cubicBezTo>
                      <a:pt x="809" y="119"/>
                      <a:pt x="648" y="57"/>
                      <a:pt x="486" y="0"/>
                    </a:cubicBezTo>
                    <a:cubicBezTo>
                      <a:pt x="320" y="57"/>
                      <a:pt x="158" y="119"/>
                      <a:pt x="0" y="190"/>
                    </a:cubicBezTo>
                    <a:cubicBezTo>
                      <a:pt x="4" y="200"/>
                      <a:pt x="7" y="210"/>
                      <a:pt x="11" y="219"/>
                    </a:cubicBezTo>
                    <a:cubicBezTo>
                      <a:pt x="169" y="176"/>
                      <a:pt x="327" y="129"/>
                      <a:pt x="486" y="75"/>
                    </a:cubicBezTo>
                    <a:cubicBezTo>
                      <a:pt x="640" y="129"/>
                      <a:pt x="799" y="176"/>
                      <a:pt x="961" y="219"/>
                    </a:cubicBezTo>
                    <a:cubicBezTo>
                      <a:pt x="964" y="210"/>
                      <a:pt x="968" y="200"/>
                      <a:pt x="971" y="19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73" name="Freeform: Shape 372"/>
              <p:cNvSpPr/>
              <p:nvPr/>
            </p:nvSpPr>
            <p:spPr>
              <a:xfrm>
                <a:off x="4750920" y="4115160"/>
                <a:ext cx="329400" cy="307800"/>
              </a:xfrm>
              <a:custGeom>
                <a:avLst/>
                <a:gdLst/>
                <a:ahLst/>
                <a:cxnLst/>
                <a:rect l="0" t="0" r="r" b="b"/>
                <a:pathLst>
                  <a:path w="915" h="855">
                    <a:moveTo>
                      <a:pt x="914" y="32"/>
                    </a:moveTo>
                    <a:cubicBezTo>
                      <a:pt x="917" y="0"/>
                      <a:pt x="910" y="0"/>
                      <a:pt x="881" y="0"/>
                    </a:cubicBezTo>
                    <a:cubicBezTo>
                      <a:pt x="668" y="0"/>
                      <a:pt x="455" y="0"/>
                      <a:pt x="241" y="0"/>
                    </a:cubicBezTo>
                    <a:cubicBezTo>
                      <a:pt x="216" y="0"/>
                      <a:pt x="205" y="0"/>
                      <a:pt x="205" y="25"/>
                    </a:cubicBezTo>
                    <a:cubicBezTo>
                      <a:pt x="205" y="40"/>
                      <a:pt x="216" y="40"/>
                      <a:pt x="241" y="40"/>
                    </a:cubicBezTo>
                    <a:cubicBezTo>
                      <a:pt x="288" y="40"/>
                      <a:pt x="320" y="40"/>
                      <a:pt x="320" y="61"/>
                    </a:cubicBezTo>
                    <a:cubicBezTo>
                      <a:pt x="320" y="68"/>
                      <a:pt x="320" y="68"/>
                      <a:pt x="317" y="93"/>
                    </a:cubicBezTo>
                    <a:cubicBezTo>
                      <a:pt x="260" y="315"/>
                      <a:pt x="204" y="536"/>
                      <a:pt x="148" y="758"/>
                    </a:cubicBezTo>
                    <a:cubicBezTo>
                      <a:pt x="137" y="808"/>
                      <a:pt x="133" y="815"/>
                      <a:pt x="32" y="815"/>
                    </a:cubicBezTo>
                    <a:cubicBezTo>
                      <a:pt x="11" y="815"/>
                      <a:pt x="0" y="815"/>
                      <a:pt x="0" y="841"/>
                    </a:cubicBezTo>
                    <a:cubicBezTo>
                      <a:pt x="0" y="855"/>
                      <a:pt x="11" y="855"/>
                      <a:pt x="32" y="855"/>
                    </a:cubicBezTo>
                    <a:cubicBezTo>
                      <a:pt x="252" y="855"/>
                      <a:pt x="471" y="855"/>
                      <a:pt x="691" y="855"/>
                    </a:cubicBezTo>
                    <a:cubicBezTo>
                      <a:pt x="720" y="855"/>
                      <a:pt x="720" y="855"/>
                      <a:pt x="730" y="833"/>
                    </a:cubicBezTo>
                    <a:cubicBezTo>
                      <a:pt x="769" y="744"/>
                      <a:pt x="807" y="654"/>
                      <a:pt x="845" y="564"/>
                    </a:cubicBezTo>
                    <a:cubicBezTo>
                      <a:pt x="849" y="557"/>
                      <a:pt x="850" y="552"/>
                      <a:pt x="853" y="546"/>
                    </a:cubicBezTo>
                    <a:cubicBezTo>
                      <a:pt x="847" y="541"/>
                      <a:pt x="853" y="532"/>
                      <a:pt x="835" y="532"/>
                    </a:cubicBezTo>
                    <a:cubicBezTo>
                      <a:pt x="824" y="532"/>
                      <a:pt x="824" y="539"/>
                      <a:pt x="820" y="546"/>
                    </a:cubicBezTo>
                    <a:cubicBezTo>
                      <a:pt x="738" y="733"/>
                      <a:pt x="691" y="815"/>
                      <a:pt x="475" y="815"/>
                    </a:cubicBezTo>
                    <a:cubicBezTo>
                      <a:pt x="414" y="815"/>
                      <a:pt x="353" y="815"/>
                      <a:pt x="291" y="815"/>
                    </a:cubicBezTo>
                    <a:cubicBezTo>
                      <a:pt x="273" y="815"/>
                      <a:pt x="270" y="815"/>
                      <a:pt x="263" y="815"/>
                    </a:cubicBezTo>
                    <a:cubicBezTo>
                      <a:pt x="248" y="815"/>
                      <a:pt x="245" y="812"/>
                      <a:pt x="245" y="801"/>
                    </a:cubicBezTo>
                    <a:cubicBezTo>
                      <a:pt x="245" y="797"/>
                      <a:pt x="245" y="797"/>
                      <a:pt x="252" y="772"/>
                    </a:cubicBezTo>
                    <a:cubicBezTo>
                      <a:pt x="281" y="659"/>
                      <a:pt x="309" y="545"/>
                      <a:pt x="338" y="431"/>
                    </a:cubicBezTo>
                    <a:cubicBezTo>
                      <a:pt x="380" y="431"/>
                      <a:pt x="422" y="431"/>
                      <a:pt x="464" y="431"/>
                    </a:cubicBezTo>
                    <a:cubicBezTo>
                      <a:pt x="572" y="431"/>
                      <a:pt x="572" y="456"/>
                      <a:pt x="572" y="489"/>
                    </a:cubicBezTo>
                    <a:cubicBezTo>
                      <a:pt x="572" y="496"/>
                      <a:pt x="572" y="514"/>
                      <a:pt x="561" y="550"/>
                    </a:cubicBezTo>
                    <a:cubicBezTo>
                      <a:pt x="558" y="557"/>
                      <a:pt x="558" y="560"/>
                      <a:pt x="558" y="564"/>
                    </a:cubicBezTo>
                    <a:cubicBezTo>
                      <a:pt x="558" y="571"/>
                      <a:pt x="565" y="578"/>
                      <a:pt x="576" y="578"/>
                    </a:cubicBezTo>
                    <a:cubicBezTo>
                      <a:pt x="586" y="578"/>
                      <a:pt x="590" y="571"/>
                      <a:pt x="594" y="553"/>
                    </a:cubicBezTo>
                    <a:cubicBezTo>
                      <a:pt x="618" y="455"/>
                      <a:pt x="642" y="357"/>
                      <a:pt x="666" y="259"/>
                    </a:cubicBezTo>
                    <a:cubicBezTo>
                      <a:pt x="666" y="251"/>
                      <a:pt x="658" y="244"/>
                      <a:pt x="651" y="244"/>
                    </a:cubicBezTo>
                    <a:cubicBezTo>
                      <a:pt x="640" y="244"/>
                      <a:pt x="637" y="251"/>
                      <a:pt x="633" y="266"/>
                    </a:cubicBezTo>
                    <a:cubicBezTo>
                      <a:pt x="604" y="363"/>
                      <a:pt x="583" y="392"/>
                      <a:pt x="468" y="392"/>
                    </a:cubicBezTo>
                    <a:cubicBezTo>
                      <a:pt x="428" y="392"/>
                      <a:pt x="389" y="392"/>
                      <a:pt x="349" y="392"/>
                    </a:cubicBezTo>
                    <a:cubicBezTo>
                      <a:pt x="374" y="290"/>
                      <a:pt x="399" y="188"/>
                      <a:pt x="425" y="86"/>
                    </a:cubicBezTo>
                    <a:cubicBezTo>
                      <a:pt x="435" y="43"/>
                      <a:pt x="435" y="40"/>
                      <a:pt x="493" y="40"/>
                    </a:cubicBezTo>
                    <a:cubicBezTo>
                      <a:pt x="552" y="40"/>
                      <a:pt x="610" y="40"/>
                      <a:pt x="669" y="40"/>
                    </a:cubicBezTo>
                    <a:cubicBezTo>
                      <a:pt x="824" y="40"/>
                      <a:pt x="863" y="75"/>
                      <a:pt x="863" y="180"/>
                    </a:cubicBezTo>
                    <a:cubicBezTo>
                      <a:pt x="863" y="208"/>
                      <a:pt x="863" y="212"/>
                      <a:pt x="856" y="244"/>
                    </a:cubicBezTo>
                    <a:cubicBezTo>
                      <a:pt x="856" y="251"/>
                      <a:pt x="856" y="264"/>
                      <a:pt x="856" y="269"/>
                    </a:cubicBezTo>
                    <a:cubicBezTo>
                      <a:pt x="856" y="275"/>
                      <a:pt x="860" y="284"/>
                      <a:pt x="871" y="284"/>
                    </a:cubicBezTo>
                    <a:cubicBezTo>
                      <a:pt x="885" y="284"/>
                      <a:pt x="885" y="277"/>
                      <a:pt x="889" y="251"/>
                    </a:cubicBezTo>
                    <a:cubicBezTo>
                      <a:pt x="897" y="178"/>
                      <a:pt x="905" y="105"/>
                      <a:pt x="914"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74" name="Freeform: Shape 373"/>
              <p:cNvSpPr/>
              <p:nvPr/>
            </p:nvSpPr>
            <p:spPr>
              <a:xfrm>
                <a:off x="5245560" y="4257360"/>
                <a:ext cx="301680" cy="106200"/>
              </a:xfrm>
              <a:custGeom>
                <a:avLst/>
                <a:gdLst/>
                <a:ahLst/>
                <a:cxnLst/>
                <a:rect l="0" t="0" r="r" b="b"/>
                <a:pathLst>
                  <a:path w="838" h="295">
                    <a:moveTo>
                      <a:pt x="838" y="25"/>
                    </a:moveTo>
                    <a:cubicBezTo>
                      <a:pt x="838" y="11"/>
                      <a:pt x="827" y="0"/>
                      <a:pt x="813" y="0"/>
                    </a:cubicBezTo>
                    <a:cubicBezTo>
                      <a:pt x="550" y="0"/>
                      <a:pt x="288" y="0"/>
                      <a:pt x="25" y="0"/>
                    </a:cubicBezTo>
                    <a:cubicBezTo>
                      <a:pt x="11" y="0"/>
                      <a:pt x="0" y="13"/>
                      <a:pt x="0" y="25"/>
                    </a:cubicBezTo>
                    <a:cubicBezTo>
                      <a:pt x="0" y="38"/>
                      <a:pt x="11" y="50"/>
                      <a:pt x="25" y="50"/>
                    </a:cubicBezTo>
                    <a:cubicBezTo>
                      <a:pt x="288" y="50"/>
                      <a:pt x="550" y="50"/>
                      <a:pt x="813" y="50"/>
                    </a:cubicBezTo>
                    <a:cubicBezTo>
                      <a:pt x="827" y="50"/>
                      <a:pt x="838" y="36"/>
                      <a:pt x="838" y="25"/>
                    </a:cubicBezTo>
                    <a:moveTo>
                      <a:pt x="838" y="269"/>
                    </a:moveTo>
                    <a:cubicBezTo>
                      <a:pt x="838" y="255"/>
                      <a:pt x="827" y="244"/>
                      <a:pt x="813" y="244"/>
                    </a:cubicBezTo>
                    <a:cubicBezTo>
                      <a:pt x="550" y="244"/>
                      <a:pt x="288" y="244"/>
                      <a:pt x="25" y="244"/>
                    </a:cubicBezTo>
                    <a:cubicBezTo>
                      <a:pt x="11" y="244"/>
                      <a:pt x="0" y="257"/>
                      <a:pt x="0" y="269"/>
                    </a:cubicBezTo>
                    <a:cubicBezTo>
                      <a:pt x="0" y="282"/>
                      <a:pt x="11" y="295"/>
                      <a:pt x="25" y="295"/>
                    </a:cubicBezTo>
                    <a:cubicBezTo>
                      <a:pt x="288" y="295"/>
                      <a:pt x="550" y="295"/>
                      <a:pt x="813" y="295"/>
                    </a:cubicBezTo>
                    <a:cubicBezTo>
                      <a:pt x="827" y="295"/>
                      <a:pt x="838" y="280"/>
                      <a:pt x="838" y="26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75" name="Freeform: Shape 374"/>
              <p:cNvSpPr/>
              <p:nvPr/>
            </p:nvSpPr>
            <p:spPr>
              <a:xfrm>
                <a:off x="5771520" y="3979440"/>
                <a:ext cx="349560" cy="78840"/>
              </a:xfrm>
              <a:custGeom>
                <a:avLst/>
                <a:gdLst/>
                <a:ahLst/>
                <a:cxnLst/>
                <a:rect l="0" t="0" r="r" b="b"/>
                <a:pathLst>
                  <a:path w="971" h="219">
                    <a:moveTo>
                      <a:pt x="971" y="190"/>
                    </a:moveTo>
                    <a:cubicBezTo>
                      <a:pt x="813" y="119"/>
                      <a:pt x="651" y="57"/>
                      <a:pt x="486" y="0"/>
                    </a:cubicBezTo>
                    <a:cubicBezTo>
                      <a:pt x="320" y="57"/>
                      <a:pt x="158" y="119"/>
                      <a:pt x="0" y="190"/>
                    </a:cubicBezTo>
                    <a:cubicBezTo>
                      <a:pt x="4" y="200"/>
                      <a:pt x="7" y="210"/>
                      <a:pt x="11" y="219"/>
                    </a:cubicBezTo>
                    <a:cubicBezTo>
                      <a:pt x="173" y="176"/>
                      <a:pt x="327" y="129"/>
                      <a:pt x="486" y="75"/>
                    </a:cubicBezTo>
                    <a:cubicBezTo>
                      <a:pt x="644" y="129"/>
                      <a:pt x="799" y="176"/>
                      <a:pt x="961" y="219"/>
                    </a:cubicBezTo>
                    <a:cubicBezTo>
                      <a:pt x="964" y="210"/>
                      <a:pt x="968" y="200"/>
                      <a:pt x="971" y="19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76" name="Freeform: Shape 375"/>
              <p:cNvSpPr/>
              <p:nvPr/>
            </p:nvSpPr>
            <p:spPr>
              <a:xfrm>
                <a:off x="5717160" y="4113720"/>
                <a:ext cx="383400" cy="309240"/>
              </a:xfrm>
              <a:custGeom>
                <a:avLst/>
                <a:gdLst/>
                <a:ahLst/>
                <a:cxnLst/>
                <a:rect l="0" t="0" r="r" b="b"/>
                <a:pathLst>
                  <a:path w="1065" h="859">
                    <a:moveTo>
                      <a:pt x="1065" y="14"/>
                    </a:moveTo>
                    <a:cubicBezTo>
                      <a:pt x="1060" y="10"/>
                      <a:pt x="1065" y="0"/>
                      <a:pt x="1051" y="0"/>
                    </a:cubicBezTo>
                    <a:cubicBezTo>
                      <a:pt x="1007" y="0"/>
                      <a:pt x="964" y="4"/>
                      <a:pt x="921" y="4"/>
                    </a:cubicBezTo>
                    <a:cubicBezTo>
                      <a:pt x="878" y="4"/>
                      <a:pt x="835" y="0"/>
                      <a:pt x="791" y="0"/>
                    </a:cubicBezTo>
                    <a:cubicBezTo>
                      <a:pt x="784" y="0"/>
                      <a:pt x="770" y="0"/>
                      <a:pt x="770" y="25"/>
                    </a:cubicBezTo>
                    <a:cubicBezTo>
                      <a:pt x="770" y="40"/>
                      <a:pt x="781" y="40"/>
                      <a:pt x="791" y="40"/>
                    </a:cubicBezTo>
                    <a:cubicBezTo>
                      <a:pt x="863" y="40"/>
                      <a:pt x="878" y="65"/>
                      <a:pt x="878" y="93"/>
                    </a:cubicBezTo>
                    <a:cubicBezTo>
                      <a:pt x="878" y="97"/>
                      <a:pt x="874" y="115"/>
                      <a:pt x="874" y="122"/>
                    </a:cubicBezTo>
                    <a:cubicBezTo>
                      <a:pt x="827" y="308"/>
                      <a:pt x="781" y="493"/>
                      <a:pt x="734" y="679"/>
                    </a:cubicBezTo>
                    <a:cubicBezTo>
                      <a:pt x="640" y="461"/>
                      <a:pt x="547" y="243"/>
                      <a:pt x="453" y="25"/>
                    </a:cubicBezTo>
                    <a:cubicBezTo>
                      <a:pt x="443" y="0"/>
                      <a:pt x="443" y="0"/>
                      <a:pt x="414" y="0"/>
                    </a:cubicBezTo>
                    <a:cubicBezTo>
                      <a:pt x="357" y="0"/>
                      <a:pt x="301" y="0"/>
                      <a:pt x="245" y="0"/>
                    </a:cubicBezTo>
                    <a:cubicBezTo>
                      <a:pt x="219" y="0"/>
                      <a:pt x="209" y="0"/>
                      <a:pt x="209" y="25"/>
                    </a:cubicBezTo>
                    <a:cubicBezTo>
                      <a:pt x="209" y="40"/>
                      <a:pt x="219" y="40"/>
                      <a:pt x="241" y="40"/>
                    </a:cubicBezTo>
                    <a:cubicBezTo>
                      <a:pt x="248" y="40"/>
                      <a:pt x="327" y="40"/>
                      <a:pt x="327" y="50"/>
                    </a:cubicBezTo>
                    <a:cubicBezTo>
                      <a:pt x="271" y="275"/>
                      <a:pt x="215" y="501"/>
                      <a:pt x="158" y="726"/>
                    </a:cubicBezTo>
                    <a:cubicBezTo>
                      <a:pt x="148" y="776"/>
                      <a:pt x="126" y="815"/>
                      <a:pt x="22" y="819"/>
                    </a:cubicBezTo>
                    <a:cubicBezTo>
                      <a:pt x="14" y="819"/>
                      <a:pt x="0" y="823"/>
                      <a:pt x="0" y="844"/>
                    </a:cubicBezTo>
                    <a:cubicBezTo>
                      <a:pt x="0" y="855"/>
                      <a:pt x="7" y="859"/>
                      <a:pt x="18" y="859"/>
                    </a:cubicBezTo>
                    <a:cubicBezTo>
                      <a:pt x="58" y="859"/>
                      <a:pt x="101" y="855"/>
                      <a:pt x="144" y="855"/>
                    </a:cubicBezTo>
                    <a:cubicBezTo>
                      <a:pt x="187" y="855"/>
                      <a:pt x="234" y="859"/>
                      <a:pt x="273" y="859"/>
                    </a:cubicBezTo>
                    <a:cubicBezTo>
                      <a:pt x="281" y="859"/>
                      <a:pt x="299" y="859"/>
                      <a:pt x="299" y="833"/>
                    </a:cubicBezTo>
                    <a:cubicBezTo>
                      <a:pt x="299" y="823"/>
                      <a:pt x="284" y="819"/>
                      <a:pt x="273" y="819"/>
                    </a:cubicBezTo>
                    <a:cubicBezTo>
                      <a:pt x="198" y="819"/>
                      <a:pt x="187" y="790"/>
                      <a:pt x="187" y="765"/>
                    </a:cubicBezTo>
                    <a:cubicBezTo>
                      <a:pt x="187" y="754"/>
                      <a:pt x="191" y="751"/>
                      <a:pt x="194" y="736"/>
                    </a:cubicBezTo>
                    <a:cubicBezTo>
                      <a:pt x="249" y="515"/>
                      <a:pt x="305" y="293"/>
                      <a:pt x="360" y="72"/>
                    </a:cubicBezTo>
                    <a:cubicBezTo>
                      <a:pt x="367" y="79"/>
                      <a:pt x="367" y="83"/>
                      <a:pt x="371" y="93"/>
                    </a:cubicBezTo>
                    <a:cubicBezTo>
                      <a:pt x="476" y="341"/>
                      <a:pt x="582" y="589"/>
                      <a:pt x="687" y="837"/>
                    </a:cubicBezTo>
                    <a:cubicBezTo>
                      <a:pt x="694" y="859"/>
                      <a:pt x="698" y="859"/>
                      <a:pt x="709" y="859"/>
                    </a:cubicBezTo>
                    <a:cubicBezTo>
                      <a:pt x="723" y="859"/>
                      <a:pt x="723" y="855"/>
                      <a:pt x="730" y="833"/>
                    </a:cubicBezTo>
                    <a:cubicBezTo>
                      <a:pt x="789" y="600"/>
                      <a:pt x="848" y="366"/>
                      <a:pt x="907" y="133"/>
                    </a:cubicBezTo>
                    <a:cubicBezTo>
                      <a:pt x="921" y="83"/>
                      <a:pt x="943" y="43"/>
                      <a:pt x="1043" y="40"/>
                    </a:cubicBezTo>
                    <a:cubicBezTo>
                      <a:pt x="1051" y="40"/>
                      <a:pt x="1065" y="36"/>
                      <a:pt x="1065"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77" name="Freeform: Shape 376"/>
              <p:cNvSpPr/>
              <p:nvPr/>
            </p:nvSpPr>
            <p:spPr>
              <a:xfrm>
                <a:off x="6158880" y="4082760"/>
                <a:ext cx="104760" cy="453960"/>
              </a:xfrm>
              <a:custGeom>
                <a:avLst/>
                <a:gdLst/>
                <a:ahLst/>
                <a:cxnLst/>
                <a:rect l="0" t="0" r="r" b="b"/>
                <a:pathLst>
                  <a:path w="291" h="1261">
                    <a:moveTo>
                      <a:pt x="291" y="1246"/>
                    </a:moveTo>
                    <a:cubicBezTo>
                      <a:pt x="291" y="1243"/>
                      <a:pt x="291" y="1243"/>
                      <a:pt x="270" y="1221"/>
                    </a:cubicBezTo>
                    <a:cubicBezTo>
                      <a:pt x="112" y="1060"/>
                      <a:pt x="72" y="823"/>
                      <a:pt x="72" y="632"/>
                    </a:cubicBezTo>
                    <a:cubicBezTo>
                      <a:pt x="72" y="413"/>
                      <a:pt x="119" y="194"/>
                      <a:pt x="277" y="36"/>
                    </a:cubicBezTo>
                    <a:cubicBezTo>
                      <a:pt x="291" y="22"/>
                      <a:pt x="291" y="18"/>
                      <a:pt x="291" y="14"/>
                    </a:cubicBezTo>
                    <a:cubicBezTo>
                      <a:pt x="291" y="4"/>
                      <a:pt x="288" y="0"/>
                      <a:pt x="281" y="0"/>
                    </a:cubicBezTo>
                    <a:cubicBezTo>
                      <a:pt x="266" y="0"/>
                      <a:pt x="155" y="86"/>
                      <a:pt x="79" y="248"/>
                    </a:cubicBezTo>
                    <a:cubicBezTo>
                      <a:pt x="14" y="384"/>
                      <a:pt x="0" y="524"/>
                      <a:pt x="0" y="632"/>
                    </a:cubicBezTo>
                    <a:cubicBezTo>
                      <a:pt x="0" y="729"/>
                      <a:pt x="14" y="880"/>
                      <a:pt x="83" y="1024"/>
                    </a:cubicBezTo>
                    <a:cubicBezTo>
                      <a:pt x="158" y="1178"/>
                      <a:pt x="266" y="1261"/>
                      <a:pt x="281" y="1261"/>
                    </a:cubicBezTo>
                    <a:cubicBezTo>
                      <a:pt x="288" y="1261"/>
                      <a:pt x="291" y="1257"/>
                      <a:pt x="291" y="124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78" name="Freeform: Shape 377"/>
              <p:cNvSpPr/>
              <p:nvPr/>
            </p:nvSpPr>
            <p:spPr>
              <a:xfrm>
                <a:off x="6302520" y="4217400"/>
                <a:ext cx="208440" cy="298800"/>
              </a:xfrm>
              <a:custGeom>
                <a:avLst/>
                <a:gdLst/>
                <a:ahLst/>
                <a:cxnLst/>
                <a:rect l="0" t="0" r="r" b="b"/>
                <a:pathLst>
                  <a:path w="579" h="830">
                    <a:moveTo>
                      <a:pt x="579" y="65"/>
                    </a:moveTo>
                    <a:cubicBezTo>
                      <a:pt x="579" y="43"/>
                      <a:pt x="565" y="0"/>
                      <a:pt x="514" y="0"/>
                    </a:cubicBezTo>
                    <a:cubicBezTo>
                      <a:pt x="489" y="0"/>
                      <a:pt x="432" y="11"/>
                      <a:pt x="381" y="61"/>
                    </a:cubicBezTo>
                    <a:cubicBezTo>
                      <a:pt x="327" y="18"/>
                      <a:pt x="273" y="14"/>
                      <a:pt x="248" y="14"/>
                    </a:cubicBezTo>
                    <a:cubicBezTo>
                      <a:pt x="130" y="14"/>
                      <a:pt x="43" y="104"/>
                      <a:pt x="43" y="201"/>
                    </a:cubicBezTo>
                    <a:cubicBezTo>
                      <a:pt x="43" y="255"/>
                      <a:pt x="68" y="302"/>
                      <a:pt x="101" y="330"/>
                    </a:cubicBezTo>
                    <a:cubicBezTo>
                      <a:pt x="86" y="348"/>
                      <a:pt x="61" y="388"/>
                      <a:pt x="61" y="435"/>
                    </a:cubicBezTo>
                    <a:cubicBezTo>
                      <a:pt x="61" y="474"/>
                      <a:pt x="79" y="521"/>
                      <a:pt x="119" y="546"/>
                    </a:cubicBezTo>
                    <a:cubicBezTo>
                      <a:pt x="43" y="568"/>
                      <a:pt x="0" y="621"/>
                      <a:pt x="0" y="672"/>
                    </a:cubicBezTo>
                    <a:cubicBezTo>
                      <a:pt x="0" y="762"/>
                      <a:pt x="126" y="830"/>
                      <a:pt x="281" y="830"/>
                    </a:cubicBezTo>
                    <a:cubicBezTo>
                      <a:pt x="428" y="830"/>
                      <a:pt x="561" y="769"/>
                      <a:pt x="561" y="668"/>
                    </a:cubicBezTo>
                    <a:cubicBezTo>
                      <a:pt x="561" y="625"/>
                      <a:pt x="543" y="560"/>
                      <a:pt x="478" y="524"/>
                    </a:cubicBezTo>
                    <a:cubicBezTo>
                      <a:pt x="414" y="489"/>
                      <a:pt x="338" y="489"/>
                      <a:pt x="263" y="489"/>
                    </a:cubicBezTo>
                    <a:cubicBezTo>
                      <a:pt x="230" y="489"/>
                      <a:pt x="176" y="489"/>
                      <a:pt x="165" y="489"/>
                    </a:cubicBezTo>
                    <a:cubicBezTo>
                      <a:pt x="126" y="485"/>
                      <a:pt x="101" y="445"/>
                      <a:pt x="101" y="406"/>
                    </a:cubicBezTo>
                    <a:cubicBezTo>
                      <a:pt x="101" y="399"/>
                      <a:pt x="101" y="370"/>
                      <a:pt x="122" y="345"/>
                    </a:cubicBezTo>
                    <a:cubicBezTo>
                      <a:pt x="169" y="381"/>
                      <a:pt x="223" y="384"/>
                      <a:pt x="248" y="384"/>
                    </a:cubicBezTo>
                    <a:cubicBezTo>
                      <a:pt x="363" y="384"/>
                      <a:pt x="450" y="298"/>
                      <a:pt x="450" y="201"/>
                    </a:cubicBezTo>
                    <a:cubicBezTo>
                      <a:pt x="450" y="154"/>
                      <a:pt x="432" y="108"/>
                      <a:pt x="399" y="79"/>
                    </a:cubicBezTo>
                    <a:cubicBezTo>
                      <a:pt x="446" y="36"/>
                      <a:pt x="489" y="29"/>
                      <a:pt x="514" y="29"/>
                    </a:cubicBezTo>
                    <a:cubicBezTo>
                      <a:pt x="518" y="30"/>
                      <a:pt x="522" y="29"/>
                      <a:pt x="525" y="32"/>
                    </a:cubicBezTo>
                    <a:cubicBezTo>
                      <a:pt x="511" y="36"/>
                      <a:pt x="504" y="50"/>
                      <a:pt x="504" y="65"/>
                    </a:cubicBezTo>
                    <a:cubicBezTo>
                      <a:pt x="504" y="86"/>
                      <a:pt x="522" y="101"/>
                      <a:pt x="543" y="101"/>
                    </a:cubicBezTo>
                    <a:cubicBezTo>
                      <a:pt x="554" y="101"/>
                      <a:pt x="579" y="93"/>
                      <a:pt x="579" y="65"/>
                    </a:cubicBezTo>
                    <a:moveTo>
                      <a:pt x="356" y="201"/>
                    </a:moveTo>
                    <a:cubicBezTo>
                      <a:pt x="356" y="233"/>
                      <a:pt x="356" y="273"/>
                      <a:pt x="335" y="305"/>
                    </a:cubicBezTo>
                    <a:cubicBezTo>
                      <a:pt x="327" y="320"/>
                      <a:pt x="299" y="356"/>
                      <a:pt x="248" y="356"/>
                    </a:cubicBezTo>
                    <a:cubicBezTo>
                      <a:pt x="137" y="356"/>
                      <a:pt x="137" y="230"/>
                      <a:pt x="137" y="201"/>
                    </a:cubicBezTo>
                    <a:cubicBezTo>
                      <a:pt x="137" y="165"/>
                      <a:pt x="137" y="126"/>
                      <a:pt x="158" y="93"/>
                    </a:cubicBezTo>
                    <a:cubicBezTo>
                      <a:pt x="165" y="79"/>
                      <a:pt x="194" y="43"/>
                      <a:pt x="248" y="43"/>
                    </a:cubicBezTo>
                    <a:cubicBezTo>
                      <a:pt x="356" y="43"/>
                      <a:pt x="356" y="169"/>
                      <a:pt x="356" y="201"/>
                    </a:cubicBezTo>
                    <a:moveTo>
                      <a:pt x="496" y="672"/>
                    </a:moveTo>
                    <a:cubicBezTo>
                      <a:pt x="496" y="740"/>
                      <a:pt x="407" y="801"/>
                      <a:pt x="281" y="801"/>
                    </a:cubicBezTo>
                    <a:cubicBezTo>
                      <a:pt x="155" y="801"/>
                      <a:pt x="68" y="736"/>
                      <a:pt x="68" y="672"/>
                    </a:cubicBezTo>
                    <a:cubicBezTo>
                      <a:pt x="68" y="614"/>
                      <a:pt x="115" y="568"/>
                      <a:pt x="169" y="564"/>
                    </a:cubicBezTo>
                    <a:cubicBezTo>
                      <a:pt x="194" y="564"/>
                      <a:pt x="219" y="564"/>
                      <a:pt x="245" y="564"/>
                    </a:cubicBezTo>
                    <a:cubicBezTo>
                      <a:pt x="353" y="564"/>
                      <a:pt x="496" y="564"/>
                      <a:pt x="496" y="6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79" name="Freeform: Shape 378"/>
              <p:cNvSpPr/>
              <p:nvPr/>
            </p:nvSpPr>
            <p:spPr>
              <a:xfrm>
                <a:off x="6526440" y="4145040"/>
                <a:ext cx="142560" cy="283320"/>
              </a:xfrm>
              <a:custGeom>
                <a:avLst/>
                <a:gdLst/>
                <a:ahLst/>
                <a:cxnLst/>
                <a:rect l="0" t="0" r="r" b="b"/>
                <a:pathLst>
                  <a:path w="396" h="787">
                    <a:moveTo>
                      <a:pt x="396" y="618"/>
                    </a:moveTo>
                    <a:cubicBezTo>
                      <a:pt x="396" y="594"/>
                      <a:pt x="396" y="570"/>
                      <a:pt x="396" y="546"/>
                    </a:cubicBezTo>
                    <a:cubicBezTo>
                      <a:pt x="385" y="546"/>
                      <a:pt x="374" y="546"/>
                      <a:pt x="363" y="546"/>
                    </a:cubicBezTo>
                    <a:cubicBezTo>
                      <a:pt x="363" y="569"/>
                      <a:pt x="363" y="592"/>
                      <a:pt x="363" y="614"/>
                    </a:cubicBezTo>
                    <a:cubicBezTo>
                      <a:pt x="363" y="708"/>
                      <a:pt x="324" y="754"/>
                      <a:pt x="277" y="754"/>
                    </a:cubicBezTo>
                    <a:cubicBezTo>
                      <a:pt x="194" y="754"/>
                      <a:pt x="194" y="639"/>
                      <a:pt x="194" y="618"/>
                    </a:cubicBezTo>
                    <a:cubicBezTo>
                      <a:pt x="194" y="502"/>
                      <a:pt x="194" y="386"/>
                      <a:pt x="194" y="269"/>
                    </a:cubicBezTo>
                    <a:cubicBezTo>
                      <a:pt x="254" y="269"/>
                      <a:pt x="314" y="269"/>
                      <a:pt x="374" y="269"/>
                    </a:cubicBezTo>
                    <a:cubicBezTo>
                      <a:pt x="374" y="256"/>
                      <a:pt x="374" y="243"/>
                      <a:pt x="374" y="230"/>
                    </a:cubicBezTo>
                    <a:cubicBezTo>
                      <a:pt x="314" y="230"/>
                      <a:pt x="254" y="230"/>
                      <a:pt x="194" y="230"/>
                    </a:cubicBezTo>
                    <a:cubicBezTo>
                      <a:pt x="194" y="153"/>
                      <a:pt x="194" y="77"/>
                      <a:pt x="194" y="0"/>
                    </a:cubicBezTo>
                    <a:cubicBezTo>
                      <a:pt x="183" y="0"/>
                      <a:pt x="173" y="0"/>
                      <a:pt x="162" y="0"/>
                    </a:cubicBezTo>
                    <a:cubicBezTo>
                      <a:pt x="162" y="101"/>
                      <a:pt x="122" y="237"/>
                      <a:pt x="0" y="241"/>
                    </a:cubicBezTo>
                    <a:cubicBezTo>
                      <a:pt x="0" y="250"/>
                      <a:pt x="0" y="260"/>
                      <a:pt x="0" y="269"/>
                    </a:cubicBezTo>
                    <a:cubicBezTo>
                      <a:pt x="36" y="269"/>
                      <a:pt x="72" y="269"/>
                      <a:pt x="108" y="269"/>
                    </a:cubicBezTo>
                    <a:cubicBezTo>
                      <a:pt x="108" y="386"/>
                      <a:pt x="108" y="502"/>
                      <a:pt x="108" y="618"/>
                    </a:cubicBezTo>
                    <a:cubicBezTo>
                      <a:pt x="108" y="772"/>
                      <a:pt x="223" y="787"/>
                      <a:pt x="270" y="787"/>
                    </a:cubicBezTo>
                    <a:cubicBezTo>
                      <a:pt x="360" y="787"/>
                      <a:pt x="396" y="697"/>
                      <a:pt x="396" y="61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80" name="Freeform: Shape 379"/>
              <p:cNvSpPr/>
              <p:nvPr/>
            </p:nvSpPr>
            <p:spPr>
              <a:xfrm>
                <a:off x="6720840" y="4082760"/>
                <a:ext cx="104760" cy="453960"/>
              </a:xfrm>
              <a:custGeom>
                <a:avLst/>
                <a:gdLst/>
                <a:ahLst/>
                <a:cxnLst/>
                <a:rect l="0" t="0" r="r" b="b"/>
                <a:pathLst>
                  <a:path w="291" h="1261">
                    <a:moveTo>
                      <a:pt x="291" y="632"/>
                    </a:moveTo>
                    <a:cubicBezTo>
                      <a:pt x="291" y="532"/>
                      <a:pt x="277" y="381"/>
                      <a:pt x="209" y="237"/>
                    </a:cubicBezTo>
                    <a:cubicBezTo>
                      <a:pt x="133" y="83"/>
                      <a:pt x="25" y="0"/>
                      <a:pt x="11" y="0"/>
                    </a:cubicBezTo>
                    <a:cubicBezTo>
                      <a:pt x="4" y="0"/>
                      <a:pt x="0" y="7"/>
                      <a:pt x="0" y="14"/>
                    </a:cubicBezTo>
                    <a:cubicBezTo>
                      <a:pt x="0" y="18"/>
                      <a:pt x="0" y="22"/>
                      <a:pt x="22" y="43"/>
                    </a:cubicBezTo>
                    <a:cubicBezTo>
                      <a:pt x="148" y="169"/>
                      <a:pt x="219" y="366"/>
                      <a:pt x="219" y="632"/>
                    </a:cubicBezTo>
                    <a:cubicBezTo>
                      <a:pt x="219" y="848"/>
                      <a:pt x="173" y="1067"/>
                      <a:pt x="14" y="1225"/>
                    </a:cubicBezTo>
                    <a:cubicBezTo>
                      <a:pt x="0" y="1243"/>
                      <a:pt x="0" y="1243"/>
                      <a:pt x="0" y="1246"/>
                    </a:cubicBezTo>
                    <a:cubicBezTo>
                      <a:pt x="0" y="1254"/>
                      <a:pt x="4" y="1261"/>
                      <a:pt x="11" y="1261"/>
                    </a:cubicBezTo>
                    <a:cubicBezTo>
                      <a:pt x="25" y="1261"/>
                      <a:pt x="137" y="1175"/>
                      <a:pt x="212" y="1013"/>
                    </a:cubicBezTo>
                    <a:cubicBezTo>
                      <a:pt x="277" y="876"/>
                      <a:pt x="291" y="736"/>
                      <a:pt x="291" y="6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81" name="Freeform: Shape 380"/>
              <p:cNvSpPr/>
              <p:nvPr/>
            </p:nvSpPr>
            <p:spPr>
              <a:xfrm>
                <a:off x="6911280" y="4375080"/>
                <a:ext cx="47880" cy="47880"/>
              </a:xfrm>
              <a:custGeom>
                <a:avLst/>
                <a:gdLst/>
                <a:ahLst/>
                <a:cxnLst/>
                <a:rect l="0" t="0" r="r" b="b"/>
                <a:pathLst>
                  <a:path w="133" h="133">
                    <a:moveTo>
                      <a:pt x="133" y="68"/>
                    </a:moveTo>
                    <a:cubicBezTo>
                      <a:pt x="133" y="29"/>
                      <a:pt x="101" y="0"/>
                      <a:pt x="65" y="0"/>
                    </a:cubicBezTo>
                    <a:cubicBezTo>
                      <a:pt x="29" y="0"/>
                      <a:pt x="0" y="31"/>
                      <a:pt x="0" y="68"/>
                    </a:cubicBezTo>
                    <a:cubicBezTo>
                      <a:pt x="0" y="106"/>
                      <a:pt x="29" y="133"/>
                      <a:pt x="65" y="133"/>
                    </a:cubicBezTo>
                    <a:cubicBezTo>
                      <a:pt x="101" y="133"/>
                      <a:pt x="133" y="104"/>
                      <a:pt x="133" y="68"/>
                    </a:cubicBezTo>
                    <a:close/>
                  </a:path>
                </a:pathLst>
              </a:custGeom>
              <a:solidFill>
                <a:srgbClr val="000000"/>
              </a:solidFill>
              <a:ln w="0">
                <a:noFill/>
              </a:ln>
            </p:spPr>
            <p:txBody>
              <a:bodyPr lIns="36000" tIns="11880" rIns="36000" bIns="11880" anchor="ctr" anchorCtr="1">
                <a:noAutofit/>
              </a:bodyPr>
              <a:lstStyle/>
              <a:p>
                <a:endParaRPr lang="de-AT" sz="2200" b="0" strike="noStrike" spc="-1">
                  <a:solidFill>
                    <a:srgbClr val="FFFFFF"/>
                  </a:solidFill>
                  <a:latin typeface="Source Sans Pro"/>
                </a:endParaRPr>
              </a:p>
            </p:txBody>
          </p:sp>
        </p:grpSp>
      </p:grpSp>
      <p:grpSp>
        <p:nvGrpSpPr>
          <p:cNvPr id="382" name="Group 381"/>
          <p:cNvGrpSpPr/>
          <p:nvPr/>
        </p:nvGrpSpPr>
        <p:grpSpPr>
          <a:xfrm>
            <a:off x="356220" y="4435933"/>
            <a:ext cx="9757080" cy="1267200"/>
            <a:chOff x="356220" y="4435933"/>
            <a:chExt cx="9757080" cy="1267200"/>
          </a:xfrm>
        </p:grpSpPr>
        <p:sp>
          <p:nvSpPr>
            <p:cNvPr id="383" name="TextBox 382"/>
            <p:cNvSpPr txBox="1"/>
            <p:nvPr/>
          </p:nvSpPr>
          <p:spPr>
            <a:xfrm>
              <a:off x="356220" y="4435933"/>
              <a:ext cx="9757080" cy="1267200"/>
            </a:xfrm>
            <a:prstGeom prst="rect">
              <a:avLst/>
            </a:prstGeom>
            <a:noFill/>
            <a:ln w="18000">
              <a:noFill/>
            </a:ln>
          </p:spPr>
          <p:txBody>
            <a:bodyPr lIns="36000" tIns="36000" rIns="36000" bIns="36000" anchor="ctr">
              <a:noAutofit/>
            </a:bodyPr>
            <a:lstStyle/>
            <a:p>
              <a:pPr algn="just">
                <a:lnSpc>
                  <a:spcPct val="110000"/>
                </a:lnSpc>
              </a:pPr>
              <a:r>
                <a:rPr lang="sv-SE" sz="4000" b="0" strike="noStrike" spc="-1">
                  <a:solidFill>
                    <a:srgbClr val="000000"/>
                  </a:solidFill>
                  <a:latin typeface="Times New Roman" panose="02020603050405020304" pitchFamily="18" charset="0"/>
                  <a:cs typeface="Times New Roman" panose="02020603050405020304" pitchFamily="18" charset="0"/>
                </a:rPr>
                <a:t>Suy ra: </a:t>
              </a:r>
              <a:r>
                <a:rPr lang="sv-SE" sz="4000" b="0" strike="noStrike" spc="-1">
                  <a:solidFill>
                    <a:srgbClr val="000000"/>
                  </a:solidFill>
                  <a:latin typeface="Times New Roman" panose="02020603050405020304" pitchFamily="18" charset="0"/>
                  <a:ea typeface="TexMaths Symbols"/>
                  <a:cs typeface="Times New Roman" panose="02020603050405020304" pitchFamily="18" charset="0"/>
                </a:rPr>
                <a:t>∆ DEF</a:t>
              </a:r>
              <a:r>
                <a:rPr lang="sv-SE" sz="4000" b="0" strike="noStrike" spc="-1">
                  <a:solidFill>
                    <a:srgbClr val="000000"/>
                  </a:solidFill>
                  <a:latin typeface="Times New Roman" panose="02020603050405020304" pitchFamily="18" charset="0"/>
                  <a:ea typeface="Times New Roman"/>
                  <a:cs typeface="Times New Roman" panose="02020603050405020304" pitchFamily="18" charset="0"/>
                </a:rPr>
                <a:t>     </a:t>
              </a:r>
              <a:r>
                <a:rPr lang="sv-SE" sz="4000" b="0" strike="noStrike" spc="-1">
                  <a:solidFill>
                    <a:srgbClr val="000000"/>
                  </a:solidFill>
                  <a:latin typeface="Times New Roman" panose="02020603050405020304" pitchFamily="18" charset="0"/>
                  <a:ea typeface="TexMaths Symbols"/>
                  <a:cs typeface="Times New Roman" panose="02020603050405020304" pitchFamily="18" charset="0"/>
                </a:rPr>
                <a:t>∆ MNP  (c.g.c)</a:t>
              </a:r>
              <a:endParaRPr lang="de-AT" sz="4000" b="0" strike="noStrike" spc="-1">
                <a:solidFill>
                  <a:srgbClr val="000000"/>
                </a:solidFill>
                <a:latin typeface="Times New Roman" panose="02020603050405020304" pitchFamily="18" charset="0"/>
                <a:cs typeface="Times New Roman" panose="02020603050405020304" pitchFamily="18" charset="0"/>
              </a:endParaRPr>
            </a:p>
          </p:txBody>
        </p:sp>
        <p:grpSp>
          <p:nvGrpSpPr>
            <p:cNvPr id="384" name="Group 383"/>
            <p:cNvGrpSpPr/>
            <p:nvPr/>
          </p:nvGrpSpPr>
          <p:grpSpPr>
            <a:xfrm>
              <a:off x="3510360" y="5034600"/>
              <a:ext cx="298080" cy="104040"/>
              <a:chOff x="3510360" y="5034600"/>
              <a:chExt cx="298080" cy="104040"/>
            </a:xfrm>
          </p:grpSpPr>
          <p:sp>
            <p:nvSpPr>
              <p:cNvPr id="385" name="Freeform: Shape 384"/>
              <p:cNvSpPr/>
              <p:nvPr/>
            </p:nvSpPr>
            <p:spPr>
              <a:xfrm>
                <a:off x="3510360" y="5034600"/>
                <a:ext cx="298080" cy="104040"/>
              </a:xfrm>
              <a:custGeom>
                <a:avLst/>
                <a:gdLst/>
                <a:ahLst/>
                <a:cxnLst/>
                <a:rect l="0" t="0" r="r" b="b"/>
                <a:pathLst>
                  <a:path w="828" h="289">
                    <a:moveTo>
                      <a:pt x="828" y="275"/>
                    </a:moveTo>
                    <a:cubicBezTo>
                      <a:pt x="825" y="129"/>
                      <a:pt x="785" y="46"/>
                      <a:pt x="678" y="11"/>
                    </a:cubicBezTo>
                    <a:cubicBezTo>
                      <a:pt x="660" y="7"/>
                      <a:pt x="642" y="4"/>
                      <a:pt x="624" y="4"/>
                    </a:cubicBezTo>
                    <a:cubicBezTo>
                      <a:pt x="538" y="4"/>
                      <a:pt x="459" y="61"/>
                      <a:pt x="391" y="121"/>
                    </a:cubicBezTo>
                    <a:cubicBezTo>
                      <a:pt x="337" y="171"/>
                      <a:pt x="276" y="221"/>
                      <a:pt x="208" y="221"/>
                    </a:cubicBezTo>
                    <a:cubicBezTo>
                      <a:pt x="197" y="221"/>
                      <a:pt x="183" y="221"/>
                      <a:pt x="169" y="218"/>
                    </a:cubicBezTo>
                    <a:cubicBezTo>
                      <a:pt x="82" y="186"/>
                      <a:pt x="32" y="132"/>
                      <a:pt x="29" y="14"/>
                    </a:cubicBezTo>
                    <a:cubicBezTo>
                      <a:pt x="29" y="7"/>
                      <a:pt x="22" y="0"/>
                      <a:pt x="14" y="0"/>
                    </a:cubicBezTo>
                    <a:cubicBezTo>
                      <a:pt x="4" y="0"/>
                      <a:pt x="0" y="7"/>
                      <a:pt x="0" y="14"/>
                    </a:cubicBezTo>
                    <a:cubicBezTo>
                      <a:pt x="4" y="161"/>
                      <a:pt x="43" y="243"/>
                      <a:pt x="151" y="279"/>
                    </a:cubicBezTo>
                    <a:cubicBezTo>
                      <a:pt x="169" y="282"/>
                      <a:pt x="186" y="286"/>
                      <a:pt x="204" y="286"/>
                    </a:cubicBezTo>
                    <a:cubicBezTo>
                      <a:pt x="287" y="286"/>
                      <a:pt x="369" y="229"/>
                      <a:pt x="434" y="168"/>
                    </a:cubicBezTo>
                    <a:cubicBezTo>
                      <a:pt x="491" y="121"/>
                      <a:pt x="552" y="68"/>
                      <a:pt x="620" y="68"/>
                    </a:cubicBezTo>
                    <a:cubicBezTo>
                      <a:pt x="631" y="68"/>
                      <a:pt x="645" y="68"/>
                      <a:pt x="660" y="75"/>
                    </a:cubicBezTo>
                    <a:cubicBezTo>
                      <a:pt x="746" y="104"/>
                      <a:pt x="796" y="157"/>
                      <a:pt x="800" y="275"/>
                    </a:cubicBezTo>
                    <a:cubicBezTo>
                      <a:pt x="800" y="282"/>
                      <a:pt x="807" y="289"/>
                      <a:pt x="814" y="289"/>
                    </a:cubicBezTo>
                    <a:cubicBezTo>
                      <a:pt x="821" y="289"/>
                      <a:pt x="828" y="282"/>
                      <a:pt x="828" y="2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gr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3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35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PlaceHolder 1"/>
          <p:cNvSpPr>
            <a:spLocks noGrp="1"/>
          </p:cNvSpPr>
          <p:nvPr>
            <p:ph type="subTitle"/>
          </p:nvPr>
        </p:nvSpPr>
        <p:spPr>
          <a:xfrm>
            <a:off x="529560" y="228600"/>
            <a:ext cx="9071640" cy="512280"/>
          </a:xfrm>
          <a:prstGeom prst="rect">
            <a:avLst/>
          </a:prstGeom>
          <a:noFill/>
          <a:ln w="0">
            <a:noFill/>
          </a:ln>
        </p:spPr>
        <p:txBody>
          <a:bodyPr lIns="0" tIns="0" rIns="0" bIns="0" anchor="ctr">
            <a:noAutofit/>
          </a:bodyPr>
          <a:lstStyle/>
          <a:p>
            <a:pPr algn="ctr">
              <a:lnSpc>
                <a:spcPct val="110000"/>
              </a:lnSpc>
            </a:pPr>
            <a:r>
              <a:rPr lang="sv-SE" sz="3200" b="1" strike="noStrike" spc="-1">
                <a:solidFill>
                  <a:srgbClr val="009EDA"/>
                </a:solidFill>
                <a:latin typeface="Times New Roman" panose="02020603050405020304" pitchFamily="18" charset="0"/>
                <a:cs typeface="Times New Roman" panose="02020603050405020304" pitchFamily="18" charset="0"/>
              </a:rPr>
              <a:t>Bài 5/SGK/tr71</a:t>
            </a:r>
            <a:endParaRPr lang="de-AT" sz="3200" b="1" strike="noStrike" spc="-1">
              <a:solidFill>
                <a:srgbClr val="009EDA"/>
              </a:solidFill>
              <a:latin typeface="Times New Roman" panose="02020603050405020304" pitchFamily="18" charset="0"/>
              <a:cs typeface="Times New Roman" panose="02020603050405020304" pitchFamily="18" charset="0"/>
            </a:endParaRPr>
          </a:p>
        </p:txBody>
      </p:sp>
      <p:grpSp>
        <p:nvGrpSpPr>
          <p:cNvPr id="387" name="Group 386"/>
          <p:cNvGrpSpPr/>
          <p:nvPr/>
        </p:nvGrpSpPr>
        <p:grpSpPr>
          <a:xfrm>
            <a:off x="1453320" y="1089360"/>
            <a:ext cx="2473920" cy="443160"/>
            <a:chOff x="1453320" y="1089360"/>
            <a:chExt cx="2473920" cy="443160"/>
          </a:xfrm>
        </p:grpSpPr>
        <p:sp>
          <p:nvSpPr>
            <p:cNvPr id="388" name="Freeform: Shape 387"/>
            <p:cNvSpPr/>
            <p:nvPr/>
          </p:nvSpPr>
          <p:spPr>
            <a:xfrm>
              <a:off x="1477800" y="1090800"/>
              <a:ext cx="349560" cy="78840"/>
            </a:xfrm>
            <a:custGeom>
              <a:avLst/>
              <a:gdLst/>
              <a:ahLst/>
              <a:cxnLst/>
              <a:rect l="0" t="0" r="r" b="b"/>
              <a:pathLst>
                <a:path w="971" h="219">
                  <a:moveTo>
                    <a:pt x="971" y="190"/>
                  </a:moveTo>
                  <a:cubicBezTo>
                    <a:pt x="810" y="118"/>
                    <a:pt x="648" y="54"/>
                    <a:pt x="486" y="0"/>
                  </a:cubicBezTo>
                  <a:cubicBezTo>
                    <a:pt x="320" y="54"/>
                    <a:pt x="158" y="118"/>
                    <a:pt x="0" y="190"/>
                  </a:cubicBezTo>
                  <a:cubicBezTo>
                    <a:pt x="4" y="200"/>
                    <a:pt x="7" y="209"/>
                    <a:pt x="11" y="219"/>
                  </a:cubicBezTo>
                  <a:cubicBezTo>
                    <a:pt x="169" y="176"/>
                    <a:pt x="327" y="129"/>
                    <a:pt x="486" y="75"/>
                  </a:cubicBezTo>
                  <a:cubicBezTo>
                    <a:pt x="640" y="129"/>
                    <a:pt x="799" y="176"/>
                    <a:pt x="961" y="219"/>
                  </a:cubicBezTo>
                  <a:cubicBezTo>
                    <a:pt x="964" y="209"/>
                    <a:pt x="968" y="200"/>
                    <a:pt x="971" y="19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89" name="Freeform: Shape 388"/>
            <p:cNvSpPr/>
            <p:nvPr/>
          </p:nvSpPr>
          <p:spPr>
            <a:xfrm>
              <a:off x="1453320" y="1225080"/>
              <a:ext cx="324000" cy="307440"/>
            </a:xfrm>
            <a:custGeom>
              <a:avLst/>
              <a:gdLst/>
              <a:ahLst/>
              <a:cxnLst/>
              <a:rect l="0" t="0" r="r" b="b"/>
              <a:pathLst>
                <a:path w="900" h="854">
                  <a:moveTo>
                    <a:pt x="899" y="32"/>
                  </a:moveTo>
                  <a:cubicBezTo>
                    <a:pt x="903" y="0"/>
                    <a:pt x="896" y="0"/>
                    <a:pt x="864" y="0"/>
                  </a:cubicBezTo>
                  <a:cubicBezTo>
                    <a:pt x="657" y="0"/>
                    <a:pt x="451" y="0"/>
                    <a:pt x="245" y="0"/>
                  </a:cubicBezTo>
                  <a:cubicBezTo>
                    <a:pt x="219" y="0"/>
                    <a:pt x="209" y="0"/>
                    <a:pt x="209" y="25"/>
                  </a:cubicBezTo>
                  <a:cubicBezTo>
                    <a:pt x="209" y="39"/>
                    <a:pt x="219" y="39"/>
                    <a:pt x="241" y="39"/>
                  </a:cubicBezTo>
                  <a:cubicBezTo>
                    <a:pt x="288" y="39"/>
                    <a:pt x="324" y="39"/>
                    <a:pt x="324" y="61"/>
                  </a:cubicBezTo>
                  <a:cubicBezTo>
                    <a:pt x="324" y="65"/>
                    <a:pt x="324" y="68"/>
                    <a:pt x="317" y="90"/>
                  </a:cubicBezTo>
                  <a:cubicBezTo>
                    <a:pt x="261" y="312"/>
                    <a:pt x="206" y="535"/>
                    <a:pt x="151" y="757"/>
                  </a:cubicBezTo>
                  <a:cubicBezTo>
                    <a:pt x="140" y="804"/>
                    <a:pt x="137" y="815"/>
                    <a:pt x="36" y="815"/>
                  </a:cubicBezTo>
                  <a:cubicBezTo>
                    <a:pt x="14" y="815"/>
                    <a:pt x="0" y="815"/>
                    <a:pt x="0" y="840"/>
                  </a:cubicBezTo>
                  <a:cubicBezTo>
                    <a:pt x="0" y="854"/>
                    <a:pt x="18" y="854"/>
                    <a:pt x="22" y="854"/>
                  </a:cubicBezTo>
                  <a:cubicBezTo>
                    <a:pt x="77" y="853"/>
                    <a:pt x="132" y="852"/>
                    <a:pt x="187" y="851"/>
                  </a:cubicBezTo>
                  <a:cubicBezTo>
                    <a:pt x="249" y="852"/>
                    <a:pt x="312" y="853"/>
                    <a:pt x="374" y="854"/>
                  </a:cubicBezTo>
                  <a:cubicBezTo>
                    <a:pt x="385" y="854"/>
                    <a:pt x="403" y="854"/>
                    <a:pt x="403" y="829"/>
                  </a:cubicBezTo>
                  <a:cubicBezTo>
                    <a:pt x="403" y="822"/>
                    <a:pt x="398" y="819"/>
                    <a:pt x="396" y="815"/>
                  </a:cubicBezTo>
                  <a:cubicBezTo>
                    <a:pt x="392" y="815"/>
                    <a:pt x="389" y="815"/>
                    <a:pt x="360" y="815"/>
                  </a:cubicBezTo>
                  <a:cubicBezTo>
                    <a:pt x="331" y="815"/>
                    <a:pt x="324" y="815"/>
                    <a:pt x="291" y="811"/>
                  </a:cubicBezTo>
                  <a:cubicBezTo>
                    <a:pt x="255" y="808"/>
                    <a:pt x="252" y="804"/>
                    <a:pt x="252" y="786"/>
                  </a:cubicBezTo>
                  <a:cubicBezTo>
                    <a:pt x="254" y="776"/>
                    <a:pt x="252" y="779"/>
                    <a:pt x="259" y="757"/>
                  </a:cubicBezTo>
                  <a:cubicBezTo>
                    <a:pt x="284" y="653"/>
                    <a:pt x="309" y="549"/>
                    <a:pt x="335" y="445"/>
                  </a:cubicBezTo>
                  <a:cubicBezTo>
                    <a:pt x="375" y="445"/>
                    <a:pt x="416" y="445"/>
                    <a:pt x="457" y="445"/>
                  </a:cubicBezTo>
                  <a:cubicBezTo>
                    <a:pt x="554" y="445"/>
                    <a:pt x="565" y="467"/>
                    <a:pt x="565" y="502"/>
                  </a:cubicBezTo>
                  <a:cubicBezTo>
                    <a:pt x="565" y="510"/>
                    <a:pt x="565" y="528"/>
                    <a:pt x="554" y="563"/>
                  </a:cubicBezTo>
                  <a:cubicBezTo>
                    <a:pt x="550" y="571"/>
                    <a:pt x="552" y="573"/>
                    <a:pt x="550" y="578"/>
                  </a:cubicBezTo>
                  <a:cubicBezTo>
                    <a:pt x="550" y="589"/>
                    <a:pt x="558" y="592"/>
                    <a:pt x="565" y="592"/>
                  </a:cubicBezTo>
                  <a:cubicBezTo>
                    <a:pt x="579" y="592"/>
                    <a:pt x="579" y="589"/>
                    <a:pt x="586" y="567"/>
                  </a:cubicBezTo>
                  <a:cubicBezTo>
                    <a:pt x="609" y="476"/>
                    <a:pt x="632" y="385"/>
                    <a:pt x="655" y="294"/>
                  </a:cubicBezTo>
                  <a:cubicBezTo>
                    <a:pt x="658" y="280"/>
                    <a:pt x="658" y="276"/>
                    <a:pt x="658" y="273"/>
                  </a:cubicBezTo>
                  <a:cubicBezTo>
                    <a:pt x="654" y="268"/>
                    <a:pt x="657" y="258"/>
                    <a:pt x="644" y="258"/>
                  </a:cubicBezTo>
                  <a:cubicBezTo>
                    <a:pt x="631" y="258"/>
                    <a:pt x="630" y="266"/>
                    <a:pt x="622" y="287"/>
                  </a:cubicBezTo>
                  <a:cubicBezTo>
                    <a:pt x="597" y="384"/>
                    <a:pt x="568" y="406"/>
                    <a:pt x="461" y="406"/>
                  </a:cubicBezTo>
                  <a:cubicBezTo>
                    <a:pt x="422" y="406"/>
                    <a:pt x="384" y="406"/>
                    <a:pt x="345" y="406"/>
                  </a:cubicBezTo>
                  <a:cubicBezTo>
                    <a:pt x="373" y="299"/>
                    <a:pt x="401" y="193"/>
                    <a:pt x="428" y="86"/>
                  </a:cubicBezTo>
                  <a:cubicBezTo>
                    <a:pt x="439" y="43"/>
                    <a:pt x="439" y="39"/>
                    <a:pt x="497" y="39"/>
                  </a:cubicBezTo>
                  <a:cubicBezTo>
                    <a:pt x="552" y="39"/>
                    <a:pt x="607" y="39"/>
                    <a:pt x="662" y="39"/>
                  </a:cubicBezTo>
                  <a:cubicBezTo>
                    <a:pt x="817" y="39"/>
                    <a:pt x="846" y="79"/>
                    <a:pt x="846" y="176"/>
                  </a:cubicBezTo>
                  <a:cubicBezTo>
                    <a:pt x="846" y="205"/>
                    <a:pt x="846" y="212"/>
                    <a:pt x="842" y="244"/>
                  </a:cubicBezTo>
                  <a:cubicBezTo>
                    <a:pt x="842" y="262"/>
                    <a:pt x="842" y="262"/>
                    <a:pt x="842" y="266"/>
                  </a:cubicBezTo>
                  <a:cubicBezTo>
                    <a:pt x="842" y="273"/>
                    <a:pt x="846" y="284"/>
                    <a:pt x="856" y="284"/>
                  </a:cubicBezTo>
                  <a:cubicBezTo>
                    <a:pt x="871" y="284"/>
                    <a:pt x="871" y="273"/>
                    <a:pt x="874" y="251"/>
                  </a:cubicBezTo>
                  <a:cubicBezTo>
                    <a:pt x="883" y="178"/>
                    <a:pt x="891" y="105"/>
                    <a:pt x="899"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90" name="Freeform: Shape 389"/>
            <p:cNvSpPr/>
            <p:nvPr/>
          </p:nvSpPr>
          <p:spPr>
            <a:xfrm>
              <a:off x="1941480" y="1365840"/>
              <a:ext cx="303120" cy="105840"/>
            </a:xfrm>
            <a:custGeom>
              <a:avLst/>
              <a:gdLst/>
              <a:ahLst/>
              <a:cxnLst/>
              <a:rect l="0" t="0" r="r" b="b"/>
              <a:pathLst>
                <a:path w="842" h="294">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39"/>
                    <a:pt x="842" y="25"/>
                  </a:cubicBezTo>
                  <a:moveTo>
                    <a:pt x="842" y="269"/>
                  </a:moveTo>
                  <a:cubicBezTo>
                    <a:pt x="842" y="258"/>
                    <a:pt x="831" y="244"/>
                    <a:pt x="817" y="244"/>
                  </a:cubicBezTo>
                  <a:cubicBezTo>
                    <a:pt x="553" y="244"/>
                    <a:pt x="289" y="244"/>
                    <a:pt x="25" y="244"/>
                  </a:cubicBezTo>
                  <a:cubicBezTo>
                    <a:pt x="11" y="244"/>
                    <a:pt x="0" y="257"/>
                    <a:pt x="0" y="269"/>
                  </a:cubicBezTo>
                  <a:cubicBezTo>
                    <a:pt x="0" y="282"/>
                    <a:pt x="11" y="294"/>
                    <a:pt x="25" y="294"/>
                  </a:cubicBezTo>
                  <a:cubicBezTo>
                    <a:pt x="289" y="294"/>
                    <a:pt x="553" y="294"/>
                    <a:pt x="817" y="294"/>
                  </a:cubicBezTo>
                  <a:cubicBezTo>
                    <a:pt x="831" y="294"/>
                    <a:pt x="842" y="284"/>
                    <a:pt x="842" y="26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91" name="Freeform: Shape 390"/>
            <p:cNvSpPr/>
            <p:nvPr/>
          </p:nvSpPr>
          <p:spPr>
            <a:xfrm>
              <a:off x="2410560" y="1089360"/>
              <a:ext cx="349560" cy="78840"/>
            </a:xfrm>
            <a:custGeom>
              <a:avLst/>
              <a:gdLst/>
              <a:ahLst/>
              <a:cxnLst/>
              <a:rect l="0" t="0" r="r" b="b"/>
              <a:pathLst>
                <a:path w="971" h="219">
                  <a:moveTo>
                    <a:pt x="971" y="190"/>
                  </a:moveTo>
                  <a:cubicBezTo>
                    <a:pt x="813" y="118"/>
                    <a:pt x="651" y="54"/>
                    <a:pt x="486" y="0"/>
                  </a:cubicBezTo>
                  <a:cubicBezTo>
                    <a:pt x="324" y="54"/>
                    <a:pt x="162" y="118"/>
                    <a:pt x="0" y="190"/>
                  </a:cubicBezTo>
                  <a:cubicBezTo>
                    <a:pt x="4" y="200"/>
                    <a:pt x="7" y="209"/>
                    <a:pt x="11" y="219"/>
                  </a:cubicBezTo>
                  <a:cubicBezTo>
                    <a:pt x="173" y="176"/>
                    <a:pt x="331" y="129"/>
                    <a:pt x="486" y="75"/>
                  </a:cubicBezTo>
                  <a:cubicBezTo>
                    <a:pt x="644" y="129"/>
                    <a:pt x="802" y="176"/>
                    <a:pt x="961" y="219"/>
                  </a:cubicBezTo>
                  <a:cubicBezTo>
                    <a:pt x="964" y="209"/>
                    <a:pt x="968" y="200"/>
                    <a:pt x="971" y="19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92" name="Freeform: Shape 391"/>
            <p:cNvSpPr/>
            <p:nvPr/>
          </p:nvSpPr>
          <p:spPr>
            <a:xfrm>
              <a:off x="2414520" y="1223640"/>
              <a:ext cx="325080" cy="308880"/>
            </a:xfrm>
            <a:custGeom>
              <a:avLst/>
              <a:gdLst/>
              <a:ahLst/>
              <a:cxnLst/>
              <a:rect l="0" t="0" r="r" b="b"/>
              <a:pathLst>
                <a:path w="903" h="858">
                  <a:moveTo>
                    <a:pt x="903" y="190"/>
                  </a:moveTo>
                  <a:cubicBezTo>
                    <a:pt x="903" y="93"/>
                    <a:pt x="820" y="0"/>
                    <a:pt x="655" y="0"/>
                  </a:cubicBezTo>
                  <a:cubicBezTo>
                    <a:pt x="518" y="0"/>
                    <a:pt x="381" y="0"/>
                    <a:pt x="245" y="0"/>
                  </a:cubicBezTo>
                  <a:cubicBezTo>
                    <a:pt x="219" y="0"/>
                    <a:pt x="209" y="0"/>
                    <a:pt x="209" y="22"/>
                  </a:cubicBezTo>
                  <a:cubicBezTo>
                    <a:pt x="209" y="39"/>
                    <a:pt x="219" y="39"/>
                    <a:pt x="245" y="39"/>
                  </a:cubicBezTo>
                  <a:cubicBezTo>
                    <a:pt x="259" y="39"/>
                    <a:pt x="284" y="39"/>
                    <a:pt x="299" y="39"/>
                  </a:cubicBezTo>
                  <a:cubicBezTo>
                    <a:pt x="317" y="43"/>
                    <a:pt x="327" y="47"/>
                    <a:pt x="327" y="61"/>
                  </a:cubicBezTo>
                  <a:cubicBezTo>
                    <a:pt x="327" y="65"/>
                    <a:pt x="324" y="68"/>
                    <a:pt x="320" y="86"/>
                  </a:cubicBezTo>
                  <a:cubicBezTo>
                    <a:pt x="264" y="311"/>
                    <a:pt x="207" y="536"/>
                    <a:pt x="151" y="761"/>
                  </a:cubicBezTo>
                  <a:cubicBezTo>
                    <a:pt x="140" y="808"/>
                    <a:pt x="137" y="818"/>
                    <a:pt x="36" y="818"/>
                  </a:cubicBezTo>
                  <a:cubicBezTo>
                    <a:pt x="14" y="818"/>
                    <a:pt x="0" y="818"/>
                    <a:pt x="0" y="843"/>
                  </a:cubicBezTo>
                  <a:cubicBezTo>
                    <a:pt x="0" y="858"/>
                    <a:pt x="18" y="858"/>
                    <a:pt x="22" y="858"/>
                  </a:cubicBezTo>
                  <a:cubicBezTo>
                    <a:pt x="74" y="857"/>
                    <a:pt x="127" y="855"/>
                    <a:pt x="180" y="854"/>
                  </a:cubicBezTo>
                  <a:cubicBezTo>
                    <a:pt x="207" y="854"/>
                    <a:pt x="235" y="854"/>
                    <a:pt x="263" y="854"/>
                  </a:cubicBezTo>
                  <a:cubicBezTo>
                    <a:pt x="288" y="854"/>
                    <a:pt x="317" y="858"/>
                    <a:pt x="342" y="858"/>
                  </a:cubicBezTo>
                  <a:cubicBezTo>
                    <a:pt x="353" y="858"/>
                    <a:pt x="371" y="858"/>
                    <a:pt x="371" y="833"/>
                  </a:cubicBezTo>
                  <a:cubicBezTo>
                    <a:pt x="371" y="818"/>
                    <a:pt x="356" y="818"/>
                    <a:pt x="335" y="818"/>
                  </a:cubicBezTo>
                  <a:cubicBezTo>
                    <a:pt x="288" y="818"/>
                    <a:pt x="252" y="818"/>
                    <a:pt x="252" y="797"/>
                  </a:cubicBezTo>
                  <a:cubicBezTo>
                    <a:pt x="252" y="790"/>
                    <a:pt x="255" y="782"/>
                    <a:pt x="255" y="775"/>
                  </a:cubicBezTo>
                  <a:cubicBezTo>
                    <a:pt x="282" y="670"/>
                    <a:pt x="308" y="565"/>
                    <a:pt x="335" y="459"/>
                  </a:cubicBezTo>
                  <a:cubicBezTo>
                    <a:pt x="405" y="459"/>
                    <a:pt x="476" y="459"/>
                    <a:pt x="547" y="459"/>
                  </a:cubicBezTo>
                  <a:cubicBezTo>
                    <a:pt x="727" y="459"/>
                    <a:pt x="903" y="330"/>
                    <a:pt x="903" y="190"/>
                  </a:cubicBezTo>
                  <a:moveTo>
                    <a:pt x="784" y="158"/>
                  </a:moveTo>
                  <a:cubicBezTo>
                    <a:pt x="784" y="208"/>
                    <a:pt x="759" y="316"/>
                    <a:pt x="712" y="362"/>
                  </a:cubicBezTo>
                  <a:cubicBezTo>
                    <a:pt x="648" y="416"/>
                    <a:pt x="572" y="427"/>
                    <a:pt x="518" y="427"/>
                  </a:cubicBezTo>
                  <a:cubicBezTo>
                    <a:pt x="458" y="427"/>
                    <a:pt x="398" y="427"/>
                    <a:pt x="338" y="427"/>
                  </a:cubicBezTo>
                  <a:cubicBezTo>
                    <a:pt x="367" y="313"/>
                    <a:pt x="396" y="200"/>
                    <a:pt x="425" y="86"/>
                  </a:cubicBezTo>
                  <a:cubicBezTo>
                    <a:pt x="435" y="43"/>
                    <a:pt x="439" y="39"/>
                    <a:pt x="493" y="39"/>
                  </a:cubicBezTo>
                  <a:cubicBezTo>
                    <a:pt x="534" y="39"/>
                    <a:pt x="574" y="39"/>
                    <a:pt x="615" y="39"/>
                  </a:cubicBezTo>
                  <a:cubicBezTo>
                    <a:pt x="720" y="39"/>
                    <a:pt x="784" y="72"/>
                    <a:pt x="784" y="15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93" name="Freeform: Shape 392"/>
            <p:cNvSpPr/>
            <p:nvPr/>
          </p:nvSpPr>
          <p:spPr>
            <a:xfrm>
              <a:off x="2904120" y="1365840"/>
              <a:ext cx="303120" cy="105840"/>
            </a:xfrm>
            <a:custGeom>
              <a:avLst/>
              <a:gdLst/>
              <a:ahLst/>
              <a:cxnLst/>
              <a:rect l="0" t="0" r="r" b="b"/>
              <a:pathLst>
                <a:path w="842" h="294">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39"/>
                    <a:pt x="842" y="25"/>
                  </a:cubicBezTo>
                  <a:moveTo>
                    <a:pt x="842" y="269"/>
                  </a:moveTo>
                  <a:cubicBezTo>
                    <a:pt x="842" y="258"/>
                    <a:pt x="831" y="244"/>
                    <a:pt x="817" y="244"/>
                  </a:cubicBezTo>
                  <a:cubicBezTo>
                    <a:pt x="553" y="244"/>
                    <a:pt x="289" y="244"/>
                    <a:pt x="25" y="244"/>
                  </a:cubicBezTo>
                  <a:cubicBezTo>
                    <a:pt x="11" y="244"/>
                    <a:pt x="0" y="257"/>
                    <a:pt x="0" y="269"/>
                  </a:cubicBezTo>
                  <a:cubicBezTo>
                    <a:pt x="0" y="282"/>
                    <a:pt x="11" y="294"/>
                    <a:pt x="25" y="294"/>
                  </a:cubicBezTo>
                  <a:cubicBezTo>
                    <a:pt x="289" y="294"/>
                    <a:pt x="553" y="294"/>
                    <a:pt x="817" y="294"/>
                  </a:cubicBezTo>
                  <a:cubicBezTo>
                    <a:pt x="831" y="294"/>
                    <a:pt x="842" y="284"/>
                    <a:pt x="842" y="26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94" name="Freeform: Shape 393"/>
            <p:cNvSpPr/>
            <p:nvPr/>
          </p:nvSpPr>
          <p:spPr>
            <a:xfrm>
              <a:off x="3371400" y="1226160"/>
              <a:ext cx="201960" cy="306360"/>
            </a:xfrm>
            <a:custGeom>
              <a:avLst/>
              <a:gdLst/>
              <a:ahLst/>
              <a:cxnLst/>
              <a:rect l="0" t="0" r="r" b="b"/>
              <a:pathLst>
                <a:path w="561" h="851">
                  <a:moveTo>
                    <a:pt x="561" y="642"/>
                  </a:moveTo>
                  <a:cubicBezTo>
                    <a:pt x="561" y="629"/>
                    <a:pt x="561" y="616"/>
                    <a:pt x="561" y="603"/>
                  </a:cubicBezTo>
                  <a:cubicBezTo>
                    <a:pt x="519" y="603"/>
                    <a:pt x="477" y="603"/>
                    <a:pt x="435" y="603"/>
                  </a:cubicBezTo>
                  <a:cubicBezTo>
                    <a:pt x="435" y="413"/>
                    <a:pt x="435" y="223"/>
                    <a:pt x="435" y="32"/>
                  </a:cubicBezTo>
                  <a:cubicBezTo>
                    <a:pt x="435" y="7"/>
                    <a:pt x="435" y="0"/>
                    <a:pt x="414" y="0"/>
                  </a:cubicBezTo>
                  <a:cubicBezTo>
                    <a:pt x="403" y="0"/>
                    <a:pt x="399" y="0"/>
                    <a:pt x="389" y="14"/>
                  </a:cubicBezTo>
                  <a:cubicBezTo>
                    <a:pt x="259" y="211"/>
                    <a:pt x="130" y="407"/>
                    <a:pt x="0" y="603"/>
                  </a:cubicBezTo>
                  <a:cubicBezTo>
                    <a:pt x="0" y="616"/>
                    <a:pt x="0" y="629"/>
                    <a:pt x="0" y="642"/>
                  </a:cubicBezTo>
                  <a:cubicBezTo>
                    <a:pt x="113" y="642"/>
                    <a:pt x="225" y="642"/>
                    <a:pt x="338" y="642"/>
                  </a:cubicBezTo>
                  <a:cubicBezTo>
                    <a:pt x="338" y="680"/>
                    <a:pt x="338" y="717"/>
                    <a:pt x="338" y="754"/>
                  </a:cubicBezTo>
                  <a:cubicBezTo>
                    <a:pt x="338" y="797"/>
                    <a:pt x="335" y="811"/>
                    <a:pt x="241" y="811"/>
                  </a:cubicBezTo>
                  <a:cubicBezTo>
                    <a:pt x="231" y="811"/>
                    <a:pt x="222" y="811"/>
                    <a:pt x="212" y="811"/>
                  </a:cubicBezTo>
                  <a:cubicBezTo>
                    <a:pt x="212" y="824"/>
                    <a:pt x="212" y="837"/>
                    <a:pt x="212" y="851"/>
                  </a:cubicBezTo>
                  <a:cubicBezTo>
                    <a:pt x="266" y="847"/>
                    <a:pt x="331" y="847"/>
                    <a:pt x="385" y="847"/>
                  </a:cubicBezTo>
                  <a:cubicBezTo>
                    <a:pt x="439" y="847"/>
                    <a:pt x="504" y="847"/>
                    <a:pt x="558" y="851"/>
                  </a:cubicBezTo>
                  <a:cubicBezTo>
                    <a:pt x="558" y="837"/>
                    <a:pt x="558" y="824"/>
                    <a:pt x="558" y="811"/>
                  </a:cubicBezTo>
                  <a:cubicBezTo>
                    <a:pt x="548" y="811"/>
                    <a:pt x="538" y="811"/>
                    <a:pt x="529" y="811"/>
                  </a:cubicBezTo>
                  <a:cubicBezTo>
                    <a:pt x="435" y="811"/>
                    <a:pt x="435" y="797"/>
                    <a:pt x="435" y="754"/>
                  </a:cubicBezTo>
                  <a:cubicBezTo>
                    <a:pt x="435" y="717"/>
                    <a:pt x="435" y="680"/>
                    <a:pt x="435" y="642"/>
                  </a:cubicBezTo>
                  <a:cubicBezTo>
                    <a:pt x="477" y="642"/>
                    <a:pt x="519" y="642"/>
                    <a:pt x="561" y="642"/>
                  </a:cubicBezTo>
                  <a:moveTo>
                    <a:pt x="345" y="603"/>
                  </a:moveTo>
                  <a:cubicBezTo>
                    <a:pt x="242" y="603"/>
                    <a:pt x="139" y="603"/>
                    <a:pt x="36" y="603"/>
                  </a:cubicBezTo>
                  <a:cubicBezTo>
                    <a:pt x="139" y="447"/>
                    <a:pt x="242" y="292"/>
                    <a:pt x="345" y="136"/>
                  </a:cubicBezTo>
                  <a:cubicBezTo>
                    <a:pt x="345" y="292"/>
                    <a:pt x="345" y="447"/>
                    <a:pt x="345" y="60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95" name="Freeform: Shape 394"/>
            <p:cNvSpPr/>
            <p:nvPr/>
          </p:nvSpPr>
          <p:spPr>
            <a:xfrm>
              <a:off x="3608640" y="1231560"/>
              <a:ext cx="182520" cy="300960"/>
            </a:xfrm>
            <a:custGeom>
              <a:avLst/>
              <a:gdLst/>
              <a:ahLst/>
              <a:cxnLst/>
              <a:rect l="0" t="0" r="r" b="b"/>
              <a:pathLst>
                <a:path w="507" h="836">
                  <a:moveTo>
                    <a:pt x="507" y="617"/>
                  </a:moveTo>
                  <a:cubicBezTo>
                    <a:pt x="497" y="617"/>
                    <a:pt x="486" y="617"/>
                    <a:pt x="475" y="617"/>
                  </a:cubicBezTo>
                  <a:cubicBezTo>
                    <a:pt x="468" y="657"/>
                    <a:pt x="461" y="711"/>
                    <a:pt x="446" y="729"/>
                  </a:cubicBezTo>
                  <a:cubicBezTo>
                    <a:pt x="439" y="739"/>
                    <a:pt x="353" y="739"/>
                    <a:pt x="327" y="739"/>
                  </a:cubicBezTo>
                  <a:cubicBezTo>
                    <a:pt x="251" y="739"/>
                    <a:pt x="174" y="739"/>
                    <a:pt x="97" y="739"/>
                  </a:cubicBezTo>
                  <a:cubicBezTo>
                    <a:pt x="143" y="696"/>
                    <a:pt x="188" y="653"/>
                    <a:pt x="234" y="610"/>
                  </a:cubicBezTo>
                  <a:cubicBezTo>
                    <a:pt x="428" y="438"/>
                    <a:pt x="507" y="370"/>
                    <a:pt x="507" y="244"/>
                  </a:cubicBezTo>
                  <a:cubicBezTo>
                    <a:pt x="507" y="100"/>
                    <a:pt x="392" y="0"/>
                    <a:pt x="237" y="0"/>
                  </a:cubicBezTo>
                  <a:cubicBezTo>
                    <a:pt x="94" y="0"/>
                    <a:pt x="0" y="115"/>
                    <a:pt x="0" y="226"/>
                  </a:cubicBezTo>
                  <a:cubicBezTo>
                    <a:pt x="0" y="298"/>
                    <a:pt x="65" y="298"/>
                    <a:pt x="68" y="298"/>
                  </a:cubicBezTo>
                  <a:cubicBezTo>
                    <a:pt x="90" y="298"/>
                    <a:pt x="133" y="280"/>
                    <a:pt x="133" y="230"/>
                  </a:cubicBezTo>
                  <a:cubicBezTo>
                    <a:pt x="133" y="197"/>
                    <a:pt x="112" y="165"/>
                    <a:pt x="68" y="165"/>
                  </a:cubicBezTo>
                  <a:cubicBezTo>
                    <a:pt x="58" y="165"/>
                    <a:pt x="54" y="165"/>
                    <a:pt x="50" y="165"/>
                  </a:cubicBezTo>
                  <a:cubicBezTo>
                    <a:pt x="79" y="83"/>
                    <a:pt x="148" y="39"/>
                    <a:pt x="223" y="39"/>
                  </a:cubicBezTo>
                  <a:cubicBezTo>
                    <a:pt x="338" y="39"/>
                    <a:pt x="392" y="140"/>
                    <a:pt x="392" y="244"/>
                  </a:cubicBezTo>
                  <a:cubicBezTo>
                    <a:pt x="392" y="345"/>
                    <a:pt x="327" y="441"/>
                    <a:pt x="259" y="520"/>
                  </a:cubicBezTo>
                  <a:cubicBezTo>
                    <a:pt x="177" y="610"/>
                    <a:pt x="96" y="700"/>
                    <a:pt x="14" y="790"/>
                  </a:cubicBezTo>
                  <a:cubicBezTo>
                    <a:pt x="0" y="804"/>
                    <a:pt x="0" y="808"/>
                    <a:pt x="0" y="836"/>
                  </a:cubicBezTo>
                  <a:cubicBezTo>
                    <a:pt x="157" y="836"/>
                    <a:pt x="314" y="836"/>
                    <a:pt x="471" y="836"/>
                  </a:cubicBezTo>
                  <a:cubicBezTo>
                    <a:pt x="483" y="763"/>
                    <a:pt x="495" y="690"/>
                    <a:pt x="507" y="61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396" name="Freeform: Shape 395"/>
            <p:cNvSpPr/>
            <p:nvPr/>
          </p:nvSpPr>
          <p:spPr>
            <a:xfrm>
              <a:off x="3831480" y="1241640"/>
              <a:ext cx="95760" cy="94320"/>
            </a:xfrm>
            <a:custGeom>
              <a:avLst/>
              <a:gdLst/>
              <a:ahLst/>
              <a:cxnLst/>
              <a:rect l="0" t="0" r="r" b="b"/>
              <a:pathLst>
                <a:path w="266" h="262">
                  <a:moveTo>
                    <a:pt x="266" y="129"/>
                  </a:moveTo>
                  <a:cubicBezTo>
                    <a:pt x="266" y="57"/>
                    <a:pt x="207" y="0"/>
                    <a:pt x="133" y="0"/>
                  </a:cubicBezTo>
                  <a:cubicBezTo>
                    <a:pt x="59" y="0"/>
                    <a:pt x="0" y="56"/>
                    <a:pt x="0" y="129"/>
                  </a:cubicBezTo>
                  <a:cubicBezTo>
                    <a:pt x="0" y="203"/>
                    <a:pt x="59" y="262"/>
                    <a:pt x="133" y="262"/>
                  </a:cubicBezTo>
                  <a:cubicBezTo>
                    <a:pt x="207" y="262"/>
                    <a:pt x="266" y="205"/>
                    <a:pt x="266" y="129"/>
                  </a:cubicBezTo>
                  <a:moveTo>
                    <a:pt x="230" y="129"/>
                  </a:moveTo>
                  <a:cubicBezTo>
                    <a:pt x="230" y="183"/>
                    <a:pt x="187" y="226"/>
                    <a:pt x="133" y="226"/>
                  </a:cubicBezTo>
                  <a:cubicBezTo>
                    <a:pt x="79" y="226"/>
                    <a:pt x="36" y="181"/>
                    <a:pt x="36" y="129"/>
                  </a:cubicBezTo>
                  <a:cubicBezTo>
                    <a:pt x="36" y="77"/>
                    <a:pt x="79" y="36"/>
                    <a:pt x="133" y="36"/>
                  </a:cubicBezTo>
                  <a:cubicBezTo>
                    <a:pt x="187" y="36"/>
                    <a:pt x="230" y="79"/>
                    <a:pt x="230" y="12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sp>
        <p:nvSpPr>
          <p:cNvPr id="397" name="TextBox 396"/>
          <p:cNvSpPr txBox="1"/>
          <p:nvPr/>
        </p:nvSpPr>
        <p:spPr>
          <a:xfrm>
            <a:off x="72360" y="1662840"/>
            <a:ext cx="1528200" cy="851760"/>
          </a:xfrm>
          <a:prstGeom prst="rect">
            <a:avLst/>
          </a:prstGeom>
          <a:noFill/>
          <a:ln w="18000">
            <a:noFill/>
          </a:ln>
        </p:spPr>
        <p:txBody>
          <a:bodyPr lIns="36000" tIns="36000" rIns="36000" bIns="36000" anchor="ctr">
            <a:noAutofit/>
          </a:bodyPr>
          <a:lstStyle/>
          <a:p>
            <a:pPr algn="just">
              <a:lnSpc>
                <a:spcPct val="110000"/>
              </a:lnSpc>
            </a:pPr>
            <a:r>
              <a:rPr lang="sv-SE" sz="4000" b="0" strike="noStrike" spc="-1">
                <a:solidFill>
                  <a:srgbClr val="000000"/>
                </a:solidFill>
                <a:latin typeface="Times New Roman"/>
              </a:rPr>
              <a:t>Vậy:</a:t>
            </a:r>
            <a:endParaRPr lang="de-AT" sz="4000" b="0" strike="noStrike" spc="-1">
              <a:solidFill>
                <a:srgbClr val="000000"/>
              </a:solidFill>
              <a:latin typeface="Source Sans Pro"/>
            </a:endParaRPr>
          </a:p>
        </p:txBody>
      </p:sp>
      <p:grpSp>
        <p:nvGrpSpPr>
          <p:cNvPr id="398" name="Group 397"/>
          <p:cNvGrpSpPr/>
          <p:nvPr/>
        </p:nvGrpSpPr>
        <p:grpSpPr>
          <a:xfrm>
            <a:off x="1453320" y="1846080"/>
            <a:ext cx="1511280" cy="442080"/>
            <a:chOff x="1453320" y="1846080"/>
            <a:chExt cx="1511280" cy="442080"/>
          </a:xfrm>
        </p:grpSpPr>
        <p:sp>
          <p:nvSpPr>
            <p:cNvPr id="399" name="Freeform: Shape 398"/>
            <p:cNvSpPr/>
            <p:nvPr/>
          </p:nvSpPr>
          <p:spPr>
            <a:xfrm>
              <a:off x="1477800" y="1846080"/>
              <a:ext cx="349560" cy="78840"/>
            </a:xfrm>
            <a:custGeom>
              <a:avLst/>
              <a:gdLst/>
              <a:ahLst/>
              <a:cxnLst/>
              <a:rect l="0" t="0" r="r" b="b"/>
              <a:pathLst>
                <a:path w="971" h="219">
                  <a:moveTo>
                    <a:pt x="971" y="190"/>
                  </a:moveTo>
                  <a:cubicBezTo>
                    <a:pt x="809" y="118"/>
                    <a:pt x="648" y="54"/>
                    <a:pt x="486" y="0"/>
                  </a:cubicBezTo>
                  <a:cubicBezTo>
                    <a:pt x="320" y="54"/>
                    <a:pt x="158" y="118"/>
                    <a:pt x="0" y="190"/>
                  </a:cubicBezTo>
                  <a:cubicBezTo>
                    <a:pt x="4" y="200"/>
                    <a:pt x="7" y="209"/>
                    <a:pt x="11" y="219"/>
                  </a:cubicBezTo>
                  <a:cubicBezTo>
                    <a:pt x="169" y="176"/>
                    <a:pt x="327" y="129"/>
                    <a:pt x="486" y="75"/>
                  </a:cubicBezTo>
                  <a:cubicBezTo>
                    <a:pt x="640" y="129"/>
                    <a:pt x="799" y="176"/>
                    <a:pt x="960" y="219"/>
                  </a:cubicBezTo>
                  <a:cubicBezTo>
                    <a:pt x="964" y="209"/>
                    <a:pt x="968" y="200"/>
                    <a:pt x="971" y="19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00" name="Freeform: Shape 399"/>
            <p:cNvSpPr/>
            <p:nvPr/>
          </p:nvSpPr>
          <p:spPr>
            <a:xfrm>
              <a:off x="1453320" y="1980360"/>
              <a:ext cx="324000" cy="307800"/>
            </a:xfrm>
            <a:custGeom>
              <a:avLst/>
              <a:gdLst/>
              <a:ahLst/>
              <a:cxnLst/>
              <a:rect l="0" t="0" r="r" b="b"/>
              <a:pathLst>
                <a:path w="900" h="855">
                  <a:moveTo>
                    <a:pt x="899" y="32"/>
                  </a:moveTo>
                  <a:cubicBezTo>
                    <a:pt x="903" y="0"/>
                    <a:pt x="896" y="0"/>
                    <a:pt x="863" y="0"/>
                  </a:cubicBezTo>
                  <a:cubicBezTo>
                    <a:pt x="657" y="0"/>
                    <a:pt x="451" y="0"/>
                    <a:pt x="245" y="0"/>
                  </a:cubicBezTo>
                  <a:cubicBezTo>
                    <a:pt x="219" y="0"/>
                    <a:pt x="209" y="0"/>
                    <a:pt x="209" y="25"/>
                  </a:cubicBezTo>
                  <a:cubicBezTo>
                    <a:pt x="209" y="39"/>
                    <a:pt x="219" y="39"/>
                    <a:pt x="241" y="39"/>
                  </a:cubicBezTo>
                  <a:cubicBezTo>
                    <a:pt x="288" y="39"/>
                    <a:pt x="324" y="39"/>
                    <a:pt x="324" y="61"/>
                  </a:cubicBezTo>
                  <a:cubicBezTo>
                    <a:pt x="324" y="65"/>
                    <a:pt x="324" y="68"/>
                    <a:pt x="320" y="90"/>
                  </a:cubicBezTo>
                  <a:cubicBezTo>
                    <a:pt x="264" y="312"/>
                    <a:pt x="207" y="535"/>
                    <a:pt x="151" y="758"/>
                  </a:cubicBezTo>
                  <a:cubicBezTo>
                    <a:pt x="140" y="804"/>
                    <a:pt x="137" y="815"/>
                    <a:pt x="36" y="815"/>
                  </a:cubicBezTo>
                  <a:cubicBezTo>
                    <a:pt x="14" y="815"/>
                    <a:pt x="0" y="815"/>
                    <a:pt x="0" y="840"/>
                  </a:cubicBezTo>
                  <a:cubicBezTo>
                    <a:pt x="0" y="855"/>
                    <a:pt x="18" y="855"/>
                    <a:pt x="22" y="855"/>
                  </a:cubicBezTo>
                  <a:cubicBezTo>
                    <a:pt x="77" y="853"/>
                    <a:pt x="132" y="852"/>
                    <a:pt x="187" y="851"/>
                  </a:cubicBezTo>
                  <a:cubicBezTo>
                    <a:pt x="249" y="852"/>
                    <a:pt x="312" y="853"/>
                    <a:pt x="374" y="855"/>
                  </a:cubicBezTo>
                  <a:cubicBezTo>
                    <a:pt x="385" y="855"/>
                    <a:pt x="403" y="855"/>
                    <a:pt x="403" y="829"/>
                  </a:cubicBezTo>
                  <a:cubicBezTo>
                    <a:pt x="403" y="822"/>
                    <a:pt x="398" y="820"/>
                    <a:pt x="396" y="815"/>
                  </a:cubicBezTo>
                  <a:cubicBezTo>
                    <a:pt x="392" y="815"/>
                    <a:pt x="389" y="815"/>
                    <a:pt x="360" y="815"/>
                  </a:cubicBezTo>
                  <a:cubicBezTo>
                    <a:pt x="331" y="815"/>
                    <a:pt x="324" y="815"/>
                    <a:pt x="291" y="811"/>
                  </a:cubicBezTo>
                  <a:cubicBezTo>
                    <a:pt x="255" y="808"/>
                    <a:pt x="252" y="804"/>
                    <a:pt x="252" y="786"/>
                  </a:cubicBezTo>
                  <a:cubicBezTo>
                    <a:pt x="254" y="777"/>
                    <a:pt x="252" y="779"/>
                    <a:pt x="259" y="758"/>
                  </a:cubicBezTo>
                  <a:cubicBezTo>
                    <a:pt x="284" y="654"/>
                    <a:pt x="309" y="549"/>
                    <a:pt x="335" y="445"/>
                  </a:cubicBezTo>
                  <a:cubicBezTo>
                    <a:pt x="375" y="445"/>
                    <a:pt x="416" y="445"/>
                    <a:pt x="457" y="445"/>
                  </a:cubicBezTo>
                  <a:cubicBezTo>
                    <a:pt x="554" y="445"/>
                    <a:pt x="565" y="467"/>
                    <a:pt x="565" y="503"/>
                  </a:cubicBezTo>
                  <a:cubicBezTo>
                    <a:pt x="565" y="510"/>
                    <a:pt x="565" y="528"/>
                    <a:pt x="554" y="564"/>
                  </a:cubicBezTo>
                  <a:cubicBezTo>
                    <a:pt x="550" y="571"/>
                    <a:pt x="552" y="573"/>
                    <a:pt x="550" y="578"/>
                  </a:cubicBezTo>
                  <a:cubicBezTo>
                    <a:pt x="550" y="589"/>
                    <a:pt x="558" y="592"/>
                    <a:pt x="565" y="592"/>
                  </a:cubicBezTo>
                  <a:cubicBezTo>
                    <a:pt x="579" y="592"/>
                    <a:pt x="579" y="589"/>
                    <a:pt x="586" y="567"/>
                  </a:cubicBezTo>
                  <a:cubicBezTo>
                    <a:pt x="609" y="476"/>
                    <a:pt x="632" y="385"/>
                    <a:pt x="655" y="294"/>
                  </a:cubicBezTo>
                  <a:cubicBezTo>
                    <a:pt x="658" y="280"/>
                    <a:pt x="658" y="276"/>
                    <a:pt x="658" y="273"/>
                  </a:cubicBezTo>
                  <a:cubicBezTo>
                    <a:pt x="654" y="268"/>
                    <a:pt x="657" y="259"/>
                    <a:pt x="644" y="259"/>
                  </a:cubicBezTo>
                  <a:cubicBezTo>
                    <a:pt x="631" y="259"/>
                    <a:pt x="630" y="266"/>
                    <a:pt x="622" y="287"/>
                  </a:cubicBezTo>
                  <a:cubicBezTo>
                    <a:pt x="597" y="384"/>
                    <a:pt x="568" y="406"/>
                    <a:pt x="460" y="406"/>
                  </a:cubicBezTo>
                  <a:cubicBezTo>
                    <a:pt x="422" y="406"/>
                    <a:pt x="384" y="406"/>
                    <a:pt x="345" y="406"/>
                  </a:cubicBezTo>
                  <a:cubicBezTo>
                    <a:pt x="373" y="299"/>
                    <a:pt x="400" y="193"/>
                    <a:pt x="428" y="86"/>
                  </a:cubicBezTo>
                  <a:cubicBezTo>
                    <a:pt x="439" y="43"/>
                    <a:pt x="439" y="39"/>
                    <a:pt x="496" y="39"/>
                  </a:cubicBezTo>
                  <a:cubicBezTo>
                    <a:pt x="552" y="39"/>
                    <a:pt x="607" y="39"/>
                    <a:pt x="662" y="39"/>
                  </a:cubicBezTo>
                  <a:cubicBezTo>
                    <a:pt x="817" y="39"/>
                    <a:pt x="845" y="79"/>
                    <a:pt x="845" y="176"/>
                  </a:cubicBezTo>
                  <a:cubicBezTo>
                    <a:pt x="845" y="205"/>
                    <a:pt x="845" y="212"/>
                    <a:pt x="842" y="244"/>
                  </a:cubicBezTo>
                  <a:cubicBezTo>
                    <a:pt x="842" y="262"/>
                    <a:pt x="842" y="262"/>
                    <a:pt x="842" y="266"/>
                  </a:cubicBezTo>
                  <a:cubicBezTo>
                    <a:pt x="842" y="273"/>
                    <a:pt x="845" y="284"/>
                    <a:pt x="856" y="284"/>
                  </a:cubicBezTo>
                  <a:cubicBezTo>
                    <a:pt x="871" y="284"/>
                    <a:pt x="871" y="273"/>
                    <a:pt x="874" y="251"/>
                  </a:cubicBezTo>
                  <a:cubicBezTo>
                    <a:pt x="883" y="178"/>
                    <a:pt x="891" y="105"/>
                    <a:pt x="899"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01" name="Freeform: Shape 400"/>
            <p:cNvSpPr/>
            <p:nvPr/>
          </p:nvSpPr>
          <p:spPr>
            <a:xfrm>
              <a:off x="1941480" y="2121480"/>
              <a:ext cx="303120" cy="105840"/>
            </a:xfrm>
            <a:custGeom>
              <a:avLst/>
              <a:gdLst/>
              <a:ahLst/>
              <a:cxnLst/>
              <a:rect l="0" t="0" r="r" b="b"/>
              <a:pathLst>
                <a:path w="842" h="294">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39"/>
                    <a:pt x="842" y="25"/>
                  </a:cubicBezTo>
                  <a:moveTo>
                    <a:pt x="842" y="269"/>
                  </a:moveTo>
                  <a:cubicBezTo>
                    <a:pt x="842" y="259"/>
                    <a:pt x="831" y="244"/>
                    <a:pt x="817" y="244"/>
                  </a:cubicBezTo>
                  <a:cubicBezTo>
                    <a:pt x="553" y="244"/>
                    <a:pt x="289" y="244"/>
                    <a:pt x="25" y="244"/>
                  </a:cubicBezTo>
                  <a:cubicBezTo>
                    <a:pt x="11" y="244"/>
                    <a:pt x="0" y="257"/>
                    <a:pt x="0" y="269"/>
                  </a:cubicBezTo>
                  <a:cubicBezTo>
                    <a:pt x="0" y="282"/>
                    <a:pt x="11" y="294"/>
                    <a:pt x="25" y="294"/>
                  </a:cubicBezTo>
                  <a:cubicBezTo>
                    <a:pt x="289" y="294"/>
                    <a:pt x="553" y="294"/>
                    <a:pt x="817" y="294"/>
                  </a:cubicBezTo>
                  <a:cubicBezTo>
                    <a:pt x="831" y="294"/>
                    <a:pt x="842" y="284"/>
                    <a:pt x="842" y="26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02" name="Freeform: Shape 401"/>
            <p:cNvSpPr/>
            <p:nvPr/>
          </p:nvSpPr>
          <p:spPr>
            <a:xfrm>
              <a:off x="2409120" y="1981800"/>
              <a:ext cx="201960" cy="306360"/>
            </a:xfrm>
            <a:custGeom>
              <a:avLst/>
              <a:gdLst/>
              <a:ahLst/>
              <a:cxnLst/>
              <a:rect l="0" t="0" r="r" b="b"/>
              <a:pathLst>
                <a:path w="561" h="851">
                  <a:moveTo>
                    <a:pt x="561" y="643"/>
                  </a:moveTo>
                  <a:cubicBezTo>
                    <a:pt x="561" y="630"/>
                    <a:pt x="561" y="616"/>
                    <a:pt x="561" y="603"/>
                  </a:cubicBezTo>
                  <a:cubicBezTo>
                    <a:pt x="519" y="603"/>
                    <a:pt x="477" y="603"/>
                    <a:pt x="435" y="603"/>
                  </a:cubicBezTo>
                  <a:cubicBezTo>
                    <a:pt x="435" y="413"/>
                    <a:pt x="435" y="223"/>
                    <a:pt x="435" y="32"/>
                  </a:cubicBezTo>
                  <a:cubicBezTo>
                    <a:pt x="435" y="7"/>
                    <a:pt x="435" y="0"/>
                    <a:pt x="414" y="0"/>
                  </a:cubicBezTo>
                  <a:cubicBezTo>
                    <a:pt x="403" y="0"/>
                    <a:pt x="399" y="0"/>
                    <a:pt x="389" y="14"/>
                  </a:cubicBezTo>
                  <a:cubicBezTo>
                    <a:pt x="259" y="211"/>
                    <a:pt x="130" y="407"/>
                    <a:pt x="0" y="603"/>
                  </a:cubicBezTo>
                  <a:cubicBezTo>
                    <a:pt x="0" y="616"/>
                    <a:pt x="0" y="630"/>
                    <a:pt x="0" y="643"/>
                  </a:cubicBezTo>
                  <a:cubicBezTo>
                    <a:pt x="113" y="643"/>
                    <a:pt x="225" y="643"/>
                    <a:pt x="338" y="643"/>
                  </a:cubicBezTo>
                  <a:cubicBezTo>
                    <a:pt x="338" y="680"/>
                    <a:pt x="338" y="717"/>
                    <a:pt x="338" y="754"/>
                  </a:cubicBezTo>
                  <a:cubicBezTo>
                    <a:pt x="338" y="797"/>
                    <a:pt x="335" y="811"/>
                    <a:pt x="241" y="811"/>
                  </a:cubicBezTo>
                  <a:cubicBezTo>
                    <a:pt x="231" y="811"/>
                    <a:pt x="222" y="811"/>
                    <a:pt x="212" y="811"/>
                  </a:cubicBezTo>
                  <a:cubicBezTo>
                    <a:pt x="212" y="825"/>
                    <a:pt x="212" y="838"/>
                    <a:pt x="212" y="851"/>
                  </a:cubicBezTo>
                  <a:cubicBezTo>
                    <a:pt x="266" y="847"/>
                    <a:pt x="331" y="847"/>
                    <a:pt x="385" y="847"/>
                  </a:cubicBezTo>
                  <a:cubicBezTo>
                    <a:pt x="439" y="847"/>
                    <a:pt x="504" y="847"/>
                    <a:pt x="558" y="851"/>
                  </a:cubicBezTo>
                  <a:cubicBezTo>
                    <a:pt x="558" y="838"/>
                    <a:pt x="558" y="825"/>
                    <a:pt x="558" y="811"/>
                  </a:cubicBezTo>
                  <a:cubicBezTo>
                    <a:pt x="548" y="811"/>
                    <a:pt x="538" y="811"/>
                    <a:pt x="529" y="811"/>
                  </a:cubicBezTo>
                  <a:cubicBezTo>
                    <a:pt x="435" y="811"/>
                    <a:pt x="435" y="797"/>
                    <a:pt x="435" y="754"/>
                  </a:cubicBezTo>
                  <a:cubicBezTo>
                    <a:pt x="435" y="717"/>
                    <a:pt x="435" y="680"/>
                    <a:pt x="435" y="643"/>
                  </a:cubicBezTo>
                  <a:cubicBezTo>
                    <a:pt x="477" y="643"/>
                    <a:pt x="519" y="643"/>
                    <a:pt x="561" y="643"/>
                  </a:cubicBezTo>
                  <a:moveTo>
                    <a:pt x="345" y="603"/>
                  </a:moveTo>
                  <a:cubicBezTo>
                    <a:pt x="242" y="603"/>
                    <a:pt x="139" y="603"/>
                    <a:pt x="36" y="603"/>
                  </a:cubicBezTo>
                  <a:cubicBezTo>
                    <a:pt x="139" y="448"/>
                    <a:pt x="242" y="292"/>
                    <a:pt x="345" y="136"/>
                  </a:cubicBezTo>
                  <a:cubicBezTo>
                    <a:pt x="345" y="292"/>
                    <a:pt x="345" y="448"/>
                    <a:pt x="345" y="60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03" name="Freeform: Shape 402"/>
            <p:cNvSpPr/>
            <p:nvPr/>
          </p:nvSpPr>
          <p:spPr>
            <a:xfrm>
              <a:off x="2646000" y="1986840"/>
              <a:ext cx="182520" cy="301320"/>
            </a:xfrm>
            <a:custGeom>
              <a:avLst/>
              <a:gdLst/>
              <a:ahLst/>
              <a:cxnLst/>
              <a:rect l="0" t="0" r="r" b="b"/>
              <a:pathLst>
                <a:path w="507" h="837">
                  <a:moveTo>
                    <a:pt x="507" y="618"/>
                  </a:moveTo>
                  <a:cubicBezTo>
                    <a:pt x="496" y="618"/>
                    <a:pt x="486" y="618"/>
                    <a:pt x="475" y="618"/>
                  </a:cubicBezTo>
                  <a:cubicBezTo>
                    <a:pt x="468" y="657"/>
                    <a:pt x="460" y="711"/>
                    <a:pt x="446" y="729"/>
                  </a:cubicBezTo>
                  <a:cubicBezTo>
                    <a:pt x="439" y="740"/>
                    <a:pt x="353" y="740"/>
                    <a:pt x="327" y="740"/>
                  </a:cubicBezTo>
                  <a:cubicBezTo>
                    <a:pt x="251" y="740"/>
                    <a:pt x="174" y="740"/>
                    <a:pt x="97" y="740"/>
                  </a:cubicBezTo>
                  <a:cubicBezTo>
                    <a:pt x="143" y="697"/>
                    <a:pt x="188" y="654"/>
                    <a:pt x="234" y="610"/>
                  </a:cubicBezTo>
                  <a:cubicBezTo>
                    <a:pt x="428" y="438"/>
                    <a:pt x="507" y="370"/>
                    <a:pt x="507" y="244"/>
                  </a:cubicBezTo>
                  <a:cubicBezTo>
                    <a:pt x="507" y="101"/>
                    <a:pt x="392" y="0"/>
                    <a:pt x="237" y="0"/>
                  </a:cubicBezTo>
                  <a:cubicBezTo>
                    <a:pt x="94" y="0"/>
                    <a:pt x="0" y="115"/>
                    <a:pt x="0" y="226"/>
                  </a:cubicBezTo>
                  <a:cubicBezTo>
                    <a:pt x="0" y="298"/>
                    <a:pt x="65" y="298"/>
                    <a:pt x="68" y="298"/>
                  </a:cubicBezTo>
                  <a:cubicBezTo>
                    <a:pt x="90" y="298"/>
                    <a:pt x="133" y="280"/>
                    <a:pt x="133" y="230"/>
                  </a:cubicBezTo>
                  <a:cubicBezTo>
                    <a:pt x="133" y="197"/>
                    <a:pt x="112" y="165"/>
                    <a:pt x="68" y="165"/>
                  </a:cubicBezTo>
                  <a:cubicBezTo>
                    <a:pt x="58" y="165"/>
                    <a:pt x="54" y="165"/>
                    <a:pt x="50" y="165"/>
                  </a:cubicBezTo>
                  <a:cubicBezTo>
                    <a:pt x="79" y="83"/>
                    <a:pt x="147" y="36"/>
                    <a:pt x="223" y="36"/>
                  </a:cubicBezTo>
                  <a:cubicBezTo>
                    <a:pt x="338" y="36"/>
                    <a:pt x="392" y="140"/>
                    <a:pt x="392" y="244"/>
                  </a:cubicBezTo>
                  <a:cubicBezTo>
                    <a:pt x="392" y="345"/>
                    <a:pt x="327" y="442"/>
                    <a:pt x="259" y="521"/>
                  </a:cubicBezTo>
                  <a:cubicBezTo>
                    <a:pt x="177" y="610"/>
                    <a:pt x="96" y="700"/>
                    <a:pt x="14" y="790"/>
                  </a:cubicBezTo>
                  <a:cubicBezTo>
                    <a:pt x="0" y="804"/>
                    <a:pt x="0" y="808"/>
                    <a:pt x="0" y="837"/>
                  </a:cubicBezTo>
                  <a:cubicBezTo>
                    <a:pt x="157" y="837"/>
                    <a:pt x="314" y="837"/>
                    <a:pt x="471" y="837"/>
                  </a:cubicBezTo>
                  <a:cubicBezTo>
                    <a:pt x="483" y="764"/>
                    <a:pt x="495" y="691"/>
                    <a:pt x="507" y="61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04" name="Freeform: Shape 403"/>
            <p:cNvSpPr/>
            <p:nvPr/>
          </p:nvSpPr>
          <p:spPr>
            <a:xfrm>
              <a:off x="2868840" y="1997280"/>
              <a:ext cx="95760" cy="94320"/>
            </a:xfrm>
            <a:custGeom>
              <a:avLst/>
              <a:gdLst/>
              <a:ahLst/>
              <a:cxnLst/>
              <a:rect l="0" t="0" r="r" b="b"/>
              <a:pathLst>
                <a:path w="266" h="262">
                  <a:moveTo>
                    <a:pt x="266" y="129"/>
                  </a:moveTo>
                  <a:cubicBezTo>
                    <a:pt x="266" y="57"/>
                    <a:pt x="207" y="0"/>
                    <a:pt x="133" y="0"/>
                  </a:cubicBezTo>
                  <a:cubicBezTo>
                    <a:pt x="59" y="0"/>
                    <a:pt x="0" y="56"/>
                    <a:pt x="0" y="129"/>
                  </a:cubicBezTo>
                  <a:cubicBezTo>
                    <a:pt x="0" y="203"/>
                    <a:pt x="59" y="262"/>
                    <a:pt x="133" y="262"/>
                  </a:cubicBezTo>
                  <a:cubicBezTo>
                    <a:pt x="207" y="262"/>
                    <a:pt x="266" y="205"/>
                    <a:pt x="266" y="129"/>
                  </a:cubicBezTo>
                  <a:moveTo>
                    <a:pt x="230" y="129"/>
                  </a:moveTo>
                  <a:cubicBezTo>
                    <a:pt x="230" y="183"/>
                    <a:pt x="187" y="226"/>
                    <a:pt x="133" y="226"/>
                  </a:cubicBezTo>
                  <a:cubicBezTo>
                    <a:pt x="79" y="226"/>
                    <a:pt x="36" y="181"/>
                    <a:pt x="36" y="129"/>
                  </a:cubicBezTo>
                  <a:cubicBezTo>
                    <a:pt x="36" y="77"/>
                    <a:pt x="79" y="32"/>
                    <a:pt x="133" y="32"/>
                  </a:cubicBezTo>
                  <a:cubicBezTo>
                    <a:pt x="187" y="32"/>
                    <a:pt x="230" y="79"/>
                    <a:pt x="230" y="12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spTree>
  </p:cSld>
  <p:clrMapOvr>
    <a:masterClrMapping/>
  </p:clrMapOvr>
  <p:transition spd="slow">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PlaceHolder 1"/>
          <p:cNvSpPr>
            <a:spLocks noGrp="1"/>
          </p:cNvSpPr>
          <p:nvPr>
            <p:ph type="subTitle"/>
          </p:nvPr>
        </p:nvSpPr>
        <p:spPr>
          <a:xfrm>
            <a:off x="529560" y="228600"/>
            <a:ext cx="9071640" cy="512280"/>
          </a:xfrm>
          <a:prstGeom prst="rect">
            <a:avLst/>
          </a:prstGeom>
          <a:noFill/>
          <a:ln w="0">
            <a:noFill/>
          </a:ln>
        </p:spPr>
        <p:txBody>
          <a:bodyPr lIns="0" tIns="0" rIns="0" bIns="0" anchor="ctr">
            <a:noAutofit/>
          </a:bodyPr>
          <a:lstStyle/>
          <a:p>
            <a:pPr algn="ctr">
              <a:lnSpc>
                <a:spcPct val="110000"/>
              </a:lnSpc>
            </a:pPr>
            <a:r>
              <a:rPr lang="sv-SE" sz="3200" b="1" strike="noStrike" spc="-1">
                <a:solidFill>
                  <a:srgbClr val="009EDA"/>
                </a:solidFill>
                <a:latin typeface="Times New Roman" panose="02020603050405020304" pitchFamily="18" charset="0"/>
                <a:cs typeface="Times New Roman" panose="02020603050405020304" pitchFamily="18" charset="0"/>
              </a:rPr>
              <a:t>Bài 6/SGK/tr71</a:t>
            </a:r>
            <a:endParaRPr lang="de-AT" sz="3200" b="1" strike="noStrike" spc="-1">
              <a:solidFill>
                <a:srgbClr val="009EDA"/>
              </a:solidFill>
              <a:latin typeface="Times New Roman" panose="02020603050405020304" pitchFamily="18" charset="0"/>
              <a:cs typeface="Times New Roman" panose="02020603050405020304" pitchFamily="18" charset="0"/>
            </a:endParaRPr>
          </a:p>
        </p:txBody>
      </p:sp>
      <p:grpSp>
        <p:nvGrpSpPr>
          <p:cNvPr id="406" name="Group 405"/>
          <p:cNvGrpSpPr/>
          <p:nvPr/>
        </p:nvGrpSpPr>
        <p:grpSpPr>
          <a:xfrm>
            <a:off x="72000" y="823320"/>
            <a:ext cx="9646200" cy="1309320"/>
            <a:chOff x="72000" y="823320"/>
            <a:chExt cx="9646200" cy="1309320"/>
          </a:xfrm>
        </p:grpSpPr>
        <p:sp>
          <p:nvSpPr>
            <p:cNvPr id="407" name="TextBox 406"/>
            <p:cNvSpPr txBox="1"/>
            <p:nvPr/>
          </p:nvSpPr>
          <p:spPr>
            <a:xfrm>
              <a:off x="72000" y="823320"/>
              <a:ext cx="2442600" cy="1309320"/>
            </a:xfrm>
            <a:prstGeom prst="rect">
              <a:avLst/>
            </a:prstGeom>
            <a:noFill/>
            <a:ln w="18000">
              <a:noFill/>
            </a:ln>
          </p:spPr>
          <p:txBody>
            <a:bodyPr lIns="36000" tIns="36000" rIns="36000" bIns="36000" anchor="ctr">
              <a:noAutofit/>
            </a:bodyPr>
            <a:lstStyle/>
            <a:p>
              <a:pPr algn="just">
                <a:lnSpc>
                  <a:spcPct val="110000"/>
                </a:lnSpc>
              </a:pPr>
              <a:r>
                <a:rPr lang="sv-SE" sz="4000" b="0" strike="noStrike" spc="-1">
                  <a:solidFill>
                    <a:srgbClr val="000000"/>
                  </a:solidFill>
                  <a:latin typeface="Times New Roman"/>
                </a:rPr>
                <a:t>a) Ta có:</a:t>
              </a:r>
              <a:endParaRPr lang="de-AT" sz="4000" b="0" strike="noStrike" spc="-1">
                <a:solidFill>
                  <a:srgbClr val="000000"/>
                </a:solidFill>
                <a:latin typeface="Source Sans Pro"/>
              </a:endParaRPr>
            </a:p>
          </p:txBody>
        </p:sp>
        <p:grpSp>
          <p:nvGrpSpPr>
            <p:cNvPr id="408" name="Group 407"/>
            <p:cNvGrpSpPr/>
            <p:nvPr/>
          </p:nvGrpSpPr>
          <p:grpSpPr>
            <a:xfrm>
              <a:off x="2785320" y="1089000"/>
              <a:ext cx="3790800" cy="955080"/>
              <a:chOff x="2785320" y="1089000"/>
              <a:chExt cx="3790800" cy="955080"/>
            </a:xfrm>
          </p:grpSpPr>
          <p:sp>
            <p:nvSpPr>
              <p:cNvPr id="409" name="Freeform: Shape 408"/>
              <p:cNvSpPr/>
              <p:nvPr/>
            </p:nvSpPr>
            <p:spPr>
              <a:xfrm>
                <a:off x="2802240" y="1089000"/>
                <a:ext cx="312120" cy="326160"/>
              </a:xfrm>
              <a:custGeom>
                <a:avLst/>
                <a:gdLst/>
                <a:ahLst/>
                <a:cxnLst/>
                <a:rect l="0" t="0" r="r" b="b"/>
                <a:pathLst>
                  <a:path w="867" h="906">
                    <a:moveTo>
                      <a:pt x="867" y="881"/>
                    </a:moveTo>
                    <a:cubicBezTo>
                      <a:pt x="867" y="866"/>
                      <a:pt x="853" y="866"/>
                      <a:pt x="835" y="866"/>
                    </a:cubicBezTo>
                    <a:cubicBezTo>
                      <a:pt x="759" y="866"/>
                      <a:pt x="759" y="856"/>
                      <a:pt x="756" y="820"/>
                    </a:cubicBezTo>
                    <a:cubicBezTo>
                      <a:pt x="729" y="557"/>
                      <a:pt x="703" y="295"/>
                      <a:pt x="677" y="32"/>
                    </a:cubicBezTo>
                    <a:cubicBezTo>
                      <a:pt x="677" y="7"/>
                      <a:pt x="677" y="0"/>
                      <a:pt x="655" y="0"/>
                    </a:cubicBezTo>
                    <a:cubicBezTo>
                      <a:pt x="633" y="0"/>
                      <a:pt x="630" y="11"/>
                      <a:pt x="619" y="22"/>
                    </a:cubicBezTo>
                    <a:cubicBezTo>
                      <a:pt x="473" y="267"/>
                      <a:pt x="326" y="513"/>
                      <a:pt x="180" y="759"/>
                    </a:cubicBezTo>
                    <a:cubicBezTo>
                      <a:pt x="130" y="845"/>
                      <a:pt x="79" y="863"/>
                      <a:pt x="25" y="866"/>
                    </a:cubicBezTo>
                    <a:cubicBezTo>
                      <a:pt x="11" y="866"/>
                      <a:pt x="0" y="866"/>
                      <a:pt x="0" y="892"/>
                    </a:cubicBezTo>
                    <a:cubicBezTo>
                      <a:pt x="0" y="899"/>
                      <a:pt x="4" y="906"/>
                      <a:pt x="14" y="906"/>
                    </a:cubicBezTo>
                    <a:cubicBezTo>
                      <a:pt x="50" y="906"/>
                      <a:pt x="86" y="902"/>
                      <a:pt x="122" y="902"/>
                    </a:cubicBezTo>
                    <a:cubicBezTo>
                      <a:pt x="166" y="902"/>
                      <a:pt x="209" y="906"/>
                      <a:pt x="248" y="906"/>
                    </a:cubicBezTo>
                    <a:cubicBezTo>
                      <a:pt x="259" y="906"/>
                      <a:pt x="274" y="906"/>
                      <a:pt x="274" y="881"/>
                    </a:cubicBezTo>
                    <a:cubicBezTo>
                      <a:pt x="274" y="866"/>
                      <a:pt x="263" y="866"/>
                      <a:pt x="252" y="866"/>
                    </a:cubicBezTo>
                    <a:cubicBezTo>
                      <a:pt x="223" y="863"/>
                      <a:pt x="194" y="852"/>
                      <a:pt x="194" y="820"/>
                    </a:cubicBezTo>
                    <a:cubicBezTo>
                      <a:pt x="194" y="805"/>
                      <a:pt x="202" y="791"/>
                      <a:pt x="212" y="773"/>
                    </a:cubicBezTo>
                    <a:cubicBezTo>
                      <a:pt x="220" y="759"/>
                      <a:pt x="223" y="759"/>
                      <a:pt x="309" y="611"/>
                    </a:cubicBezTo>
                    <a:cubicBezTo>
                      <a:pt x="415" y="611"/>
                      <a:pt x="521" y="611"/>
                      <a:pt x="626" y="611"/>
                    </a:cubicBezTo>
                    <a:cubicBezTo>
                      <a:pt x="630" y="640"/>
                      <a:pt x="644" y="812"/>
                      <a:pt x="644" y="823"/>
                    </a:cubicBezTo>
                    <a:cubicBezTo>
                      <a:pt x="644" y="863"/>
                      <a:pt x="579" y="866"/>
                      <a:pt x="554" y="866"/>
                    </a:cubicBezTo>
                    <a:cubicBezTo>
                      <a:pt x="536" y="866"/>
                      <a:pt x="525" y="866"/>
                      <a:pt x="525" y="892"/>
                    </a:cubicBezTo>
                    <a:cubicBezTo>
                      <a:pt x="525" y="906"/>
                      <a:pt x="537" y="901"/>
                      <a:pt x="543" y="906"/>
                    </a:cubicBezTo>
                    <a:cubicBezTo>
                      <a:pt x="594" y="906"/>
                      <a:pt x="648" y="902"/>
                      <a:pt x="702" y="902"/>
                    </a:cubicBezTo>
                    <a:cubicBezTo>
                      <a:pt x="731" y="902"/>
                      <a:pt x="810" y="906"/>
                      <a:pt x="842" y="906"/>
                    </a:cubicBezTo>
                    <a:cubicBezTo>
                      <a:pt x="849" y="906"/>
                      <a:pt x="867" y="906"/>
                      <a:pt x="867" y="881"/>
                    </a:cubicBezTo>
                    <a:moveTo>
                      <a:pt x="623" y="575"/>
                    </a:moveTo>
                    <a:cubicBezTo>
                      <a:pt x="525" y="575"/>
                      <a:pt x="428" y="575"/>
                      <a:pt x="331" y="575"/>
                    </a:cubicBezTo>
                    <a:cubicBezTo>
                      <a:pt x="415" y="436"/>
                      <a:pt x="499" y="297"/>
                      <a:pt x="583" y="158"/>
                    </a:cubicBezTo>
                    <a:cubicBezTo>
                      <a:pt x="596" y="297"/>
                      <a:pt x="609" y="436"/>
                      <a:pt x="623"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10" name="Freeform: Shape 409"/>
              <p:cNvSpPr/>
              <p:nvPr/>
            </p:nvSpPr>
            <p:spPr>
              <a:xfrm>
                <a:off x="3144240" y="1105920"/>
                <a:ext cx="330840" cy="309240"/>
              </a:xfrm>
              <a:custGeom>
                <a:avLst/>
                <a:gdLst/>
                <a:ahLst/>
                <a:cxnLst/>
                <a:rect l="0" t="0" r="r" b="b"/>
                <a:pathLst>
                  <a:path w="919" h="859">
                    <a:moveTo>
                      <a:pt x="918" y="32"/>
                    </a:moveTo>
                    <a:cubicBezTo>
                      <a:pt x="921" y="0"/>
                      <a:pt x="914" y="0"/>
                      <a:pt x="882" y="0"/>
                    </a:cubicBezTo>
                    <a:cubicBezTo>
                      <a:pt x="669" y="0"/>
                      <a:pt x="457" y="0"/>
                      <a:pt x="245" y="0"/>
                    </a:cubicBezTo>
                    <a:cubicBezTo>
                      <a:pt x="220" y="0"/>
                      <a:pt x="205" y="0"/>
                      <a:pt x="205" y="25"/>
                    </a:cubicBezTo>
                    <a:cubicBezTo>
                      <a:pt x="205" y="40"/>
                      <a:pt x="220" y="40"/>
                      <a:pt x="241" y="40"/>
                    </a:cubicBezTo>
                    <a:cubicBezTo>
                      <a:pt x="288" y="40"/>
                      <a:pt x="324" y="40"/>
                      <a:pt x="324" y="61"/>
                    </a:cubicBezTo>
                    <a:cubicBezTo>
                      <a:pt x="324" y="65"/>
                      <a:pt x="324" y="68"/>
                      <a:pt x="317" y="90"/>
                    </a:cubicBezTo>
                    <a:cubicBezTo>
                      <a:pt x="262" y="313"/>
                      <a:pt x="206" y="536"/>
                      <a:pt x="151" y="759"/>
                    </a:cubicBezTo>
                    <a:cubicBezTo>
                      <a:pt x="137" y="809"/>
                      <a:pt x="137" y="820"/>
                      <a:pt x="36" y="820"/>
                    </a:cubicBezTo>
                    <a:cubicBezTo>
                      <a:pt x="14" y="820"/>
                      <a:pt x="0" y="820"/>
                      <a:pt x="0" y="841"/>
                    </a:cubicBezTo>
                    <a:cubicBezTo>
                      <a:pt x="0" y="859"/>
                      <a:pt x="11" y="859"/>
                      <a:pt x="36" y="859"/>
                    </a:cubicBezTo>
                    <a:cubicBezTo>
                      <a:pt x="254" y="859"/>
                      <a:pt x="473" y="859"/>
                      <a:pt x="691" y="859"/>
                    </a:cubicBezTo>
                    <a:cubicBezTo>
                      <a:pt x="720" y="859"/>
                      <a:pt x="723" y="856"/>
                      <a:pt x="731" y="838"/>
                    </a:cubicBezTo>
                    <a:cubicBezTo>
                      <a:pt x="770" y="747"/>
                      <a:pt x="810" y="655"/>
                      <a:pt x="849" y="564"/>
                    </a:cubicBezTo>
                    <a:cubicBezTo>
                      <a:pt x="849" y="557"/>
                      <a:pt x="852" y="552"/>
                      <a:pt x="853" y="546"/>
                    </a:cubicBezTo>
                    <a:cubicBezTo>
                      <a:pt x="848" y="542"/>
                      <a:pt x="853" y="532"/>
                      <a:pt x="839" y="532"/>
                    </a:cubicBezTo>
                    <a:cubicBezTo>
                      <a:pt x="828" y="532"/>
                      <a:pt x="824" y="539"/>
                      <a:pt x="821" y="546"/>
                    </a:cubicBezTo>
                    <a:cubicBezTo>
                      <a:pt x="741" y="733"/>
                      <a:pt x="695" y="820"/>
                      <a:pt x="479" y="820"/>
                    </a:cubicBezTo>
                    <a:cubicBezTo>
                      <a:pt x="416" y="820"/>
                      <a:pt x="354" y="820"/>
                      <a:pt x="292" y="820"/>
                    </a:cubicBezTo>
                    <a:cubicBezTo>
                      <a:pt x="274" y="820"/>
                      <a:pt x="274" y="820"/>
                      <a:pt x="266" y="816"/>
                    </a:cubicBezTo>
                    <a:cubicBezTo>
                      <a:pt x="252" y="816"/>
                      <a:pt x="248" y="816"/>
                      <a:pt x="248" y="805"/>
                    </a:cubicBezTo>
                    <a:cubicBezTo>
                      <a:pt x="248" y="802"/>
                      <a:pt x="248" y="798"/>
                      <a:pt x="256" y="777"/>
                    </a:cubicBezTo>
                    <a:cubicBezTo>
                      <a:pt x="284" y="661"/>
                      <a:pt x="313" y="546"/>
                      <a:pt x="342" y="431"/>
                    </a:cubicBezTo>
                    <a:cubicBezTo>
                      <a:pt x="383" y="431"/>
                      <a:pt x="423" y="431"/>
                      <a:pt x="464" y="431"/>
                    </a:cubicBezTo>
                    <a:cubicBezTo>
                      <a:pt x="572" y="431"/>
                      <a:pt x="572" y="457"/>
                      <a:pt x="572" y="489"/>
                    </a:cubicBezTo>
                    <a:cubicBezTo>
                      <a:pt x="572" y="500"/>
                      <a:pt x="572" y="514"/>
                      <a:pt x="565" y="550"/>
                    </a:cubicBezTo>
                    <a:cubicBezTo>
                      <a:pt x="561" y="557"/>
                      <a:pt x="561" y="561"/>
                      <a:pt x="561" y="564"/>
                    </a:cubicBezTo>
                    <a:cubicBezTo>
                      <a:pt x="561" y="572"/>
                      <a:pt x="565" y="579"/>
                      <a:pt x="576" y="579"/>
                    </a:cubicBezTo>
                    <a:cubicBezTo>
                      <a:pt x="587" y="579"/>
                      <a:pt x="590" y="572"/>
                      <a:pt x="597" y="554"/>
                    </a:cubicBezTo>
                    <a:cubicBezTo>
                      <a:pt x="621" y="455"/>
                      <a:pt x="645" y="357"/>
                      <a:pt x="669" y="259"/>
                    </a:cubicBezTo>
                    <a:cubicBezTo>
                      <a:pt x="669" y="252"/>
                      <a:pt x="662" y="244"/>
                      <a:pt x="651" y="244"/>
                    </a:cubicBezTo>
                    <a:cubicBezTo>
                      <a:pt x="641" y="244"/>
                      <a:pt x="641" y="252"/>
                      <a:pt x="633" y="266"/>
                    </a:cubicBezTo>
                    <a:cubicBezTo>
                      <a:pt x="608" y="363"/>
                      <a:pt x="587" y="392"/>
                      <a:pt x="468" y="392"/>
                    </a:cubicBezTo>
                    <a:cubicBezTo>
                      <a:pt x="428" y="392"/>
                      <a:pt x="389" y="392"/>
                      <a:pt x="349" y="392"/>
                    </a:cubicBezTo>
                    <a:cubicBezTo>
                      <a:pt x="375" y="290"/>
                      <a:pt x="402" y="188"/>
                      <a:pt x="428" y="86"/>
                    </a:cubicBezTo>
                    <a:cubicBezTo>
                      <a:pt x="439" y="43"/>
                      <a:pt x="439" y="40"/>
                      <a:pt x="493" y="40"/>
                    </a:cubicBezTo>
                    <a:cubicBezTo>
                      <a:pt x="553" y="40"/>
                      <a:pt x="613" y="40"/>
                      <a:pt x="673" y="40"/>
                    </a:cubicBezTo>
                    <a:cubicBezTo>
                      <a:pt x="828" y="40"/>
                      <a:pt x="864" y="75"/>
                      <a:pt x="864" y="180"/>
                    </a:cubicBezTo>
                    <a:cubicBezTo>
                      <a:pt x="864" y="209"/>
                      <a:pt x="864" y="212"/>
                      <a:pt x="860" y="244"/>
                    </a:cubicBezTo>
                    <a:cubicBezTo>
                      <a:pt x="860" y="252"/>
                      <a:pt x="860" y="264"/>
                      <a:pt x="860" y="270"/>
                    </a:cubicBezTo>
                    <a:cubicBezTo>
                      <a:pt x="860" y="275"/>
                      <a:pt x="864" y="284"/>
                      <a:pt x="875" y="284"/>
                    </a:cubicBezTo>
                    <a:cubicBezTo>
                      <a:pt x="889" y="284"/>
                      <a:pt x="889" y="277"/>
                      <a:pt x="892" y="252"/>
                    </a:cubicBezTo>
                    <a:cubicBezTo>
                      <a:pt x="901" y="179"/>
                      <a:pt x="909" y="105"/>
                      <a:pt x="918"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11" name="Freeform: Shape 410"/>
              <p:cNvSpPr/>
              <p:nvPr/>
            </p:nvSpPr>
            <p:spPr>
              <a:xfrm>
                <a:off x="2785320" y="1598760"/>
                <a:ext cx="702360" cy="18000"/>
              </a:xfrm>
              <a:custGeom>
                <a:avLst/>
                <a:gdLst/>
                <a:ahLst/>
                <a:cxnLst/>
                <a:rect l="0" t="0" r="r" b="b"/>
                <a:pathLst>
                  <a:path w="1951" h="50">
                    <a:moveTo>
                      <a:pt x="975" y="50"/>
                    </a:moveTo>
                    <a:cubicBezTo>
                      <a:pt x="650" y="50"/>
                      <a:pt x="325" y="50"/>
                      <a:pt x="0" y="50"/>
                    </a:cubicBezTo>
                    <a:cubicBezTo>
                      <a:pt x="0" y="34"/>
                      <a:pt x="0" y="17"/>
                      <a:pt x="0" y="0"/>
                    </a:cubicBezTo>
                    <a:cubicBezTo>
                      <a:pt x="650" y="0"/>
                      <a:pt x="1300" y="0"/>
                      <a:pt x="1951" y="0"/>
                    </a:cubicBezTo>
                    <a:cubicBezTo>
                      <a:pt x="1951" y="17"/>
                      <a:pt x="1951" y="34"/>
                      <a:pt x="1951" y="50"/>
                    </a:cubicBezTo>
                    <a:cubicBezTo>
                      <a:pt x="1625" y="50"/>
                      <a:pt x="1300" y="50"/>
                      <a:pt x="975"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412" name="Freeform: Shape 411"/>
              <p:cNvSpPr/>
              <p:nvPr/>
            </p:nvSpPr>
            <p:spPr>
              <a:xfrm>
                <a:off x="2802240" y="1708920"/>
                <a:ext cx="312120" cy="324720"/>
              </a:xfrm>
              <a:custGeom>
                <a:avLst/>
                <a:gdLst/>
                <a:ahLst/>
                <a:cxnLst/>
                <a:rect l="0" t="0" r="r" b="b"/>
                <a:pathLst>
                  <a:path w="867" h="902">
                    <a:moveTo>
                      <a:pt x="867" y="877"/>
                    </a:moveTo>
                    <a:cubicBezTo>
                      <a:pt x="867" y="863"/>
                      <a:pt x="857" y="863"/>
                      <a:pt x="839" y="863"/>
                    </a:cubicBezTo>
                    <a:cubicBezTo>
                      <a:pt x="759" y="863"/>
                      <a:pt x="759" y="856"/>
                      <a:pt x="756" y="820"/>
                    </a:cubicBezTo>
                    <a:cubicBezTo>
                      <a:pt x="731" y="556"/>
                      <a:pt x="705" y="292"/>
                      <a:pt x="680" y="29"/>
                    </a:cubicBezTo>
                    <a:cubicBezTo>
                      <a:pt x="677" y="4"/>
                      <a:pt x="677" y="0"/>
                      <a:pt x="655" y="0"/>
                    </a:cubicBezTo>
                    <a:cubicBezTo>
                      <a:pt x="637" y="0"/>
                      <a:pt x="630" y="7"/>
                      <a:pt x="623" y="22"/>
                    </a:cubicBezTo>
                    <a:cubicBezTo>
                      <a:pt x="476" y="267"/>
                      <a:pt x="330" y="513"/>
                      <a:pt x="184" y="759"/>
                    </a:cubicBezTo>
                    <a:cubicBezTo>
                      <a:pt x="133" y="841"/>
                      <a:pt x="83" y="859"/>
                      <a:pt x="29" y="863"/>
                    </a:cubicBezTo>
                    <a:cubicBezTo>
                      <a:pt x="11" y="866"/>
                      <a:pt x="0" y="866"/>
                      <a:pt x="0" y="888"/>
                    </a:cubicBezTo>
                    <a:cubicBezTo>
                      <a:pt x="0" y="895"/>
                      <a:pt x="7" y="902"/>
                      <a:pt x="18" y="902"/>
                    </a:cubicBezTo>
                    <a:cubicBezTo>
                      <a:pt x="50" y="902"/>
                      <a:pt x="90" y="899"/>
                      <a:pt x="126" y="899"/>
                    </a:cubicBezTo>
                    <a:cubicBezTo>
                      <a:pt x="169" y="899"/>
                      <a:pt x="212" y="902"/>
                      <a:pt x="252" y="902"/>
                    </a:cubicBezTo>
                    <a:cubicBezTo>
                      <a:pt x="259" y="902"/>
                      <a:pt x="277" y="902"/>
                      <a:pt x="277" y="877"/>
                    </a:cubicBezTo>
                    <a:cubicBezTo>
                      <a:pt x="277" y="866"/>
                      <a:pt x="266" y="863"/>
                      <a:pt x="256" y="863"/>
                    </a:cubicBezTo>
                    <a:cubicBezTo>
                      <a:pt x="227" y="859"/>
                      <a:pt x="198" y="852"/>
                      <a:pt x="198" y="820"/>
                    </a:cubicBezTo>
                    <a:cubicBezTo>
                      <a:pt x="198" y="805"/>
                      <a:pt x="205" y="791"/>
                      <a:pt x="216" y="773"/>
                    </a:cubicBezTo>
                    <a:cubicBezTo>
                      <a:pt x="223" y="759"/>
                      <a:pt x="223" y="759"/>
                      <a:pt x="309" y="611"/>
                    </a:cubicBezTo>
                    <a:cubicBezTo>
                      <a:pt x="416" y="611"/>
                      <a:pt x="523" y="611"/>
                      <a:pt x="630" y="611"/>
                    </a:cubicBezTo>
                    <a:cubicBezTo>
                      <a:pt x="630" y="636"/>
                      <a:pt x="648" y="809"/>
                      <a:pt x="648" y="823"/>
                    </a:cubicBezTo>
                    <a:cubicBezTo>
                      <a:pt x="648" y="859"/>
                      <a:pt x="583" y="863"/>
                      <a:pt x="558" y="863"/>
                    </a:cubicBezTo>
                    <a:cubicBezTo>
                      <a:pt x="540" y="863"/>
                      <a:pt x="525" y="863"/>
                      <a:pt x="525" y="888"/>
                    </a:cubicBezTo>
                    <a:cubicBezTo>
                      <a:pt x="525" y="902"/>
                      <a:pt x="537" y="898"/>
                      <a:pt x="543" y="902"/>
                    </a:cubicBezTo>
                    <a:cubicBezTo>
                      <a:pt x="597" y="902"/>
                      <a:pt x="651" y="899"/>
                      <a:pt x="702" y="899"/>
                    </a:cubicBezTo>
                    <a:cubicBezTo>
                      <a:pt x="734" y="899"/>
                      <a:pt x="813" y="902"/>
                      <a:pt x="846" y="902"/>
                    </a:cubicBezTo>
                    <a:cubicBezTo>
                      <a:pt x="853" y="902"/>
                      <a:pt x="867" y="902"/>
                      <a:pt x="867" y="877"/>
                    </a:cubicBezTo>
                    <a:moveTo>
                      <a:pt x="623" y="572"/>
                    </a:moveTo>
                    <a:cubicBezTo>
                      <a:pt x="527" y="572"/>
                      <a:pt x="431" y="572"/>
                      <a:pt x="335" y="572"/>
                    </a:cubicBezTo>
                    <a:cubicBezTo>
                      <a:pt x="417" y="433"/>
                      <a:pt x="500" y="294"/>
                      <a:pt x="583" y="155"/>
                    </a:cubicBezTo>
                    <a:cubicBezTo>
                      <a:pt x="596" y="294"/>
                      <a:pt x="609" y="433"/>
                      <a:pt x="623" y="5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13" name="Freeform: Shape 412"/>
              <p:cNvSpPr/>
              <p:nvPr/>
            </p:nvSpPr>
            <p:spPr>
              <a:xfrm>
                <a:off x="3150720" y="1713960"/>
                <a:ext cx="322560" cy="330120"/>
              </a:xfrm>
              <a:custGeom>
                <a:avLst/>
                <a:gdLst/>
                <a:ahLst/>
                <a:cxnLst/>
                <a:rect l="0" t="0" r="r" b="b"/>
                <a:pathLst>
                  <a:path w="896" h="917">
                    <a:moveTo>
                      <a:pt x="896" y="11"/>
                    </a:moveTo>
                    <a:cubicBezTo>
                      <a:pt x="896" y="7"/>
                      <a:pt x="896" y="0"/>
                      <a:pt x="885" y="0"/>
                    </a:cubicBezTo>
                    <a:cubicBezTo>
                      <a:pt x="882" y="0"/>
                      <a:pt x="878" y="0"/>
                      <a:pt x="864" y="14"/>
                    </a:cubicBezTo>
                    <a:cubicBezTo>
                      <a:pt x="835" y="47"/>
                      <a:pt x="806" y="79"/>
                      <a:pt x="777" y="111"/>
                    </a:cubicBezTo>
                    <a:cubicBezTo>
                      <a:pt x="767" y="93"/>
                      <a:pt x="705" y="0"/>
                      <a:pt x="565" y="0"/>
                    </a:cubicBezTo>
                    <a:cubicBezTo>
                      <a:pt x="284" y="0"/>
                      <a:pt x="0" y="277"/>
                      <a:pt x="0" y="572"/>
                    </a:cubicBezTo>
                    <a:cubicBezTo>
                      <a:pt x="0" y="780"/>
                      <a:pt x="148" y="917"/>
                      <a:pt x="342" y="917"/>
                    </a:cubicBezTo>
                    <a:cubicBezTo>
                      <a:pt x="453" y="917"/>
                      <a:pt x="551" y="866"/>
                      <a:pt x="615" y="809"/>
                    </a:cubicBezTo>
                    <a:cubicBezTo>
                      <a:pt x="734" y="705"/>
                      <a:pt x="756" y="590"/>
                      <a:pt x="756" y="586"/>
                    </a:cubicBezTo>
                    <a:cubicBezTo>
                      <a:pt x="756" y="572"/>
                      <a:pt x="746" y="576"/>
                      <a:pt x="741" y="572"/>
                    </a:cubicBezTo>
                    <a:cubicBezTo>
                      <a:pt x="731" y="572"/>
                      <a:pt x="727" y="575"/>
                      <a:pt x="723" y="586"/>
                    </a:cubicBezTo>
                    <a:cubicBezTo>
                      <a:pt x="713" y="622"/>
                      <a:pt x="684" y="712"/>
                      <a:pt x="597" y="784"/>
                    </a:cubicBezTo>
                    <a:cubicBezTo>
                      <a:pt x="507" y="856"/>
                      <a:pt x="428" y="877"/>
                      <a:pt x="363" y="877"/>
                    </a:cubicBezTo>
                    <a:cubicBezTo>
                      <a:pt x="248" y="877"/>
                      <a:pt x="115" y="812"/>
                      <a:pt x="115" y="615"/>
                    </a:cubicBezTo>
                    <a:cubicBezTo>
                      <a:pt x="115" y="543"/>
                      <a:pt x="140" y="338"/>
                      <a:pt x="270" y="191"/>
                    </a:cubicBezTo>
                    <a:cubicBezTo>
                      <a:pt x="345" y="101"/>
                      <a:pt x="464" y="36"/>
                      <a:pt x="576" y="36"/>
                    </a:cubicBezTo>
                    <a:cubicBezTo>
                      <a:pt x="705" y="36"/>
                      <a:pt x="781" y="133"/>
                      <a:pt x="781" y="280"/>
                    </a:cubicBezTo>
                    <a:cubicBezTo>
                      <a:pt x="781" y="331"/>
                      <a:pt x="777" y="333"/>
                      <a:pt x="777" y="345"/>
                    </a:cubicBezTo>
                    <a:cubicBezTo>
                      <a:pt x="777" y="358"/>
                      <a:pt x="792" y="360"/>
                      <a:pt x="795" y="360"/>
                    </a:cubicBezTo>
                    <a:cubicBezTo>
                      <a:pt x="813" y="360"/>
                      <a:pt x="813" y="356"/>
                      <a:pt x="817" y="334"/>
                    </a:cubicBezTo>
                    <a:cubicBezTo>
                      <a:pt x="843" y="226"/>
                      <a:pt x="870" y="119"/>
                      <a:pt x="896"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14" name="Freeform: Shape 413"/>
              <p:cNvSpPr/>
              <p:nvPr/>
            </p:nvSpPr>
            <p:spPr>
              <a:xfrm>
                <a:off x="3693600" y="1554840"/>
                <a:ext cx="303120" cy="107280"/>
              </a:xfrm>
              <a:custGeom>
                <a:avLst/>
                <a:gdLst/>
                <a:ahLst/>
                <a:cxnLst/>
                <a:rect l="0" t="0" r="r" b="b"/>
                <a:pathLst>
                  <a:path w="842" h="298">
                    <a:moveTo>
                      <a:pt x="842" y="25"/>
                    </a:moveTo>
                    <a:cubicBezTo>
                      <a:pt x="842" y="14"/>
                      <a:pt x="831" y="0"/>
                      <a:pt x="817" y="0"/>
                    </a:cubicBezTo>
                    <a:cubicBezTo>
                      <a:pt x="554" y="0"/>
                      <a:pt x="292" y="0"/>
                      <a:pt x="29" y="0"/>
                    </a:cubicBezTo>
                    <a:cubicBezTo>
                      <a:pt x="14" y="0"/>
                      <a:pt x="0" y="13"/>
                      <a:pt x="0" y="25"/>
                    </a:cubicBezTo>
                    <a:cubicBezTo>
                      <a:pt x="0" y="38"/>
                      <a:pt x="14" y="50"/>
                      <a:pt x="29" y="50"/>
                    </a:cubicBezTo>
                    <a:cubicBezTo>
                      <a:pt x="292" y="50"/>
                      <a:pt x="554" y="50"/>
                      <a:pt x="817" y="50"/>
                    </a:cubicBezTo>
                    <a:cubicBezTo>
                      <a:pt x="831" y="50"/>
                      <a:pt x="842" y="40"/>
                      <a:pt x="842" y="25"/>
                    </a:cubicBezTo>
                    <a:moveTo>
                      <a:pt x="842" y="273"/>
                    </a:moveTo>
                    <a:cubicBezTo>
                      <a:pt x="842" y="259"/>
                      <a:pt x="831" y="248"/>
                      <a:pt x="817" y="248"/>
                    </a:cubicBezTo>
                    <a:cubicBezTo>
                      <a:pt x="554" y="248"/>
                      <a:pt x="292" y="248"/>
                      <a:pt x="29" y="248"/>
                    </a:cubicBezTo>
                    <a:cubicBezTo>
                      <a:pt x="14" y="248"/>
                      <a:pt x="0" y="261"/>
                      <a:pt x="0" y="273"/>
                    </a:cubicBezTo>
                    <a:cubicBezTo>
                      <a:pt x="0" y="286"/>
                      <a:pt x="14" y="298"/>
                      <a:pt x="29" y="298"/>
                    </a:cubicBezTo>
                    <a:cubicBezTo>
                      <a:pt x="292" y="298"/>
                      <a:pt x="554"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15" name="Freeform: Shape 414"/>
              <p:cNvSpPr/>
              <p:nvPr/>
            </p:nvSpPr>
            <p:spPr>
              <a:xfrm>
                <a:off x="4220640" y="1089000"/>
                <a:ext cx="313560" cy="326160"/>
              </a:xfrm>
              <a:custGeom>
                <a:avLst/>
                <a:gdLst/>
                <a:ahLst/>
                <a:cxnLst/>
                <a:rect l="0" t="0" r="r" b="b"/>
                <a:pathLst>
                  <a:path w="871" h="906">
                    <a:moveTo>
                      <a:pt x="871" y="881"/>
                    </a:moveTo>
                    <a:cubicBezTo>
                      <a:pt x="871" y="866"/>
                      <a:pt x="857" y="866"/>
                      <a:pt x="839" y="866"/>
                    </a:cubicBezTo>
                    <a:cubicBezTo>
                      <a:pt x="763" y="866"/>
                      <a:pt x="763" y="856"/>
                      <a:pt x="759" y="820"/>
                    </a:cubicBezTo>
                    <a:cubicBezTo>
                      <a:pt x="733" y="557"/>
                      <a:pt x="707" y="295"/>
                      <a:pt x="680" y="32"/>
                    </a:cubicBezTo>
                    <a:cubicBezTo>
                      <a:pt x="677" y="7"/>
                      <a:pt x="677" y="0"/>
                      <a:pt x="655" y="0"/>
                    </a:cubicBezTo>
                    <a:cubicBezTo>
                      <a:pt x="637" y="0"/>
                      <a:pt x="630" y="11"/>
                      <a:pt x="623" y="22"/>
                    </a:cubicBezTo>
                    <a:cubicBezTo>
                      <a:pt x="476" y="267"/>
                      <a:pt x="330" y="513"/>
                      <a:pt x="184" y="759"/>
                    </a:cubicBezTo>
                    <a:cubicBezTo>
                      <a:pt x="133" y="845"/>
                      <a:pt x="83" y="863"/>
                      <a:pt x="29" y="866"/>
                    </a:cubicBezTo>
                    <a:cubicBezTo>
                      <a:pt x="14" y="866"/>
                      <a:pt x="0" y="866"/>
                      <a:pt x="0" y="892"/>
                    </a:cubicBezTo>
                    <a:cubicBezTo>
                      <a:pt x="0" y="899"/>
                      <a:pt x="7" y="906"/>
                      <a:pt x="18" y="906"/>
                    </a:cubicBezTo>
                    <a:cubicBezTo>
                      <a:pt x="54" y="906"/>
                      <a:pt x="90" y="902"/>
                      <a:pt x="126" y="902"/>
                    </a:cubicBezTo>
                    <a:cubicBezTo>
                      <a:pt x="169" y="902"/>
                      <a:pt x="212" y="906"/>
                      <a:pt x="252" y="906"/>
                    </a:cubicBezTo>
                    <a:cubicBezTo>
                      <a:pt x="263" y="906"/>
                      <a:pt x="277" y="906"/>
                      <a:pt x="277" y="881"/>
                    </a:cubicBezTo>
                    <a:cubicBezTo>
                      <a:pt x="277" y="866"/>
                      <a:pt x="266" y="866"/>
                      <a:pt x="256" y="866"/>
                    </a:cubicBezTo>
                    <a:cubicBezTo>
                      <a:pt x="227" y="863"/>
                      <a:pt x="198" y="852"/>
                      <a:pt x="198" y="820"/>
                    </a:cubicBezTo>
                    <a:cubicBezTo>
                      <a:pt x="198" y="805"/>
                      <a:pt x="205" y="791"/>
                      <a:pt x="216" y="773"/>
                    </a:cubicBezTo>
                    <a:cubicBezTo>
                      <a:pt x="223" y="759"/>
                      <a:pt x="227" y="759"/>
                      <a:pt x="313" y="611"/>
                    </a:cubicBezTo>
                    <a:cubicBezTo>
                      <a:pt x="419" y="611"/>
                      <a:pt x="524" y="611"/>
                      <a:pt x="630" y="611"/>
                    </a:cubicBezTo>
                    <a:cubicBezTo>
                      <a:pt x="630" y="640"/>
                      <a:pt x="648" y="812"/>
                      <a:pt x="648" y="823"/>
                    </a:cubicBezTo>
                    <a:cubicBezTo>
                      <a:pt x="648" y="863"/>
                      <a:pt x="583" y="866"/>
                      <a:pt x="558" y="866"/>
                    </a:cubicBezTo>
                    <a:cubicBezTo>
                      <a:pt x="540" y="866"/>
                      <a:pt x="529" y="866"/>
                      <a:pt x="529" y="892"/>
                    </a:cubicBezTo>
                    <a:cubicBezTo>
                      <a:pt x="529" y="906"/>
                      <a:pt x="541" y="901"/>
                      <a:pt x="547" y="906"/>
                    </a:cubicBezTo>
                    <a:cubicBezTo>
                      <a:pt x="597" y="906"/>
                      <a:pt x="651" y="902"/>
                      <a:pt x="702" y="902"/>
                    </a:cubicBezTo>
                    <a:cubicBezTo>
                      <a:pt x="734" y="902"/>
                      <a:pt x="813" y="906"/>
                      <a:pt x="846" y="906"/>
                    </a:cubicBezTo>
                    <a:cubicBezTo>
                      <a:pt x="853" y="906"/>
                      <a:pt x="871" y="906"/>
                      <a:pt x="871" y="881"/>
                    </a:cubicBezTo>
                    <a:moveTo>
                      <a:pt x="626" y="575"/>
                    </a:moveTo>
                    <a:cubicBezTo>
                      <a:pt x="529" y="575"/>
                      <a:pt x="432" y="575"/>
                      <a:pt x="335" y="575"/>
                    </a:cubicBezTo>
                    <a:cubicBezTo>
                      <a:pt x="417" y="436"/>
                      <a:pt x="500" y="297"/>
                      <a:pt x="583" y="158"/>
                    </a:cubicBezTo>
                    <a:cubicBezTo>
                      <a:pt x="597" y="297"/>
                      <a:pt x="612" y="436"/>
                      <a:pt x="62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16" name="Freeform: Shape 415"/>
              <p:cNvSpPr/>
              <p:nvPr/>
            </p:nvSpPr>
            <p:spPr>
              <a:xfrm>
                <a:off x="4564080" y="1105920"/>
                <a:ext cx="324360" cy="309240"/>
              </a:xfrm>
              <a:custGeom>
                <a:avLst/>
                <a:gdLst/>
                <a:ahLst/>
                <a:cxnLst/>
                <a:rect l="0" t="0" r="r" b="b"/>
                <a:pathLst>
                  <a:path w="901" h="859">
                    <a:moveTo>
                      <a:pt x="900" y="32"/>
                    </a:moveTo>
                    <a:cubicBezTo>
                      <a:pt x="903" y="0"/>
                      <a:pt x="896" y="0"/>
                      <a:pt x="864" y="0"/>
                    </a:cubicBezTo>
                    <a:cubicBezTo>
                      <a:pt x="657" y="0"/>
                      <a:pt x="451" y="0"/>
                      <a:pt x="245" y="0"/>
                    </a:cubicBezTo>
                    <a:cubicBezTo>
                      <a:pt x="220" y="0"/>
                      <a:pt x="205" y="0"/>
                      <a:pt x="205" y="25"/>
                    </a:cubicBezTo>
                    <a:cubicBezTo>
                      <a:pt x="205" y="40"/>
                      <a:pt x="216" y="40"/>
                      <a:pt x="241" y="40"/>
                    </a:cubicBezTo>
                    <a:cubicBezTo>
                      <a:pt x="288" y="40"/>
                      <a:pt x="324" y="40"/>
                      <a:pt x="324" y="61"/>
                    </a:cubicBezTo>
                    <a:cubicBezTo>
                      <a:pt x="324" y="65"/>
                      <a:pt x="324" y="68"/>
                      <a:pt x="317" y="90"/>
                    </a:cubicBezTo>
                    <a:cubicBezTo>
                      <a:pt x="262" y="313"/>
                      <a:pt x="206" y="536"/>
                      <a:pt x="151" y="759"/>
                    </a:cubicBezTo>
                    <a:cubicBezTo>
                      <a:pt x="137" y="809"/>
                      <a:pt x="137" y="820"/>
                      <a:pt x="36" y="820"/>
                    </a:cubicBezTo>
                    <a:cubicBezTo>
                      <a:pt x="14" y="820"/>
                      <a:pt x="0" y="820"/>
                      <a:pt x="0" y="841"/>
                    </a:cubicBezTo>
                    <a:cubicBezTo>
                      <a:pt x="0" y="859"/>
                      <a:pt x="14" y="859"/>
                      <a:pt x="18" y="859"/>
                    </a:cubicBezTo>
                    <a:cubicBezTo>
                      <a:pt x="74" y="858"/>
                      <a:pt x="131" y="857"/>
                      <a:pt x="187" y="856"/>
                    </a:cubicBezTo>
                    <a:cubicBezTo>
                      <a:pt x="250" y="857"/>
                      <a:pt x="312" y="858"/>
                      <a:pt x="374" y="859"/>
                    </a:cubicBezTo>
                    <a:cubicBezTo>
                      <a:pt x="385" y="859"/>
                      <a:pt x="399" y="859"/>
                      <a:pt x="399" y="834"/>
                    </a:cubicBezTo>
                    <a:cubicBezTo>
                      <a:pt x="399" y="823"/>
                      <a:pt x="395" y="824"/>
                      <a:pt x="392" y="820"/>
                    </a:cubicBezTo>
                    <a:cubicBezTo>
                      <a:pt x="389" y="820"/>
                      <a:pt x="389" y="820"/>
                      <a:pt x="356" y="820"/>
                    </a:cubicBezTo>
                    <a:cubicBezTo>
                      <a:pt x="331" y="820"/>
                      <a:pt x="324" y="820"/>
                      <a:pt x="292" y="816"/>
                    </a:cubicBezTo>
                    <a:cubicBezTo>
                      <a:pt x="256" y="812"/>
                      <a:pt x="252" y="809"/>
                      <a:pt x="252" y="791"/>
                    </a:cubicBezTo>
                    <a:cubicBezTo>
                      <a:pt x="253" y="781"/>
                      <a:pt x="252" y="780"/>
                      <a:pt x="256" y="762"/>
                    </a:cubicBezTo>
                    <a:cubicBezTo>
                      <a:pt x="282" y="657"/>
                      <a:pt x="308" y="551"/>
                      <a:pt x="335" y="446"/>
                    </a:cubicBezTo>
                    <a:cubicBezTo>
                      <a:pt x="375" y="446"/>
                      <a:pt x="416" y="446"/>
                      <a:pt x="457" y="446"/>
                    </a:cubicBezTo>
                    <a:cubicBezTo>
                      <a:pt x="554" y="446"/>
                      <a:pt x="561" y="467"/>
                      <a:pt x="561" y="503"/>
                    </a:cubicBezTo>
                    <a:cubicBezTo>
                      <a:pt x="561" y="514"/>
                      <a:pt x="561" y="528"/>
                      <a:pt x="554" y="564"/>
                    </a:cubicBezTo>
                    <a:cubicBezTo>
                      <a:pt x="551" y="572"/>
                      <a:pt x="552" y="574"/>
                      <a:pt x="551" y="579"/>
                    </a:cubicBezTo>
                    <a:cubicBezTo>
                      <a:pt x="551" y="590"/>
                      <a:pt x="558" y="597"/>
                      <a:pt x="565" y="597"/>
                    </a:cubicBezTo>
                    <a:cubicBezTo>
                      <a:pt x="579" y="597"/>
                      <a:pt x="579" y="590"/>
                      <a:pt x="583" y="568"/>
                    </a:cubicBezTo>
                    <a:cubicBezTo>
                      <a:pt x="607" y="477"/>
                      <a:pt x="631" y="386"/>
                      <a:pt x="655" y="295"/>
                    </a:cubicBezTo>
                    <a:cubicBezTo>
                      <a:pt x="659" y="280"/>
                      <a:pt x="659" y="277"/>
                      <a:pt x="659" y="273"/>
                    </a:cubicBezTo>
                    <a:cubicBezTo>
                      <a:pt x="654" y="270"/>
                      <a:pt x="657" y="262"/>
                      <a:pt x="644" y="262"/>
                    </a:cubicBezTo>
                    <a:cubicBezTo>
                      <a:pt x="632" y="262"/>
                      <a:pt x="630" y="266"/>
                      <a:pt x="623" y="288"/>
                    </a:cubicBezTo>
                    <a:cubicBezTo>
                      <a:pt x="597" y="385"/>
                      <a:pt x="569" y="410"/>
                      <a:pt x="461" y="410"/>
                    </a:cubicBezTo>
                    <a:cubicBezTo>
                      <a:pt x="422" y="410"/>
                      <a:pt x="384" y="410"/>
                      <a:pt x="345" y="410"/>
                    </a:cubicBezTo>
                    <a:cubicBezTo>
                      <a:pt x="372" y="302"/>
                      <a:pt x="398" y="194"/>
                      <a:pt x="425" y="86"/>
                    </a:cubicBezTo>
                    <a:cubicBezTo>
                      <a:pt x="439" y="43"/>
                      <a:pt x="439" y="40"/>
                      <a:pt x="493" y="40"/>
                    </a:cubicBezTo>
                    <a:cubicBezTo>
                      <a:pt x="549" y="40"/>
                      <a:pt x="606" y="40"/>
                      <a:pt x="662" y="40"/>
                    </a:cubicBezTo>
                    <a:cubicBezTo>
                      <a:pt x="817" y="40"/>
                      <a:pt x="846" y="79"/>
                      <a:pt x="846" y="176"/>
                    </a:cubicBezTo>
                    <a:cubicBezTo>
                      <a:pt x="846" y="205"/>
                      <a:pt x="846" y="212"/>
                      <a:pt x="842" y="244"/>
                    </a:cubicBezTo>
                    <a:cubicBezTo>
                      <a:pt x="839" y="262"/>
                      <a:pt x="839" y="266"/>
                      <a:pt x="839" y="270"/>
                    </a:cubicBezTo>
                    <a:cubicBezTo>
                      <a:pt x="839" y="273"/>
                      <a:pt x="842" y="284"/>
                      <a:pt x="857" y="284"/>
                    </a:cubicBezTo>
                    <a:cubicBezTo>
                      <a:pt x="867" y="284"/>
                      <a:pt x="871" y="277"/>
                      <a:pt x="871" y="252"/>
                    </a:cubicBezTo>
                    <a:cubicBezTo>
                      <a:pt x="881" y="179"/>
                      <a:pt x="890" y="105"/>
                      <a:pt x="900"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17" name="Freeform: Shape 416"/>
              <p:cNvSpPr/>
              <p:nvPr/>
            </p:nvSpPr>
            <p:spPr>
              <a:xfrm>
                <a:off x="4204080" y="1598760"/>
                <a:ext cx="698400" cy="18000"/>
              </a:xfrm>
              <a:custGeom>
                <a:avLst/>
                <a:gdLst/>
                <a:ahLst/>
                <a:cxnLst/>
                <a:rect l="0" t="0" r="r" b="b"/>
                <a:pathLst>
                  <a:path w="1940" h="50">
                    <a:moveTo>
                      <a:pt x="968" y="50"/>
                    </a:moveTo>
                    <a:cubicBezTo>
                      <a:pt x="645" y="50"/>
                      <a:pt x="323" y="50"/>
                      <a:pt x="0" y="50"/>
                    </a:cubicBezTo>
                    <a:cubicBezTo>
                      <a:pt x="0" y="34"/>
                      <a:pt x="0" y="17"/>
                      <a:pt x="0" y="0"/>
                    </a:cubicBezTo>
                    <a:cubicBezTo>
                      <a:pt x="647" y="0"/>
                      <a:pt x="1293" y="0"/>
                      <a:pt x="1940" y="0"/>
                    </a:cubicBezTo>
                    <a:cubicBezTo>
                      <a:pt x="1940" y="17"/>
                      <a:pt x="1940" y="34"/>
                      <a:pt x="1940" y="50"/>
                    </a:cubicBezTo>
                    <a:cubicBezTo>
                      <a:pt x="1616" y="50"/>
                      <a:pt x="1292" y="50"/>
                      <a:pt x="968"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418" name="Freeform: Shape 417"/>
              <p:cNvSpPr/>
              <p:nvPr/>
            </p:nvSpPr>
            <p:spPr>
              <a:xfrm>
                <a:off x="4219560" y="1708920"/>
                <a:ext cx="312120" cy="324720"/>
              </a:xfrm>
              <a:custGeom>
                <a:avLst/>
                <a:gdLst/>
                <a:ahLst/>
                <a:cxnLst/>
                <a:rect l="0" t="0" r="r" b="b"/>
                <a:pathLst>
                  <a:path w="867" h="902">
                    <a:moveTo>
                      <a:pt x="867" y="877"/>
                    </a:moveTo>
                    <a:cubicBezTo>
                      <a:pt x="867" y="863"/>
                      <a:pt x="857" y="863"/>
                      <a:pt x="839" y="863"/>
                    </a:cubicBezTo>
                    <a:cubicBezTo>
                      <a:pt x="759" y="863"/>
                      <a:pt x="759" y="856"/>
                      <a:pt x="756" y="820"/>
                    </a:cubicBezTo>
                    <a:cubicBezTo>
                      <a:pt x="731" y="556"/>
                      <a:pt x="705" y="292"/>
                      <a:pt x="680" y="29"/>
                    </a:cubicBezTo>
                    <a:cubicBezTo>
                      <a:pt x="677" y="4"/>
                      <a:pt x="677" y="0"/>
                      <a:pt x="655" y="0"/>
                    </a:cubicBezTo>
                    <a:cubicBezTo>
                      <a:pt x="637" y="0"/>
                      <a:pt x="630" y="7"/>
                      <a:pt x="623" y="22"/>
                    </a:cubicBezTo>
                    <a:cubicBezTo>
                      <a:pt x="476" y="267"/>
                      <a:pt x="330" y="513"/>
                      <a:pt x="184" y="759"/>
                    </a:cubicBezTo>
                    <a:cubicBezTo>
                      <a:pt x="133" y="841"/>
                      <a:pt x="83" y="859"/>
                      <a:pt x="29" y="863"/>
                    </a:cubicBezTo>
                    <a:cubicBezTo>
                      <a:pt x="11" y="866"/>
                      <a:pt x="0" y="866"/>
                      <a:pt x="0" y="888"/>
                    </a:cubicBezTo>
                    <a:cubicBezTo>
                      <a:pt x="0" y="895"/>
                      <a:pt x="7" y="902"/>
                      <a:pt x="18" y="902"/>
                    </a:cubicBezTo>
                    <a:cubicBezTo>
                      <a:pt x="50" y="902"/>
                      <a:pt x="90" y="899"/>
                      <a:pt x="126" y="899"/>
                    </a:cubicBezTo>
                    <a:cubicBezTo>
                      <a:pt x="169" y="899"/>
                      <a:pt x="212" y="902"/>
                      <a:pt x="252" y="902"/>
                    </a:cubicBezTo>
                    <a:cubicBezTo>
                      <a:pt x="259" y="902"/>
                      <a:pt x="277" y="902"/>
                      <a:pt x="277" y="877"/>
                    </a:cubicBezTo>
                    <a:cubicBezTo>
                      <a:pt x="277" y="866"/>
                      <a:pt x="266" y="863"/>
                      <a:pt x="256" y="863"/>
                    </a:cubicBezTo>
                    <a:cubicBezTo>
                      <a:pt x="227" y="859"/>
                      <a:pt x="198" y="852"/>
                      <a:pt x="198" y="820"/>
                    </a:cubicBezTo>
                    <a:cubicBezTo>
                      <a:pt x="198" y="805"/>
                      <a:pt x="205" y="791"/>
                      <a:pt x="216" y="773"/>
                    </a:cubicBezTo>
                    <a:cubicBezTo>
                      <a:pt x="223" y="759"/>
                      <a:pt x="223" y="759"/>
                      <a:pt x="309" y="611"/>
                    </a:cubicBezTo>
                    <a:cubicBezTo>
                      <a:pt x="416" y="611"/>
                      <a:pt x="523" y="611"/>
                      <a:pt x="630" y="611"/>
                    </a:cubicBezTo>
                    <a:cubicBezTo>
                      <a:pt x="630" y="636"/>
                      <a:pt x="648" y="809"/>
                      <a:pt x="648" y="823"/>
                    </a:cubicBezTo>
                    <a:cubicBezTo>
                      <a:pt x="648" y="859"/>
                      <a:pt x="583" y="863"/>
                      <a:pt x="558" y="863"/>
                    </a:cubicBezTo>
                    <a:cubicBezTo>
                      <a:pt x="540" y="863"/>
                      <a:pt x="525" y="863"/>
                      <a:pt x="525" y="888"/>
                    </a:cubicBezTo>
                    <a:cubicBezTo>
                      <a:pt x="525" y="902"/>
                      <a:pt x="537" y="898"/>
                      <a:pt x="543" y="902"/>
                    </a:cubicBezTo>
                    <a:cubicBezTo>
                      <a:pt x="597" y="902"/>
                      <a:pt x="651" y="899"/>
                      <a:pt x="702" y="899"/>
                    </a:cubicBezTo>
                    <a:cubicBezTo>
                      <a:pt x="734" y="899"/>
                      <a:pt x="813" y="902"/>
                      <a:pt x="846" y="902"/>
                    </a:cubicBezTo>
                    <a:cubicBezTo>
                      <a:pt x="853" y="902"/>
                      <a:pt x="867" y="902"/>
                      <a:pt x="867" y="877"/>
                    </a:cubicBezTo>
                    <a:moveTo>
                      <a:pt x="623" y="572"/>
                    </a:moveTo>
                    <a:cubicBezTo>
                      <a:pt x="527" y="572"/>
                      <a:pt x="431" y="572"/>
                      <a:pt x="335" y="572"/>
                    </a:cubicBezTo>
                    <a:cubicBezTo>
                      <a:pt x="417" y="433"/>
                      <a:pt x="500" y="294"/>
                      <a:pt x="583" y="155"/>
                    </a:cubicBezTo>
                    <a:cubicBezTo>
                      <a:pt x="596" y="294"/>
                      <a:pt x="609" y="433"/>
                      <a:pt x="623" y="5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19" name="Freeform: Shape 418"/>
              <p:cNvSpPr/>
              <p:nvPr/>
            </p:nvSpPr>
            <p:spPr>
              <a:xfrm>
                <a:off x="4564080" y="1723320"/>
                <a:ext cx="325080" cy="310680"/>
              </a:xfrm>
              <a:custGeom>
                <a:avLst/>
                <a:gdLst/>
                <a:ahLst/>
                <a:cxnLst/>
                <a:rect l="0" t="0" r="r" b="b"/>
                <a:pathLst>
                  <a:path w="903" h="863">
                    <a:moveTo>
                      <a:pt x="903" y="176"/>
                    </a:moveTo>
                    <a:cubicBezTo>
                      <a:pt x="903" y="83"/>
                      <a:pt x="821" y="0"/>
                      <a:pt x="669" y="0"/>
                    </a:cubicBezTo>
                    <a:cubicBezTo>
                      <a:pt x="528" y="0"/>
                      <a:pt x="386" y="0"/>
                      <a:pt x="245" y="0"/>
                    </a:cubicBezTo>
                    <a:cubicBezTo>
                      <a:pt x="220" y="0"/>
                      <a:pt x="205" y="0"/>
                      <a:pt x="205" y="25"/>
                    </a:cubicBezTo>
                    <a:cubicBezTo>
                      <a:pt x="205" y="40"/>
                      <a:pt x="220" y="40"/>
                      <a:pt x="241" y="40"/>
                    </a:cubicBezTo>
                    <a:cubicBezTo>
                      <a:pt x="258" y="41"/>
                      <a:pt x="270" y="40"/>
                      <a:pt x="292" y="43"/>
                    </a:cubicBezTo>
                    <a:cubicBezTo>
                      <a:pt x="313" y="47"/>
                      <a:pt x="324" y="47"/>
                      <a:pt x="324" y="65"/>
                    </a:cubicBezTo>
                    <a:cubicBezTo>
                      <a:pt x="324" y="68"/>
                      <a:pt x="324" y="72"/>
                      <a:pt x="320" y="86"/>
                    </a:cubicBezTo>
                    <a:cubicBezTo>
                      <a:pt x="264" y="313"/>
                      <a:pt x="208" y="539"/>
                      <a:pt x="151" y="766"/>
                    </a:cubicBezTo>
                    <a:cubicBezTo>
                      <a:pt x="137" y="812"/>
                      <a:pt x="133" y="823"/>
                      <a:pt x="36" y="823"/>
                    </a:cubicBezTo>
                    <a:cubicBezTo>
                      <a:pt x="14" y="823"/>
                      <a:pt x="0" y="823"/>
                      <a:pt x="0" y="848"/>
                    </a:cubicBezTo>
                    <a:cubicBezTo>
                      <a:pt x="0" y="863"/>
                      <a:pt x="11" y="863"/>
                      <a:pt x="36" y="863"/>
                    </a:cubicBezTo>
                    <a:cubicBezTo>
                      <a:pt x="186" y="863"/>
                      <a:pt x="336" y="863"/>
                      <a:pt x="486" y="863"/>
                    </a:cubicBezTo>
                    <a:cubicBezTo>
                      <a:pt x="687" y="863"/>
                      <a:pt x="835" y="715"/>
                      <a:pt x="835" y="590"/>
                    </a:cubicBezTo>
                    <a:cubicBezTo>
                      <a:pt x="835" y="500"/>
                      <a:pt x="763" y="428"/>
                      <a:pt x="641" y="413"/>
                    </a:cubicBezTo>
                    <a:cubicBezTo>
                      <a:pt x="770" y="388"/>
                      <a:pt x="903" y="295"/>
                      <a:pt x="903" y="176"/>
                    </a:cubicBezTo>
                    <a:moveTo>
                      <a:pt x="788" y="169"/>
                    </a:moveTo>
                    <a:cubicBezTo>
                      <a:pt x="788" y="280"/>
                      <a:pt x="680" y="403"/>
                      <a:pt x="525" y="403"/>
                    </a:cubicBezTo>
                    <a:cubicBezTo>
                      <a:pt x="464" y="403"/>
                      <a:pt x="403" y="403"/>
                      <a:pt x="342" y="403"/>
                    </a:cubicBezTo>
                    <a:cubicBezTo>
                      <a:pt x="368" y="298"/>
                      <a:pt x="395" y="194"/>
                      <a:pt x="421" y="90"/>
                    </a:cubicBezTo>
                    <a:cubicBezTo>
                      <a:pt x="432" y="43"/>
                      <a:pt x="432" y="40"/>
                      <a:pt x="489" y="40"/>
                    </a:cubicBezTo>
                    <a:cubicBezTo>
                      <a:pt x="543" y="40"/>
                      <a:pt x="597" y="40"/>
                      <a:pt x="651" y="40"/>
                    </a:cubicBezTo>
                    <a:cubicBezTo>
                      <a:pt x="763" y="40"/>
                      <a:pt x="788" y="115"/>
                      <a:pt x="788" y="169"/>
                    </a:cubicBezTo>
                    <a:moveTo>
                      <a:pt x="716" y="575"/>
                    </a:moveTo>
                    <a:cubicBezTo>
                      <a:pt x="716" y="701"/>
                      <a:pt x="605" y="823"/>
                      <a:pt x="457" y="823"/>
                    </a:cubicBezTo>
                    <a:cubicBezTo>
                      <a:pt x="399" y="823"/>
                      <a:pt x="342" y="823"/>
                      <a:pt x="284" y="823"/>
                    </a:cubicBezTo>
                    <a:cubicBezTo>
                      <a:pt x="266" y="823"/>
                      <a:pt x="263" y="823"/>
                      <a:pt x="256" y="823"/>
                    </a:cubicBezTo>
                    <a:cubicBezTo>
                      <a:pt x="245" y="820"/>
                      <a:pt x="241" y="820"/>
                      <a:pt x="241" y="809"/>
                    </a:cubicBezTo>
                    <a:cubicBezTo>
                      <a:pt x="241" y="805"/>
                      <a:pt x="241" y="805"/>
                      <a:pt x="245" y="780"/>
                    </a:cubicBezTo>
                    <a:cubicBezTo>
                      <a:pt x="275" y="663"/>
                      <a:pt x="305" y="545"/>
                      <a:pt x="335" y="428"/>
                    </a:cubicBezTo>
                    <a:cubicBezTo>
                      <a:pt x="414" y="428"/>
                      <a:pt x="493" y="428"/>
                      <a:pt x="572" y="428"/>
                    </a:cubicBezTo>
                    <a:cubicBezTo>
                      <a:pt x="695"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20" name="Freeform: Shape 419"/>
              <p:cNvSpPr/>
              <p:nvPr/>
            </p:nvSpPr>
            <p:spPr>
              <a:xfrm>
                <a:off x="5108400" y="1554840"/>
                <a:ext cx="303120" cy="107280"/>
              </a:xfrm>
              <a:custGeom>
                <a:avLst/>
                <a:gdLst/>
                <a:ahLst/>
                <a:cxnLst/>
                <a:rect l="0" t="0" r="r" b="b"/>
                <a:pathLst>
                  <a:path w="842" h="298">
                    <a:moveTo>
                      <a:pt x="842" y="25"/>
                    </a:moveTo>
                    <a:cubicBezTo>
                      <a:pt x="842" y="14"/>
                      <a:pt x="831" y="0"/>
                      <a:pt x="817" y="0"/>
                    </a:cubicBezTo>
                    <a:cubicBezTo>
                      <a:pt x="553" y="0"/>
                      <a:pt x="289" y="0"/>
                      <a:pt x="25" y="0"/>
                    </a:cubicBezTo>
                    <a:cubicBezTo>
                      <a:pt x="14" y="0"/>
                      <a:pt x="0" y="13"/>
                      <a:pt x="0" y="25"/>
                    </a:cubicBezTo>
                    <a:cubicBezTo>
                      <a:pt x="0" y="38"/>
                      <a:pt x="14" y="50"/>
                      <a:pt x="25" y="50"/>
                    </a:cubicBezTo>
                    <a:cubicBezTo>
                      <a:pt x="289" y="50"/>
                      <a:pt x="553" y="50"/>
                      <a:pt x="817" y="50"/>
                    </a:cubicBezTo>
                    <a:cubicBezTo>
                      <a:pt x="831" y="50"/>
                      <a:pt x="842" y="40"/>
                      <a:pt x="842" y="25"/>
                    </a:cubicBezTo>
                    <a:moveTo>
                      <a:pt x="842" y="273"/>
                    </a:moveTo>
                    <a:cubicBezTo>
                      <a:pt x="842" y="259"/>
                      <a:pt x="831" y="248"/>
                      <a:pt x="817" y="248"/>
                    </a:cubicBezTo>
                    <a:cubicBezTo>
                      <a:pt x="553" y="248"/>
                      <a:pt x="289" y="248"/>
                      <a:pt x="25" y="248"/>
                    </a:cubicBezTo>
                    <a:cubicBezTo>
                      <a:pt x="14" y="248"/>
                      <a:pt x="0" y="261"/>
                      <a:pt x="0" y="273"/>
                    </a:cubicBezTo>
                    <a:cubicBezTo>
                      <a:pt x="0" y="286"/>
                      <a:pt x="14" y="298"/>
                      <a:pt x="25" y="298"/>
                    </a:cubicBezTo>
                    <a:cubicBezTo>
                      <a:pt x="289" y="298"/>
                      <a:pt x="553"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21" name="Freeform: Shape 420"/>
              <p:cNvSpPr/>
              <p:nvPr/>
            </p:nvSpPr>
            <p:spPr>
              <a:xfrm>
                <a:off x="5640840" y="1112400"/>
                <a:ext cx="182520" cy="302760"/>
              </a:xfrm>
              <a:custGeom>
                <a:avLst/>
                <a:gdLst/>
                <a:ahLst/>
                <a:cxnLst/>
                <a:rect l="0" t="0" r="r" b="b"/>
                <a:pathLst>
                  <a:path w="507" h="841">
                    <a:moveTo>
                      <a:pt x="507" y="618"/>
                    </a:moveTo>
                    <a:cubicBezTo>
                      <a:pt x="497" y="618"/>
                      <a:pt x="486" y="618"/>
                      <a:pt x="475" y="618"/>
                    </a:cubicBezTo>
                    <a:cubicBezTo>
                      <a:pt x="468" y="658"/>
                      <a:pt x="461" y="712"/>
                      <a:pt x="446" y="733"/>
                    </a:cubicBezTo>
                    <a:cubicBezTo>
                      <a:pt x="439" y="744"/>
                      <a:pt x="353" y="744"/>
                      <a:pt x="327" y="744"/>
                    </a:cubicBezTo>
                    <a:cubicBezTo>
                      <a:pt x="251" y="744"/>
                      <a:pt x="174" y="744"/>
                      <a:pt x="97" y="744"/>
                    </a:cubicBezTo>
                    <a:cubicBezTo>
                      <a:pt x="143" y="700"/>
                      <a:pt x="188" y="655"/>
                      <a:pt x="234" y="611"/>
                    </a:cubicBezTo>
                    <a:cubicBezTo>
                      <a:pt x="432" y="439"/>
                      <a:pt x="507" y="370"/>
                      <a:pt x="507" y="244"/>
                    </a:cubicBezTo>
                    <a:cubicBezTo>
                      <a:pt x="507" y="101"/>
                      <a:pt x="392" y="0"/>
                      <a:pt x="238" y="0"/>
                    </a:cubicBezTo>
                    <a:cubicBezTo>
                      <a:pt x="94" y="0"/>
                      <a:pt x="0" y="115"/>
                      <a:pt x="0" y="226"/>
                    </a:cubicBezTo>
                    <a:cubicBezTo>
                      <a:pt x="0" y="298"/>
                      <a:pt x="65" y="298"/>
                      <a:pt x="68" y="298"/>
                    </a:cubicBezTo>
                    <a:cubicBezTo>
                      <a:pt x="90" y="298"/>
                      <a:pt x="133" y="284"/>
                      <a:pt x="133" y="230"/>
                    </a:cubicBezTo>
                    <a:cubicBezTo>
                      <a:pt x="133" y="198"/>
                      <a:pt x="112" y="165"/>
                      <a:pt x="68" y="165"/>
                    </a:cubicBezTo>
                    <a:cubicBezTo>
                      <a:pt x="58" y="165"/>
                      <a:pt x="54" y="165"/>
                      <a:pt x="50" y="165"/>
                    </a:cubicBezTo>
                    <a:cubicBezTo>
                      <a:pt x="79" y="86"/>
                      <a:pt x="148" y="40"/>
                      <a:pt x="223" y="40"/>
                    </a:cubicBezTo>
                    <a:cubicBezTo>
                      <a:pt x="338" y="40"/>
                      <a:pt x="392" y="140"/>
                      <a:pt x="392" y="244"/>
                    </a:cubicBezTo>
                    <a:cubicBezTo>
                      <a:pt x="392" y="345"/>
                      <a:pt x="327" y="446"/>
                      <a:pt x="259" y="521"/>
                    </a:cubicBezTo>
                    <a:cubicBezTo>
                      <a:pt x="178" y="612"/>
                      <a:pt x="96" y="703"/>
                      <a:pt x="14" y="795"/>
                    </a:cubicBezTo>
                    <a:cubicBezTo>
                      <a:pt x="0" y="805"/>
                      <a:pt x="0" y="809"/>
                      <a:pt x="0" y="841"/>
                    </a:cubicBezTo>
                    <a:cubicBezTo>
                      <a:pt x="157" y="841"/>
                      <a:pt x="314" y="841"/>
                      <a:pt x="471" y="841"/>
                    </a:cubicBezTo>
                    <a:cubicBezTo>
                      <a:pt x="483" y="767"/>
                      <a:pt x="495" y="693"/>
                      <a:pt x="507" y="61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22" name="Freeform: Shape 421"/>
              <p:cNvSpPr/>
              <p:nvPr/>
            </p:nvSpPr>
            <p:spPr>
              <a:xfrm>
                <a:off x="5618880" y="1598760"/>
                <a:ext cx="227880" cy="18000"/>
              </a:xfrm>
              <a:custGeom>
                <a:avLst/>
                <a:gdLst/>
                <a:ahLst/>
                <a:cxnLst/>
                <a:rect l="0" t="0" r="r" b="b"/>
                <a:pathLst>
                  <a:path w="633" h="50">
                    <a:moveTo>
                      <a:pt x="317" y="50"/>
                    </a:moveTo>
                    <a:cubicBezTo>
                      <a:pt x="211" y="50"/>
                      <a:pt x="106" y="50"/>
                      <a:pt x="0" y="50"/>
                    </a:cubicBezTo>
                    <a:cubicBezTo>
                      <a:pt x="0" y="34"/>
                      <a:pt x="0" y="17"/>
                      <a:pt x="0" y="0"/>
                    </a:cubicBezTo>
                    <a:cubicBezTo>
                      <a:pt x="211" y="0"/>
                      <a:pt x="422" y="0"/>
                      <a:pt x="633" y="0"/>
                    </a:cubicBezTo>
                    <a:cubicBezTo>
                      <a:pt x="633" y="17"/>
                      <a:pt x="633" y="34"/>
                      <a:pt x="633" y="50"/>
                    </a:cubicBezTo>
                    <a:cubicBezTo>
                      <a:pt x="528" y="50"/>
                      <a:pt x="422" y="50"/>
                      <a:pt x="317"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423" name="Freeform: Shape 422"/>
              <p:cNvSpPr/>
              <p:nvPr/>
            </p:nvSpPr>
            <p:spPr>
              <a:xfrm>
                <a:off x="5637960" y="1730880"/>
                <a:ext cx="187920" cy="313200"/>
              </a:xfrm>
              <a:custGeom>
                <a:avLst/>
                <a:gdLst/>
                <a:ahLst/>
                <a:cxnLst/>
                <a:rect l="0" t="0" r="r" b="b"/>
                <a:pathLst>
                  <a:path w="522" h="870">
                    <a:moveTo>
                      <a:pt x="522" y="626"/>
                    </a:moveTo>
                    <a:cubicBezTo>
                      <a:pt x="522" y="521"/>
                      <a:pt x="443" y="424"/>
                      <a:pt x="313" y="399"/>
                    </a:cubicBezTo>
                    <a:cubicBezTo>
                      <a:pt x="417" y="363"/>
                      <a:pt x="489" y="273"/>
                      <a:pt x="489" y="176"/>
                    </a:cubicBezTo>
                    <a:cubicBezTo>
                      <a:pt x="489" y="72"/>
                      <a:pt x="378" y="0"/>
                      <a:pt x="256" y="0"/>
                    </a:cubicBezTo>
                    <a:cubicBezTo>
                      <a:pt x="130" y="0"/>
                      <a:pt x="32" y="75"/>
                      <a:pt x="32" y="173"/>
                    </a:cubicBezTo>
                    <a:cubicBezTo>
                      <a:pt x="32" y="216"/>
                      <a:pt x="61" y="237"/>
                      <a:pt x="97" y="237"/>
                    </a:cubicBezTo>
                    <a:cubicBezTo>
                      <a:pt x="137" y="237"/>
                      <a:pt x="162" y="212"/>
                      <a:pt x="162" y="173"/>
                    </a:cubicBezTo>
                    <a:cubicBezTo>
                      <a:pt x="162" y="111"/>
                      <a:pt x="101" y="111"/>
                      <a:pt x="83" y="111"/>
                    </a:cubicBezTo>
                    <a:cubicBezTo>
                      <a:pt x="122" y="50"/>
                      <a:pt x="205" y="32"/>
                      <a:pt x="252" y="32"/>
                    </a:cubicBezTo>
                    <a:cubicBezTo>
                      <a:pt x="302" y="32"/>
                      <a:pt x="374" y="61"/>
                      <a:pt x="374" y="173"/>
                    </a:cubicBezTo>
                    <a:cubicBezTo>
                      <a:pt x="374" y="191"/>
                      <a:pt x="371" y="262"/>
                      <a:pt x="338" y="316"/>
                    </a:cubicBezTo>
                    <a:cubicBezTo>
                      <a:pt x="299" y="377"/>
                      <a:pt x="256" y="381"/>
                      <a:pt x="227" y="385"/>
                    </a:cubicBezTo>
                    <a:cubicBezTo>
                      <a:pt x="216" y="385"/>
                      <a:pt x="184" y="388"/>
                      <a:pt x="176" y="388"/>
                    </a:cubicBezTo>
                    <a:cubicBezTo>
                      <a:pt x="166" y="388"/>
                      <a:pt x="158" y="388"/>
                      <a:pt x="158" y="403"/>
                    </a:cubicBezTo>
                    <a:cubicBezTo>
                      <a:pt x="158" y="417"/>
                      <a:pt x="166" y="417"/>
                      <a:pt x="187" y="417"/>
                    </a:cubicBezTo>
                    <a:cubicBezTo>
                      <a:pt x="205" y="417"/>
                      <a:pt x="223" y="417"/>
                      <a:pt x="241" y="417"/>
                    </a:cubicBezTo>
                    <a:cubicBezTo>
                      <a:pt x="345" y="417"/>
                      <a:pt x="392" y="503"/>
                      <a:pt x="392" y="626"/>
                    </a:cubicBezTo>
                    <a:cubicBezTo>
                      <a:pt x="392" y="798"/>
                      <a:pt x="306" y="834"/>
                      <a:pt x="252" y="834"/>
                    </a:cubicBezTo>
                    <a:cubicBezTo>
                      <a:pt x="194" y="834"/>
                      <a:pt x="101" y="812"/>
                      <a:pt x="58" y="737"/>
                    </a:cubicBezTo>
                    <a:cubicBezTo>
                      <a:pt x="101" y="744"/>
                      <a:pt x="140" y="715"/>
                      <a:pt x="140" y="669"/>
                    </a:cubicBezTo>
                    <a:cubicBezTo>
                      <a:pt x="140" y="622"/>
                      <a:pt x="104" y="597"/>
                      <a:pt x="68" y="597"/>
                    </a:cubicBezTo>
                    <a:cubicBezTo>
                      <a:pt x="40" y="597"/>
                      <a:pt x="0" y="615"/>
                      <a:pt x="0" y="672"/>
                    </a:cubicBezTo>
                    <a:cubicBezTo>
                      <a:pt x="0" y="787"/>
                      <a:pt x="115" y="870"/>
                      <a:pt x="256" y="870"/>
                    </a:cubicBezTo>
                    <a:cubicBezTo>
                      <a:pt x="407" y="870"/>
                      <a:pt x="522" y="755"/>
                      <a:pt x="522" y="62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24" name="Freeform: Shape 423"/>
              <p:cNvSpPr/>
              <p:nvPr/>
            </p:nvSpPr>
            <p:spPr>
              <a:xfrm>
                <a:off x="5940000" y="1674000"/>
                <a:ext cx="53280" cy="135720"/>
              </a:xfrm>
              <a:custGeom>
                <a:avLst/>
                <a:gdLst/>
                <a:ahLst/>
                <a:cxnLst/>
                <a:rect l="0" t="0" r="r" b="b"/>
                <a:pathLst>
                  <a:path w="148" h="377">
                    <a:moveTo>
                      <a:pt x="148" y="133"/>
                    </a:moveTo>
                    <a:cubicBezTo>
                      <a:pt x="148" y="50"/>
                      <a:pt x="119" y="0"/>
                      <a:pt x="68" y="0"/>
                    </a:cubicBezTo>
                    <a:cubicBezTo>
                      <a:pt x="22" y="0"/>
                      <a:pt x="0" y="34"/>
                      <a:pt x="0" y="68"/>
                    </a:cubicBezTo>
                    <a:cubicBezTo>
                      <a:pt x="0" y="102"/>
                      <a:pt x="22" y="133"/>
                      <a:pt x="68" y="133"/>
                    </a:cubicBezTo>
                    <a:cubicBezTo>
                      <a:pt x="86" y="133"/>
                      <a:pt x="104" y="126"/>
                      <a:pt x="119" y="115"/>
                    </a:cubicBezTo>
                    <a:cubicBezTo>
                      <a:pt x="119" y="212"/>
                      <a:pt x="83" y="291"/>
                      <a:pt x="29" y="349"/>
                    </a:cubicBezTo>
                    <a:cubicBezTo>
                      <a:pt x="22" y="356"/>
                      <a:pt x="22" y="360"/>
                      <a:pt x="22" y="363"/>
                    </a:cubicBezTo>
                    <a:cubicBezTo>
                      <a:pt x="22" y="374"/>
                      <a:pt x="25" y="377"/>
                      <a:pt x="32" y="377"/>
                    </a:cubicBezTo>
                    <a:cubicBezTo>
                      <a:pt x="47" y="377"/>
                      <a:pt x="148" y="277"/>
                      <a:pt x="148" y="13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25" name="Freeform: Shape 424"/>
              <p:cNvSpPr/>
              <p:nvPr/>
            </p:nvSpPr>
            <p:spPr>
              <a:xfrm>
                <a:off x="6282000" y="1262520"/>
                <a:ext cx="294120" cy="78840"/>
              </a:xfrm>
              <a:custGeom>
                <a:avLst/>
                <a:gdLst/>
                <a:ahLst/>
                <a:cxnLst/>
                <a:rect l="0" t="0" r="r" b="b"/>
                <a:pathLst>
                  <a:path w="817" h="219">
                    <a:moveTo>
                      <a:pt x="817" y="191"/>
                    </a:moveTo>
                    <a:cubicBezTo>
                      <a:pt x="684" y="119"/>
                      <a:pt x="547" y="54"/>
                      <a:pt x="410" y="0"/>
                    </a:cubicBezTo>
                    <a:cubicBezTo>
                      <a:pt x="270" y="54"/>
                      <a:pt x="133" y="119"/>
                      <a:pt x="0" y="191"/>
                    </a:cubicBezTo>
                    <a:cubicBezTo>
                      <a:pt x="5" y="200"/>
                      <a:pt x="10" y="210"/>
                      <a:pt x="14" y="219"/>
                    </a:cubicBezTo>
                    <a:cubicBezTo>
                      <a:pt x="148" y="176"/>
                      <a:pt x="277" y="129"/>
                      <a:pt x="410" y="75"/>
                    </a:cubicBezTo>
                    <a:cubicBezTo>
                      <a:pt x="536" y="129"/>
                      <a:pt x="669" y="176"/>
                      <a:pt x="803" y="219"/>
                    </a:cubicBezTo>
                    <a:cubicBezTo>
                      <a:pt x="807" y="210"/>
                      <a:pt x="812" y="200"/>
                      <a:pt x="817" y="19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26" name="Freeform: Shape 425"/>
              <p:cNvSpPr/>
              <p:nvPr/>
            </p:nvSpPr>
            <p:spPr>
              <a:xfrm>
                <a:off x="6195240" y="1397160"/>
                <a:ext cx="312120" cy="324720"/>
              </a:xfrm>
              <a:custGeom>
                <a:avLst/>
                <a:gdLst/>
                <a:ahLst/>
                <a:cxnLst/>
                <a:rect l="0" t="0" r="r" b="b"/>
                <a:pathLst>
                  <a:path w="867" h="902">
                    <a:moveTo>
                      <a:pt x="867" y="877"/>
                    </a:moveTo>
                    <a:cubicBezTo>
                      <a:pt x="867" y="863"/>
                      <a:pt x="853" y="863"/>
                      <a:pt x="839" y="863"/>
                    </a:cubicBezTo>
                    <a:cubicBezTo>
                      <a:pt x="759" y="863"/>
                      <a:pt x="759" y="856"/>
                      <a:pt x="756" y="820"/>
                    </a:cubicBezTo>
                    <a:cubicBezTo>
                      <a:pt x="729" y="556"/>
                      <a:pt x="703" y="292"/>
                      <a:pt x="677" y="29"/>
                    </a:cubicBezTo>
                    <a:cubicBezTo>
                      <a:pt x="677" y="4"/>
                      <a:pt x="677" y="0"/>
                      <a:pt x="655" y="0"/>
                    </a:cubicBezTo>
                    <a:cubicBezTo>
                      <a:pt x="633" y="0"/>
                      <a:pt x="630" y="7"/>
                      <a:pt x="623" y="22"/>
                    </a:cubicBezTo>
                    <a:cubicBezTo>
                      <a:pt x="475" y="267"/>
                      <a:pt x="327" y="513"/>
                      <a:pt x="180" y="759"/>
                    </a:cubicBezTo>
                    <a:cubicBezTo>
                      <a:pt x="130" y="841"/>
                      <a:pt x="83" y="859"/>
                      <a:pt x="25" y="863"/>
                    </a:cubicBezTo>
                    <a:cubicBezTo>
                      <a:pt x="11" y="866"/>
                      <a:pt x="0" y="866"/>
                      <a:pt x="0" y="888"/>
                    </a:cubicBezTo>
                    <a:cubicBezTo>
                      <a:pt x="0" y="895"/>
                      <a:pt x="4" y="902"/>
                      <a:pt x="14" y="902"/>
                    </a:cubicBezTo>
                    <a:cubicBezTo>
                      <a:pt x="50" y="902"/>
                      <a:pt x="90" y="899"/>
                      <a:pt x="122" y="899"/>
                    </a:cubicBezTo>
                    <a:cubicBezTo>
                      <a:pt x="166" y="899"/>
                      <a:pt x="209" y="902"/>
                      <a:pt x="252" y="902"/>
                    </a:cubicBezTo>
                    <a:cubicBezTo>
                      <a:pt x="259" y="902"/>
                      <a:pt x="274" y="902"/>
                      <a:pt x="274" y="881"/>
                    </a:cubicBezTo>
                    <a:cubicBezTo>
                      <a:pt x="274" y="866"/>
                      <a:pt x="263" y="863"/>
                      <a:pt x="256" y="863"/>
                    </a:cubicBezTo>
                    <a:cubicBezTo>
                      <a:pt x="227" y="863"/>
                      <a:pt x="194" y="852"/>
                      <a:pt x="194" y="820"/>
                    </a:cubicBezTo>
                    <a:cubicBezTo>
                      <a:pt x="194" y="805"/>
                      <a:pt x="202" y="791"/>
                      <a:pt x="212" y="773"/>
                    </a:cubicBezTo>
                    <a:cubicBezTo>
                      <a:pt x="223" y="759"/>
                      <a:pt x="223" y="759"/>
                      <a:pt x="309" y="611"/>
                    </a:cubicBezTo>
                    <a:cubicBezTo>
                      <a:pt x="415" y="611"/>
                      <a:pt x="521" y="611"/>
                      <a:pt x="626" y="611"/>
                    </a:cubicBezTo>
                    <a:cubicBezTo>
                      <a:pt x="630" y="640"/>
                      <a:pt x="648" y="809"/>
                      <a:pt x="648" y="823"/>
                    </a:cubicBezTo>
                    <a:cubicBezTo>
                      <a:pt x="648" y="859"/>
                      <a:pt x="579" y="863"/>
                      <a:pt x="554" y="863"/>
                    </a:cubicBezTo>
                    <a:cubicBezTo>
                      <a:pt x="536" y="863"/>
                      <a:pt x="525" y="863"/>
                      <a:pt x="525" y="888"/>
                    </a:cubicBezTo>
                    <a:cubicBezTo>
                      <a:pt x="525" y="902"/>
                      <a:pt x="537" y="898"/>
                      <a:pt x="543" y="902"/>
                    </a:cubicBezTo>
                    <a:cubicBezTo>
                      <a:pt x="594" y="902"/>
                      <a:pt x="648" y="899"/>
                      <a:pt x="702" y="899"/>
                    </a:cubicBezTo>
                    <a:cubicBezTo>
                      <a:pt x="731" y="899"/>
                      <a:pt x="813" y="902"/>
                      <a:pt x="842" y="902"/>
                    </a:cubicBezTo>
                    <a:cubicBezTo>
                      <a:pt x="853" y="902"/>
                      <a:pt x="867" y="902"/>
                      <a:pt x="867" y="877"/>
                    </a:cubicBezTo>
                    <a:moveTo>
                      <a:pt x="623" y="572"/>
                    </a:moveTo>
                    <a:cubicBezTo>
                      <a:pt x="525" y="572"/>
                      <a:pt x="428" y="572"/>
                      <a:pt x="331" y="572"/>
                    </a:cubicBezTo>
                    <a:cubicBezTo>
                      <a:pt x="415" y="433"/>
                      <a:pt x="499" y="294"/>
                      <a:pt x="583" y="155"/>
                    </a:cubicBezTo>
                    <a:cubicBezTo>
                      <a:pt x="596" y="294"/>
                      <a:pt x="609" y="433"/>
                      <a:pt x="623" y="5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sp>
          <p:nvSpPr>
            <p:cNvPr id="427" name="TextBox 426"/>
            <p:cNvSpPr txBox="1"/>
            <p:nvPr/>
          </p:nvSpPr>
          <p:spPr>
            <a:xfrm>
              <a:off x="6660360" y="1163520"/>
              <a:ext cx="3057840" cy="701640"/>
            </a:xfrm>
            <a:prstGeom prst="rect">
              <a:avLst/>
            </a:prstGeom>
            <a:noFill/>
            <a:ln w="18000">
              <a:noFill/>
            </a:ln>
          </p:spPr>
          <p:txBody>
            <a:bodyPr lIns="36000" tIns="36000" rIns="36000" bIns="36000" anchor="ctr">
              <a:noAutofit/>
            </a:bodyPr>
            <a:lstStyle/>
            <a:p>
              <a:pPr algn="just">
                <a:lnSpc>
                  <a:spcPct val="110000"/>
                </a:lnSpc>
              </a:pPr>
              <a:r>
                <a:rPr lang="sv-SE" sz="4000" b="0" strike="noStrike" spc="-1">
                  <a:solidFill>
                    <a:srgbClr val="000000"/>
                  </a:solidFill>
                  <a:latin typeface="Times New Roman"/>
                </a:rPr>
                <a:t>là góc chung. </a:t>
              </a:r>
              <a:endParaRPr lang="de-AT" sz="4000" b="0" strike="noStrike" spc="-1">
                <a:solidFill>
                  <a:srgbClr val="000000"/>
                </a:solidFill>
                <a:latin typeface="Source Sans Pro"/>
              </a:endParaRPr>
            </a:p>
          </p:txBody>
        </p:sp>
      </p:grpSp>
      <p:grpSp>
        <p:nvGrpSpPr>
          <p:cNvPr id="428" name="Group 427"/>
          <p:cNvGrpSpPr/>
          <p:nvPr/>
        </p:nvGrpSpPr>
        <p:grpSpPr>
          <a:xfrm>
            <a:off x="72360" y="2243520"/>
            <a:ext cx="9528840" cy="701640"/>
            <a:chOff x="72360" y="2243520"/>
            <a:chExt cx="9528840" cy="701640"/>
          </a:xfrm>
        </p:grpSpPr>
        <p:sp>
          <p:nvSpPr>
            <p:cNvPr id="429" name="TextBox 428"/>
            <p:cNvSpPr txBox="1"/>
            <p:nvPr/>
          </p:nvSpPr>
          <p:spPr>
            <a:xfrm>
              <a:off x="72360" y="2243520"/>
              <a:ext cx="9528840" cy="701640"/>
            </a:xfrm>
            <a:prstGeom prst="rect">
              <a:avLst/>
            </a:prstGeom>
            <a:noFill/>
            <a:ln w="18000">
              <a:noFill/>
            </a:ln>
          </p:spPr>
          <p:txBody>
            <a:bodyPr lIns="36000" tIns="36000" rIns="36000" bIns="36000" anchor="ctr">
              <a:noAutofit/>
            </a:bodyPr>
            <a:lstStyle/>
            <a:p>
              <a:pPr algn="just">
                <a:lnSpc>
                  <a:spcPct val="110000"/>
                </a:lnSpc>
              </a:pPr>
              <a:r>
                <a:rPr lang="sv-SE" sz="4000" b="0" strike="noStrike" spc="-1">
                  <a:solidFill>
                    <a:srgbClr val="000000"/>
                  </a:solidFill>
                  <a:latin typeface="Times New Roman"/>
                </a:rPr>
                <a:t>Suy ra: </a:t>
              </a:r>
              <a:endParaRPr lang="de-AT" sz="4000" b="0" strike="noStrike" spc="-1">
                <a:solidFill>
                  <a:srgbClr val="000000"/>
                </a:solidFill>
                <a:latin typeface="Source Sans Pro"/>
              </a:endParaRPr>
            </a:p>
          </p:txBody>
        </p:sp>
        <p:grpSp>
          <p:nvGrpSpPr>
            <p:cNvPr id="430" name="Group 429"/>
            <p:cNvGrpSpPr/>
            <p:nvPr/>
          </p:nvGrpSpPr>
          <p:grpSpPr>
            <a:xfrm>
              <a:off x="1861920" y="2449080"/>
              <a:ext cx="4661640" cy="452160"/>
              <a:chOff x="1861920" y="2449080"/>
              <a:chExt cx="4661640" cy="452160"/>
            </a:xfrm>
          </p:grpSpPr>
          <p:sp>
            <p:nvSpPr>
              <p:cNvPr id="431" name="Freeform: Shape 430"/>
              <p:cNvSpPr/>
              <p:nvPr/>
            </p:nvSpPr>
            <p:spPr>
              <a:xfrm>
                <a:off x="1861920" y="2463120"/>
                <a:ext cx="335520" cy="325800"/>
              </a:xfrm>
              <a:custGeom>
                <a:avLst/>
                <a:gdLst/>
                <a:ahLst/>
                <a:cxnLst/>
                <a:rect l="0" t="0" r="r" b="b"/>
                <a:pathLst>
                  <a:path w="932" h="905">
                    <a:moveTo>
                      <a:pt x="932" y="894"/>
                    </a:moveTo>
                    <a:cubicBezTo>
                      <a:pt x="930" y="889"/>
                      <a:pt x="932" y="890"/>
                      <a:pt x="925" y="879"/>
                    </a:cubicBezTo>
                    <a:cubicBezTo>
                      <a:pt x="783" y="595"/>
                      <a:pt x="642" y="310"/>
                      <a:pt x="500" y="25"/>
                    </a:cubicBezTo>
                    <a:cubicBezTo>
                      <a:pt x="489" y="7"/>
                      <a:pt x="486" y="0"/>
                      <a:pt x="464" y="0"/>
                    </a:cubicBezTo>
                    <a:cubicBezTo>
                      <a:pt x="443" y="0"/>
                      <a:pt x="443" y="7"/>
                      <a:pt x="432" y="25"/>
                    </a:cubicBezTo>
                    <a:cubicBezTo>
                      <a:pt x="289" y="310"/>
                      <a:pt x="146" y="595"/>
                      <a:pt x="4" y="879"/>
                    </a:cubicBezTo>
                    <a:cubicBezTo>
                      <a:pt x="0" y="890"/>
                      <a:pt x="1" y="889"/>
                      <a:pt x="0" y="894"/>
                    </a:cubicBezTo>
                    <a:cubicBezTo>
                      <a:pt x="0" y="905"/>
                      <a:pt x="7" y="905"/>
                      <a:pt x="25" y="905"/>
                    </a:cubicBezTo>
                    <a:cubicBezTo>
                      <a:pt x="318" y="905"/>
                      <a:pt x="611" y="905"/>
                      <a:pt x="903" y="905"/>
                    </a:cubicBezTo>
                    <a:cubicBezTo>
                      <a:pt x="925" y="905"/>
                      <a:pt x="932" y="905"/>
                      <a:pt x="932" y="894"/>
                    </a:cubicBezTo>
                    <a:moveTo>
                      <a:pt x="767" y="808"/>
                    </a:moveTo>
                    <a:cubicBezTo>
                      <a:pt x="539" y="808"/>
                      <a:pt x="311" y="808"/>
                      <a:pt x="83" y="808"/>
                    </a:cubicBezTo>
                    <a:cubicBezTo>
                      <a:pt x="197" y="581"/>
                      <a:pt x="311" y="355"/>
                      <a:pt x="425" y="129"/>
                    </a:cubicBezTo>
                    <a:cubicBezTo>
                      <a:pt x="539" y="355"/>
                      <a:pt x="653" y="581"/>
                      <a:pt x="767" y="80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32" name="Freeform: Shape 431"/>
              <p:cNvSpPr/>
              <p:nvPr/>
            </p:nvSpPr>
            <p:spPr>
              <a:xfrm>
                <a:off x="2234880" y="2463120"/>
                <a:ext cx="312120" cy="325800"/>
              </a:xfrm>
              <a:custGeom>
                <a:avLst/>
                <a:gdLst/>
                <a:ahLst/>
                <a:cxnLst/>
                <a:rect l="0" t="0" r="r" b="b"/>
                <a:pathLst>
                  <a:path w="867" h="905">
                    <a:moveTo>
                      <a:pt x="867" y="879"/>
                    </a:moveTo>
                    <a:cubicBezTo>
                      <a:pt x="867" y="865"/>
                      <a:pt x="857" y="865"/>
                      <a:pt x="839" y="865"/>
                    </a:cubicBezTo>
                    <a:cubicBezTo>
                      <a:pt x="759" y="865"/>
                      <a:pt x="759" y="854"/>
                      <a:pt x="756" y="818"/>
                    </a:cubicBezTo>
                    <a:cubicBezTo>
                      <a:pt x="731" y="556"/>
                      <a:pt x="705" y="294"/>
                      <a:pt x="680" y="32"/>
                    </a:cubicBezTo>
                    <a:cubicBezTo>
                      <a:pt x="677" y="7"/>
                      <a:pt x="677" y="0"/>
                      <a:pt x="655" y="0"/>
                    </a:cubicBezTo>
                    <a:cubicBezTo>
                      <a:pt x="637" y="0"/>
                      <a:pt x="630" y="11"/>
                      <a:pt x="623" y="22"/>
                    </a:cubicBezTo>
                    <a:cubicBezTo>
                      <a:pt x="476" y="267"/>
                      <a:pt x="330" y="512"/>
                      <a:pt x="184" y="757"/>
                    </a:cubicBezTo>
                    <a:cubicBezTo>
                      <a:pt x="133" y="843"/>
                      <a:pt x="83" y="861"/>
                      <a:pt x="29" y="865"/>
                    </a:cubicBezTo>
                    <a:cubicBezTo>
                      <a:pt x="11" y="865"/>
                      <a:pt x="0" y="865"/>
                      <a:pt x="0" y="890"/>
                    </a:cubicBezTo>
                    <a:cubicBezTo>
                      <a:pt x="0" y="897"/>
                      <a:pt x="7" y="905"/>
                      <a:pt x="18" y="905"/>
                    </a:cubicBezTo>
                    <a:cubicBezTo>
                      <a:pt x="50" y="905"/>
                      <a:pt x="90" y="901"/>
                      <a:pt x="126" y="901"/>
                    </a:cubicBezTo>
                    <a:cubicBezTo>
                      <a:pt x="169" y="901"/>
                      <a:pt x="212" y="905"/>
                      <a:pt x="252" y="905"/>
                    </a:cubicBezTo>
                    <a:cubicBezTo>
                      <a:pt x="259" y="905"/>
                      <a:pt x="277" y="905"/>
                      <a:pt x="277" y="879"/>
                    </a:cubicBezTo>
                    <a:cubicBezTo>
                      <a:pt x="277" y="865"/>
                      <a:pt x="266" y="865"/>
                      <a:pt x="256" y="865"/>
                    </a:cubicBezTo>
                    <a:cubicBezTo>
                      <a:pt x="227" y="861"/>
                      <a:pt x="198" y="851"/>
                      <a:pt x="198" y="822"/>
                    </a:cubicBezTo>
                    <a:cubicBezTo>
                      <a:pt x="198" y="804"/>
                      <a:pt x="205" y="793"/>
                      <a:pt x="216" y="775"/>
                    </a:cubicBezTo>
                    <a:cubicBezTo>
                      <a:pt x="223" y="757"/>
                      <a:pt x="223" y="757"/>
                      <a:pt x="310" y="614"/>
                    </a:cubicBezTo>
                    <a:cubicBezTo>
                      <a:pt x="416" y="614"/>
                      <a:pt x="523" y="614"/>
                      <a:pt x="630" y="614"/>
                    </a:cubicBezTo>
                    <a:cubicBezTo>
                      <a:pt x="630" y="639"/>
                      <a:pt x="648" y="811"/>
                      <a:pt x="648" y="822"/>
                    </a:cubicBezTo>
                    <a:cubicBezTo>
                      <a:pt x="648" y="861"/>
                      <a:pt x="583" y="865"/>
                      <a:pt x="558" y="865"/>
                    </a:cubicBezTo>
                    <a:cubicBezTo>
                      <a:pt x="540" y="865"/>
                      <a:pt x="525" y="865"/>
                      <a:pt x="525" y="890"/>
                    </a:cubicBezTo>
                    <a:cubicBezTo>
                      <a:pt x="525" y="905"/>
                      <a:pt x="537" y="900"/>
                      <a:pt x="543" y="905"/>
                    </a:cubicBezTo>
                    <a:cubicBezTo>
                      <a:pt x="597" y="905"/>
                      <a:pt x="651" y="901"/>
                      <a:pt x="702" y="901"/>
                    </a:cubicBezTo>
                    <a:cubicBezTo>
                      <a:pt x="734" y="901"/>
                      <a:pt x="813" y="905"/>
                      <a:pt x="846" y="905"/>
                    </a:cubicBezTo>
                    <a:cubicBezTo>
                      <a:pt x="853" y="905"/>
                      <a:pt x="867" y="905"/>
                      <a:pt x="867" y="879"/>
                    </a:cubicBezTo>
                    <a:moveTo>
                      <a:pt x="623" y="574"/>
                    </a:moveTo>
                    <a:cubicBezTo>
                      <a:pt x="527" y="574"/>
                      <a:pt x="431" y="574"/>
                      <a:pt x="335" y="574"/>
                    </a:cubicBezTo>
                    <a:cubicBezTo>
                      <a:pt x="417" y="436"/>
                      <a:pt x="500" y="297"/>
                      <a:pt x="583" y="158"/>
                    </a:cubicBezTo>
                    <a:cubicBezTo>
                      <a:pt x="596" y="297"/>
                      <a:pt x="609" y="436"/>
                      <a:pt x="623" y="57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33" name="Freeform: Shape 432"/>
              <p:cNvSpPr/>
              <p:nvPr/>
            </p:nvSpPr>
            <p:spPr>
              <a:xfrm>
                <a:off x="2578320" y="2480040"/>
                <a:ext cx="330840" cy="308880"/>
              </a:xfrm>
              <a:custGeom>
                <a:avLst/>
                <a:gdLst/>
                <a:ahLst/>
                <a:cxnLst/>
                <a:rect l="0" t="0" r="r" b="b"/>
                <a:pathLst>
                  <a:path w="919" h="858">
                    <a:moveTo>
                      <a:pt x="918" y="36"/>
                    </a:moveTo>
                    <a:cubicBezTo>
                      <a:pt x="921" y="0"/>
                      <a:pt x="914" y="0"/>
                      <a:pt x="882" y="0"/>
                    </a:cubicBezTo>
                    <a:cubicBezTo>
                      <a:pt x="669" y="0"/>
                      <a:pt x="457" y="0"/>
                      <a:pt x="245" y="0"/>
                    </a:cubicBezTo>
                    <a:cubicBezTo>
                      <a:pt x="220" y="0"/>
                      <a:pt x="205" y="0"/>
                      <a:pt x="205" y="25"/>
                    </a:cubicBezTo>
                    <a:cubicBezTo>
                      <a:pt x="205" y="39"/>
                      <a:pt x="216" y="39"/>
                      <a:pt x="241" y="39"/>
                    </a:cubicBezTo>
                    <a:cubicBezTo>
                      <a:pt x="288" y="39"/>
                      <a:pt x="324" y="39"/>
                      <a:pt x="324" y="61"/>
                    </a:cubicBezTo>
                    <a:cubicBezTo>
                      <a:pt x="324" y="68"/>
                      <a:pt x="324" y="68"/>
                      <a:pt x="317" y="93"/>
                    </a:cubicBezTo>
                    <a:cubicBezTo>
                      <a:pt x="262" y="315"/>
                      <a:pt x="206" y="536"/>
                      <a:pt x="151" y="757"/>
                    </a:cubicBezTo>
                    <a:cubicBezTo>
                      <a:pt x="137" y="808"/>
                      <a:pt x="133" y="818"/>
                      <a:pt x="36" y="818"/>
                    </a:cubicBezTo>
                    <a:cubicBezTo>
                      <a:pt x="14" y="818"/>
                      <a:pt x="0" y="818"/>
                      <a:pt x="0" y="843"/>
                    </a:cubicBezTo>
                    <a:cubicBezTo>
                      <a:pt x="0" y="858"/>
                      <a:pt x="11" y="858"/>
                      <a:pt x="36" y="858"/>
                    </a:cubicBezTo>
                    <a:cubicBezTo>
                      <a:pt x="254" y="858"/>
                      <a:pt x="473" y="858"/>
                      <a:pt x="691" y="858"/>
                    </a:cubicBezTo>
                    <a:cubicBezTo>
                      <a:pt x="720" y="858"/>
                      <a:pt x="720" y="854"/>
                      <a:pt x="731" y="836"/>
                    </a:cubicBezTo>
                    <a:cubicBezTo>
                      <a:pt x="769" y="745"/>
                      <a:pt x="807" y="654"/>
                      <a:pt x="846" y="564"/>
                    </a:cubicBezTo>
                    <a:cubicBezTo>
                      <a:pt x="849" y="556"/>
                      <a:pt x="851" y="552"/>
                      <a:pt x="853" y="546"/>
                    </a:cubicBezTo>
                    <a:cubicBezTo>
                      <a:pt x="848" y="541"/>
                      <a:pt x="853" y="531"/>
                      <a:pt x="839" y="531"/>
                    </a:cubicBezTo>
                    <a:cubicBezTo>
                      <a:pt x="828" y="531"/>
                      <a:pt x="824" y="538"/>
                      <a:pt x="821" y="546"/>
                    </a:cubicBezTo>
                    <a:cubicBezTo>
                      <a:pt x="738" y="732"/>
                      <a:pt x="691" y="818"/>
                      <a:pt x="475" y="818"/>
                    </a:cubicBezTo>
                    <a:cubicBezTo>
                      <a:pt x="414" y="818"/>
                      <a:pt x="353" y="818"/>
                      <a:pt x="292" y="818"/>
                    </a:cubicBezTo>
                    <a:cubicBezTo>
                      <a:pt x="274" y="818"/>
                      <a:pt x="270" y="818"/>
                      <a:pt x="263" y="818"/>
                    </a:cubicBezTo>
                    <a:cubicBezTo>
                      <a:pt x="252" y="815"/>
                      <a:pt x="248" y="815"/>
                      <a:pt x="248" y="804"/>
                    </a:cubicBezTo>
                    <a:cubicBezTo>
                      <a:pt x="248" y="800"/>
                      <a:pt x="248" y="797"/>
                      <a:pt x="252" y="775"/>
                    </a:cubicBezTo>
                    <a:cubicBezTo>
                      <a:pt x="281" y="660"/>
                      <a:pt x="310" y="546"/>
                      <a:pt x="338" y="431"/>
                    </a:cubicBezTo>
                    <a:cubicBezTo>
                      <a:pt x="380" y="431"/>
                      <a:pt x="422" y="431"/>
                      <a:pt x="464" y="431"/>
                    </a:cubicBezTo>
                    <a:cubicBezTo>
                      <a:pt x="572" y="431"/>
                      <a:pt x="572" y="456"/>
                      <a:pt x="572" y="488"/>
                    </a:cubicBezTo>
                    <a:cubicBezTo>
                      <a:pt x="572" y="499"/>
                      <a:pt x="572" y="513"/>
                      <a:pt x="565" y="549"/>
                    </a:cubicBezTo>
                    <a:cubicBezTo>
                      <a:pt x="561" y="556"/>
                      <a:pt x="558" y="560"/>
                      <a:pt x="558" y="564"/>
                    </a:cubicBezTo>
                    <a:cubicBezTo>
                      <a:pt x="558" y="571"/>
                      <a:pt x="565" y="578"/>
                      <a:pt x="576" y="578"/>
                    </a:cubicBezTo>
                    <a:cubicBezTo>
                      <a:pt x="587" y="578"/>
                      <a:pt x="590" y="571"/>
                      <a:pt x="594" y="553"/>
                    </a:cubicBezTo>
                    <a:cubicBezTo>
                      <a:pt x="618" y="455"/>
                      <a:pt x="642" y="357"/>
                      <a:pt x="666" y="258"/>
                    </a:cubicBezTo>
                    <a:cubicBezTo>
                      <a:pt x="666" y="251"/>
                      <a:pt x="662" y="244"/>
                      <a:pt x="651" y="244"/>
                    </a:cubicBezTo>
                    <a:cubicBezTo>
                      <a:pt x="641" y="244"/>
                      <a:pt x="637" y="251"/>
                      <a:pt x="633" y="266"/>
                    </a:cubicBezTo>
                    <a:cubicBezTo>
                      <a:pt x="608" y="363"/>
                      <a:pt x="587" y="391"/>
                      <a:pt x="468" y="391"/>
                    </a:cubicBezTo>
                    <a:cubicBezTo>
                      <a:pt x="428" y="391"/>
                      <a:pt x="389" y="391"/>
                      <a:pt x="349" y="391"/>
                    </a:cubicBezTo>
                    <a:cubicBezTo>
                      <a:pt x="374" y="291"/>
                      <a:pt x="399" y="190"/>
                      <a:pt x="425" y="90"/>
                    </a:cubicBezTo>
                    <a:cubicBezTo>
                      <a:pt x="435" y="43"/>
                      <a:pt x="439" y="39"/>
                      <a:pt x="493" y="39"/>
                    </a:cubicBezTo>
                    <a:cubicBezTo>
                      <a:pt x="553" y="39"/>
                      <a:pt x="613" y="39"/>
                      <a:pt x="673" y="39"/>
                    </a:cubicBezTo>
                    <a:cubicBezTo>
                      <a:pt x="828" y="39"/>
                      <a:pt x="864" y="75"/>
                      <a:pt x="864" y="179"/>
                    </a:cubicBezTo>
                    <a:cubicBezTo>
                      <a:pt x="864" y="208"/>
                      <a:pt x="864" y="212"/>
                      <a:pt x="860" y="248"/>
                    </a:cubicBezTo>
                    <a:cubicBezTo>
                      <a:pt x="860" y="255"/>
                      <a:pt x="857" y="262"/>
                      <a:pt x="857" y="269"/>
                    </a:cubicBezTo>
                    <a:cubicBezTo>
                      <a:pt x="857" y="276"/>
                      <a:pt x="860" y="284"/>
                      <a:pt x="875" y="284"/>
                    </a:cubicBezTo>
                    <a:cubicBezTo>
                      <a:pt x="885" y="284"/>
                      <a:pt x="889" y="276"/>
                      <a:pt x="893" y="251"/>
                    </a:cubicBezTo>
                    <a:cubicBezTo>
                      <a:pt x="901" y="179"/>
                      <a:pt x="909" y="108"/>
                      <a:pt x="918"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34" name="Freeform: Shape 433"/>
              <p:cNvSpPr/>
              <p:nvPr/>
            </p:nvSpPr>
            <p:spPr>
              <a:xfrm>
                <a:off x="2938680" y="2480040"/>
                <a:ext cx="324360" cy="308880"/>
              </a:xfrm>
              <a:custGeom>
                <a:avLst/>
                <a:gdLst/>
                <a:ahLst/>
                <a:cxnLst/>
                <a:rect l="0" t="0" r="r" b="b"/>
                <a:pathLst>
                  <a:path w="901" h="858">
                    <a:moveTo>
                      <a:pt x="900" y="36"/>
                    </a:moveTo>
                    <a:cubicBezTo>
                      <a:pt x="903" y="0"/>
                      <a:pt x="896" y="0"/>
                      <a:pt x="864" y="0"/>
                    </a:cubicBezTo>
                    <a:cubicBezTo>
                      <a:pt x="657" y="0"/>
                      <a:pt x="451" y="0"/>
                      <a:pt x="245" y="0"/>
                    </a:cubicBezTo>
                    <a:cubicBezTo>
                      <a:pt x="220" y="0"/>
                      <a:pt x="205" y="0"/>
                      <a:pt x="205" y="25"/>
                    </a:cubicBezTo>
                    <a:cubicBezTo>
                      <a:pt x="205" y="39"/>
                      <a:pt x="220" y="39"/>
                      <a:pt x="241" y="39"/>
                    </a:cubicBezTo>
                    <a:cubicBezTo>
                      <a:pt x="288" y="39"/>
                      <a:pt x="324" y="39"/>
                      <a:pt x="324" y="61"/>
                    </a:cubicBezTo>
                    <a:cubicBezTo>
                      <a:pt x="324" y="68"/>
                      <a:pt x="324" y="68"/>
                      <a:pt x="317" y="93"/>
                    </a:cubicBezTo>
                    <a:cubicBezTo>
                      <a:pt x="262" y="315"/>
                      <a:pt x="206" y="536"/>
                      <a:pt x="151" y="757"/>
                    </a:cubicBezTo>
                    <a:cubicBezTo>
                      <a:pt x="137" y="808"/>
                      <a:pt x="137" y="818"/>
                      <a:pt x="36" y="818"/>
                    </a:cubicBezTo>
                    <a:cubicBezTo>
                      <a:pt x="14" y="818"/>
                      <a:pt x="0" y="818"/>
                      <a:pt x="0" y="843"/>
                    </a:cubicBezTo>
                    <a:cubicBezTo>
                      <a:pt x="0" y="858"/>
                      <a:pt x="14" y="858"/>
                      <a:pt x="18" y="858"/>
                    </a:cubicBezTo>
                    <a:cubicBezTo>
                      <a:pt x="74" y="857"/>
                      <a:pt x="131" y="855"/>
                      <a:pt x="187" y="854"/>
                    </a:cubicBezTo>
                    <a:cubicBezTo>
                      <a:pt x="250" y="855"/>
                      <a:pt x="312" y="857"/>
                      <a:pt x="374" y="858"/>
                    </a:cubicBezTo>
                    <a:cubicBezTo>
                      <a:pt x="385" y="858"/>
                      <a:pt x="403" y="858"/>
                      <a:pt x="403" y="833"/>
                    </a:cubicBezTo>
                    <a:cubicBezTo>
                      <a:pt x="403" y="822"/>
                      <a:pt x="396" y="823"/>
                      <a:pt x="392" y="818"/>
                    </a:cubicBezTo>
                    <a:cubicBezTo>
                      <a:pt x="389" y="818"/>
                      <a:pt x="389" y="818"/>
                      <a:pt x="360" y="818"/>
                    </a:cubicBezTo>
                    <a:cubicBezTo>
                      <a:pt x="331" y="818"/>
                      <a:pt x="324" y="818"/>
                      <a:pt x="292" y="815"/>
                    </a:cubicBezTo>
                    <a:cubicBezTo>
                      <a:pt x="256" y="811"/>
                      <a:pt x="252" y="808"/>
                      <a:pt x="252" y="790"/>
                    </a:cubicBezTo>
                    <a:cubicBezTo>
                      <a:pt x="253" y="780"/>
                      <a:pt x="252" y="779"/>
                      <a:pt x="256" y="761"/>
                    </a:cubicBezTo>
                    <a:cubicBezTo>
                      <a:pt x="282" y="657"/>
                      <a:pt x="308" y="553"/>
                      <a:pt x="335" y="449"/>
                    </a:cubicBezTo>
                    <a:cubicBezTo>
                      <a:pt x="375" y="449"/>
                      <a:pt x="416" y="449"/>
                      <a:pt x="457" y="449"/>
                    </a:cubicBezTo>
                    <a:cubicBezTo>
                      <a:pt x="554" y="449"/>
                      <a:pt x="561" y="467"/>
                      <a:pt x="561" y="503"/>
                    </a:cubicBezTo>
                    <a:cubicBezTo>
                      <a:pt x="561" y="513"/>
                      <a:pt x="561" y="528"/>
                      <a:pt x="554" y="567"/>
                    </a:cubicBezTo>
                    <a:cubicBezTo>
                      <a:pt x="551" y="571"/>
                      <a:pt x="552" y="577"/>
                      <a:pt x="551" y="581"/>
                    </a:cubicBezTo>
                    <a:cubicBezTo>
                      <a:pt x="551" y="589"/>
                      <a:pt x="558" y="596"/>
                      <a:pt x="565" y="596"/>
                    </a:cubicBezTo>
                    <a:cubicBezTo>
                      <a:pt x="579" y="596"/>
                      <a:pt x="579" y="592"/>
                      <a:pt x="583" y="567"/>
                    </a:cubicBezTo>
                    <a:cubicBezTo>
                      <a:pt x="607" y="476"/>
                      <a:pt x="631" y="385"/>
                      <a:pt x="655" y="294"/>
                    </a:cubicBezTo>
                    <a:cubicBezTo>
                      <a:pt x="659" y="280"/>
                      <a:pt x="659" y="280"/>
                      <a:pt x="659" y="276"/>
                    </a:cubicBezTo>
                    <a:cubicBezTo>
                      <a:pt x="654" y="272"/>
                      <a:pt x="657" y="262"/>
                      <a:pt x="644" y="262"/>
                    </a:cubicBezTo>
                    <a:cubicBezTo>
                      <a:pt x="632" y="262"/>
                      <a:pt x="630" y="266"/>
                      <a:pt x="623" y="287"/>
                    </a:cubicBezTo>
                    <a:cubicBezTo>
                      <a:pt x="597" y="384"/>
                      <a:pt x="569" y="409"/>
                      <a:pt x="461" y="409"/>
                    </a:cubicBezTo>
                    <a:cubicBezTo>
                      <a:pt x="422" y="409"/>
                      <a:pt x="384" y="409"/>
                      <a:pt x="345" y="409"/>
                    </a:cubicBezTo>
                    <a:cubicBezTo>
                      <a:pt x="373" y="303"/>
                      <a:pt x="401" y="196"/>
                      <a:pt x="428" y="90"/>
                    </a:cubicBezTo>
                    <a:cubicBezTo>
                      <a:pt x="439" y="43"/>
                      <a:pt x="439" y="39"/>
                      <a:pt x="497" y="39"/>
                    </a:cubicBezTo>
                    <a:cubicBezTo>
                      <a:pt x="552" y="39"/>
                      <a:pt x="607" y="39"/>
                      <a:pt x="662" y="39"/>
                    </a:cubicBezTo>
                    <a:cubicBezTo>
                      <a:pt x="817" y="39"/>
                      <a:pt x="846" y="83"/>
                      <a:pt x="846" y="179"/>
                    </a:cubicBezTo>
                    <a:cubicBezTo>
                      <a:pt x="846" y="208"/>
                      <a:pt x="846" y="212"/>
                      <a:pt x="842" y="248"/>
                    </a:cubicBezTo>
                    <a:cubicBezTo>
                      <a:pt x="839" y="262"/>
                      <a:pt x="839" y="266"/>
                      <a:pt x="839" y="269"/>
                    </a:cubicBezTo>
                    <a:cubicBezTo>
                      <a:pt x="839" y="276"/>
                      <a:pt x="842" y="284"/>
                      <a:pt x="857" y="284"/>
                    </a:cubicBezTo>
                    <a:cubicBezTo>
                      <a:pt x="871" y="284"/>
                      <a:pt x="871" y="276"/>
                      <a:pt x="875" y="251"/>
                    </a:cubicBezTo>
                    <a:cubicBezTo>
                      <a:pt x="883" y="179"/>
                      <a:pt x="891" y="108"/>
                      <a:pt x="900"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35" name="Freeform: Shape 434"/>
              <p:cNvSpPr/>
              <p:nvPr/>
            </p:nvSpPr>
            <p:spPr>
              <a:xfrm>
                <a:off x="3427200" y="2622240"/>
                <a:ext cx="300600" cy="105840"/>
              </a:xfrm>
              <a:custGeom>
                <a:avLst/>
                <a:gdLst/>
                <a:ahLst/>
                <a:cxnLst/>
                <a:rect l="0" t="0" r="r" b="b"/>
                <a:pathLst>
                  <a:path w="835" h="294">
                    <a:moveTo>
                      <a:pt x="835" y="280"/>
                    </a:moveTo>
                    <a:cubicBezTo>
                      <a:pt x="831" y="133"/>
                      <a:pt x="792" y="47"/>
                      <a:pt x="687" y="11"/>
                    </a:cubicBezTo>
                    <a:cubicBezTo>
                      <a:pt x="666" y="7"/>
                      <a:pt x="648" y="4"/>
                      <a:pt x="630" y="4"/>
                    </a:cubicBezTo>
                    <a:cubicBezTo>
                      <a:pt x="547" y="4"/>
                      <a:pt x="464" y="61"/>
                      <a:pt x="396" y="122"/>
                    </a:cubicBezTo>
                    <a:cubicBezTo>
                      <a:pt x="342" y="172"/>
                      <a:pt x="277" y="226"/>
                      <a:pt x="212" y="226"/>
                    </a:cubicBezTo>
                    <a:cubicBezTo>
                      <a:pt x="198" y="226"/>
                      <a:pt x="184" y="223"/>
                      <a:pt x="173" y="219"/>
                    </a:cubicBezTo>
                    <a:cubicBezTo>
                      <a:pt x="83" y="190"/>
                      <a:pt x="36" y="133"/>
                      <a:pt x="32" y="14"/>
                    </a:cubicBezTo>
                    <a:cubicBezTo>
                      <a:pt x="32" y="7"/>
                      <a:pt x="22" y="0"/>
                      <a:pt x="14" y="0"/>
                    </a:cubicBezTo>
                    <a:cubicBezTo>
                      <a:pt x="7" y="0"/>
                      <a:pt x="0" y="7"/>
                      <a:pt x="0" y="14"/>
                    </a:cubicBezTo>
                    <a:cubicBezTo>
                      <a:pt x="4" y="162"/>
                      <a:pt x="43" y="248"/>
                      <a:pt x="151" y="284"/>
                    </a:cubicBezTo>
                    <a:cubicBezTo>
                      <a:pt x="169" y="287"/>
                      <a:pt x="187" y="291"/>
                      <a:pt x="209" y="291"/>
                    </a:cubicBezTo>
                    <a:cubicBezTo>
                      <a:pt x="292" y="291"/>
                      <a:pt x="371" y="233"/>
                      <a:pt x="439" y="172"/>
                    </a:cubicBezTo>
                    <a:cubicBezTo>
                      <a:pt x="497" y="122"/>
                      <a:pt x="558" y="68"/>
                      <a:pt x="626" y="68"/>
                    </a:cubicBezTo>
                    <a:cubicBezTo>
                      <a:pt x="641" y="68"/>
                      <a:pt x="651" y="72"/>
                      <a:pt x="666" y="75"/>
                    </a:cubicBezTo>
                    <a:cubicBezTo>
                      <a:pt x="752" y="104"/>
                      <a:pt x="803" y="162"/>
                      <a:pt x="806" y="280"/>
                    </a:cubicBezTo>
                    <a:cubicBezTo>
                      <a:pt x="806" y="287"/>
                      <a:pt x="813" y="294"/>
                      <a:pt x="821" y="294"/>
                    </a:cubicBezTo>
                    <a:cubicBezTo>
                      <a:pt x="831" y="294"/>
                      <a:pt x="835" y="287"/>
                      <a:pt x="835" y="28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36" name="Freeform: Shape 435"/>
              <p:cNvSpPr/>
              <p:nvPr/>
            </p:nvSpPr>
            <p:spPr>
              <a:xfrm>
                <a:off x="3901320" y="2463120"/>
                <a:ext cx="335520" cy="325800"/>
              </a:xfrm>
              <a:custGeom>
                <a:avLst/>
                <a:gdLst/>
                <a:ahLst/>
                <a:cxnLst/>
                <a:rect l="0" t="0" r="r" b="b"/>
                <a:pathLst>
                  <a:path w="932" h="905">
                    <a:moveTo>
                      <a:pt x="932" y="894"/>
                    </a:moveTo>
                    <a:cubicBezTo>
                      <a:pt x="931" y="889"/>
                      <a:pt x="932" y="890"/>
                      <a:pt x="929" y="879"/>
                    </a:cubicBezTo>
                    <a:cubicBezTo>
                      <a:pt x="786" y="595"/>
                      <a:pt x="643" y="310"/>
                      <a:pt x="500" y="25"/>
                    </a:cubicBezTo>
                    <a:cubicBezTo>
                      <a:pt x="489" y="7"/>
                      <a:pt x="489" y="0"/>
                      <a:pt x="468" y="0"/>
                    </a:cubicBezTo>
                    <a:cubicBezTo>
                      <a:pt x="446" y="0"/>
                      <a:pt x="443" y="7"/>
                      <a:pt x="435" y="25"/>
                    </a:cubicBezTo>
                    <a:cubicBezTo>
                      <a:pt x="293" y="310"/>
                      <a:pt x="150" y="595"/>
                      <a:pt x="7" y="879"/>
                    </a:cubicBezTo>
                    <a:cubicBezTo>
                      <a:pt x="0" y="890"/>
                      <a:pt x="2" y="889"/>
                      <a:pt x="0" y="894"/>
                    </a:cubicBezTo>
                    <a:cubicBezTo>
                      <a:pt x="0" y="905"/>
                      <a:pt x="7" y="905"/>
                      <a:pt x="29" y="905"/>
                    </a:cubicBezTo>
                    <a:cubicBezTo>
                      <a:pt x="322" y="905"/>
                      <a:pt x="614" y="905"/>
                      <a:pt x="907" y="905"/>
                    </a:cubicBezTo>
                    <a:cubicBezTo>
                      <a:pt x="925" y="905"/>
                      <a:pt x="932" y="905"/>
                      <a:pt x="932" y="894"/>
                    </a:cubicBezTo>
                    <a:moveTo>
                      <a:pt x="767" y="808"/>
                    </a:moveTo>
                    <a:cubicBezTo>
                      <a:pt x="540" y="808"/>
                      <a:pt x="313" y="808"/>
                      <a:pt x="86" y="808"/>
                    </a:cubicBezTo>
                    <a:cubicBezTo>
                      <a:pt x="200" y="581"/>
                      <a:pt x="314" y="355"/>
                      <a:pt x="428" y="129"/>
                    </a:cubicBezTo>
                    <a:cubicBezTo>
                      <a:pt x="541" y="355"/>
                      <a:pt x="654" y="581"/>
                      <a:pt x="767" y="80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37" name="Freeform: Shape 436"/>
              <p:cNvSpPr/>
              <p:nvPr/>
            </p:nvSpPr>
            <p:spPr>
              <a:xfrm>
                <a:off x="4275720" y="2463120"/>
                <a:ext cx="312120" cy="325800"/>
              </a:xfrm>
              <a:custGeom>
                <a:avLst/>
                <a:gdLst/>
                <a:ahLst/>
                <a:cxnLst/>
                <a:rect l="0" t="0" r="r" b="b"/>
                <a:pathLst>
                  <a:path w="867" h="905">
                    <a:moveTo>
                      <a:pt x="867" y="879"/>
                    </a:moveTo>
                    <a:cubicBezTo>
                      <a:pt x="867" y="865"/>
                      <a:pt x="853" y="865"/>
                      <a:pt x="839" y="865"/>
                    </a:cubicBezTo>
                    <a:cubicBezTo>
                      <a:pt x="759" y="865"/>
                      <a:pt x="759" y="854"/>
                      <a:pt x="756" y="818"/>
                    </a:cubicBezTo>
                    <a:cubicBezTo>
                      <a:pt x="729" y="556"/>
                      <a:pt x="703" y="294"/>
                      <a:pt x="677" y="32"/>
                    </a:cubicBezTo>
                    <a:cubicBezTo>
                      <a:pt x="677" y="7"/>
                      <a:pt x="677" y="0"/>
                      <a:pt x="655" y="0"/>
                    </a:cubicBezTo>
                    <a:cubicBezTo>
                      <a:pt x="633" y="0"/>
                      <a:pt x="630" y="11"/>
                      <a:pt x="623" y="22"/>
                    </a:cubicBezTo>
                    <a:cubicBezTo>
                      <a:pt x="475" y="267"/>
                      <a:pt x="328" y="512"/>
                      <a:pt x="180" y="757"/>
                    </a:cubicBezTo>
                    <a:cubicBezTo>
                      <a:pt x="130" y="843"/>
                      <a:pt x="79" y="861"/>
                      <a:pt x="25" y="865"/>
                    </a:cubicBezTo>
                    <a:cubicBezTo>
                      <a:pt x="11" y="865"/>
                      <a:pt x="0" y="865"/>
                      <a:pt x="0" y="890"/>
                    </a:cubicBezTo>
                    <a:cubicBezTo>
                      <a:pt x="0" y="897"/>
                      <a:pt x="4" y="905"/>
                      <a:pt x="14" y="905"/>
                    </a:cubicBezTo>
                    <a:cubicBezTo>
                      <a:pt x="50" y="905"/>
                      <a:pt x="90" y="901"/>
                      <a:pt x="122" y="901"/>
                    </a:cubicBezTo>
                    <a:cubicBezTo>
                      <a:pt x="166" y="901"/>
                      <a:pt x="209" y="905"/>
                      <a:pt x="252" y="905"/>
                    </a:cubicBezTo>
                    <a:cubicBezTo>
                      <a:pt x="259" y="905"/>
                      <a:pt x="274" y="905"/>
                      <a:pt x="274" y="879"/>
                    </a:cubicBezTo>
                    <a:cubicBezTo>
                      <a:pt x="274" y="865"/>
                      <a:pt x="263" y="865"/>
                      <a:pt x="256" y="865"/>
                    </a:cubicBezTo>
                    <a:cubicBezTo>
                      <a:pt x="227" y="861"/>
                      <a:pt x="194" y="851"/>
                      <a:pt x="194" y="822"/>
                    </a:cubicBezTo>
                    <a:cubicBezTo>
                      <a:pt x="194" y="804"/>
                      <a:pt x="202" y="793"/>
                      <a:pt x="212" y="775"/>
                    </a:cubicBezTo>
                    <a:cubicBezTo>
                      <a:pt x="220" y="757"/>
                      <a:pt x="223" y="757"/>
                      <a:pt x="310" y="614"/>
                    </a:cubicBezTo>
                    <a:cubicBezTo>
                      <a:pt x="415" y="614"/>
                      <a:pt x="521" y="614"/>
                      <a:pt x="626" y="614"/>
                    </a:cubicBezTo>
                    <a:cubicBezTo>
                      <a:pt x="630" y="639"/>
                      <a:pt x="648" y="811"/>
                      <a:pt x="648" y="822"/>
                    </a:cubicBezTo>
                    <a:cubicBezTo>
                      <a:pt x="648" y="861"/>
                      <a:pt x="579" y="865"/>
                      <a:pt x="554" y="865"/>
                    </a:cubicBezTo>
                    <a:cubicBezTo>
                      <a:pt x="536" y="865"/>
                      <a:pt x="525" y="865"/>
                      <a:pt x="525" y="890"/>
                    </a:cubicBezTo>
                    <a:cubicBezTo>
                      <a:pt x="525" y="905"/>
                      <a:pt x="537" y="900"/>
                      <a:pt x="543" y="905"/>
                    </a:cubicBezTo>
                    <a:cubicBezTo>
                      <a:pt x="594" y="905"/>
                      <a:pt x="648" y="901"/>
                      <a:pt x="702" y="901"/>
                    </a:cubicBezTo>
                    <a:cubicBezTo>
                      <a:pt x="731" y="901"/>
                      <a:pt x="813" y="905"/>
                      <a:pt x="842" y="905"/>
                    </a:cubicBezTo>
                    <a:cubicBezTo>
                      <a:pt x="849" y="905"/>
                      <a:pt x="867" y="905"/>
                      <a:pt x="867" y="879"/>
                    </a:cubicBezTo>
                    <a:moveTo>
                      <a:pt x="623" y="574"/>
                    </a:moveTo>
                    <a:cubicBezTo>
                      <a:pt x="525" y="574"/>
                      <a:pt x="428" y="574"/>
                      <a:pt x="331" y="574"/>
                    </a:cubicBezTo>
                    <a:cubicBezTo>
                      <a:pt x="415" y="436"/>
                      <a:pt x="499" y="297"/>
                      <a:pt x="583" y="158"/>
                    </a:cubicBezTo>
                    <a:cubicBezTo>
                      <a:pt x="596" y="297"/>
                      <a:pt x="609" y="436"/>
                      <a:pt x="623" y="57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38" name="Freeform: Shape 437"/>
              <p:cNvSpPr/>
              <p:nvPr/>
            </p:nvSpPr>
            <p:spPr>
              <a:xfrm>
                <a:off x="4622760" y="2468520"/>
                <a:ext cx="324000" cy="329400"/>
              </a:xfrm>
              <a:custGeom>
                <a:avLst/>
                <a:gdLst/>
                <a:ahLst/>
                <a:cxnLst/>
                <a:rect l="0" t="0" r="r" b="b"/>
                <a:pathLst>
                  <a:path w="900" h="915">
                    <a:moveTo>
                      <a:pt x="900" y="14"/>
                    </a:moveTo>
                    <a:cubicBezTo>
                      <a:pt x="900" y="11"/>
                      <a:pt x="896" y="0"/>
                      <a:pt x="885" y="0"/>
                    </a:cubicBezTo>
                    <a:cubicBezTo>
                      <a:pt x="882" y="0"/>
                      <a:pt x="882" y="4"/>
                      <a:pt x="867" y="18"/>
                    </a:cubicBezTo>
                    <a:cubicBezTo>
                      <a:pt x="837" y="50"/>
                      <a:pt x="807" y="83"/>
                      <a:pt x="777" y="115"/>
                    </a:cubicBezTo>
                    <a:cubicBezTo>
                      <a:pt x="767" y="97"/>
                      <a:pt x="709" y="0"/>
                      <a:pt x="569" y="0"/>
                    </a:cubicBezTo>
                    <a:cubicBezTo>
                      <a:pt x="288" y="0"/>
                      <a:pt x="0" y="280"/>
                      <a:pt x="0" y="571"/>
                    </a:cubicBezTo>
                    <a:cubicBezTo>
                      <a:pt x="0" y="779"/>
                      <a:pt x="151" y="915"/>
                      <a:pt x="345" y="915"/>
                    </a:cubicBezTo>
                    <a:cubicBezTo>
                      <a:pt x="453" y="915"/>
                      <a:pt x="551" y="865"/>
                      <a:pt x="619" y="808"/>
                    </a:cubicBezTo>
                    <a:cubicBezTo>
                      <a:pt x="734" y="707"/>
                      <a:pt x="756" y="592"/>
                      <a:pt x="756" y="589"/>
                    </a:cubicBezTo>
                    <a:cubicBezTo>
                      <a:pt x="756" y="574"/>
                      <a:pt x="746" y="579"/>
                      <a:pt x="741" y="574"/>
                    </a:cubicBezTo>
                    <a:cubicBezTo>
                      <a:pt x="734" y="574"/>
                      <a:pt x="727" y="578"/>
                      <a:pt x="723" y="589"/>
                    </a:cubicBezTo>
                    <a:cubicBezTo>
                      <a:pt x="713" y="625"/>
                      <a:pt x="684" y="714"/>
                      <a:pt x="597" y="786"/>
                    </a:cubicBezTo>
                    <a:cubicBezTo>
                      <a:pt x="511" y="858"/>
                      <a:pt x="432" y="879"/>
                      <a:pt x="363" y="879"/>
                    </a:cubicBezTo>
                    <a:cubicBezTo>
                      <a:pt x="252" y="879"/>
                      <a:pt x="115" y="811"/>
                      <a:pt x="115" y="617"/>
                    </a:cubicBezTo>
                    <a:cubicBezTo>
                      <a:pt x="115" y="546"/>
                      <a:pt x="144" y="341"/>
                      <a:pt x="270" y="194"/>
                    </a:cubicBezTo>
                    <a:cubicBezTo>
                      <a:pt x="345" y="104"/>
                      <a:pt x="464" y="39"/>
                      <a:pt x="579" y="39"/>
                    </a:cubicBezTo>
                    <a:cubicBezTo>
                      <a:pt x="709" y="39"/>
                      <a:pt x="781" y="136"/>
                      <a:pt x="781" y="284"/>
                    </a:cubicBezTo>
                    <a:cubicBezTo>
                      <a:pt x="781" y="334"/>
                      <a:pt x="777" y="336"/>
                      <a:pt x="777" y="348"/>
                    </a:cubicBezTo>
                    <a:cubicBezTo>
                      <a:pt x="777" y="361"/>
                      <a:pt x="792" y="359"/>
                      <a:pt x="795" y="359"/>
                    </a:cubicBezTo>
                    <a:cubicBezTo>
                      <a:pt x="813" y="359"/>
                      <a:pt x="813" y="359"/>
                      <a:pt x="821" y="334"/>
                    </a:cubicBezTo>
                    <a:cubicBezTo>
                      <a:pt x="847" y="227"/>
                      <a:pt x="873" y="121"/>
                      <a:pt x="900"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39" name="Freeform: Shape 438"/>
              <p:cNvSpPr/>
              <p:nvPr/>
            </p:nvSpPr>
            <p:spPr>
              <a:xfrm>
                <a:off x="4979160" y="2478600"/>
                <a:ext cx="324000" cy="309960"/>
              </a:xfrm>
              <a:custGeom>
                <a:avLst/>
                <a:gdLst/>
                <a:ahLst/>
                <a:cxnLst/>
                <a:rect l="0" t="0" r="r" b="b"/>
                <a:pathLst>
                  <a:path w="900" h="861">
                    <a:moveTo>
                      <a:pt x="900" y="172"/>
                    </a:moveTo>
                    <a:cubicBezTo>
                      <a:pt x="900" y="79"/>
                      <a:pt x="817" y="0"/>
                      <a:pt x="666" y="0"/>
                    </a:cubicBezTo>
                    <a:cubicBezTo>
                      <a:pt x="524" y="0"/>
                      <a:pt x="383" y="0"/>
                      <a:pt x="241" y="0"/>
                    </a:cubicBezTo>
                    <a:cubicBezTo>
                      <a:pt x="216" y="0"/>
                      <a:pt x="205" y="0"/>
                      <a:pt x="205" y="25"/>
                    </a:cubicBezTo>
                    <a:cubicBezTo>
                      <a:pt x="205" y="39"/>
                      <a:pt x="216" y="39"/>
                      <a:pt x="241" y="39"/>
                    </a:cubicBezTo>
                    <a:cubicBezTo>
                      <a:pt x="257" y="41"/>
                      <a:pt x="266" y="39"/>
                      <a:pt x="288" y="43"/>
                    </a:cubicBezTo>
                    <a:cubicBezTo>
                      <a:pt x="310" y="43"/>
                      <a:pt x="320" y="47"/>
                      <a:pt x="320" y="61"/>
                    </a:cubicBezTo>
                    <a:cubicBezTo>
                      <a:pt x="320" y="68"/>
                      <a:pt x="320" y="72"/>
                      <a:pt x="317" y="86"/>
                    </a:cubicBezTo>
                    <a:cubicBezTo>
                      <a:pt x="260" y="311"/>
                      <a:pt x="204" y="536"/>
                      <a:pt x="148" y="761"/>
                    </a:cubicBezTo>
                    <a:cubicBezTo>
                      <a:pt x="133" y="811"/>
                      <a:pt x="133" y="822"/>
                      <a:pt x="32" y="822"/>
                    </a:cubicBezTo>
                    <a:cubicBezTo>
                      <a:pt x="11" y="822"/>
                      <a:pt x="0" y="822"/>
                      <a:pt x="0" y="847"/>
                    </a:cubicBezTo>
                    <a:cubicBezTo>
                      <a:pt x="0" y="861"/>
                      <a:pt x="11" y="861"/>
                      <a:pt x="32" y="861"/>
                    </a:cubicBezTo>
                    <a:cubicBezTo>
                      <a:pt x="182" y="861"/>
                      <a:pt x="332" y="861"/>
                      <a:pt x="482" y="861"/>
                    </a:cubicBezTo>
                    <a:cubicBezTo>
                      <a:pt x="684" y="861"/>
                      <a:pt x="831" y="711"/>
                      <a:pt x="831" y="589"/>
                    </a:cubicBezTo>
                    <a:cubicBezTo>
                      <a:pt x="831" y="499"/>
                      <a:pt x="759" y="424"/>
                      <a:pt x="637" y="409"/>
                    </a:cubicBezTo>
                    <a:cubicBezTo>
                      <a:pt x="770" y="388"/>
                      <a:pt x="900" y="294"/>
                      <a:pt x="900" y="172"/>
                    </a:cubicBezTo>
                    <a:moveTo>
                      <a:pt x="785" y="169"/>
                    </a:moveTo>
                    <a:cubicBezTo>
                      <a:pt x="785" y="280"/>
                      <a:pt x="677" y="398"/>
                      <a:pt x="522" y="398"/>
                    </a:cubicBezTo>
                    <a:cubicBezTo>
                      <a:pt x="461" y="398"/>
                      <a:pt x="399" y="398"/>
                      <a:pt x="338" y="398"/>
                    </a:cubicBezTo>
                    <a:cubicBezTo>
                      <a:pt x="365" y="294"/>
                      <a:pt x="391" y="190"/>
                      <a:pt x="417" y="86"/>
                    </a:cubicBezTo>
                    <a:cubicBezTo>
                      <a:pt x="428" y="43"/>
                      <a:pt x="432" y="39"/>
                      <a:pt x="486" y="39"/>
                    </a:cubicBezTo>
                    <a:cubicBezTo>
                      <a:pt x="540" y="39"/>
                      <a:pt x="594" y="39"/>
                      <a:pt x="648" y="39"/>
                    </a:cubicBezTo>
                    <a:cubicBezTo>
                      <a:pt x="759" y="39"/>
                      <a:pt x="785" y="115"/>
                      <a:pt x="785" y="169"/>
                    </a:cubicBezTo>
                    <a:moveTo>
                      <a:pt x="716" y="574"/>
                    </a:moveTo>
                    <a:cubicBezTo>
                      <a:pt x="716" y="700"/>
                      <a:pt x="601" y="822"/>
                      <a:pt x="453" y="822"/>
                    </a:cubicBezTo>
                    <a:cubicBezTo>
                      <a:pt x="396" y="822"/>
                      <a:pt x="338" y="822"/>
                      <a:pt x="281" y="822"/>
                    </a:cubicBezTo>
                    <a:cubicBezTo>
                      <a:pt x="263" y="822"/>
                      <a:pt x="263" y="822"/>
                      <a:pt x="256" y="822"/>
                    </a:cubicBezTo>
                    <a:cubicBezTo>
                      <a:pt x="241" y="818"/>
                      <a:pt x="238" y="818"/>
                      <a:pt x="238" y="808"/>
                    </a:cubicBezTo>
                    <a:cubicBezTo>
                      <a:pt x="238" y="804"/>
                      <a:pt x="238" y="800"/>
                      <a:pt x="245" y="779"/>
                    </a:cubicBezTo>
                    <a:cubicBezTo>
                      <a:pt x="274" y="662"/>
                      <a:pt x="302" y="544"/>
                      <a:pt x="331" y="427"/>
                    </a:cubicBezTo>
                    <a:cubicBezTo>
                      <a:pt x="410" y="427"/>
                      <a:pt x="489" y="427"/>
                      <a:pt x="569" y="427"/>
                    </a:cubicBezTo>
                    <a:cubicBezTo>
                      <a:pt x="691" y="427"/>
                      <a:pt x="716" y="520"/>
                      <a:pt x="716" y="57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40" name="Freeform: Shape 439"/>
              <p:cNvSpPr/>
              <p:nvPr/>
            </p:nvSpPr>
            <p:spPr>
              <a:xfrm>
                <a:off x="5362560" y="2449080"/>
                <a:ext cx="105120" cy="452160"/>
              </a:xfrm>
              <a:custGeom>
                <a:avLst/>
                <a:gdLst/>
                <a:ahLst/>
                <a:cxnLst/>
                <a:rect l="0" t="0" r="r" b="b"/>
                <a:pathLst>
                  <a:path w="292" h="1256">
                    <a:moveTo>
                      <a:pt x="292" y="1242"/>
                    </a:moveTo>
                    <a:cubicBezTo>
                      <a:pt x="292" y="1238"/>
                      <a:pt x="288" y="1235"/>
                      <a:pt x="288" y="1231"/>
                    </a:cubicBezTo>
                    <a:cubicBezTo>
                      <a:pt x="155" y="1134"/>
                      <a:pt x="68" y="883"/>
                      <a:pt x="68" y="682"/>
                    </a:cubicBezTo>
                    <a:cubicBezTo>
                      <a:pt x="68" y="646"/>
                      <a:pt x="68" y="610"/>
                      <a:pt x="68" y="574"/>
                    </a:cubicBezTo>
                    <a:cubicBezTo>
                      <a:pt x="68" y="373"/>
                      <a:pt x="155" y="122"/>
                      <a:pt x="288" y="25"/>
                    </a:cubicBezTo>
                    <a:cubicBezTo>
                      <a:pt x="288" y="22"/>
                      <a:pt x="292" y="18"/>
                      <a:pt x="292" y="14"/>
                    </a:cubicBezTo>
                    <a:cubicBezTo>
                      <a:pt x="292" y="7"/>
                      <a:pt x="284" y="0"/>
                      <a:pt x="277" y="0"/>
                    </a:cubicBezTo>
                    <a:cubicBezTo>
                      <a:pt x="275" y="1"/>
                      <a:pt x="274" y="4"/>
                      <a:pt x="270" y="4"/>
                    </a:cubicBezTo>
                    <a:cubicBezTo>
                      <a:pt x="133" y="108"/>
                      <a:pt x="0" y="359"/>
                      <a:pt x="0" y="574"/>
                    </a:cubicBezTo>
                    <a:cubicBezTo>
                      <a:pt x="0" y="610"/>
                      <a:pt x="0" y="646"/>
                      <a:pt x="0" y="682"/>
                    </a:cubicBezTo>
                    <a:cubicBezTo>
                      <a:pt x="0" y="897"/>
                      <a:pt x="133" y="1149"/>
                      <a:pt x="270" y="1253"/>
                    </a:cubicBezTo>
                    <a:cubicBezTo>
                      <a:pt x="274" y="1253"/>
                      <a:pt x="275" y="1255"/>
                      <a:pt x="277" y="1256"/>
                    </a:cubicBezTo>
                    <a:cubicBezTo>
                      <a:pt x="284" y="1256"/>
                      <a:pt x="292" y="1249"/>
                      <a:pt x="292" y="124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41" name="Freeform: Shape 440"/>
              <p:cNvSpPr/>
              <p:nvPr/>
            </p:nvSpPr>
            <p:spPr>
              <a:xfrm>
                <a:off x="5511600" y="2588760"/>
                <a:ext cx="177480" cy="205560"/>
              </a:xfrm>
              <a:custGeom>
                <a:avLst/>
                <a:gdLst/>
                <a:ahLst/>
                <a:cxnLst/>
                <a:rect l="0" t="0" r="r" b="b"/>
                <a:pathLst>
                  <a:path w="493" h="571">
                    <a:moveTo>
                      <a:pt x="493" y="420"/>
                    </a:moveTo>
                    <a:cubicBezTo>
                      <a:pt x="493" y="413"/>
                      <a:pt x="486" y="406"/>
                      <a:pt x="479" y="406"/>
                    </a:cubicBezTo>
                    <a:cubicBezTo>
                      <a:pt x="471" y="406"/>
                      <a:pt x="468" y="406"/>
                      <a:pt x="461" y="416"/>
                    </a:cubicBezTo>
                    <a:cubicBezTo>
                      <a:pt x="360" y="542"/>
                      <a:pt x="223" y="542"/>
                      <a:pt x="209" y="542"/>
                    </a:cubicBezTo>
                    <a:cubicBezTo>
                      <a:pt x="130" y="542"/>
                      <a:pt x="94" y="481"/>
                      <a:pt x="94" y="406"/>
                    </a:cubicBezTo>
                    <a:cubicBezTo>
                      <a:pt x="94" y="352"/>
                      <a:pt x="119" y="230"/>
                      <a:pt x="162" y="151"/>
                    </a:cubicBezTo>
                    <a:cubicBezTo>
                      <a:pt x="202" y="79"/>
                      <a:pt x="274" y="25"/>
                      <a:pt x="342" y="25"/>
                    </a:cubicBezTo>
                    <a:cubicBezTo>
                      <a:pt x="385" y="25"/>
                      <a:pt x="432" y="43"/>
                      <a:pt x="450" y="75"/>
                    </a:cubicBezTo>
                    <a:cubicBezTo>
                      <a:pt x="428" y="75"/>
                      <a:pt x="414" y="75"/>
                      <a:pt x="396" y="93"/>
                    </a:cubicBezTo>
                    <a:cubicBezTo>
                      <a:pt x="374" y="115"/>
                      <a:pt x="371" y="136"/>
                      <a:pt x="371" y="144"/>
                    </a:cubicBezTo>
                    <a:cubicBezTo>
                      <a:pt x="371" y="172"/>
                      <a:pt x="396" y="187"/>
                      <a:pt x="417" y="187"/>
                    </a:cubicBezTo>
                    <a:cubicBezTo>
                      <a:pt x="453" y="187"/>
                      <a:pt x="489" y="158"/>
                      <a:pt x="489" y="108"/>
                    </a:cubicBezTo>
                    <a:cubicBezTo>
                      <a:pt x="489" y="47"/>
                      <a:pt x="428" y="0"/>
                      <a:pt x="342" y="0"/>
                    </a:cubicBezTo>
                    <a:cubicBezTo>
                      <a:pt x="169" y="0"/>
                      <a:pt x="0" y="179"/>
                      <a:pt x="0" y="355"/>
                    </a:cubicBezTo>
                    <a:cubicBezTo>
                      <a:pt x="0" y="470"/>
                      <a:pt x="76" y="571"/>
                      <a:pt x="205" y="571"/>
                    </a:cubicBezTo>
                    <a:cubicBezTo>
                      <a:pt x="389" y="571"/>
                      <a:pt x="493" y="434"/>
                      <a:pt x="493" y="42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42" name="Freeform: Shape 441"/>
              <p:cNvSpPr/>
              <p:nvPr/>
            </p:nvSpPr>
            <p:spPr>
              <a:xfrm>
                <a:off x="5740920" y="2741040"/>
                <a:ext cx="47880" cy="47880"/>
              </a:xfrm>
              <a:custGeom>
                <a:avLst/>
                <a:gdLst/>
                <a:ahLst/>
                <a:cxnLst/>
                <a:rect l="0" t="0" r="r" b="b"/>
                <a:pathLst>
                  <a:path w="133" h="133">
                    <a:moveTo>
                      <a:pt x="133" y="65"/>
                    </a:moveTo>
                    <a:cubicBezTo>
                      <a:pt x="133" y="29"/>
                      <a:pt x="104" y="0"/>
                      <a:pt x="68" y="0"/>
                    </a:cubicBezTo>
                    <a:cubicBezTo>
                      <a:pt x="32" y="0"/>
                      <a:pt x="0" y="29"/>
                      <a:pt x="0" y="65"/>
                    </a:cubicBezTo>
                    <a:cubicBezTo>
                      <a:pt x="0" y="101"/>
                      <a:pt x="32" y="133"/>
                      <a:pt x="68" y="133"/>
                    </a:cubicBezTo>
                    <a:cubicBezTo>
                      <a:pt x="104" y="133"/>
                      <a:pt x="133" y="101"/>
                      <a:pt x="133" y="65"/>
                    </a:cubicBezTo>
                    <a:close/>
                  </a:path>
                </a:pathLst>
              </a:custGeom>
              <a:solidFill>
                <a:srgbClr val="000000"/>
              </a:solidFill>
              <a:ln w="0">
                <a:noFill/>
              </a:ln>
            </p:spPr>
            <p:txBody>
              <a:bodyPr lIns="36000" tIns="11880" rIns="36000" bIns="11880" anchor="ctr" anchorCtr="1">
                <a:noAutofit/>
              </a:bodyPr>
              <a:lstStyle/>
              <a:p>
                <a:endParaRPr lang="de-AT" sz="2200" b="0" strike="noStrike" spc="-1">
                  <a:solidFill>
                    <a:srgbClr val="FFFFFF"/>
                  </a:solidFill>
                  <a:latin typeface="Source Sans Pro"/>
                </a:endParaRPr>
              </a:p>
            </p:txBody>
          </p:sp>
          <p:sp>
            <p:nvSpPr>
              <p:cNvPr id="443" name="Freeform: Shape 442"/>
              <p:cNvSpPr/>
              <p:nvPr/>
            </p:nvSpPr>
            <p:spPr>
              <a:xfrm>
                <a:off x="5835600" y="2588760"/>
                <a:ext cx="208440" cy="293400"/>
              </a:xfrm>
              <a:custGeom>
                <a:avLst/>
                <a:gdLst/>
                <a:ahLst/>
                <a:cxnLst/>
                <a:rect l="0" t="0" r="r" b="b"/>
                <a:pathLst>
                  <a:path w="579" h="815">
                    <a:moveTo>
                      <a:pt x="579" y="57"/>
                    </a:moveTo>
                    <a:cubicBezTo>
                      <a:pt x="579" y="36"/>
                      <a:pt x="565" y="25"/>
                      <a:pt x="543" y="25"/>
                    </a:cubicBezTo>
                    <a:cubicBezTo>
                      <a:pt x="529" y="25"/>
                      <a:pt x="497" y="32"/>
                      <a:pt x="493" y="79"/>
                    </a:cubicBezTo>
                    <a:cubicBezTo>
                      <a:pt x="468" y="32"/>
                      <a:pt x="425" y="0"/>
                      <a:pt x="374" y="0"/>
                    </a:cubicBezTo>
                    <a:cubicBezTo>
                      <a:pt x="230" y="0"/>
                      <a:pt x="72" y="176"/>
                      <a:pt x="72" y="355"/>
                    </a:cubicBezTo>
                    <a:cubicBezTo>
                      <a:pt x="72" y="481"/>
                      <a:pt x="151" y="556"/>
                      <a:pt x="241" y="556"/>
                    </a:cubicBezTo>
                    <a:cubicBezTo>
                      <a:pt x="317" y="556"/>
                      <a:pt x="374" y="495"/>
                      <a:pt x="389" y="481"/>
                    </a:cubicBezTo>
                    <a:cubicBezTo>
                      <a:pt x="389" y="482"/>
                      <a:pt x="389" y="483"/>
                      <a:pt x="389" y="485"/>
                    </a:cubicBezTo>
                    <a:cubicBezTo>
                      <a:pt x="374" y="540"/>
                      <a:pt x="360" y="595"/>
                      <a:pt x="345" y="650"/>
                    </a:cubicBezTo>
                    <a:cubicBezTo>
                      <a:pt x="342" y="660"/>
                      <a:pt x="299" y="786"/>
                      <a:pt x="166" y="786"/>
                    </a:cubicBezTo>
                    <a:cubicBezTo>
                      <a:pt x="140" y="786"/>
                      <a:pt x="101" y="786"/>
                      <a:pt x="65" y="772"/>
                    </a:cubicBezTo>
                    <a:cubicBezTo>
                      <a:pt x="101" y="761"/>
                      <a:pt x="115" y="729"/>
                      <a:pt x="115" y="707"/>
                    </a:cubicBezTo>
                    <a:cubicBezTo>
                      <a:pt x="115" y="689"/>
                      <a:pt x="101" y="664"/>
                      <a:pt x="68" y="664"/>
                    </a:cubicBezTo>
                    <a:cubicBezTo>
                      <a:pt x="40" y="664"/>
                      <a:pt x="0" y="686"/>
                      <a:pt x="0" y="736"/>
                    </a:cubicBezTo>
                    <a:cubicBezTo>
                      <a:pt x="0" y="790"/>
                      <a:pt x="47" y="815"/>
                      <a:pt x="169" y="815"/>
                    </a:cubicBezTo>
                    <a:cubicBezTo>
                      <a:pt x="324" y="815"/>
                      <a:pt x="417" y="714"/>
                      <a:pt x="435" y="639"/>
                    </a:cubicBezTo>
                    <a:cubicBezTo>
                      <a:pt x="482" y="452"/>
                      <a:pt x="529" y="266"/>
                      <a:pt x="576" y="79"/>
                    </a:cubicBezTo>
                    <a:cubicBezTo>
                      <a:pt x="576" y="72"/>
                      <a:pt x="579" y="68"/>
                      <a:pt x="579" y="57"/>
                    </a:cubicBezTo>
                    <a:moveTo>
                      <a:pt x="475" y="136"/>
                    </a:moveTo>
                    <a:cubicBezTo>
                      <a:pt x="475" y="140"/>
                      <a:pt x="475" y="147"/>
                      <a:pt x="471" y="154"/>
                    </a:cubicBezTo>
                    <a:cubicBezTo>
                      <a:pt x="451" y="235"/>
                      <a:pt x="431" y="315"/>
                      <a:pt x="410" y="395"/>
                    </a:cubicBezTo>
                    <a:cubicBezTo>
                      <a:pt x="403" y="427"/>
                      <a:pt x="374" y="459"/>
                      <a:pt x="345" y="481"/>
                    </a:cubicBezTo>
                    <a:cubicBezTo>
                      <a:pt x="320" y="506"/>
                      <a:pt x="281" y="528"/>
                      <a:pt x="245" y="528"/>
                    </a:cubicBezTo>
                    <a:cubicBezTo>
                      <a:pt x="180" y="528"/>
                      <a:pt x="162" y="463"/>
                      <a:pt x="162" y="413"/>
                    </a:cubicBezTo>
                    <a:cubicBezTo>
                      <a:pt x="162" y="352"/>
                      <a:pt x="198" y="201"/>
                      <a:pt x="234" y="140"/>
                    </a:cubicBezTo>
                    <a:cubicBezTo>
                      <a:pt x="266" y="75"/>
                      <a:pt x="320" y="25"/>
                      <a:pt x="374" y="25"/>
                    </a:cubicBezTo>
                    <a:cubicBezTo>
                      <a:pt x="457" y="25"/>
                      <a:pt x="475" y="129"/>
                      <a:pt x="475" y="1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44" name="Freeform: Shape 443"/>
              <p:cNvSpPr/>
              <p:nvPr/>
            </p:nvSpPr>
            <p:spPr>
              <a:xfrm>
                <a:off x="6095880" y="2741040"/>
                <a:ext cx="47880" cy="47880"/>
              </a:xfrm>
              <a:custGeom>
                <a:avLst/>
                <a:gdLst/>
                <a:ahLst/>
                <a:cxnLst/>
                <a:rect l="0" t="0" r="r" b="b"/>
                <a:pathLst>
                  <a:path w="133" h="133">
                    <a:moveTo>
                      <a:pt x="133" y="65"/>
                    </a:moveTo>
                    <a:cubicBezTo>
                      <a:pt x="133" y="29"/>
                      <a:pt x="104" y="0"/>
                      <a:pt x="68" y="0"/>
                    </a:cubicBezTo>
                    <a:cubicBezTo>
                      <a:pt x="32" y="0"/>
                      <a:pt x="0" y="29"/>
                      <a:pt x="0" y="65"/>
                    </a:cubicBezTo>
                    <a:cubicBezTo>
                      <a:pt x="0" y="101"/>
                      <a:pt x="32" y="133"/>
                      <a:pt x="68" y="133"/>
                    </a:cubicBezTo>
                    <a:cubicBezTo>
                      <a:pt x="104" y="133"/>
                      <a:pt x="133" y="101"/>
                      <a:pt x="133" y="65"/>
                    </a:cubicBezTo>
                    <a:close/>
                  </a:path>
                </a:pathLst>
              </a:custGeom>
              <a:solidFill>
                <a:srgbClr val="000000"/>
              </a:solidFill>
              <a:ln w="0">
                <a:noFill/>
              </a:ln>
            </p:spPr>
            <p:txBody>
              <a:bodyPr lIns="36000" tIns="11880" rIns="36000" bIns="11880" anchor="ctr" anchorCtr="1">
                <a:noAutofit/>
              </a:bodyPr>
              <a:lstStyle/>
              <a:p>
                <a:endParaRPr lang="de-AT" sz="2200" b="0" strike="noStrike" spc="-1">
                  <a:solidFill>
                    <a:srgbClr val="FFFFFF"/>
                  </a:solidFill>
                  <a:latin typeface="Source Sans Pro"/>
                </a:endParaRPr>
              </a:p>
            </p:txBody>
          </p:sp>
          <p:sp>
            <p:nvSpPr>
              <p:cNvPr id="445" name="Freeform: Shape 444"/>
              <p:cNvSpPr/>
              <p:nvPr/>
            </p:nvSpPr>
            <p:spPr>
              <a:xfrm>
                <a:off x="6202080" y="2588760"/>
                <a:ext cx="177480" cy="205560"/>
              </a:xfrm>
              <a:custGeom>
                <a:avLst/>
                <a:gdLst/>
                <a:ahLst/>
                <a:cxnLst/>
                <a:rect l="0" t="0" r="r" b="b"/>
                <a:pathLst>
                  <a:path w="493" h="571">
                    <a:moveTo>
                      <a:pt x="493" y="420"/>
                    </a:moveTo>
                    <a:cubicBezTo>
                      <a:pt x="493" y="413"/>
                      <a:pt x="486" y="406"/>
                      <a:pt x="479" y="406"/>
                    </a:cubicBezTo>
                    <a:cubicBezTo>
                      <a:pt x="471" y="406"/>
                      <a:pt x="468" y="406"/>
                      <a:pt x="461" y="416"/>
                    </a:cubicBezTo>
                    <a:cubicBezTo>
                      <a:pt x="360" y="542"/>
                      <a:pt x="223" y="542"/>
                      <a:pt x="209" y="542"/>
                    </a:cubicBezTo>
                    <a:cubicBezTo>
                      <a:pt x="130" y="542"/>
                      <a:pt x="94" y="481"/>
                      <a:pt x="94" y="406"/>
                    </a:cubicBezTo>
                    <a:cubicBezTo>
                      <a:pt x="94" y="352"/>
                      <a:pt x="119" y="230"/>
                      <a:pt x="162" y="151"/>
                    </a:cubicBezTo>
                    <a:cubicBezTo>
                      <a:pt x="202" y="79"/>
                      <a:pt x="270" y="25"/>
                      <a:pt x="342" y="25"/>
                    </a:cubicBezTo>
                    <a:cubicBezTo>
                      <a:pt x="385" y="25"/>
                      <a:pt x="432" y="43"/>
                      <a:pt x="450" y="75"/>
                    </a:cubicBezTo>
                    <a:cubicBezTo>
                      <a:pt x="428" y="75"/>
                      <a:pt x="410" y="75"/>
                      <a:pt x="392" y="93"/>
                    </a:cubicBezTo>
                    <a:cubicBezTo>
                      <a:pt x="374" y="115"/>
                      <a:pt x="371" y="136"/>
                      <a:pt x="371" y="144"/>
                    </a:cubicBezTo>
                    <a:cubicBezTo>
                      <a:pt x="371" y="172"/>
                      <a:pt x="392" y="187"/>
                      <a:pt x="417" y="187"/>
                    </a:cubicBezTo>
                    <a:cubicBezTo>
                      <a:pt x="453" y="187"/>
                      <a:pt x="489" y="158"/>
                      <a:pt x="489" y="108"/>
                    </a:cubicBezTo>
                    <a:cubicBezTo>
                      <a:pt x="489" y="47"/>
                      <a:pt x="428" y="0"/>
                      <a:pt x="338" y="0"/>
                    </a:cubicBezTo>
                    <a:cubicBezTo>
                      <a:pt x="169" y="0"/>
                      <a:pt x="0" y="179"/>
                      <a:pt x="0" y="355"/>
                    </a:cubicBezTo>
                    <a:cubicBezTo>
                      <a:pt x="0" y="470"/>
                      <a:pt x="72" y="571"/>
                      <a:pt x="205" y="571"/>
                    </a:cubicBezTo>
                    <a:cubicBezTo>
                      <a:pt x="385" y="571"/>
                      <a:pt x="493" y="434"/>
                      <a:pt x="493" y="42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46" name="Freeform: Shape 445"/>
              <p:cNvSpPr/>
              <p:nvPr/>
            </p:nvSpPr>
            <p:spPr>
              <a:xfrm>
                <a:off x="6418440" y="2449080"/>
                <a:ext cx="105120" cy="452160"/>
              </a:xfrm>
              <a:custGeom>
                <a:avLst/>
                <a:gdLst/>
                <a:ahLst/>
                <a:cxnLst/>
                <a:rect l="0" t="0" r="r" b="b"/>
                <a:pathLst>
                  <a:path w="292" h="1256">
                    <a:moveTo>
                      <a:pt x="292" y="682"/>
                    </a:moveTo>
                    <a:cubicBezTo>
                      <a:pt x="292" y="646"/>
                      <a:pt x="292" y="610"/>
                      <a:pt x="292" y="574"/>
                    </a:cubicBezTo>
                    <a:cubicBezTo>
                      <a:pt x="292" y="359"/>
                      <a:pt x="158" y="108"/>
                      <a:pt x="18" y="4"/>
                    </a:cubicBezTo>
                    <a:cubicBezTo>
                      <a:pt x="16" y="2"/>
                      <a:pt x="14" y="0"/>
                      <a:pt x="11" y="0"/>
                    </a:cubicBezTo>
                    <a:cubicBezTo>
                      <a:pt x="4" y="0"/>
                      <a:pt x="0" y="7"/>
                      <a:pt x="0" y="14"/>
                    </a:cubicBezTo>
                    <a:cubicBezTo>
                      <a:pt x="0" y="18"/>
                      <a:pt x="0" y="22"/>
                      <a:pt x="4" y="25"/>
                    </a:cubicBezTo>
                    <a:cubicBezTo>
                      <a:pt x="137" y="122"/>
                      <a:pt x="223" y="373"/>
                      <a:pt x="223" y="574"/>
                    </a:cubicBezTo>
                    <a:cubicBezTo>
                      <a:pt x="223" y="610"/>
                      <a:pt x="223" y="646"/>
                      <a:pt x="223" y="682"/>
                    </a:cubicBezTo>
                    <a:cubicBezTo>
                      <a:pt x="223" y="883"/>
                      <a:pt x="137" y="1134"/>
                      <a:pt x="4" y="1231"/>
                    </a:cubicBezTo>
                    <a:cubicBezTo>
                      <a:pt x="0" y="1235"/>
                      <a:pt x="0" y="1238"/>
                      <a:pt x="0" y="1242"/>
                    </a:cubicBezTo>
                    <a:cubicBezTo>
                      <a:pt x="0" y="1249"/>
                      <a:pt x="4" y="1256"/>
                      <a:pt x="11" y="1256"/>
                    </a:cubicBezTo>
                    <a:cubicBezTo>
                      <a:pt x="14" y="1256"/>
                      <a:pt x="16" y="1254"/>
                      <a:pt x="18" y="1253"/>
                    </a:cubicBezTo>
                    <a:cubicBezTo>
                      <a:pt x="158" y="1149"/>
                      <a:pt x="292" y="897"/>
                      <a:pt x="292" y="68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grpSp>
      <p:grpSp>
        <p:nvGrpSpPr>
          <p:cNvPr id="447" name="Group 446"/>
          <p:cNvGrpSpPr/>
          <p:nvPr/>
        </p:nvGrpSpPr>
        <p:grpSpPr>
          <a:xfrm>
            <a:off x="72720" y="3085200"/>
            <a:ext cx="5413680" cy="1309320"/>
            <a:chOff x="72720" y="3085200"/>
            <a:chExt cx="5413680" cy="1309320"/>
          </a:xfrm>
        </p:grpSpPr>
        <p:sp>
          <p:nvSpPr>
            <p:cNvPr id="448" name="TextBox 447"/>
            <p:cNvSpPr txBox="1"/>
            <p:nvPr/>
          </p:nvSpPr>
          <p:spPr>
            <a:xfrm>
              <a:off x="72720" y="3106080"/>
              <a:ext cx="1527480" cy="1267200"/>
            </a:xfrm>
            <a:prstGeom prst="rect">
              <a:avLst/>
            </a:prstGeom>
            <a:noFill/>
            <a:ln w="18000">
              <a:noFill/>
            </a:ln>
          </p:spPr>
          <p:txBody>
            <a:bodyPr lIns="36000" tIns="36000" rIns="36000" bIns="36000" anchor="ctr">
              <a:noAutofit/>
            </a:bodyPr>
            <a:lstStyle/>
            <a:p>
              <a:pPr algn="just">
                <a:lnSpc>
                  <a:spcPct val="110000"/>
                </a:lnSpc>
              </a:pPr>
              <a:r>
                <a:rPr lang="sv-SE" sz="4000" b="0" strike="noStrike" spc="-1">
                  <a:solidFill>
                    <a:srgbClr val="000000"/>
                  </a:solidFill>
                  <a:latin typeface="Times New Roman"/>
                </a:rPr>
                <a:t>Do đó:</a:t>
              </a:r>
              <a:endParaRPr lang="de-AT" sz="4000" b="0" strike="noStrike" spc="-1">
                <a:solidFill>
                  <a:srgbClr val="000000"/>
                </a:solidFill>
                <a:latin typeface="Source Sans Pro"/>
              </a:endParaRPr>
            </a:p>
          </p:txBody>
        </p:sp>
        <p:grpSp>
          <p:nvGrpSpPr>
            <p:cNvPr id="449" name="Group 448"/>
            <p:cNvGrpSpPr/>
            <p:nvPr/>
          </p:nvGrpSpPr>
          <p:grpSpPr>
            <a:xfrm>
              <a:off x="1635120" y="3286080"/>
              <a:ext cx="1658880" cy="938160"/>
              <a:chOff x="1635120" y="3286080"/>
              <a:chExt cx="1658880" cy="938160"/>
            </a:xfrm>
          </p:grpSpPr>
          <p:sp>
            <p:nvSpPr>
              <p:cNvPr id="450" name="Freeform: Shape 449"/>
              <p:cNvSpPr/>
              <p:nvPr/>
            </p:nvSpPr>
            <p:spPr>
              <a:xfrm>
                <a:off x="1653120" y="3286080"/>
                <a:ext cx="330480" cy="309240"/>
              </a:xfrm>
              <a:custGeom>
                <a:avLst/>
                <a:gdLst/>
                <a:ahLst/>
                <a:cxnLst/>
                <a:rect l="0" t="0" r="r" b="b"/>
                <a:pathLst>
                  <a:path w="918" h="859">
                    <a:moveTo>
                      <a:pt x="917" y="36"/>
                    </a:moveTo>
                    <a:cubicBezTo>
                      <a:pt x="921" y="0"/>
                      <a:pt x="914" y="0"/>
                      <a:pt x="881" y="0"/>
                    </a:cubicBezTo>
                    <a:cubicBezTo>
                      <a:pt x="669" y="0"/>
                      <a:pt x="457" y="0"/>
                      <a:pt x="245" y="0"/>
                    </a:cubicBezTo>
                    <a:cubicBezTo>
                      <a:pt x="219" y="0"/>
                      <a:pt x="205" y="0"/>
                      <a:pt x="205" y="25"/>
                    </a:cubicBezTo>
                    <a:cubicBezTo>
                      <a:pt x="205" y="40"/>
                      <a:pt x="219" y="40"/>
                      <a:pt x="241" y="40"/>
                    </a:cubicBezTo>
                    <a:cubicBezTo>
                      <a:pt x="288" y="40"/>
                      <a:pt x="324" y="40"/>
                      <a:pt x="324" y="61"/>
                    </a:cubicBezTo>
                    <a:cubicBezTo>
                      <a:pt x="324" y="68"/>
                      <a:pt x="324" y="72"/>
                      <a:pt x="317" y="93"/>
                    </a:cubicBezTo>
                    <a:cubicBezTo>
                      <a:pt x="261" y="315"/>
                      <a:pt x="206" y="537"/>
                      <a:pt x="151" y="758"/>
                    </a:cubicBezTo>
                    <a:cubicBezTo>
                      <a:pt x="137" y="809"/>
                      <a:pt x="137" y="820"/>
                      <a:pt x="36" y="820"/>
                    </a:cubicBezTo>
                    <a:cubicBezTo>
                      <a:pt x="14" y="820"/>
                      <a:pt x="0" y="820"/>
                      <a:pt x="0" y="845"/>
                    </a:cubicBezTo>
                    <a:cubicBezTo>
                      <a:pt x="0" y="859"/>
                      <a:pt x="11" y="859"/>
                      <a:pt x="36" y="859"/>
                    </a:cubicBezTo>
                    <a:cubicBezTo>
                      <a:pt x="254" y="859"/>
                      <a:pt x="472" y="859"/>
                      <a:pt x="691" y="859"/>
                    </a:cubicBezTo>
                    <a:cubicBezTo>
                      <a:pt x="719" y="859"/>
                      <a:pt x="723" y="856"/>
                      <a:pt x="730" y="838"/>
                    </a:cubicBezTo>
                    <a:cubicBezTo>
                      <a:pt x="769" y="746"/>
                      <a:pt x="807" y="655"/>
                      <a:pt x="845" y="564"/>
                    </a:cubicBezTo>
                    <a:cubicBezTo>
                      <a:pt x="849" y="557"/>
                      <a:pt x="850" y="552"/>
                      <a:pt x="853" y="546"/>
                    </a:cubicBezTo>
                    <a:cubicBezTo>
                      <a:pt x="848" y="542"/>
                      <a:pt x="853" y="532"/>
                      <a:pt x="838" y="532"/>
                    </a:cubicBezTo>
                    <a:cubicBezTo>
                      <a:pt x="827" y="532"/>
                      <a:pt x="824" y="539"/>
                      <a:pt x="820" y="546"/>
                    </a:cubicBezTo>
                    <a:cubicBezTo>
                      <a:pt x="741" y="733"/>
                      <a:pt x="694" y="820"/>
                      <a:pt x="478" y="820"/>
                    </a:cubicBezTo>
                    <a:cubicBezTo>
                      <a:pt x="416" y="820"/>
                      <a:pt x="354" y="820"/>
                      <a:pt x="291" y="820"/>
                    </a:cubicBezTo>
                    <a:cubicBezTo>
                      <a:pt x="273" y="820"/>
                      <a:pt x="273" y="820"/>
                      <a:pt x="266" y="820"/>
                    </a:cubicBezTo>
                    <a:cubicBezTo>
                      <a:pt x="252" y="816"/>
                      <a:pt x="248" y="816"/>
                      <a:pt x="248" y="805"/>
                    </a:cubicBezTo>
                    <a:cubicBezTo>
                      <a:pt x="248" y="802"/>
                      <a:pt x="248" y="798"/>
                      <a:pt x="255" y="776"/>
                    </a:cubicBezTo>
                    <a:cubicBezTo>
                      <a:pt x="284" y="661"/>
                      <a:pt x="313" y="546"/>
                      <a:pt x="342" y="431"/>
                    </a:cubicBezTo>
                    <a:cubicBezTo>
                      <a:pt x="383" y="431"/>
                      <a:pt x="423" y="431"/>
                      <a:pt x="464" y="431"/>
                    </a:cubicBezTo>
                    <a:cubicBezTo>
                      <a:pt x="572" y="431"/>
                      <a:pt x="572" y="460"/>
                      <a:pt x="572" y="489"/>
                    </a:cubicBezTo>
                    <a:cubicBezTo>
                      <a:pt x="572" y="500"/>
                      <a:pt x="572" y="514"/>
                      <a:pt x="565" y="554"/>
                    </a:cubicBezTo>
                    <a:cubicBezTo>
                      <a:pt x="561" y="557"/>
                      <a:pt x="561" y="561"/>
                      <a:pt x="561" y="564"/>
                    </a:cubicBezTo>
                    <a:cubicBezTo>
                      <a:pt x="561" y="572"/>
                      <a:pt x="565" y="579"/>
                      <a:pt x="576" y="579"/>
                    </a:cubicBezTo>
                    <a:cubicBezTo>
                      <a:pt x="586" y="579"/>
                      <a:pt x="590" y="572"/>
                      <a:pt x="597" y="554"/>
                    </a:cubicBezTo>
                    <a:cubicBezTo>
                      <a:pt x="621" y="455"/>
                      <a:pt x="645" y="357"/>
                      <a:pt x="669" y="259"/>
                    </a:cubicBezTo>
                    <a:cubicBezTo>
                      <a:pt x="669" y="252"/>
                      <a:pt x="662" y="244"/>
                      <a:pt x="651" y="244"/>
                    </a:cubicBezTo>
                    <a:cubicBezTo>
                      <a:pt x="640" y="244"/>
                      <a:pt x="637" y="252"/>
                      <a:pt x="633" y="270"/>
                    </a:cubicBezTo>
                    <a:cubicBezTo>
                      <a:pt x="608" y="363"/>
                      <a:pt x="586" y="392"/>
                      <a:pt x="468" y="392"/>
                    </a:cubicBezTo>
                    <a:cubicBezTo>
                      <a:pt x="428" y="392"/>
                      <a:pt x="389" y="392"/>
                      <a:pt x="349" y="392"/>
                    </a:cubicBezTo>
                    <a:cubicBezTo>
                      <a:pt x="374" y="291"/>
                      <a:pt x="399" y="191"/>
                      <a:pt x="424" y="90"/>
                    </a:cubicBezTo>
                    <a:cubicBezTo>
                      <a:pt x="439" y="43"/>
                      <a:pt x="439" y="40"/>
                      <a:pt x="493" y="40"/>
                    </a:cubicBezTo>
                    <a:cubicBezTo>
                      <a:pt x="553" y="40"/>
                      <a:pt x="613" y="40"/>
                      <a:pt x="673" y="40"/>
                    </a:cubicBezTo>
                    <a:cubicBezTo>
                      <a:pt x="827" y="40"/>
                      <a:pt x="863" y="75"/>
                      <a:pt x="863" y="180"/>
                    </a:cubicBezTo>
                    <a:cubicBezTo>
                      <a:pt x="863" y="208"/>
                      <a:pt x="863" y="212"/>
                      <a:pt x="860" y="248"/>
                    </a:cubicBezTo>
                    <a:cubicBezTo>
                      <a:pt x="860" y="255"/>
                      <a:pt x="860" y="262"/>
                      <a:pt x="860" y="270"/>
                    </a:cubicBezTo>
                    <a:cubicBezTo>
                      <a:pt x="860" y="277"/>
                      <a:pt x="863" y="284"/>
                      <a:pt x="874" y="284"/>
                    </a:cubicBezTo>
                    <a:cubicBezTo>
                      <a:pt x="889" y="284"/>
                      <a:pt x="889" y="277"/>
                      <a:pt x="892" y="252"/>
                    </a:cubicBezTo>
                    <a:cubicBezTo>
                      <a:pt x="901" y="180"/>
                      <a:pt x="909" y="108"/>
                      <a:pt x="917"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51" name="Freeform: Shape 450"/>
              <p:cNvSpPr/>
              <p:nvPr/>
            </p:nvSpPr>
            <p:spPr>
              <a:xfrm>
                <a:off x="2013120" y="3286080"/>
                <a:ext cx="324000" cy="309240"/>
              </a:xfrm>
              <a:custGeom>
                <a:avLst/>
                <a:gdLst/>
                <a:ahLst/>
                <a:cxnLst/>
                <a:rect l="0" t="0" r="r" b="b"/>
                <a:pathLst>
                  <a:path w="900" h="859">
                    <a:moveTo>
                      <a:pt x="899" y="36"/>
                    </a:moveTo>
                    <a:cubicBezTo>
                      <a:pt x="903" y="0"/>
                      <a:pt x="896" y="0"/>
                      <a:pt x="863" y="0"/>
                    </a:cubicBezTo>
                    <a:cubicBezTo>
                      <a:pt x="657" y="0"/>
                      <a:pt x="451" y="0"/>
                      <a:pt x="245" y="0"/>
                    </a:cubicBezTo>
                    <a:cubicBezTo>
                      <a:pt x="219" y="0"/>
                      <a:pt x="209" y="0"/>
                      <a:pt x="209" y="25"/>
                    </a:cubicBezTo>
                    <a:cubicBezTo>
                      <a:pt x="209" y="40"/>
                      <a:pt x="219" y="40"/>
                      <a:pt x="241" y="40"/>
                    </a:cubicBezTo>
                    <a:cubicBezTo>
                      <a:pt x="288" y="40"/>
                      <a:pt x="324" y="40"/>
                      <a:pt x="324" y="61"/>
                    </a:cubicBezTo>
                    <a:cubicBezTo>
                      <a:pt x="324" y="68"/>
                      <a:pt x="324" y="72"/>
                      <a:pt x="317" y="93"/>
                    </a:cubicBezTo>
                    <a:cubicBezTo>
                      <a:pt x="261" y="315"/>
                      <a:pt x="206" y="537"/>
                      <a:pt x="151" y="758"/>
                    </a:cubicBezTo>
                    <a:cubicBezTo>
                      <a:pt x="140" y="809"/>
                      <a:pt x="137" y="820"/>
                      <a:pt x="36" y="820"/>
                    </a:cubicBezTo>
                    <a:cubicBezTo>
                      <a:pt x="14" y="820"/>
                      <a:pt x="0" y="820"/>
                      <a:pt x="0" y="845"/>
                    </a:cubicBezTo>
                    <a:cubicBezTo>
                      <a:pt x="0" y="859"/>
                      <a:pt x="18" y="859"/>
                      <a:pt x="22" y="859"/>
                    </a:cubicBezTo>
                    <a:cubicBezTo>
                      <a:pt x="77" y="858"/>
                      <a:pt x="132" y="857"/>
                      <a:pt x="187" y="856"/>
                    </a:cubicBezTo>
                    <a:cubicBezTo>
                      <a:pt x="249" y="857"/>
                      <a:pt x="312" y="858"/>
                      <a:pt x="374" y="859"/>
                    </a:cubicBezTo>
                    <a:cubicBezTo>
                      <a:pt x="385" y="859"/>
                      <a:pt x="403" y="859"/>
                      <a:pt x="403" y="834"/>
                    </a:cubicBezTo>
                    <a:cubicBezTo>
                      <a:pt x="403" y="823"/>
                      <a:pt x="398" y="824"/>
                      <a:pt x="396" y="820"/>
                    </a:cubicBezTo>
                    <a:cubicBezTo>
                      <a:pt x="389" y="820"/>
                      <a:pt x="389" y="820"/>
                      <a:pt x="360" y="820"/>
                    </a:cubicBezTo>
                    <a:cubicBezTo>
                      <a:pt x="331" y="820"/>
                      <a:pt x="324" y="820"/>
                      <a:pt x="291" y="816"/>
                    </a:cubicBezTo>
                    <a:cubicBezTo>
                      <a:pt x="255" y="812"/>
                      <a:pt x="252" y="809"/>
                      <a:pt x="252" y="791"/>
                    </a:cubicBezTo>
                    <a:cubicBezTo>
                      <a:pt x="254" y="781"/>
                      <a:pt x="252" y="780"/>
                      <a:pt x="259" y="762"/>
                    </a:cubicBezTo>
                    <a:cubicBezTo>
                      <a:pt x="284" y="658"/>
                      <a:pt x="309" y="554"/>
                      <a:pt x="335" y="449"/>
                    </a:cubicBezTo>
                    <a:cubicBezTo>
                      <a:pt x="375" y="449"/>
                      <a:pt x="416" y="449"/>
                      <a:pt x="457" y="449"/>
                    </a:cubicBezTo>
                    <a:cubicBezTo>
                      <a:pt x="554" y="449"/>
                      <a:pt x="565" y="467"/>
                      <a:pt x="565" y="507"/>
                    </a:cubicBezTo>
                    <a:cubicBezTo>
                      <a:pt x="565" y="514"/>
                      <a:pt x="565" y="528"/>
                      <a:pt x="554" y="568"/>
                    </a:cubicBezTo>
                    <a:cubicBezTo>
                      <a:pt x="550" y="572"/>
                      <a:pt x="552" y="578"/>
                      <a:pt x="550" y="582"/>
                    </a:cubicBezTo>
                    <a:cubicBezTo>
                      <a:pt x="550" y="590"/>
                      <a:pt x="558" y="597"/>
                      <a:pt x="565" y="597"/>
                    </a:cubicBezTo>
                    <a:cubicBezTo>
                      <a:pt x="579" y="597"/>
                      <a:pt x="579" y="593"/>
                      <a:pt x="586" y="568"/>
                    </a:cubicBezTo>
                    <a:cubicBezTo>
                      <a:pt x="609" y="477"/>
                      <a:pt x="632" y="386"/>
                      <a:pt x="655" y="295"/>
                    </a:cubicBezTo>
                    <a:cubicBezTo>
                      <a:pt x="658" y="280"/>
                      <a:pt x="658" y="280"/>
                      <a:pt x="658" y="277"/>
                    </a:cubicBezTo>
                    <a:cubicBezTo>
                      <a:pt x="654" y="272"/>
                      <a:pt x="656" y="262"/>
                      <a:pt x="644" y="262"/>
                    </a:cubicBezTo>
                    <a:cubicBezTo>
                      <a:pt x="631" y="262"/>
                      <a:pt x="630" y="270"/>
                      <a:pt x="622" y="288"/>
                    </a:cubicBezTo>
                    <a:cubicBezTo>
                      <a:pt x="597" y="388"/>
                      <a:pt x="568" y="410"/>
                      <a:pt x="460" y="410"/>
                    </a:cubicBezTo>
                    <a:cubicBezTo>
                      <a:pt x="422" y="410"/>
                      <a:pt x="384" y="410"/>
                      <a:pt x="345" y="410"/>
                    </a:cubicBezTo>
                    <a:cubicBezTo>
                      <a:pt x="373" y="303"/>
                      <a:pt x="400" y="197"/>
                      <a:pt x="428" y="90"/>
                    </a:cubicBezTo>
                    <a:cubicBezTo>
                      <a:pt x="439" y="43"/>
                      <a:pt x="439" y="40"/>
                      <a:pt x="496" y="40"/>
                    </a:cubicBezTo>
                    <a:cubicBezTo>
                      <a:pt x="552" y="40"/>
                      <a:pt x="607" y="40"/>
                      <a:pt x="662" y="40"/>
                    </a:cubicBezTo>
                    <a:cubicBezTo>
                      <a:pt x="817" y="40"/>
                      <a:pt x="845" y="83"/>
                      <a:pt x="845" y="180"/>
                    </a:cubicBezTo>
                    <a:cubicBezTo>
                      <a:pt x="845" y="208"/>
                      <a:pt x="845" y="212"/>
                      <a:pt x="842" y="248"/>
                    </a:cubicBezTo>
                    <a:cubicBezTo>
                      <a:pt x="842" y="262"/>
                      <a:pt x="842" y="266"/>
                      <a:pt x="842" y="270"/>
                    </a:cubicBezTo>
                    <a:cubicBezTo>
                      <a:pt x="842" y="277"/>
                      <a:pt x="845" y="284"/>
                      <a:pt x="856" y="284"/>
                    </a:cubicBezTo>
                    <a:cubicBezTo>
                      <a:pt x="871" y="284"/>
                      <a:pt x="871" y="277"/>
                      <a:pt x="874" y="252"/>
                    </a:cubicBezTo>
                    <a:cubicBezTo>
                      <a:pt x="883" y="180"/>
                      <a:pt x="891" y="108"/>
                      <a:pt x="899"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52" name="Freeform: Shape 451"/>
              <p:cNvSpPr/>
              <p:nvPr/>
            </p:nvSpPr>
            <p:spPr>
              <a:xfrm>
                <a:off x="1635120" y="3780360"/>
                <a:ext cx="714960" cy="18000"/>
              </a:xfrm>
              <a:custGeom>
                <a:avLst/>
                <a:gdLst/>
                <a:ahLst/>
                <a:cxnLst/>
                <a:rect l="0" t="0" r="r" b="b"/>
                <a:pathLst>
                  <a:path w="1986" h="50">
                    <a:moveTo>
                      <a:pt x="993" y="50"/>
                    </a:moveTo>
                    <a:cubicBezTo>
                      <a:pt x="662" y="50"/>
                      <a:pt x="331" y="50"/>
                      <a:pt x="0" y="50"/>
                    </a:cubicBezTo>
                    <a:cubicBezTo>
                      <a:pt x="0" y="34"/>
                      <a:pt x="0" y="17"/>
                      <a:pt x="0" y="0"/>
                    </a:cubicBezTo>
                    <a:cubicBezTo>
                      <a:pt x="662" y="0"/>
                      <a:pt x="1324" y="0"/>
                      <a:pt x="1986" y="0"/>
                    </a:cubicBezTo>
                    <a:cubicBezTo>
                      <a:pt x="1986" y="17"/>
                      <a:pt x="1986" y="34"/>
                      <a:pt x="1986" y="50"/>
                    </a:cubicBezTo>
                    <a:cubicBezTo>
                      <a:pt x="1655" y="50"/>
                      <a:pt x="1324" y="50"/>
                      <a:pt x="993"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453" name="Freeform: Shape 452"/>
              <p:cNvSpPr/>
              <p:nvPr/>
            </p:nvSpPr>
            <p:spPr>
              <a:xfrm>
                <a:off x="1654560" y="3903480"/>
                <a:ext cx="325080" cy="310680"/>
              </a:xfrm>
              <a:custGeom>
                <a:avLst/>
                <a:gdLst/>
                <a:ahLst/>
                <a:cxnLst/>
                <a:rect l="0" t="0" r="r" b="b"/>
                <a:pathLst>
                  <a:path w="903" h="863">
                    <a:moveTo>
                      <a:pt x="903" y="176"/>
                    </a:moveTo>
                    <a:cubicBezTo>
                      <a:pt x="903" y="83"/>
                      <a:pt x="820" y="0"/>
                      <a:pt x="665" y="0"/>
                    </a:cubicBezTo>
                    <a:cubicBezTo>
                      <a:pt x="524" y="0"/>
                      <a:pt x="383" y="0"/>
                      <a:pt x="241" y="0"/>
                    </a:cubicBezTo>
                    <a:cubicBezTo>
                      <a:pt x="219" y="0"/>
                      <a:pt x="205" y="0"/>
                      <a:pt x="205" y="25"/>
                    </a:cubicBezTo>
                    <a:cubicBezTo>
                      <a:pt x="205" y="40"/>
                      <a:pt x="216" y="40"/>
                      <a:pt x="241" y="40"/>
                    </a:cubicBezTo>
                    <a:cubicBezTo>
                      <a:pt x="257" y="41"/>
                      <a:pt x="266" y="40"/>
                      <a:pt x="288" y="43"/>
                    </a:cubicBezTo>
                    <a:cubicBezTo>
                      <a:pt x="313" y="47"/>
                      <a:pt x="324" y="47"/>
                      <a:pt x="324" y="65"/>
                    </a:cubicBezTo>
                    <a:cubicBezTo>
                      <a:pt x="324" y="68"/>
                      <a:pt x="324" y="72"/>
                      <a:pt x="317" y="86"/>
                    </a:cubicBezTo>
                    <a:cubicBezTo>
                      <a:pt x="260" y="313"/>
                      <a:pt x="204" y="539"/>
                      <a:pt x="147" y="766"/>
                    </a:cubicBezTo>
                    <a:cubicBezTo>
                      <a:pt x="137" y="812"/>
                      <a:pt x="133" y="823"/>
                      <a:pt x="32" y="823"/>
                    </a:cubicBezTo>
                    <a:cubicBezTo>
                      <a:pt x="11" y="823"/>
                      <a:pt x="0" y="823"/>
                      <a:pt x="0" y="848"/>
                    </a:cubicBezTo>
                    <a:cubicBezTo>
                      <a:pt x="0" y="863"/>
                      <a:pt x="11" y="863"/>
                      <a:pt x="32" y="863"/>
                    </a:cubicBezTo>
                    <a:cubicBezTo>
                      <a:pt x="183" y="863"/>
                      <a:pt x="335" y="863"/>
                      <a:pt x="486" y="863"/>
                    </a:cubicBezTo>
                    <a:cubicBezTo>
                      <a:pt x="683" y="863"/>
                      <a:pt x="835" y="715"/>
                      <a:pt x="835" y="590"/>
                    </a:cubicBezTo>
                    <a:cubicBezTo>
                      <a:pt x="835" y="500"/>
                      <a:pt x="759" y="428"/>
                      <a:pt x="637" y="413"/>
                    </a:cubicBezTo>
                    <a:cubicBezTo>
                      <a:pt x="770" y="388"/>
                      <a:pt x="903" y="295"/>
                      <a:pt x="903" y="176"/>
                    </a:cubicBezTo>
                    <a:moveTo>
                      <a:pt x="788" y="169"/>
                    </a:moveTo>
                    <a:cubicBezTo>
                      <a:pt x="788" y="280"/>
                      <a:pt x="680" y="403"/>
                      <a:pt x="525" y="403"/>
                    </a:cubicBezTo>
                    <a:cubicBezTo>
                      <a:pt x="463" y="403"/>
                      <a:pt x="400" y="403"/>
                      <a:pt x="338" y="403"/>
                    </a:cubicBezTo>
                    <a:cubicBezTo>
                      <a:pt x="365" y="298"/>
                      <a:pt x="391" y="194"/>
                      <a:pt x="417" y="90"/>
                    </a:cubicBezTo>
                    <a:cubicBezTo>
                      <a:pt x="428" y="43"/>
                      <a:pt x="432" y="40"/>
                      <a:pt x="486" y="40"/>
                    </a:cubicBezTo>
                    <a:cubicBezTo>
                      <a:pt x="541" y="40"/>
                      <a:pt x="596" y="40"/>
                      <a:pt x="651" y="40"/>
                    </a:cubicBezTo>
                    <a:cubicBezTo>
                      <a:pt x="759" y="40"/>
                      <a:pt x="788" y="115"/>
                      <a:pt x="788" y="169"/>
                    </a:cubicBezTo>
                    <a:moveTo>
                      <a:pt x="716" y="575"/>
                    </a:moveTo>
                    <a:cubicBezTo>
                      <a:pt x="716" y="701"/>
                      <a:pt x="604" y="823"/>
                      <a:pt x="453" y="823"/>
                    </a:cubicBezTo>
                    <a:cubicBezTo>
                      <a:pt x="397" y="823"/>
                      <a:pt x="341" y="823"/>
                      <a:pt x="284" y="823"/>
                    </a:cubicBezTo>
                    <a:cubicBezTo>
                      <a:pt x="266" y="823"/>
                      <a:pt x="263" y="823"/>
                      <a:pt x="255" y="823"/>
                    </a:cubicBezTo>
                    <a:cubicBezTo>
                      <a:pt x="241" y="820"/>
                      <a:pt x="237" y="820"/>
                      <a:pt x="237" y="809"/>
                    </a:cubicBezTo>
                    <a:cubicBezTo>
                      <a:pt x="237" y="805"/>
                      <a:pt x="237" y="805"/>
                      <a:pt x="245" y="780"/>
                    </a:cubicBezTo>
                    <a:cubicBezTo>
                      <a:pt x="273" y="663"/>
                      <a:pt x="302" y="545"/>
                      <a:pt x="331" y="428"/>
                    </a:cubicBezTo>
                    <a:cubicBezTo>
                      <a:pt x="411" y="428"/>
                      <a:pt x="492" y="428"/>
                      <a:pt x="572" y="428"/>
                    </a:cubicBezTo>
                    <a:cubicBezTo>
                      <a:pt x="691"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54" name="Freeform: Shape 453"/>
              <p:cNvSpPr/>
              <p:nvPr/>
            </p:nvSpPr>
            <p:spPr>
              <a:xfrm>
                <a:off x="2014560" y="3894120"/>
                <a:ext cx="323640" cy="330120"/>
              </a:xfrm>
              <a:custGeom>
                <a:avLst/>
                <a:gdLst/>
                <a:ahLst/>
                <a:cxnLst/>
                <a:rect l="0" t="0" r="r" b="b"/>
                <a:pathLst>
                  <a:path w="899" h="917">
                    <a:moveTo>
                      <a:pt x="899" y="11"/>
                    </a:moveTo>
                    <a:cubicBezTo>
                      <a:pt x="899" y="7"/>
                      <a:pt x="896" y="0"/>
                      <a:pt x="885" y="0"/>
                    </a:cubicBezTo>
                    <a:cubicBezTo>
                      <a:pt x="881" y="0"/>
                      <a:pt x="878" y="0"/>
                      <a:pt x="863" y="14"/>
                    </a:cubicBezTo>
                    <a:cubicBezTo>
                      <a:pt x="835" y="47"/>
                      <a:pt x="806" y="79"/>
                      <a:pt x="777" y="111"/>
                    </a:cubicBezTo>
                    <a:cubicBezTo>
                      <a:pt x="766" y="93"/>
                      <a:pt x="709" y="0"/>
                      <a:pt x="568" y="0"/>
                    </a:cubicBezTo>
                    <a:cubicBezTo>
                      <a:pt x="284" y="0"/>
                      <a:pt x="0" y="277"/>
                      <a:pt x="0" y="572"/>
                    </a:cubicBezTo>
                    <a:cubicBezTo>
                      <a:pt x="0" y="780"/>
                      <a:pt x="151" y="917"/>
                      <a:pt x="342" y="917"/>
                    </a:cubicBezTo>
                    <a:cubicBezTo>
                      <a:pt x="453" y="917"/>
                      <a:pt x="550" y="866"/>
                      <a:pt x="615" y="809"/>
                    </a:cubicBezTo>
                    <a:cubicBezTo>
                      <a:pt x="734" y="705"/>
                      <a:pt x="755" y="590"/>
                      <a:pt x="755" y="586"/>
                    </a:cubicBezTo>
                    <a:cubicBezTo>
                      <a:pt x="755" y="572"/>
                      <a:pt x="746" y="576"/>
                      <a:pt x="741" y="572"/>
                    </a:cubicBezTo>
                    <a:cubicBezTo>
                      <a:pt x="734" y="572"/>
                      <a:pt x="727" y="575"/>
                      <a:pt x="723" y="586"/>
                    </a:cubicBezTo>
                    <a:cubicBezTo>
                      <a:pt x="712" y="622"/>
                      <a:pt x="683" y="712"/>
                      <a:pt x="597" y="784"/>
                    </a:cubicBezTo>
                    <a:cubicBezTo>
                      <a:pt x="507" y="856"/>
                      <a:pt x="428" y="877"/>
                      <a:pt x="363" y="877"/>
                    </a:cubicBezTo>
                    <a:cubicBezTo>
                      <a:pt x="248" y="877"/>
                      <a:pt x="115" y="812"/>
                      <a:pt x="115" y="615"/>
                    </a:cubicBezTo>
                    <a:cubicBezTo>
                      <a:pt x="115" y="543"/>
                      <a:pt x="144" y="338"/>
                      <a:pt x="270" y="191"/>
                    </a:cubicBezTo>
                    <a:cubicBezTo>
                      <a:pt x="345" y="101"/>
                      <a:pt x="464" y="40"/>
                      <a:pt x="576" y="40"/>
                    </a:cubicBezTo>
                    <a:cubicBezTo>
                      <a:pt x="705" y="40"/>
                      <a:pt x="781" y="137"/>
                      <a:pt x="781" y="280"/>
                    </a:cubicBezTo>
                    <a:cubicBezTo>
                      <a:pt x="781" y="331"/>
                      <a:pt x="777" y="333"/>
                      <a:pt x="777" y="345"/>
                    </a:cubicBezTo>
                    <a:cubicBezTo>
                      <a:pt x="777" y="358"/>
                      <a:pt x="791" y="359"/>
                      <a:pt x="795" y="359"/>
                    </a:cubicBezTo>
                    <a:cubicBezTo>
                      <a:pt x="813" y="359"/>
                      <a:pt x="813" y="356"/>
                      <a:pt x="817" y="334"/>
                    </a:cubicBezTo>
                    <a:cubicBezTo>
                      <a:pt x="844" y="226"/>
                      <a:pt x="872" y="119"/>
                      <a:pt x="899"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55" name="Freeform: Shape 454"/>
              <p:cNvSpPr/>
              <p:nvPr/>
            </p:nvSpPr>
            <p:spPr>
              <a:xfrm>
                <a:off x="2557080" y="373644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36"/>
                      <a:pt x="842" y="25"/>
                    </a:cubicBezTo>
                    <a:moveTo>
                      <a:pt x="842" y="270"/>
                    </a:moveTo>
                    <a:cubicBezTo>
                      <a:pt x="842" y="255"/>
                      <a:pt x="831" y="244"/>
                      <a:pt x="817" y="244"/>
                    </a:cubicBezTo>
                    <a:cubicBezTo>
                      <a:pt x="553" y="244"/>
                      <a:pt x="289" y="244"/>
                      <a:pt x="25" y="244"/>
                    </a:cubicBezTo>
                    <a:cubicBezTo>
                      <a:pt x="11" y="244"/>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56" name="Freeform: Shape 455"/>
              <p:cNvSpPr/>
              <p:nvPr/>
            </p:nvSpPr>
            <p:spPr>
              <a:xfrm>
                <a:off x="3089520" y="3292560"/>
                <a:ext cx="181440" cy="302760"/>
              </a:xfrm>
              <a:custGeom>
                <a:avLst/>
                <a:gdLst/>
                <a:ahLst/>
                <a:cxnLst/>
                <a:rect l="0" t="0" r="r" b="b"/>
                <a:pathLst>
                  <a:path w="504" h="841">
                    <a:moveTo>
                      <a:pt x="504" y="622"/>
                    </a:moveTo>
                    <a:cubicBezTo>
                      <a:pt x="493" y="622"/>
                      <a:pt x="482" y="622"/>
                      <a:pt x="471" y="622"/>
                    </a:cubicBezTo>
                    <a:cubicBezTo>
                      <a:pt x="464" y="658"/>
                      <a:pt x="457" y="715"/>
                      <a:pt x="442" y="733"/>
                    </a:cubicBezTo>
                    <a:cubicBezTo>
                      <a:pt x="435" y="744"/>
                      <a:pt x="353" y="744"/>
                      <a:pt x="324" y="744"/>
                    </a:cubicBezTo>
                    <a:cubicBezTo>
                      <a:pt x="248" y="744"/>
                      <a:pt x="173" y="744"/>
                      <a:pt x="97" y="744"/>
                    </a:cubicBezTo>
                    <a:cubicBezTo>
                      <a:pt x="141" y="701"/>
                      <a:pt x="186" y="658"/>
                      <a:pt x="230" y="615"/>
                    </a:cubicBezTo>
                    <a:cubicBezTo>
                      <a:pt x="428" y="439"/>
                      <a:pt x="504" y="370"/>
                      <a:pt x="504" y="244"/>
                    </a:cubicBezTo>
                    <a:cubicBezTo>
                      <a:pt x="504" y="101"/>
                      <a:pt x="389" y="0"/>
                      <a:pt x="234" y="0"/>
                    </a:cubicBezTo>
                    <a:cubicBezTo>
                      <a:pt x="94" y="0"/>
                      <a:pt x="0" y="115"/>
                      <a:pt x="0" y="230"/>
                    </a:cubicBezTo>
                    <a:cubicBezTo>
                      <a:pt x="0" y="298"/>
                      <a:pt x="61" y="298"/>
                      <a:pt x="65" y="298"/>
                    </a:cubicBezTo>
                    <a:cubicBezTo>
                      <a:pt x="86" y="298"/>
                      <a:pt x="133" y="284"/>
                      <a:pt x="133" y="234"/>
                    </a:cubicBezTo>
                    <a:cubicBezTo>
                      <a:pt x="133" y="201"/>
                      <a:pt x="108" y="165"/>
                      <a:pt x="65" y="165"/>
                    </a:cubicBezTo>
                    <a:cubicBezTo>
                      <a:pt x="54" y="165"/>
                      <a:pt x="50" y="165"/>
                      <a:pt x="47" y="169"/>
                    </a:cubicBezTo>
                    <a:cubicBezTo>
                      <a:pt x="76" y="86"/>
                      <a:pt x="144" y="40"/>
                      <a:pt x="219" y="40"/>
                    </a:cubicBezTo>
                    <a:cubicBezTo>
                      <a:pt x="335" y="40"/>
                      <a:pt x="389" y="140"/>
                      <a:pt x="389" y="244"/>
                    </a:cubicBezTo>
                    <a:cubicBezTo>
                      <a:pt x="389" y="345"/>
                      <a:pt x="324" y="446"/>
                      <a:pt x="255" y="525"/>
                    </a:cubicBezTo>
                    <a:cubicBezTo>
                      <a:pt x="175" y="615"/>
                      <a:pt x="95" y="705"/>
                      <a:pt x="14" y="794"/>
                    </a:cubicBezTo>
                    <a:cubicBezTo>
                      <a:pt x="0" y="809"/>
                      <a:pt x="0" y="809"/>
                      <a:pt x="0" y="841"/>
                    </a:cubicBezTo>
                    <a:cubicBezTo>
                      <a:pt x="156" y="841"/>
                      <a:pt x="312" y="841"/>
                      <a:pt x="468" y="841"/>
                    </a:cubicBezTo>
                    <a:cubicBezTo>
                      <a:pt x="480" y="768"/>
                      <a:pt x="492" y="695"/>
                      <a:pt x="504" y="62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57" name="Freeform: Shape 456"/>
              <p:cNvSpPr/>
              <p:nvPr/>
            </p:nvSpPr>
            <p:spPr>
              <a:xfrm>
                <a:off x="3066120" y="3780360"/>
                <a:ext cx="227880" cy="18000"/>
              </a:xfrm>
              <a:custGeom>
                <a:avLst/>
                <a:gdLst/>
                <a:ahLst/>
                <a:cxnLst/>
                <a:rect l="0" t="0" r="r" b="b"/>
                <a:pathLst>
                  <a:path w="633" h="50">
                    <a:moveTo>
                      <a:pt x="317" y="50"/>
                    </a:moveTo>
                    <a:cubicBezTo>
                      <a:pt x="211" y="50"/>
                      <a:pt x="106" y="50"/>
                      <a:pt x="0" y="50"/>
                    </a:cubicBezTo>
                    <a:cubicBezTo>
                      <a:pt x="0" y="34"/>
                      <a:pt x="0" y="17"/>
                      <a:pt x="0" y="0"/>
                    </a:cubicBezTo>
                    <a:cubicBezTo>
                      <a:pt x="211" y="0"/>
                      <a:pt x="422" y="0"/>
                      <a:pt x="633" y="0"/>
                    </a:cubicBezTo>
                    <a:cubicBezTo>
                      <a:pt x="633" y="17"/>
                      <a:pt x="633" y="34"/>
                      <a:pt x="633" y="50"/>
                    </a:cubicBezTo>
                    <a:cubicBezTo>
                      <a:pt x="528" y="50"/>
                      <a:pt x="422" y="50"/>
                      <a:pt x="317"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458" name="Freeform: Shape 457"/>
              <p:cNvSpPr/>
              <p:nvPr/>
            </p:nvSpPr>
            <p:spPr>
              <a:xfrm>
                <a:off x="3085560" y="3911040"/>
                <a:ext cx="189000" cy="313200"/>
              </a:xfrm>
              <a:custGeom>
                <a:avLst/>
                <a:gdLst/>
                <a:ahLst/>
                <a:cxnLst/>
                <a:rect l="0" t="0" r="r" b="b"/>
                <a:pathLst>
                  <a:path w="525" h="870">
                    <a:moveTo>
                      <a:pt x="525" y="625"/>
                    </a:moveTo>
                    <a:cubicBezTo>
                      <a:pt x="525" y="521"/>
                      <a:pt x="446" y="424"/>
                      <a:pt x="313" y="399"/>
                    </a:cubicBezTo>
                    <a:cubicBezTo>
                      <a:pt x="417" y="363"/>
                      <a:pt x="489" y="277"/>
                      <a:pt x="489" y="176"/>
                    </a:cubicBezTo>
                    <a:cubicBezTo>
                      <a:pt x="489" y="72"/>
                      <a:pt x="378" y="0"/>
                      <a:pt x="259" y="0"/>
                    </a:cubicBezTo>
                    <a:cubicBezTo>
                      <a:pt x="130" y="0"/>
                      <a:pt x="32" y="75"/>
                      <a:pt x="32" y="173"/>
                    </a:cubicBezTo>
                    <a:cubicBezTo>
                      <a:pt x="32" y="216"/>
                      <a:pt x="61" y="237"/>
                      <a:pt x="97" y="237"/>
                    </a:cubicBezTo>
                    <a:cubicBezTo>
                      <a:pt x="137" y="237"/>
                      <a:pt x="162" y="212"/>
                      <a:pt x="162" y="173"/>
                    </a:cubicBezTo>
                    <a:cubicBezTo>
                      <a:pt x="162" y="111"/>
                      <a:pt x="104" y="111"/>
                      <a:pt x="83" y="111"/>
                    </a:cubicBezTo>
                    <a:cubicBezTo>
                      <a:pt x="122" y="50"/>
                      <a:pt x="209" y="32"/>
                      <a:pt x="252" y="32"/>
                    </a:cubicBezTo>
                    <a:cubicBezTo>
                      <a:pt x="306" y="32"/>
                      <a:pt x="374" y="61"/>
                      <a:pt x="374" y="173"/>
                    </a:cubicBezTo>
                    <a:cubicBezTo>
                      <a:pt x="374" y="191"/>
                      <a:pt x="371" y="262"/>
                      <a:pt x="338" y="316"/>
                    </a:cubicBezTo>
                    <a:cubicBezTo>
                      <a:pt x="302" y="377"/>
                      <a:pt x="259" y="381"/>
                      <a:pt x="227" y="385"/>
                    </a:cubicBezTo>
                    <a:cubicBezTo>
                      <a:pt x="216" y="385"/>
                      <a:pt x="187" y="388"/>
                      <a:pt x="176" y="388"/>
                    </a:cubicBezTo>
                    <a:cubicBezTo>
                      <a:pt x="165" y="388"/>
                      <a:pt x="158" y="388"/>
                      <a:pt x="158" y="403"/>
                    </a:cubicBezTo>
                    <a:cubicBezTo>
                      <a:pt x="158" y="417"/>
                      <a:pt x="165" y="417"/>
                      <a:pt x="187" y="417"/>
                    </a:cubicBezTo>
                    <a:cubicBezTo>
                      <a:pt x="206" y="417"/>
                      <a:pt x="225" y="417"/>
                      <a:pt x="245" y="417"/>
                    </a:cubicBezTo>
                    <a:cubicBezTo>
                      <a:pt x="345" y="417"/>
                      <a:pt x="392" y="503"/>
                      <a:pt x="392" y="625"/>
                    </a:cubicBezTo>
                    <a:cubicBezTo>
                      <a:pt x="392" y="798"/>
                      <a:pt x="306" y="834"/>
                      <a:pt x="252" y="834"/>
                    </a:cubicBezTo>
                    <a:cubicBezTo>
                      <a:pt x="198" y="834"/>
                      <a:pt x="101" y="812"/>
                      <a:pt x="58" y="737"/>
                    </a:cubicBezTo>
                    <a:cubicBezTo>
                      <a:pt x="101" y="744"/>
                      <a:pt x="140" y="715"/>
                      <a:pt x="140" y="669"/>
                    </a:cubicBezTo>
                    <a:cubicBezTo>
                      <a:pt x="140" y="622"/>
                      <a:pt x="108" y="597"/>
                      <a:pt x="72" y="597"/>
                    </a:cubicBezTo>
                    <a:cubicBezTo>
                      <a:pt x="40" y="597"/>
                      <a:pt x="0" y="615"/>
                      <a:pt x="0" y="672"/>
                    </a:cubicBezTo>
                    <a:cubicBezTo>
                      <a:pt x="0" y="787"/>
                      <a:pt x="119" y="870"/>
                      <a:pt x="255" y="870"/>
                    </a:cubicBezTo>
                    <a:cubicBezTo>
                      <a:pt x="410" y="870"/>
                      <a:pt x="525" y="755"/>
                      <a:pt x="525" y="62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sp>
          <p:nvSpPr>
            <p:cNvPr id="459" name="TextBox 458"/>
            <p:cNvSpPr txBox="1"/>
            <p:nvPr/>
          </p:nvSpPr>
          <p:spPr>
            <a:xfrm>
              <a:off x="3385080" y="3085200"/>
              <a:ext cx="2101320" cy="1309320"/>
            </a:xfrm>
            <a:prstGeom prst="rect">
              <a:avLst/>
            </a:prstGeom>
            <a:noFill/>
            <a:ln w="18000">
              <a:noFill/>
            </a:ln>
          </p:spPr>
          <p:txBody>
            <a:bodyPr lIns="36000" tIns="36000" rIns="36000" bIns="36000" anchor="ctr">
              <a:noAutofit/>
            </a:bodyPr>
            <a:lstStyle/>
            <a:p>
              <a:pPr algn="just">
                <a:lnSpc>
                  <a:spcPct val="110000"/>
                </a:lnSpc>
              </a:pPr>
              <a:r>
                <a:rPr lang="sv-SE" sz="4000" b="0" strike="noStrike" spc="-1">
                  <a:solidFill>
                    <a:srgbClr val="000000"/>
                  </a:solidFill>
                  <a:latin typeface="Times New Roman"/>
                </a:rPr>
                <a:t>, suy ra:</a:t>
              </a:r>
              <a:endParaRPr lang="de-AT" sz="4000" b="0" strike="noStrike" spc="-1">
                <a:solidFill>
                  <a:srgbClr val="000000"/>
                </a:solidFill>
                <a:latin typeface="Source Sans Pro"/>
              </a:endParaRPr>
            </a:p>
          </p:txBody>
        </p:sp>
      </p:grpSp>
      <p:grpSp>
        <p:nvGrpSpPr>
          <p:cNvPr id="460" name="Group 459"/>
          <p:cNvGrpSpPr/>
          <p:nvPr/>
        </p:nvGrpSpPr>
        <p:grpSpPr>
          <a:xfrm>
            <a:off x="2140200" y="4441320"/>
            <a:ext cx="6121080" cy="931680"/>
            <a:chOff x="2140200" y="4441320"/>
            <a:chExt cx="6121080" cy="931680"/>
          </a:xfrm>
        </p:grpSpPr>
        <p:sp>
          <p:nvSpPr>
            <p:cNvPr id="461" name="Freeform: Shape 460"/>
            <p:cNvSpPr/>
            <p:nvPr/>
          </p:nvSpPr>
          <p:spPr>
            <a:xfrm>
              <a:off x="2140200" y="4742640"/>
              <a:ext cx="329400" cy="308160"/>
            </a:xfrm>
            <a:custGeom>
              <a:avLst/>
              <a:gdLst/>
              <a:ahLst/>
              <a:cxnLst/>
              <a:rect l="0" t="0" r="r" b="b"/>
              <a:pathLst>
                <a:path w="915" h="856">
                  <a:moveTo>
                    <a:pt x="914" y="32"/>
                  </a:moveTo>
                  <a:cubicBezTo>
                    <a:pt x="918" y="0"/>
                    <a:pt x="914" y="0"/>
                    <a:pt x="882" y="0"/>
                  </a:cubicBezTo>
                  <a:cubicBezTo>
                    <a:pt x="668" y="0"/>
                    <a:pt x="455" y="0"/>
                    <a:pt x="241" y="0"/>
                  </a:cubicBezTo>
                  <a:cubicBezTo>
                    <a:pt x="216" y="0"/>
                    <a:pt x="205" y="0"/>
                    <a:pt x="205" y="25"/>
                  </a:cubicBezTo>
                  <a:cubicBezTo>
                    <a:pt x="205" y="40"/>
                    <a:pt x="216" y="40"/>
                    <a:pt x="241" y="40"/>
                  </a:cubicBezTo>
                  <a:cubicBezTo>
                    <a:pt x="288" y="40"/>
                    <a:pt x="324" y="40"/>
                    <a:pt x="324" y="61"/>
                  </a:cubicBezTo>
                  <a:cubicBezTo>
                    <a:pt x="324" y="65"/>
                    <a:pt x="324" y="68"/>
                    <a:pt x="317" y="90"/>
                  </a:cubicBezTo>
                  <a:cubicBezTo>
                    <a:pt x="260" y="313"/>
                    <a:pt x="204" y="536"/>
                    <a:pt x="148" y="758"/>
                  </a:cubicBezTo>
                  <a:cubicBezTo>
                    <a:pt x="137" y="809"/>
                    <a:pt x="133" y="820"/>
                    <a:pt x="32" y="820"/>
                  </a:cubicBezTo>
                  <a:cubicBezTo>
                    <a:pt x="11" y="820"/>
                    <a:pt x="0" y="820"/>
                    <a:pt x="0" y="841"/>
                  </a:cubicBezTo>
                  <a:cubicBezTo>
                    <a:pt x="0" y="856"/>
                    <a:pt x="11" y="856"/>
                    <a:pt x="32" y="856"/>
                  </a:cubicBezTo>
                  <a:cubicBezTo>
                    <a:pt x="252" y="856"/>
                    <a:pt x="472" y="856"/>
                    <a:pt x="691" y="856"/>
                  </a:cubicBezTo>
                  <a:cubicBezTo>
                    <a:pt x="720" y="856"/>
                    <a:pt x="720" y="856"/>
                    <a:pt x="731" y="834"/>
                  </a:cubicBezTo>
                  <a:cubicBezTo>
                    <a:pt x="769" y="744"/>
                    <a:pt x="807" y="654"/>
                    <a:pt x="846" y="564"/>
                  </a:cubicBezTo>
                  <a:cubicBezTo>
                    <a:pt x="849" y="557"/>
                    <a:pt x="851" y="552"/>
                    <a:pt x="853" y="546"/>
                  </a:cubicBezTo>
                  <a:cubicBezTo>
                    <a:pt x="848" y="542"/>
                    <a:pt x="853" y="532"/>
                    <a:pt x="839" y="532"/>
                  </a:cubicBezTo>
                  <a:cubicBezTo>
                    <a:pt x="824" y="532"/>
                    <a:pt x="824" y="539"/>
                    <a:pt x="821" y="546"/>
                  </a:cubicBezTo>
                  <a:cubicBezTo>
                    <a:pt x="738" y="733"/>
                    <a:pt x="691" y="820"/>
                    <a:pt x="475" y="820"/>
                  </a:cubicBezTo>
                  <a:cubicBezTo>
                    <a:pt x="414" y="820"/>
                    <a:pt x="353" y="820"/>
                    <a:pt x="292" y="820"/>
                  </a:cubicBezTo>
                  <a:cubicBezTo>
                    <a:pt x="274" y="820"/>
                    <a:pt x="270" y="820"/>
                    <a:pt x="263" y="816"/>
                  </a:cubicBezTo>
                  <a:cubicBezTo>
                    <a:pt x="248" y="816"/>
                    <a:pt x="245" y="812"/>
                    <a:pt x="245" y="805"/>
                  </a:cubicBezTo>
                  <a:cubicBezTo>
                    <a:pt x="245" y="802"/>
                    <a:pt x="245" y="798"/>
                    <a:pt x="252" y="776"/>
                  </a:cubicBezTo>
                  <a:cubicBezTo>
                    <a:pt x="281" y="661"/>
                    <a:pt x="310" y="546"/>
                    <a:pt x="338" y="431"/>
                  </a:cubicBezTo>
                  <a:cubicBezTo>
                    <a:pt x="380" y="431"/>
                    <a:pt x="422" y="431"/>
                    <a:pt x="464" y="431"/>
                  </a:cubicBezTo>
                  <a:cubicBezTo>
                    <a:pt x="572" y="431"/>
                    <a:pt x="572" y="457"/>
                    <a:pt x="572" y="489"/>
                  </a:cubicBezTo>
                  <a:cubicBezTo>
                    <a:pt x="572" y="496"/>
                    <a:pt x="572" y="514"/>
                    <a:pt x="561" y="550"/>
                  </a:cubicBezTo>
                  <a:cubicBezTo>
                    <a:pt x="561" y="557"/>
                    <a:pt x="558" y="561"/>
                    <a:pt x="558" y="564"/>
                  </a:cubicBezTo>
                  <a:cubicBezTo>
                    <a:pt x="558" y="572"/>
                    <a:pt x="565" y="579"/>
                    <a:pt x="576" y="579"/>
                  </a:cubicBezTo>
                  <a:cubicBezTo>
                    <a:pt x="587" y="579"/>
                    <a:pt x="590" y="572"/>
                    <a:pt x="594" y="554"/>
                  </a:cubicBezTo>
                  <a:cubicBezTo>
                    <a:pt x="618" y="455"/>
                    <a:pt x="642" y="357"/>
                    <a:pt x="666" y="259"/>
                  </a:cubicBezTo>
                  <a:cubicBezTo>
                    <a:pt x="666" y="252"/>
                    <a:pt x="659" y="244"/>
                    <a:pt x="651" y="244"/>
                  </a:cubicBezTo>
                  <a:cubicBezTo>
                    <a:pt x="641" y="244"/>
                    <a:pt x="637" y="252"/>
                    <a:pt x="633" y="266"/>
                  </a:cubicBezTo>
                  <a:cubicBezTo>
                    <a:pt x="608" y="363"/>
                    <a:pt x="583" y="392"/>
                    <a:pt x="468" y="392"/>
                  </a:cubicBezTo>
                  <a:cubicBezTo>
                    <a:pt x="428" y="392"/>
                    <a:pt x="389" y="392"/>
                    <a:pt x="349" y="392"/>
                  </a:cubicBezTo>
                  <a:cubicBezTo>
                    <a:pt x="374" y="290"/>
                    <a:pt x="400" y="188"/>
                    <a:pt x="425" y="86"/>
                  </a:cubicBezTo>
                  <a:cubicBezTo>
                    <a:pt x="436" y="43"/>
                    <a:pt x="436" y="40"/>
                    <a:pt x="493" y="40"/>
                  </a:cubicBezTo>
                  <a:cubicBezTo>
                    <a:pt x="552" y="40"/>
                    <a:pt x="611" y="40"/>
                    <a:pt x="669" y="40"/>
                  </a:cubicBezTo>
                  <a:cubicBezTo>
                    <a:pt x="824" y="40"/>
                    <a:pt x="864" y="75"/>
                    <a:pt x="864" y="180"/>
                  </a:cubicBezTo>
                  <a:cubicBezTo>
                    <a:pt x="864" y="208"/>
                    <a:pt x="864" y="212"/>
                    <a:pt x="857" y="244"/>
                  </a:cubicBezTo>
                  <a:cubicBezTo>
                    <a:pt x="857" y="252"/>
                    <a:pt x="857" y="264"/>
                    <a:pt x="857" y="270"/>
                  </a:cubicBezTo>
                  <a:cubicBezTo>
                    <a:pt x="857" y="275"/>
                    <a:pt x="860" y="284"/>
                    <a:pt x="871" y="284"/>
                  </a:cubicBezTo>
                  <a:cubicBezTo>
                    <a:pt x="885" y="284"/>
                    <a:pt x="889" y="277"/>
                    <a:pt x="889" y="252"/>
                  </a:cubicBezTo>
                  <a:cubicBezTo>
                    <a:pt x="897" y="179"/>
                    <a:pt x="906" y="105"/>
                    <a:pt x="914"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62" name="Freeform: Shape 461"/>
            <p:cNvSpPr/>
            <p:nvPr/>
          </p:nvSpPr>
          <p:spPr>
            <a:xfrm>
              <a:off x="2500560" y="4742640"/>
              <a:ext cx="322920" cy="308160"/>
            </a:xfrm>
            <a:custGeom>
              <a:avLst/>
              <a:gdLst/>
              <a:ahLst/>
              <a:cxnLst/>
              <a:rect l="0" t="0" r="r" b="b"/>
              <a:pathLst>
                <a:path w="897" h="856">
                  <a:moveTo>
                    <a:pt x="896" y="32"/>
                  </a:moveTo>
                  <a:cubicBezTo>
                    <a:pt x="900" y="0"/>
                    <a:pt x="896" y="0"/>
                    <a:pt x="864" y="0"/>
                  </a:cubicBezTo>
                  <a:cubicBezTo>
                    <a:pt x="657" y="0"/>
                    <a:pt x="451" y="0"/>
                    <a:pt x="245" y="0"/>
                  </a:cubicBezTo>
                  <a:cubicBezTo>
                    <a:pt x="220" y="0"/>
                    <a:pt x="205" y="0"/>
                    <a:pt x="205" y="25"/>
                  </a:cubicBezTo>
                  <a:cubicBezTo>
                    <a:pt x="205" y="40"/>
                    <a:pt x="216" y="40"/>
                    <a:pt x="241" y="40"/>
                  </a:cubicBezTo>
                  <a:cubicBezTo>
                    <a:pt x="288" y="40"/>
                    <a:pt x="324" y="40"/>
                    <a:pt x="324" y="61"/>
                  </a:cubicBezTo>
                  <a:cubicBezTo>
                    <a:pt x="324" y="65"/>
                    <a:pt x="324" y="68"/>
                    <a:pt x="317" y="90"/>
                  </a:cubicBezTo>
                  <a:cubicBezTo>
                    <a:pt x="262" y="313"/>
                    <a:pt x="206" y="536"/>
                    <a:pt x="151" y="758"/>
                  </a:cubicBezTo>
                  <a:cubicBezTo>
                    <a:pt x="137" y="809"/>
                    <a:pt x="133" y="820"/>
                    <a:pt x="36" y="820"/>
                  </a:cubicBezTo>
                  <a:cubicBezTo>
                    <a:pt x="14" y="820"/>
                    <a:pt x="0" y="820"/>
                    <a:pt x="0" y="841"/>
                  </a:cubicBezTo>
                  <a:cubicBezTo>
                    <a:pt x="0" y="856"/>
                    <a:pt x="14" y="856"/>
                    <a:pt x="18" y="856"/>
                  </a:cubicBezTo>
                  <a:cubicBezTo>
                    <a:pt x="73" y="854"/>
                    <a:pt x="128" y="853"/>
                    <a:pt x="184" y="852"/>
                  </a:cubicBezTo>
                  <a:cubicBezTo>
                    <a:pt x="247" y="853"/>
                    <a:pt x="311" y="854"/>
                    <a:pt x="374" y="856"/>
                  </a:cubicBezTo>
                  <a:cubicBezTo>
                    <a:pt x="385" y="856"/>
                    <a:pt x="400" y="856"/>
                    <a:pt x="400" y="834"/>
                  </a:cubicBezTo>
                  <a:cubicBezTo>
                    <a:pt x="400" y="823"/>
                    <a:pt x="395" y="824"/>
                    <a:pt x="392" y="820"/>
                  </a:cubicBezTo>
                  <a:cubicBezTo>
                    <a:pt x="389" y="820"/>
                    <a:pt x="385" y="820"/>
                    <a:pt x="356" y="820"/>
                  </a:cubicBezTo>
                  <a:cubicBezTo>
                    <a:pt x="331" y="820"/>
                    <a:pt x="324" y="820"/>
                    <a:pt x="292" y="816"/>
                  </a:cubicBezTo>
                  <a:cubicBezTo>
                    <a:pt x="256" y="812"/>
                    <a:pt x="252" y="805"/>
                    <a:pt x="252" y="791"/>
                  </a:cubicBezTo>
                  <a:cubicBezTo>
                    <a:pt x="253" y="781"/>
                    <a:pt x="252" y="780"/>
                    <a:pt x="256" y="762"/>
                  </a:cubicBezTo>
                  <a:cubicBezTo>
                    <a:pt x="282" y="657"/>
                    <a:pt x="308" y="551"/>
                    <a:pt x="335" y="446"/>
                  </a:cubicBezTo>
                  <a:cubicBezTo>
                    <a:pt x="376" y="446"/>
                    <a:pt x="416" y="446"/>
                    <a:pt x="457" y="446"/>
                  </a:cubicBezTo>
                  <a:cubicBezTo>
                    <a:pt x="551" y="446"/>
                    <a:pt x="561" y="467"/>
                    <a:pt x="561" y="503"/>
                  </a:cubicBezTo>
                  <a:cubicBezTo>
                    <a:pt x="561" y="514"/>
                    <a:pt x="561" y="528"/>
                    <a:pt x="554" y="564"/>
                  </a:cubicBezTo>
                  <a:cubicBezTo>
                    <a:pt x="551" y="572"/>
                    <a:pt x="552" y="574"/>
                    <a:pt x="551" y="579"/>
                  </a:cubicBezTo>
                  <a:cubicBezTo>
                    <a:pt x="551" y="590"/>
                    <a:pt x="558" y="593"/>
                    <a:pt x="565" y="593"/>
                  </a:cubicBezTo>
                  <a:cubicBezTo>
                    <a:pt x="576" y="593"/>
                    <a:pt x="576" y="590"/>
                    <a:pt x="583" y="568"/>
                  </a:cubicBezTo>
                  <a:cubicBezTo>
                    <a:pt x="606" y="477"/>
                    <a:pt x="629" y="386"/>
                    <a:pt x="651" y="295"/>
                  </a:cubicBezTo>
                  <a:cubicBezTo>
                    <a:pt x="659" y="280"/>
                    <a:pt x="659" y="277"/>
                    <a:pt x="659" y="273"/>
                  </a:cubicBezTo>
                  <a:cubicBezTo>
                    <a:pt x="653" y="268"/>
                    <a:pt x="653" y="259"/>
                    <a:pt x="641" y="259"/>
                  </a:cubicBezTo>
                  <a:cubicBezTo>
                    <a:pt x="628" y="259"/>
                    <a:pt x="626" y="266"/>
                    <a:pt x="623" y="288"/>
                  </a:cubicBezTo>
                  <a:cubicBezTo>
                    <a:pt x="597" y="385"/>
                    <a:pt x="569" y="406"/>
                    <a:pt x="461" y="406"/>
                  </a:cubicBezTo>
                  <a:cubicBezTo>
                    <a:pt x="422" y="406"/>
                    <a:pt x="384" y="406"/>
                    <a:pt x="346" y="406"/>
                  </a:cubicBezTo>
                  <a:cubicBezTo>
                    <a:pt x="372" y="300"/>
                    <a:pt x="398" y="193"/>
                    <a:pt x="425" y="86"/>
                  </a:cubicBezTo>
                  <a:cubicBezTo>
                    <a:pt x="436" y="43"/>
                    <a:pt x="439" y="40"/>
                    <a:pt x="493" y="40"/>
                  </a:cubicBezTo>
                  <a:cubicBezTo>
                    <a:pt x="549" y="40"/>
                    <a:pt x="606" y="40"/>
                    <a:pt x="662" y="40"/>
                  </a:cubicBezTo>
                  <a:cubicBezTo>
                    <a:pt x="817" y="40"/>
                    <a:pt x="846" y="79"/>
                    <a:pt x="846" y="176"/>
                  </a:cubicBezTo>
                  <a:cubicBezTo>
                    <a:pt x="846" y="205"/>
                    <a:pt x="846" y="212"/>
                    <a:pt x="842" y="244"/>
                  </a:cubicBezTo>
                  <a:cubicBezTo>
                    <a:pt x="839" y="262"/>
                    <a:pt x="839" y="262"/>
                    <a:pt x="839" y="270"/>
                  </a:cubicBezTo>
                  <a:cubicBezTo>
                    <a:pt x="839" y="273"/>
                    <a:pt x="842" y="284"/>
                    <a:pt x="853" y="284"/>
                  </a:cubicBezTo>
                  <a:cubicBezTo>
                    <a:pt x="867" y="284"/>
                    <a:pt x="871" y="277"/>
                    <a:pt x="871" y="252"/>
                  </a:cubicBezTo>
                  <a:cubicBezTo>
                    <a:pt x="879" y="179"/>
                    <a:pt x="888" y="105"/>
                    <a:pt x="896"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63" name="Freeform: Shape 462"/>
            <p:cNvSpPr/>
            <p:nvPr/>
          </p:nvSpPr>
          <p:spPr>
            <a:xfrm>
              <a:off x="2989080" y="488520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70"/>
                  </a:moveTo>
                  <a:cubicBezTo>
                    <a:pt x="842" y="255"/>
                    <a:pt x="831" y="244"/>
                    <a:pt x="817" y="244"/>
                  </a:cubicBezTo>
                  <a:cubicBezTo>
                    <a:pt x="553" y="244"/>
                    <a:pt x="289" y="244"/>
                    <a:pt x="25" y="244"/>
                  </a:cubicBezTo>
                  <a:cubicBezTo>
                    <a:pt x="11" y="244"/>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64" name="Freeform: Shape 463"/>
            <p:cNvSpPr/>
            <p:nvPr/>
          </p:nvSpPr>
          <p:spPr>
            <a:xfrm>
              <a:off x="3463200" y="4741560"/>
              <a:ext cx="325080" cy="309240"/>
            </a:xfrm>
            <a:custGeom>
              <a:avLst/>
              <a:gdLst/>
              <a:ahLst/>
              <a:cxnLst/>
              <a:rect l="0" t="0" r="r" b="b"/>
              <a:pathLst>
                <a:path w="903" h="859">
                  <a:moveTo>
                    <a:pt x="903" y="173"/>
                  </a:moveTo>
                  <a:cubicBezTo>
                    <a:pt x="903" y="79"/>
                    <a:pt x="817" y="0"/>
                    <a:pt x="666" y="0"/>
                  </a:cubicBezTo>
                  <a:cubicBezTo>
                    <a:pt x="524" y="0"/>
                    <a:pt x="383" y="0"/>
                    <a:pt x="241" y="0"/>
                  </a:cubicBezTo>
                  <a:cubicBezTo>
                    <a:pt x="220" y="0"/>
                    <a:pt x="205" y="0"/>
                    <a:pt x="205" y="25"/>
                  </a:cubicBezTo>
                  <a:cubicBezTo>
                    <a:pt x="205" y="40"/>
                    <a:pt x="216" y="40"/>
                    <a:pt x="241" y="40"/>
                  </a:cubicBezTo>
                  <a:cubicBezTo>
                    <a:pt x="257" y="40"/>
                    <a:pt x="266" y="40"/>
                    <a:pt x="288" y="40"/>
                  </a:cubicBezTo>
                  <a:cubicBezTo>
                    <a:pt x="313" y="43"/>
                    <a:pt x="324" y="43"/>
                    <a:pt x="324" y="61"/>
                  </a:cubicBezTo>
                  <a:cubicBezTo>
                    <a:pt x="324" y="65"/>
                    <a:pt x="320" y="68"/>
                    <a:pt x="317" y="86"/>
                  </a:cubicBezTo>
                  <a:cubicBezTo>
                    <a:pt x="260" y="312"/>
                    <a:pt x="204" y="537"/>
                    <a:pt x="148" y="762"/>
                  </a:cubicBezTo>
                  <a:cubicBezTo>
                    <a:pt x="137" y="812"/>
                    <a:pt x="133" y="823"/>
                    <a:pt x="32" y="823"/>
                  </a:cubicBezTo>
                  <a:cubicBezTo>
                    <a:pt x="11" y="823"/>
                    <a:pt x="0" y="823"/>
                    <a:pt x="0" y="848"/>
                  </a:cubicBezTo>
                  <a:cubicBezTo>
                    <a:pt x="0" y="859"/>
                    <a:pt x="11" y="859"/>
                    <a:pt x="32" y="859"/>
                  </a:cubicBezTo>
                  <a:cubicBezTo>
                    <a:pt x="184" y="859"/>
                    <a:pt x="335" y="859"/>
                    <a:pt x="486" y="859"/>
                  </a:cubicBezTo>
                  <a:cubicBezTo>
                    <a:pt x="684" y="859"/>
                    <a:pt x="835" y="712"/>
                    <a:pt x="835" y="590"/>
                  </a:cubicBezTo>
                  <a:cubicBezTo>
                    <a:pt x="835" y="496"/>
                    <a:pt x="759" y="424"/>
                    <a:pt x="637" y="410"/>
                  </a:cubicBezTo>
                  <a:cubicBezTo>
                    <a:pt x="770" y="385"/>
                    <a:pt x="903" y="295"/>
                    <a:pt x="903" y="173"/>
                  </a:cubicBezTo>
                  <a:moveTo>
                    <a:pt x="788" y="169"/>
                  </a:moveTo>
                  <a:cubicBezTo>
                    <a:pt x="788" y="280"/>
                    <a:pt x="677" y="399"/>
                    <a:pt x="525" y="399"/>
                  </a:cubicBezTo>
                  <a:cubicBezTo>
                    <a:pt x="463" y="399"/>
                    <a:pt x="401" y="399"/>
                    <a:pt x="338" y="399"/>
                  </a:cubicBezTo>
                  <a:cubicBezTo>
                    <a:pt x="365" y="295"/>
                    <a:pt x="391" y="191"/>
                    <a:pt x="418" y="86"/>
                  </a:cubicBezTo>
                  <a:cubicBezTo>
                    <a:pt x="428" y="43"/>
                    <a:pt x="432" y="40"/>
                    <a:pt x="486" y="40"/>
                  </a:cubicBezTo>
                  <a:cubicBezTo>
                    <a:pt x="540" y="40"/>
                    <a:pt x="594" y="40"/>
                    <a:pt x="648" y="40"/>
                  </a:cubicBezTo>
                  <a:cubicBezTo>
                    <a:pt x="759" y="40"/>
                    <a:pt x="788" y="111"/>
                    <a:pt x="788" y="169"/>
                  </a:cubicBezTo>
                  <a:moveTo>
                    <a:pt x="716" y="575"/>
                  </a:moveTo>
                  <a:cubicBezTo>
                    <a:pt x="716" y="697"/>
                    <a:pt x="605" y="823"/>
                    <a:pt x="454" y="823"/>
                  </a:cubicBezTo>
                  <a:cubicBezTo>
                    <a:pt x="397" y="823"/>
                    <a:pt x="341" y="823"/>
                    <a:pt x="284" y="823"/>
                  </a:cubicBezTo>
                  <a:cubicBezTo>
                    <a:pt x="266" y="823"/>
                    <a:pt x="263" y="823"/>
                    <a:pt x="256" y="820"/>
                  </a:cubicBezTo>
                  <a:cubicBezTo>
                    <a:pt x="241" y="820"/>
                    <a:pt x="238" y="816"/>
                    <a:pt x="238" y="809"/>
                  </a:cubicBezTo>
                  <a:cubicBezTo>
                    <a:pt x="238" y="805"/>
                    <a:pt x="238" y="802"/>
                    <a:pt x="245" y="780"/>
                  </a:cubicBezTo>
                  <a:cubicBezTo>
                    <a:pt x="274" y="663"/>
                    <a:pt x="302" y="545"/>
                    <a:pt x="331" y="428"/>
                  </a:cubicBezTo>
                  <a:cubicBezTo>
                    <a:pt x="412" y="428"/>
                    <a:pt x="492" y="428"/>
                    <a:pt x="572" y="428"/>
                  </a:cubicBezTo>
                  <a:cubicBezTo>
                    <a:pt x="691"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65" name="Freeform: Shape 464"/>
            <p:cNvSpPr/>
            <p:nvPr/>
          </p:nvSpPr>
          <p:spPr>
            <a:xfrm>
              <a:off x="3823200" y="4731120"/>
              <a:ext cx="324000" cy="330120"/>
            </a:xfrm>
            <a:custGeom>
              <a:avLst/>
              <a:gdLst/>
              <a:ahLst/>
              <a:cxnLst/>
              <a:rect l="0" t="0" r="r" b="b"/>
              <a:pathLst>
                <a:path w="900" h="917">
                  <a:moveTo>
                    <a:pt x="900" y="14"/>
                  </a:moveTo>
                  <a:cubicBezTo>
                    <a:pt x="900" y="11"/>
                    <a:pt x="896" y="0"/>
                    <a:pt x="885" y="0"/>
                  </a:cubicBezTo>
                  <a:cubicBezTo>
                    <a:pt x="882" y="0"/>
                    <a:pt x="878" y="0"/>
                    <a:pt x="864" y="14"/>
                  </a:cubicBezTo>
                  <a:cubicBezTo>
                    <a:pt x="835" y="47"/>
                    <a:pt x="806" y="79"/>
                    <a:pt x="777" y="111"/>
                  </a:cubicBezTo>
                  <a:cubicBezTo>
                    <a:pt x="767" y="93"/>
                    <a:pt x="705" y="0"/>
                    <a:pt x="565" y="0"/>
                  </a:cubicBezTo>
                  <a:cubicBezTo>
                    <a:pt x="284" y="0"/>
                    <a:pt x="0" y="280"/>
                    <a:pt x="0" y="572"/>
                  </a:cubicBezTo>
                  <a:cubicBezTo>
                    <a:pt x="0" y="780"/>
                    <a:pt x="151" y="917"/>
                    <a:pt x="342" y="917"/>
                  </a:cubicBezTo>
                  <a:cubicBezTo>
                    <a:pt x="454" y="917"/>
                    <a:pt x="551" y="866"/>
                    <a:pt x="615" y="809"/>
                  </a:cubicBezTo>
                  <a:cubicBezTo>
                    <a:pt x="734" y="705"/>
                    <a:pt x="756" y="590"/>
                    <a:pt x="756" y="586"/>
                  </a:cubicBezTo>
                  <a:cubicBezTo>
                    <a:pt x="756" y="575"/>
                    <a:pt x="746" y="579"/>
                    <a:pt x="741" y="575"/>
                  </a:cubicBezTo>
                  <a:cubicBezTo>
                    <a:pt x="734" y="575"/>
                    <a:pt x="727" y="575"/>
                    <a:pt x="723" y="586"/>
                  </a:cubicBezTo>
                  <a:cubicBezTo>
                    <a:pt x="713" y="622"/>
                    <a:pt x="684" y="712"/>
                    <a:pt x="597" y="787"/>
                  </a:cubicBezTo>
                  <a:cubicBezTo>
                    <a:pt x="507" y="856"/>
                    <a:pt x="428" y="877"/>
                    <a:pt x="364" y="877"/>
                  </a:cubicBezTo>
                  <a:cubicBezTo>
                    <a:pt x="248" y="877"/>
                    <a:pt x="115" y="812"/>
                    <a:pt x="115" y="615"/>
                  </a:cubicBezTo>
                  <a:cubicBezTo>
                    <a:pt x="115" y="543"/>
                    <a:pt x="140" y="338"/>
                    <a:pt x="270" y="191"/>
                  </a:cubicBezTo>
                  <a:cubicBezTo>
                    <a:pt x="346" y="101"/>
                    <a:pt x="464" y="40"/>
                    <a:pt x="576" y="40"/>
                  </a:cubicBezTo>
                  <a:cubicBezTo>
                    <a:pt x="705" y="40"/>
                    <a:pt x="781" y="137"/>
                    <a:pt x="781" y="284"/>
                  </a:cubicBezTo>
                  <a:cubicBezTo>
                    <a:pt x="781" y="334"/>
                    <a:pt x="777" y="336"/>
                    <a:pt x="777" y="349"/>
                  </a:cubicBezTo>
                  <a:cubicBezTo>
                    <a:pt x="777" y="361"/>
                    <a:pt x="792" y="359"/>
                    <a:pt x="795" y="359"/>
                  </a:cubicBezTo>
                  <a:cubicBezTo>
                    <a:pt x="813" y="359"/>
                    <a:pt x="813" y="356"/>
                    <a:pt x="817" y="334"/>
                  </a:cubicBezTo>
                  <a:cubicBezTo>
                    <a:pt x="845" y="228"/>
                    <a:pt x="872" y="121"/>
                    <a:pt x="900"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66" name="Freeform: Shape 465"/>
            <p:cNvSpPr/>
            <p:nvPr/>
          </p:nvSpPr>
          <p:spPr>
            <a:xfrm>
              <a:off x="4199040" y="5002920"/>
              <a:ext cx="47880" cy="47880"/>
            </a:xfrm>
            <a:custGeom>
              <a:avLst/>
              <a:gdLst/>
              <a:ahLst/>
              <a:cxnLst/>
              <a:rect l="0" t="0" r="r" b="b"/>
              <a:pathLst>
                <a:path w="133" h="133">
                  <a:moveTo>
                    <a:pt x="133" y="68"/>
                  </a:moveTo>
                  <a:cubicBezTo>
                    <a:pt x="133" y="32"/>
                    <a:pt x="101" y="0"/>
                    <a:pt x="65" y="0"/>
                  </a:cubicBezTo>
                  <a:cubicBezTo>
                    <a:pt x="29" y="0"/>
                    <a:pt x="0" y="32"/>
                    <a:pt x="0" y="68"/>
                  </a:cubicBezTo>
                  <a:cubicBezTo>
                    <a:pt x="0" y="104"/>
                    <a:pt x="29" y="133"/>
                    <a:pt x="65" y="133"/>
                  </a:cubicBezTo>
                  <a:cubicBezTo>
                    <a:pt x="101" y="133"/>
                    <a:pt x="133" y="104"/>
                    <a:pt x="133" y="68"/>
                  </a:cubicBezTo>
                  <a:close/>
                </a:path>
              </a:pathLst>
            </a:custGeom>
            <a:solidFill>
              <a:srgbClr val="000000"/>
            </a:solidFill>
            <a:ln w="0">
              <a:noFill/>
            </a:ln>
          </p:spPr>
          <p:txBody>
            <a:bodyPr lIns="36000" tIns="11880" rIns="36000" bIns="11880" anchor="ctr" anchorCtr="1">
              <a:noAutofit/>
            </a:bodyPr>
            <a:lstStyle/>
            <a:p>
              <a:endParaRPr lang="de-AT" sz="2200" b="0" strike="noStrike" spc="-1">
                <a:solidFill>
                  <a:srgbClr val="FFFFFF"/>
                </a:solidFill>
                <a:latin typeface="Source Sans Pro"/>
              </a:endParaRPr>
            </a:p>
          </p:txBody>
        </p:sp>
        <p:sp>
          <p:nvSpPr>
            <p:cNvPr id="467" name="Freeform: Shape 466"/>
            <p:cNvSpPr/>
            <p:nvPr/>
          </p:nvSpPr>
          <p:spPr>
            <a:xfrm>
              <a:off x="4363560" y="4441320"/>
              <a:ext cx="181440" cy="302760"/>
            </a:xfrm>
            <a:custGeom>
              <a:avLst/>
              <a:gdLst/>
              <a:ahLst/>
              <a:cxnLst/>
              <a:rect l="0" t="0" r="r" b="b"/>
              <a:pathLst>
                <a:path w="504" h="841">
                  <a:moveTo>
                    <a:pt x="504" y="622"/>
                  </a:moveTo>
                  <a:cubicBezTo>
                    <a:pt x="493" y="622"/>
                    <a:pt x="482" y="622"/>
                    <a:pt x="472" y="622"/>
                  </a:cubicBezTo>
                  <a:cubicBezTo>
                    <a:pt x="464" y="658"/>
                    <a:pt x="457" y="715"/>
                    <a:pt x="443" y="733"/>
                  </a:cubicBezTo>
                  <a:cubicBezTo>
                    <a:pt x="436" y="744"/>
                    <a:pt x="353" y="744"/>
                    <a:pt x="324" y="744"/>
                  </a:cubicBezTo>
                  <a:cubicBezTo>
                    <a:pt x="248" y="744"/>
                    <a:pt x="173" y="744"/>
                    <a:pt x="97" y="744"/>
                  </a:cubicBezTo>
                  <a:cubicBezTo>
                    <a:pt x="142" y="701"/>
                    <a:pt x="186" y="658"/>
                    <a:pt x="230" y="615"/>
                  </a:cubicBezTo>
                  <a:cubicBezTo>
                    <a:pt x="428" y="439"/>
                    <a:pt x="504" y="370"/>
                    <a:pt x="504" y="244"/>
                  </a:cubicBezTo>
                  <a:cubicBezTo>
                    <a:pt x="504" y="101"/>
                    <a:pt x="389" y="0"/>
                    <a:pt x="234" y="0"/>
                  </a:cubicBezTo>
                  <a:cubicBezTo>
                    <a:pt x="94" y="0"/>
                    <a:pt x="0" y="115"/>
                    <a:pt x="0" y="230"/>
                  </a:cubicBezTo>
                  <a:cubicBezTo>
                    <a:pt x="0" y="298"/>
                    <a:pt x="61" y="298"/>
                    <a:pt x="65" y="298"/>
                  </a:cubicBezTo>
                  <a:cubicBezTo>
                    <a:pt x="86" y="298"/>
                    <a:pt x="133" y="284"/>
                    <a:pt x="133" y="234"/>
                  </a:cubicBezTo>
                  <a:cubicBezTo>
                    <a:pt x="133" y="201"/>
                    <a:pt x="108" y="169"/>
                    <a:pt x="65" y="169"/>
                  </a:cubicBezTo>
                  <a:cubicBezTo>
                    <a:pt x="54" y="169"/>
                    <a:pt x="54" y="169"/>
                    <a:pt x="47" y="169"/>
                  </a:cubicBezTo>
                  <a:cubicBezTo>
                    <a:pt x="79" y="86"/>
                    <a:pt x="148" y="40"/>
                    <a:pt x="220" y="40"/>
                  </a:cubicBezTo>
                  <a:cubicBezTo>
                    <a:pt x="335" y="40"/>
                    <a:pt x="389" y="140"/>
                    <a:pt x="389" y="244"/>
                  </a:cubicBezTo>
                  <a:cubicBezTo>
                    <a:pt x="389" y="345"/>
                    <a:pt x="324" y="446"/>
                    <a:pt x="256" y="525"/>
                  </a:cubicBezTo>
                  <a:cubicBezTo>
                    <a:pt x="175" y="615"/>
                    <a:pt x="95" y="705"/>
                    <a:pt x="14" y="794"/>
                  </a:cubicBezTo>
                  <a:cubicBezTo>
                    <a:pt x="0" y="809"/>
                    <a:pt x="0" y="809"/>
                    <a:pt x="0" y="841"/>
                  </a:cubicBezTo>
                  <a:cubicBezTo>
                    <a:pt x="156" y="841"/>
                    <a:pt x="312" y="841"/>
                    <a:pt x="468" y="841"/>
                  </a:cubicBezTo>
                  <a:cubicBezTo>
                    <a:pt x="480" y="768"/>
                    <a:pt x="492" y="695"/>
                    <a:pt x="504" y="62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68" name="Freeform: Shape 467"/>
            <p:cNvSpPr/>
            <p:nvPr/>
          </p:nvSpPr>
          <p:spPr>
            <a:xfrm>
              <a:off x="4340520" y="4929120"/>
              <a:ext cx="227880" cy="18000"/>
            </a:xfrm>
            <a:custGeom>
              <a:avLst/>
              <a:gdLst/>
              <a:ahLst/>
              <a:cxnLst/>
              <a:rect l="0" t="0" r="r" b="b"/>
              <a:pathLst>
                <a:path w="633" h="50">
                  <a:moveTo>
                    <a:pt x="317" y="50"/>
                  </a:moveTo>
                  <a:cubicBezTo>
                    <a:pt x="211" y="50"/>
                    <a:pt x="106" y="50"/>
                    <a:pt x="0" y="50"/>
                  </a:cubicBezTo>
                  <a:cubicBezTo>
                    <a:pt x="0" y="34"/>
                    <a:pt x="0" y="17"/>
                    <a:pt x="0" y="0"/>
                  </a:cubicBezTo>
                  <a:cubicBezTo>
                    <a:pt x="211" y="0"/>
                    <a:pt x="422" y="0"/>
                    <a:pt x="633" y="0"/>
                  </a:cubicBezTo>
                  <a:cubicBezTo>
                    <a:pt x="633" y="17"/>
                    <a:pt x="633" y="34"/>
                    <a:pt x="633" y="50"/>
                  </a:cubicBezTo>
                  <a:cubicBezTo>
                    <a:pt x="528" y="50"/>
                    <a:pt x="422" y="50"/>
                    <a:pt x="317"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469" name="Freeform: Shape 468"/>
            <p:cNvSpPr/>
            <p:nvPr/>
          </p:nvSpPr>
          <p:spPr>
            <a:xfrm>
              <a:off x="4359960" y="5059800"/>
              <a:ext cx="189000" cy="313200"/>
            </a:xfrm>
            <a:custGeom>
              <a:avLst/>
              <a:gdLst/>
              <a:ahLst/>
              <a:cxnLst/>
              <a:rect l="0" t="0" r="r" b="b"/>
              <a:pathLst>
                <a:path w="525" h="870">
                  <a:moveTo>
                    <a:pt x="525" y="625"/>
                  </a:moveTo>
                  <a:cubicBezTo>
                    <a:pt x="525" y="521"/>
                    <a:pt x="446" y="424"/>
                    <a:pt x="313" y="399"/>
                  </a:cubicBezTo>
                  <a:cubicBezTo>
                    <a:pt x="418" y="363"/>
                    <a:pt x="490" y="277"/>
                    <a:pt x="490" y="176"/>
                  </a:cubicBezTo>
                  <a:cubicBezTo>
                    <a:pt x="490" y="72"/>
                    <a:pt x="378" y="0"/>
                    <a:pt x="259" y="0"/>
                  </a:cubicBezTo>
                  <a:cubicBezTo>
                    <a:pt x="130" y="0"/>
                    <a:pt x="32" y="75"/>
                    <a:pt x="32" y="173"/>
                  </a:cubicBezTo>
                  <a:cubicBezTo>
                    <a:pt x="32" y="216"/>
                    <a:pt x="61" y="237"/>
                    <a:pt x="97" y="237"/>
                  </a:cubicBezTo>
                  <a:cubicBezTo>
                    <a:pt x="137" y="237"/>
                    <a:pt x="162" y="212"/>
                    <a:pt x="162" y="173"/>
                  </a:cubicBezTo>
                  <a:cubicBezTo>
                    <a:pt x="162" y="111"/>
                    <a:pt x="104" y="111"/>
                    <a:pt x="86" y="111"/>
                  </a:cubicBezTo>
                  <a:cubicBezTo>
                    <a:pt x="122" y="50"/>
                    <a:pt x="209" y="32"/>
                    <a:pt x="252" y="32"/>
                  </a:cubicBezTo>
                  <a:cubicBezTo>
                    <a:pt x="306" y="32"/>
                    <a:pt x="374" y="61"/>
                    <a:pt x="374" y="173"/>
                  </a:cubicBezTo>
                  <a:cubicBezTo>
                    <a:pt x="374" y="191"/>
                    <a:pt x="371" y="262"/>
                    <a:pt x="338" y="316"/>
                  </a:cubicBezTo>
                  <a:cubicBezTo>
                    <a:pt x="302" y="377"/>
                    <a:pt x="259" y="381"/>
                    <a:pt x="227" y="385"/>
                  </a:cubicBezTo>
                  <a:cubicBezTo>
                    <a:pt x="216" y="385"/>
                    <a:pt x="187" y="388"/>
                    <a:pt x="176" y="388"/>
                  </a:cubicBezTo>
                  <a:cubicBezTo>
                    <a:pt x="166" y="388"/>
                    <a:pt x="158" y="388"/>
                    <a:pt x="158" y="403"/>
                  </a:cubicBezTo>
                  <a:cubicBezTo>
                    <a:pt x="158" y="417"/>
                    <a:pt x="166" y="417"/>
                    <a:pt x="187" y="417"/>
                  </a:cubicBezTo>
                  <a:cubicBezTo>
                    <a:pt x="206" y="417"/>
                    <a:pt x="226" y="417"/>
                    <a:pt x="245" y="417"/>
                  </a:cubicBezTo>
                  <a:cubicBezTo>
                    <a:pt x="349" y="417"/>
                    <a:pt x="396" y="503"/>
                    <a:pt x="396" y="625"/>
                  </a:cubicBezTo>
                  <a:cubicBezTo>
                    <a:pt x="396" y="798"/>
                    <a:pt x="306" y="834"/>
                    <a:pt x="252" y="834"/>
                  </a:cubicBezTo>
                  <a:cubicBezTo>
                    <a:pt x="198" y="834"/>
                    <a:pt x="101" y="812"/>
                    <a:pt x="58" y="737"/>
                  </a:cubicBezTo>
                  <a:cubicBezTo>
                    <a:pt x="101" y="744"/>
                    <a:pt x="140" y="715"/>
                    <a:pt x="140" y="669"/>
                  </a:cubicBezTo>
                  <a:cubicBezTo>
                    <a:pt x="140" y="622"/>
                    <a:pt x="108" y="597"/>
                    <a:pt x="72" y="597"/>
                  </a:cubicBezTo>
                  <a:cubicBezTo>
                    <a:pt x="40" y="597"/>
                    <a:pt x="0" y="615"/>
                    <a:pt x="0" y="672"/>
                  </a:cubicBezTo>
                  <a:cubicBezTo>
                    <a:pt x="0" y="787"/>
                    <a:pt x="119" y="870"/>
                    <a:pt x="256" y="870"/>
                  </a:cubicBezTo>
                  <a:cubicBezTo>
                    <a:pt x="410" y="870"/>
                    <a:pt x="525" y="755"/>
                    <a:pt x="525" y="62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70" name="Freeform: Shape 469"/>
            <p:cNvSpPr/>
            <p:nvPr/>
          </p:nvSpPr>
          <p:spPr>
            <a:xfrm>
              <a:off x="4774320" y="488520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70"/>
                  </a:moveTo>
                  <a:cubicBezTo>
                    <a:pt x="842" y="255"/>
                    <a:pt x="831" y="244"/>
                    <a:pt x="817" y="244"/>
                  </a:cubicBezTo>
                  <a:cubicBezTo>
                    <a:pt x="553" y="244"/>
                    <a:pt x="289" y="244"/>
                    <a:pt x="25" y="244"/>
                  </a:cubicBezTo>
                  <a:cubicBezTo>
                    <a:pt x="11" y="244"/>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71" name="Freeform: Shape 470"/>
            <p:cNvSpPr/>
            <p:nvPr/>
          </p:nvSpPr>
          <p:spPr>
            <a:xfrm>
              <a:off x="5270760" y="4749120"/>
              <a:ext cx="150480" cy="301680"/>
            </a:xfrm>
            <a:custGeom>
              <a:avLst/>
              <a:gdLst/>
              <a:ahLst/>
              <a:cxnLst/>
              <a:rect l="0" t="0" r="r" b="b"/>
              <a:pathLst>
                <a:path w="418" h="838">
                  <a:moveTo>
                    <a:pt x="418" y="838"/>
                  </a:moveTo>
                  <a:cubicBezTo>
                    <a:pt x="418" y="826"/>
                    <a:pt x="418" y="814"/>
                    <a:pt x="418" y="802"/>
                  </a:cubicBezTo>
                  <a:cubicBezTo>
                    <a:pt x="404" y="802"/>
                    <a:pt x="391" y="802"/>
                    <a:pt x="378" y="802"/>
                  </a:cubicBezTo>
                  <a:cubicBezTo>
                    <a:pt x="263" y="802"/>
                    <a:pt x="259" y="787"/>
                    <a:pt x="259" y="740"/>
                  </a:cubicBezTo>
                  <a:cubicBezTo>
                    <a:pt x="259" y="504"/>
                    <a:pt x="259" y="268"/>
                    <a:pt x="259" y="32"/>
                  </a:cubicBezTo>
                  <a:cubicBezTo>
                    <a:pt x="259" y="0"/>
                    <a:pt x="259" y="0"/>
                    <a:pt x="230" y="0"/>
                  </a:cubicBezTo>
                  <a:cubicBezTo>
                    <a:pt x="151" y="79"/>
                    <a:pt x="40" y="79"/>
                    <a:pt x="0" y="79"/>
                  </a:cubicBezTo>
                  <a:cubicBezTo>
                    <a:pt x="0" y="92"/>
                    <a:pt x="0" y="105"/>
                    <a:pt x="0" y="119"/>
                  </a:cubicBezTo>
                  <a:cubicBezTo>
                    <a:pt x="25" y="119"/>
                    <a:pt x="101" y="119"/>
                    <a:pt x="166" y="86"/>
                  </a:cubicBezTo>
                  <a:cubicBezTo>
                    <a:pt x="166" y="304"/>
                    <a:pt x="166" y="522"/>
                    <a:pt x="166" y="740"/>
                  </a:cubicBezTo>
                  <a:cubicBezTo>
                    <a:pt x="166" y="784"/>
                    <a:pt x="162" y="802"/>
                    <a:pt x="47" y="802"/>
                  </a:cubicBezTo>
                  <a:cubicBezTo>
                    <a:pt x="34" y="802"/>
                    <a:pt x="20" y="802"/>
                    <a:pt x="7" y="802"/>
                  </a:cubicBezTo>
                  <a:cubicBezTo>
                    <a:pt x="7" y="814"/>
                    <a:pt x="7" y="826"/>
                    <a:pt x="7" y="838"/>
                  </a:cubicBezTo>
                  <a:cubicBezTo>
                    <a:pt x="50" y="834"/>
                    <a:pt x="162" y="834"/>
                    <a:pt x="212" y="834"/>
                  </a:cubicBezTo>
                  <a:cubicBezTo>
                    <a:pt x="263" y="834"/>
                    <a:pt x="374" y="834"/>
                    <a:pt x="418" y="83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72" name="Freeform: Shape 471"/>
            <p:cNvSpPr/>
            <p:nvPr/>
          </p:nvSpPr>
          <p:spPr>
            <a:xfrm>
              <a:off x="5476680" y="4749120"/>
              <a:ext cx="189000" cy="311760"/>
            </a:xfrm>
            <a:custGeom>
              <a:avLst/>
              <a:gdLst/>
              <a:ahLst/>
              <a:cxnLst/>
              <a:rect l="0" t="0" r="r" b="b"/>
              <a:pathLst>
                <a:path w="525" h="866">
                  <a:moveTo>
                    <a:pt x="525" y="625"/>
                  </a:moveTo>
                  <a:cubicBezTo>
                    <a:pt x="525" y="582"/>
                    <a:pt x="511" y="525"/>
                    <a:pt x="464" y="471"/>
                  </a:cubicBezTo>
                  <a:cubicBezTo>
                    <a:pt x="439" y="446"/>
                    <a:pt x="418" y="431"/>
                    <a:pt x="338" y="381"/>
                  </a:cubicBezTo>
                  <a:cubicBezTo>
                    <a:pt x="428" y="334"/>
                    <a:pt x="490" y="270"/>
                    <a:pt x="490" y="187"/>
                  </a:cubicBezTo>
                  <a:cubicBezTo>
                    <a:pt x="490" y="72"/>
                    <a:pt x="378" y="0"/>
                    <a:pt x="263" y="0"/>
                  </a:cubicBezTo>
                  <a:cubicBezTo>
                    <a:pt x="137" y="0"/>
                    <a:pt x="36" y="93"/>
                    <a:pt x="36" y="208"/>
                  </a:cubicBezTo>
                  <a:cubicBezTo>
                    <a:pt x="36" y="234"/>
                    <a:pt x="36" y="288"/>
                    <a:pt x="90" y="349"/>
                  </a:cubicBezTo>
                  <a:cubicBezTo>
                    <a:pt x="104" y="363"/>
                    <a:pt x="151" y="395"/>
                    <a:pt x="184" y="417"/>
                  </a:cubicBezTo>
                  <a:cubicBezTo>
                    <a:pt x="108" y="453"/>
                    <a:pt x="0" y="525"/>
                    <a:pt x="0" y="647"/>
                  </a:cubicBezTo>
                  <a:cubicBezTo>
                    <a:pt x="0" y="784"/>
                    <a:pt x="130" y="866"/>
                    <a:pt x="263" y="866"/>
                  </a:cubicBezTo>
                  <a:cubicBezTo>
                    <a:pt x="403" y="866"/>
                    <a:pt x="525" y="762"/>
                    <a:pt x="525" y="625"/>
                  </a:cubicBezTo>
                  <a:moveTo>
                    <a:pt x="436" y="187"/>
                  </a:moveTo>
                  <a:cubicBezTo>
                    <a:pt x="436" y="259"/>
                    <a:pt x="385" y="320"/>
                    <a:pt x="310" y="363"/>
                  </a:cubicBezTo>
                  <a:cubicBezTo>
                    <a:pt x="258" y="330"/>
                    <a:pt x="206" y="296"/>
                    <a:pt x="155" y="262"/>
                  </a:cubicBezTo>
                  <a:cubicBezTo>
                    <a:pt x="94" y="226"/>
                    <a:pt x="90" y="183"/>
                    <a:pt x="90" y="162"/>
                  </a:cubicBezTo>
                  <a:cubicBezTo>
                    <a:pt x="90" y="83"/>
                    <a:pt x="173" y="32"/>
                    <a:pt x="263" y="32"/>
                  </a:cubicBezTo>
                  <a:cubicBezTo>
                    <a:pt x="353" y="32"/>
                    <a:pt x="436" y="97"/>
                    <a:pt x="436" y="187"/>
                  </a:cubicBezTo>
                  <a:moveTo>
                    <a:pt x="461" y="672"/>
                  </a:moveTo>
                  <a:cubicBezTo>
                    <a:pt x="461" y="766"/>
                    <a:pt x="367" y="830"/>
                    <a:pt x="263" y="830"/>
                  </a:cubicBezTo>
                  <a:cubicBezTo>
                    <a:pt x="155" y="830"/>
                    <a:pt x="65" y="755"/>
                    <a:pt x="65" y="647"/>
                  </a:cubicBezTo>
                  <a:cubicBezTo>
                    <a:pt x="65" y="575"/>
                    <a:pt x="104" y="496"/>
                    <a:pt x="212" y="435"/>
                  </a:cubicBezTo>
                  <a:cubicBezTo>
                    <a:pt x="264" y="467"/>
                    <a:pt x="316" y="500"/>
                    <a:pt x="367" y="532"/>
                  </a:cubicBezTo>
                  <a:cubicBezTo>
                    <a:pt x="403" y="557"/>
                    <a:pt x="461" y="597"/>
                    <a:pt x="461" y="6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73" name="Freeform: Shape 472"/>
            <p:cNvSpPr/>
            <p:nvPr/>
          </p:nvSpPr>
          <p:spPr>
            <a:xfrm>
              <a:off x="5724360" y="5002920"/>
              <a:ext cx="47880" cy="47880"/>
            </a:xfrm>
            <a:custGeom>
              <a:avLst/>
              <a:gdLst/>
              <a:ahLst/>
              <a:cxnLst/>
              <a:rect l="0" t="0" r="r" b="b"/>
              <a:pathLst>
                <a:path w="133" h="133">
                  <a:moveTo>
                    <a:pt x="133" y="68"/>
                  </a:moveTo>
                  <a:cubicBezTo>
                    <a:pt x="133" y="32"/>
                    <a:pt x="104" y="0"/>
                    <a:pt x="68" y="0"/>
                  </a:cubicBezTo>
                  <a:cubicBezTo>
                    <a:pt x="32" y="0"/>
                    <a:pt x="0" y="32"/>
                    <a:pt x="0" y="68"/>
                  </a:cubicBezTo>
                  <a:cubicBezTo>
                    <a:pt x="0" y="104"/>
                    <a:pt x="32" y="133"/>
                    <a:pt x="68" y="133"/>
                  </a:cubicBezTo>
                  <a:cubicBezTo>
                    <a:pt x="104" y="133"/>
                    <a:pt x="133" y="104"/>
                    <a:pt x="133" y="68"/>
                  </a:cubicBezTo>
                  <a:close/>
                </a:path>
              </a:pathLst>
            </a:custGeom>
            <a:solidFill>
              <a:srgbClr val="000000"/>
            </a:solidFill>
            <a:ln w="0">
              <a:noFill/>
            </a:ln>
          </p:spPr>
          <p:txBody>
            <a:bodyPr lIns="36000" tIns="11880" rIns="36000" bIns="11880" anchor="ctr" anchorCtr="1">
              <a:noAutofit/>
            </a:bodyPr>
            <a:lstStyle/>
            <a:p>
              <a:endParaRPr lang="de-AT" sz="2200" b="0" strike="noStrike" spc="-1">
                <a:solidFill>
                  <a:srgbClr val="FFFFFF"/>
                </a:solidFill>
                <a:latin typeface="Source Sans Pro"/>
              </a:endParaRPr>
            </a:p>
          </p:txBody>
        </p:sp>
        <p:sp>
          <p:nvSpPr>
            <p:cNvPr id="474" name="Freeform: Shape 473"/>
            <p:cNvSpPr/>
            <p:nvPr/>
          </p:nvSpPr>
          <p:spPr>
            <a:xfrm>
              <a:off x="5888880" y="4441320"/>
              <a:ext cx="182520" cy="302760"/>
            </a:xfrm>
            <a:custGeom>
              <a:avLst/>
              <a:gdLst/>
              <a:ahLst/>
              <a:cxnLst/>
              <a:rect l="0" t="0" r="r" b="b"/>
              <a:pathLst>
                <a:path w="507" h="841">
                  <a:moveTo>
                    <a:pt x="507" y="622"/>
                  </a:moveTo>
                  <a:cubicBezTo>
                    <a:pt x="497" y="622"/>
                    <a:pt x="486" y="622"/>
                    <a:pt x="475" y="622"/>
                  </a:cubicBezTo>
                  <a:cubicBezTo>
                    <a:pt x="468" y="658"/>
                    <a:pt x="461" y="715"/>
                    <a:pt x="446" y="733"/>
                  </a:cubicBezTo>
                  <a:cubicBezTo>
                    <a:pt x="439" y="744"/>
                    <a:pt x="353" y="744"/>
                    <a:pt x="328" y="744"/>
                  </a:cubicBezTo>
                  <a:cubicBezTo>
                    <a:pt x="251" y="744"/>
                    <a:pt x="174" y="744"/>
                    <a:pt x="97" y="744"/>
                  </a:cubicBezTo>
                  <a:cubicBezTo>
                    <a:pt x="143" y="701"/>
                    <a:pt x="188" y="658"/>
                    <a:pt x="234" y="615"/>
                  </a:cubicBezTo>
                  <a:cubicBezTo>
                    <a:pt x="428" y="439"/>
                    <a:pt x="507" y="370"/>
                    <a:pt x="507" y="244"/>
                  </a:cubicBezTo>
                  <a:cubicBezTo>
                    <a:pt x="507" y="101"/>
                    <a:pt x="392" y="0"/>
                    <a:pt x="238" y="0"/>
                  </a:cubicBezTo>
                  <a:cubicBezTo>
                    <a:pt x="94" y="0"/>
                    <a:pt x="0" y="115"/>
                    <a:pt x="0" y="230"/>
                  </a:cubicBezTo>
                  <a:cubicBezTo>
                    <a:pt x="0" y="298"/>
                    <a:pt x="65" y="298"/>
                    <a:pt x="68" y="298"/>
                  </a:cubicBezTo>
                  <a:cubicBezTo>
                    <a:pt x="90" y="298"/>
                    <a:pt x="133" y="284"/>
                    <a:pt x="133" y="234"/>
                  </a:cubicBezTo>
                  <a:cubicBezTo>
                    <a:pt x="133" y="201"/>
                    <a:pt x="112" y="169"/>
                    <a:pt x="68" y="169"/>
                  </a:cubicBezTo>
                  <a:cubicBezTo>
                    <a:pt x="58" y="169"/>
                    <a:pt x="54" y="169"/>
                    <a:pt x="50" y="169"/>
                  </a:cubicBezTo>
                  <a:cubicBezTo>
                    <a:pt x="79" y="86"/>
                    <a:pt x="148" y="40"/>
                    <a:pt x="223" y="40"/>
                  </a:cubicBezTo>
                  <a:cubicBezTo>
                    <a:pt x="335" y="40"/>
                    <a:pt x="392" y="140"/>
                    <a:pt x="392" y="244"/>
                  </a:cubicBezTo>
                  <a:cubicBezTo>
                    <a:pt x="392" y="345"/>
                    <a:pt x="328" y="446"/>
                    <a:pt x="259" y="525"/>
                  </a:cubicBezTo>
                  <a:cubicBezTo>
                    <a:pt x="178" y="615"/>
                    <a:pt x="96" y="705"/>
                    <a:pt x="14" y="794"/>
                  </a:cubicBezTo>
                  <a:cubicBezTo>
                    <a:pt x="0" y="809"/>
                    <a:pt x="0" y="809"/>
                    <a:pt x="0" y="841"/>
                  </a:cubicBezTo>
                  <a:cubicBezTo>
                    <a:pt x="157" y="841"/>
                    <a:pt x="314" y="841"/>
                    <a:pt x="472" y="841"/>
                  </a:cubicBezTo>
                  <a:cubicBezTo>
                    <a:pt x="484" y="768"/>
                    <a:pt x="496" y="695"/>
                    <a:pt x="507" y="62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75" name="Freeform: Shape 474"/>
            <p:cNvSpPr/>
            <p:nvPr/>
          </p:nvSpPr>
          <p:spPr>
            <a:xfrm>
              <a:off x="5866920" y="4929120"/>
              <a:ext cx="226800" cy="18000"/>
            </a:xfrm>
            <a:custGeom>
              <a:avLst/>
              <a:gdLst/>
              <a:ahLst/>
              <a:cxnLst/>
              <a:rect l="0" t="0" r="r" b="b"/>
              <a:pathLst>
                <a:path w="630" h="50">
                  <a:moveTo>
                    <a:pt x="317" y="50"/>
                  </a:moveTo>
                  <a:cubicBezTo>
                    <a:pt x="211" y="50"/>
                    <a:pt x="106" y="50"/>
                    <a:pt x="0" y="50"/>
                  </a:cubicBezTo>
                  <a:cubicBezTo>
                    <a:pt x="0" y="34"/>
                    <a:pt x="0" y="17"/>
                    <a:pt x="0" y="0"/>
                  </a:cubicBezTo>
                  <a:cubicBezTo>
                    <a:pt x="210" y="0"/>
                    <a:pt x="420" y="0"/>
                    <a:pt x="630" y="0"/>
                  </a:cubicBezTo>
                  <a:cubicBezTo>
                    <a:pt x="630" y="17"/>
                    <a:pt x="630" y="34"/>
                    <a:pt x="630" y="50"/>
                  </a:cubicBezTo>
                  <a:cubicBezTo>
                    <a:pt x="525" y="50"/>
                    <a:pt x="421" y="50"/>
                    <a:pt x="317"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476" name="Freeform: Shape 475"/>
            <p:cNvSpPr/>
            <p:nvPr/>
          </p:nvSpPr>
          <p:spPr>
            <a:xfrm>
              <a:off x="5886360" y="5059800"/>
              <a:ext cx="187920" cy="313200"/>
            </a:xfrm>
            <a:custGeom>
              <a:avLst/>
              <a:gdLst/>
              <a:ahLst/>
              <a:cxnLst/>
              <a:rect l="0" t="0" r="r" b="b"/>
              <a:pathLst>
                <a:path w="522" h="870">
                  <a:moveTo>
                    <a:pt x="522" y="625"/>
                  </a:moveTo>
                  <a:cubicBezTo>
                    <a:pt x="522" y="521"/>
                    <a:pt x="443" y="424"/>
                    <a:pt x="313" y="399"/>
                  </a:cubicBezTo>
                  <a:cubicBezTo>
                    <a:pt x="418" y="363"/>
                    <a:pt x="490" y="277"/>
                    <a:pt x="490" y="176"/>
                  </a:cubicBezTo>
                  <a:cubicBezTo>
                    <a:pt x="490" y="72"/>
                    <a:pt x="378" y="0"/>
                    <a:pt x="256" y="0"/>
                  </a:cubicBezTo>
                  <a:cubicBezTo>
                    <a:pt x="130" y="0"/>
                    <a:pt x="32" y="75"/>
                    <a:pt x="32" y="173"/>
                  </a:cubicBezTo>
                  <a:cubicBezTo>
                    <a:pt x="32" y="216"/>
                    <a:pt x="61" y="237"/>
                    <a:pt x="97" y="237"/>
                  </a:cubicBezTo>
                  <a:cubicBezTo>
                    <a:pt x="137" y="237"/>
                    <a:pt x="162" y="212"/>
                    <a:pt x="162" y="173"/>
                  </a:cubicBezTo>
                  <a:cubicBezTo>
                    <a:pt x="162" y="111"/>
                    <a:pt x="101" y="111"/>
                    <a:pt x="83" y="111"/>
                  </a:cubicBezTo>
                  <a:cubicBezTo>
                    <a:pt x="122" y="50"/>
                    <a:pt x="205" y="32"/>
                    <a:pt x="252" y="32"/>
                  </a:cubicBezTo>
                  <a:cubicBezTo>
                    <a:pt x="302" y="32"/>
                    <a:pt x="374" y="61"/>
                    <a:pt x="374" y="173"/>
                  </a:cubicBezTo>
                  <a:cubicBezTo>
                    <a:pt x="374" y="191"/>
                    <a:pt x="371" y="262"/>
                    <a:pt x="338" y="316"/>
                  </a:cubicBezTo>
                  <a:cubicBezTo>
                    <a:pt x="299" y="377"/>
                    <a:pt x="256" y="381"/>
                    <a:pt x="223" y="385"/>
                  </a:cubicBezTo>
                  <a:cubicBezTo>
                    <a:pt x="216" y="385"/>
                    <a:pt x="184" y="388"/>
                    <a:pt x="176" y="388"/>
                  </a:cubicBezTo>
                  <a:cubicBezTo>
                    <a:pt x="166" y="388"/>
                    <a:pt x="155" y="388"/>
                    <a:pt x="155" y="403"/>
                  </a:cubicBezTo>
                  <a:cubicBezTo>
                    <a:pt x="155" y="417"/>
                    <a:pt x="166" y="417"/>
                    <a:pt x="187" y="417"/>
                  </a:cubicBezTo>
                  <a:cubicBezTo>
                    <a:pt x="205" y="417"/>
                    <a:pt x="223" y="417"/>
                    <a:pt x="241" y="417"/>
                  </a:cubicBezTo>
                  <a:cubicBezTo>
                    <a:pt x="346" y="417"/>
                    <a:pt x="392" y="503"/>
                    <a:pt x="392" y="625"/>
                  </a:cubicBezTo>
                  <a:cubicBezTo>
                    <a:pt x="392" y="798"/>
                    <a:pt x="306" y="834"/>
                    <a:pt x="248" y="834"/>
                  </a:cubicBezTo>
                  <a:cubicBezTo>
                    <a:pt x="194" y="834"/>
                    <a:pt x="101" y="812"/>
                    <a:pt x="58" y="737"/>
                  </a:cubicBezTo>
                  <a:cubicBezTo>
                    <a:pt x="101" y="744"/>
                    <a:pt x="140" y="715"/>
                    <a:pt x="140" y="669"/>
                  </a:cubicBezTo>
                  <a:cubicBezTo>
                    <a:pt x="140" y="622"/>
                    <a:pt x="104" y="597"/>
                    <a:pt x="68" y="597"/>
                  </a:cubicBezTo>
                  <a:cubicBezTo>
                    <a:pt x="40" y="597"/>
                    <a:pt x="0" y="615"/>
                    <a:pt x="0" y="672"/>
                  </a:cubicBezTo>
                  <a:cubicBezTo>
                    <a:pt x="0" y="787"/>
                    <a:pt x="115" y="870"/>
                    <a:pt x="256" y="870"/>
                  </a:cubicBezTo>
                  <a:cubicBezTo>
                    <a:pt x="407" y="870"/>
                    <a:pt x="522" y="755"/>
                    <a:pt x="522" y="62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77" name="Freeform: Shape 476"/>
            <p:cNvSpPr/>
            <p:nvPr/>
          </p:nvSpPr>
          <p:spPr>
            <a:xfrm>
              <a:off x="6300720" y="488520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70"/>
                  </a:moveTo>
                  <a:cubicBezTo>
                    <a:pt x="842" y="255"/>
                    <a:pt x="831" y="244"/>
                    <a:pt x="817" y="244"/>
                  </a:cubicBezTo>
                  <a:cubicBezTo>
                    <a:pt x="553" y="244"/>
                    <a:pt x="289" y="244"/>
                    <a:pt x="25" y="244"/>
                  </a:cubicBezTo>
                  <a:cubicBezTo>
                    <a:pt x="11" y="244"/>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78" name="Freeform: Shape 477"/>
            <p:cNvSpPr/>
            <p:nvPr/>
          </p:nvSpPr>
          <p:spPr>
            <a:xfrm>
              <a:off x="6795720" y="4749120"/>
              <a:ext cx="150480" cy="301680"/>
            </a:xfrm>
            <a:custGeom>
              <a:avLst/>
              <a:gdLst/>
              <a:ahLst/>
              <a:cxnLst/>
              <a:rect l="0" t="0" r="r" b="b"/>
              <a:pathLst>
                <a:path w="418" h="838">
                  <a:moveTo>
                    <a:pt x="418" y="838"/>
                  </a:moveTo>
                  <a:cubicBezTo>
                    <a:pt x="418" y="826"/>
                    <a:pt x="418" y="814"/>
                    <a:pt x="418" y="802"/>
                  </a:cubicBezTo>
                  <a:cubicBezTo>
                    <a:pt x="404" y="802"/>
                    <a:pt x="391" y="802"/>
                    <a:pt x="378" y="802"/>
                  </a:cubicBezTo>
                  <a:cubicBezTo>
                    <a:pt x="266" y="802"/>
                    <a:pt x="263" y="787"/>
                    <a:pt x="263" y="740"/>
                  </a:cubicBezTo>
                  <a:cubicBezTo>
                    <a:pt x="263" y="504"/>
                    <a:pt x="263" y="268"/>
                    <a:pt x="263" y="32"/>
                  </a:cubicBezTo>
                  <a:cubicBezTo>
                    <a:pt x="263" y="0"/>
                    <a:pt x="263" y="0"/>
                    <a:pt x="230" y="0"/>
                  </a:cubicBezTo>
                  <a:cubicBezTo>
                    <a:pt x="155" y="79"/>
                    <a:pt x="43" y="79"/>
                    <a:pt x="0" y="79"/>
                  </a:cubicBezTo>
                  <a:cubicBezTo>
                    <a:pt x="0" y="92"/>
                    <a:pt x="0" y="105"/>
                    <a:pt x="0" y="119"/>
                  </a:cubicBezTo>
                  <a:cubicBezTo>
                    <a:pt x="29" y="119"/>
                    <a:pt x="101" y="119"/>
                    <a:pt x="169" y="86"/>
                  </a:cubicBezTo>
                  <a:cubicBezTo>
                    <a:pt x="169" y="304"/>
                    <a:pt x="169" y="522"/>
                    <a:pt x="169" y="740"/>
                  </a:cubicBezTo>
                  <a:cubicBezTo>
                    <a:pt x="169" y="784"/>
                    <a:pt x="162" y="802"/>
                    <a:pt x="50" y="802"/>
                  </a:cubicBezTo>
                  <a:cubicBezTo>
                    <a:pt x="37" y="802"/>
                    <a:pt x="24" y="802"/>
                    <a:pt x="11" y="802"/>
                  </a:cubicBezTo>
                  <a:cubicBezTo>
                    <a:pt x="11" y="814"/>
                    <a:pt x="11" y="826"/>
                    <a:pt x="11" y="838"/>
                  </a:cubicBezTo>
                  <a:cubicBezTo>
                    <a:pt x="54" y="834"/>
                    <a:pt x="164" y="834"/>
                    <a:pt x="216" y="834"/>
                  </a:cubicBezTo>
                  <a:cubicBezTo>
                    <a:pt x="268" y="834"/>
                    <a:pt x="374" y="834"/>
                    <a:pt x="418" y="83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79" name="Freeform: Shape 478"/>
            <p:cNvSpPr/>
            <p:nvPr/>
          </p:nvSpPr>
          <p:spPr>
            <a:xfrm>
              <a:off x="7005600" y="4749120"/>
              <a:ext cx="182520" cy="301680"/>
            </a:xfrm>
            <a:custGeom>
              <a:avLst/>
              <a:gdLst/>
              <a:ahLst/>
              <a:cxnLst/>
              <a:rect l="0" t="0" r="r" b="b"/>
              <a:pathLst>
                <a:path w="507" h="838">
                  <a:moveTo>
                    <a:pt x="507" y="618"/>
                  </a:moveTo>
                  <a:cubicBezTo>
                    <a:pt x="497" y="618"/>
                    <a:pt x="486" y="618"/>
                    <a:pt x="475" y="618"/>
                  </a:cubicBezTo>
                  <a:cubicBezTo>
                    <a:pt x="468" y="658"/>
                    <a:pt x="461" y="712"/>
                    <a:pt x="446" y="733"/>
                  </a:cubicBezTo>
                  <a:cubicBezTo>
                    <a:pt x="439" y="740"/>
                    <a:pt x="353" y="740"/>
                    <a:pt x="328" y="740"/>
                  </a:cubicBezTo>
                  <a:cubicBezTo>
                    <a:pt x="252" y="740"/>
                    <a:pt x="176" y="740"/>
                    <a:pt x="101" y="740"/>
                  </a:cubicBezTo>
                  <a:cubicBezTo>
                    <a:pt x="145" y="697"/>
                    <a:pt x="190" y="654"/>
                    <a:pt x="234" y="611"/>
                  </a:cubicBezTo>
                  <a:cubicBezTo>
                    <a:pt x="432" y="439"/>
                    <a:pt x="507" y="370"/>
                    <a:pt x="507" y="244"/>
                  </a:cubicBezTo>
                  <a:cubicBezTo>
                    <a:pt x="507" y="101"/>
                    <a:pt x="392" y="0"/>
                    <a:pt x="238" y="0"/>
                  </a:cubicBezTo>
                  <a:cubicBezTo>
                    <a:pt x="94" y="0"/>
                    <a:pt x="0" y="115"/>
                    <a:pt x="0" y="226"/>
                  </a:cubicBezTo>
                  <a:cubicBezTo>
                    <a:pt x="0" y="298"/>
                    <a:pt x="65" y="298"/>
                    <a:pt x="68" y="298"/>
                  </a:cubicBezTo>
                  <a:cubicBezTo>
                    <a:pt x="90" y="298"/>
                    <a:pt x="133" y="284"/>
                    <a:pt x="133" y="230"/>
                  </a:cubicBezTo>
                  <a:cubicBezTo>
                    <a:pt x="133" y="198"/>
                    <a:pt x="112" y="165"/>
                    <a:pt x="68" y="165"/>
                  </a:cubicBezTo>
                  <a:cubicBezTo>
                    <a:pt x="58" y="165"/>
                    <a:pt x="54" y="165"/>
                    <a:pt x="50" y="165"/>
                  </a:cubicBezTo>
                  <a:cubicBezTo>
                    <a:pt x="79" y="86"/>
                    <a:pt x="148" y="40"/>
                    <a:pt x="223" y="40"/>
                  </a:cubicBezTo>
                  <a:cubicBezTo>
                    <a:pt x="338" y="40"/>
                    <a:pt x="392" y="140"/>
                    <a:pt x="392" y="244"/>
                  </a:cubicBezTo>
                  <a:cubicBezTo>
                    <a:pt x="392" y="345"/>
                    <a:pt x="328" y="446"/>
                    <a:pt x="259" y="521"/>
                  </a:cubicBezTo>
                  <a:cubicBezTo>
                    <a:pt x="178" y="611"/>
                    <a:pt x="96" y="701"/>
                    <a:pt x="14" y="791"/>
                  </a:cubicBezTo>
                  <a:cubicBezTo>
                    <a:pt x="0" y="805"/>
                    <a:pt x="0" y="809"/>
                    <a:pt x="0" y="838"/>
                  </a:cubicBezTo>
                  <a:cubicBezTo>
                    <a:pt x="157" y="838"/>
                    <a:pt x="314" y="838"/>
                    <a:pt x="472" y="838"/>
                  </a:cubicBezTo>
                  <a:cubicBezTo>
                    <a:pt x="484" y="764"/>
                    <a:pt x="496" y="691"/>
                    <a:pt x="507" y="61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80" name="Freeform: Shape 479"/>
            <p:cNvSpPr/>
            <p:nvPr/>
          </p:nvSpPr>
          <p:spPr>
            <a:xfrm>
              <a:off x="7257240" y="4711680"/>
              <a:ext cx="105120" cy="451800"/>
            </a:xfrm>
            <a:custGeom>
              <a:avLst/>
              <a:gdLst/>
              <a:ahLst/>
              <a:cxnLst/>
              <a:rect l="0" t="0" r="r" b="b"/>
              <a:pathLst>
                <a:path w="292" h="1255">
                  <a:moveTo>
                    <a:pt x="292" y="1244"/>
                  </a:moveTo>
                  <a:cubicBezTo>
                    <a:pt x="292" y="1240"/>
                    <a:pt x="292" y="1237"/>
                    <a:pt x="288" y="1233"/>
                  </a:cubicBezTo>
                  <a:cubicBezTo>
                    <a:pt x="155" y="1136"/>
                    <a:pt x="68" y="884"/>
                    <a:pt x="68" y="679"/>
                  </a:cubicBezTo>
                  <a:cubicBezTo>
                    <a:pt x="68" y="645"/>
                    <a:pt x="68" y="610"/>
                    <a:pt x="68" y="575"/>
                  </a:cubicBezTo>
                  <a:cubicBezTo>
                    <a:pt x="68" y="374"/>
                    <a:pt x="155" y="122"/>
                    <a:pt x="288" y="22"/>
                  </a:cubicBezTo>
                  <a:cubicBezTo>
                    <a:pt x="292" y="22"/>
                    <a:pt x="292" y="18"/>
                    <a:pt x="292" y="11"/>
                  </a:cubicBezTo>
                  <a:cubicBezTo>
                    <a:pt x="292" y="7"/>
                    <a:pt x="284" y="0"/>
                    <a:pt x="281" y="0"/>
                  </a:cubicBezTo>
                  <a:cubicBezTo>
                    <a:pt x="277" y="0"/>
                    <a:pt x="274" y="0"/>
                    <a:pt x="274" y="4"/>
                  </a:cubicBezTo>
                  <a:cubicBezTo>
                    <a:pt x="133" y="108"/>
                    <a:pt x="0" y="359"/>
                    <a:pt x="0" y="575"/>
                  </a:cubicBezTo>
                  <a:cubicBezTo>
                    <a:pt x="0" y="610"/>
                    <a:pt x="0" y="645"/>
                    <a:pt x="0" y="679"/>
                  </a:cubicBezTo>
                  <a:cubicBezTo>
                    <a:pt x="0" y="895"/>
                    <a:pt x="133" y="1150"/>
                    <a:pt x="274" y="1255"/>
                  </a:cubicBezTo>
                  <a:cubicBezTo>
                    <a:pt x="276" y="1255"/>
                    <a:pt x="277" y="1255"/>
                    <a:pt x="281" y="1255"/>
                  </a:cubicBezTo>
                  <a:cubicBezTo>
                    <a:pt x="284" y="1255"/>
                    <a:pt x="292" y="1251"/>
                    <a:pt x="292" y="124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81" name="Freeform: Shape 480"/>
            <p:cNvSpPr/>
            <p:nvPr/>
          </p:nvSpPr>
          <p:spPr>
            <a:xfrm>
              <a:off x="7407360" y="4850280"/>
              <a:ext cx="176400" cy="205920"/>
            </a:xfrm>
            <a:custGeom>
              <a:avLst/>
              <a:gdLst/>
              <a:ahLst/>
              <a:cxnLst/>
              <a:rect l="0" t="0" r="r" b="b"/>
              <a:pathLst>
                <a:path w="490" h="572">
                  <a:moveTo>
                    <a:pt x="490" y="424"/>
                  </a:moveTo>
                  <a:cubicBezTo>
                    <a:pt x="490" y="417"/>
                    <a:pt x="482" y="406"/>
                    <a:pt x="475" y="406"/>
                  </a:cubicBezTo>
                  <a:cubicBezTo>
                    <a:pt x="468" y="406"/>
                    <a:pt x="468" y="410"/>
                    <a:pt x="461" y="421"/>
                  </a:cubicBezTo>
                  <a:cubicBezTo>
                    <a:pt x="360" y="546"/>
                    <a:pt x="220" y="546"/>
                    <a:pt x="205" y="546"/>
                  </a:cubicBezTo>
                  <a:cubicBezTo>
                    <a:pt x="126" y="546"/>
                    <a:pt x="94" y="482"/>
                    <a:pt x="94" y="406"/>
                  </a:cubicBezTo>
                  <a:cubicBezTo>
                    <a:pt x="94" y="356"/>
                    <a:pt x="119" y="234"/>
                    <a:pt x="162" y="155"/>
                  </a:cubicBezTo>
                  <a:cubicBezTo>
                    <a:pt x="202" y="83"/>
                    <a:pt x="270" y="29"/>
                    <a:pt x="338" y="29"/>
                  </a:cubicBezTo>
                  <a:cubicBezTo>
                    <a:pt x="382" y="29"/>
                    <a:pt x="428" y="47"/>
                    <a:pt x="446" y="79"/>
                  </a:cubicBezTo>
                  <a:cubicBezTo>
                    <a:pt x="428" y="79"/>
                    <a:pt x="410" y="79"/>
                    <a:pt x="392" y="97"/>
                  </a:cubicBezTo>
                  <a:cubicBezTo>
                    <a:pt x="371" y="115"/>
                    <a:pt x="371" y="137"/>
                    <a:pt x="371" y="147"/>
                  </a:cubicBezTo>
                  <a:cubicBezTo>
                    <a:pt x="371" y="176"/>
                    <a:pt x="392" y="191"/>
                    <a:pt x="418" y="191"/>
                  </a:cubicBezTo>
                  <a:cubicBezTo>
                    <a:pt x="454" y="191"/>
                    <a:pt x="486" y="162"/>
                    <a:pt x="486" y="108"/>
                  </a:cubicBezTo>
                  <a:cubicBezTo>
                    <a:pt x="486" y="47"/>
                    <a:pt x="428" y="0"/>
                    <a:pt x="338" y="0"/>
                  </a:cubicBezTo>
                  <a:cubicBezTo>
                    <a:pt x="166" y="0"/>
                    <a:pt x="0" y="180"/>
                    <a:pt x="0" y="359"/>
                  </a:cubicBezTo>
                  <a:cubicBezTo>
                    <a:pt x="0" y="474"/>
                    <a:pt x="72" y="572"/>
                    <a:pt x="205" y="572"/>
                  </a:cubicBezTo>
                  <a:cubicBezTo>
                    <a:pt x="385" y="572"/>
                    <a:pt x="490" y="439"/>
                    <a:pt x="490" y="42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82" name="Freeform: Shape 481"/>
            <p:cNvSpPr/>
            <p:nvPr/>
          </p:nvSpPr>
          <p:spPr>
            <a:xfrm>
              <a:off x="7609680" y="4850280"/>
              <a:ext cx="373320" cy="205920"/>
            </a:xfrm>
            <a:custGeom>
              <a:avLst/>
              <a:gdLst/>
              <a:ahLst/>
              <a:cxnLst/>
              <a:rect l="0" t="0" r="r" b="b"/>
              <a:pathLst>
                <a:path w="1037" h="572">
                  <a:moveTo>
                    <a:pt x="1037" y="377"/>
                  </a:moveTo>
                  <a:cubicBezTo>
                    <a:pt x="1037" y="367"/>
                    <a:pt x="1026" y="367"/>
                    <a:pt x="1022" y="367"/>
                  </a:cubicBezTo>
                  <a:cubicBezTo>
                    <a:pt x="1008" y="367"/>
                    <a:pt x="1008" y="370"/>
                    <a:pt x="1004" y="388"/>
                  </a:cubicBezTo>
                  <a:cubicBezTo>
                    <a:pt x="983" y="457"/>
                    <a:pt x="943" y="546"/>
                    <a:pt x="875" y="546"/>
                  </a:cubicBezTo>
                  <a:cubicBezTo>
                    <a:pt x="853" y="546"/>
                    <a:pt x="842" y="532"/>
                    <a:pt x="842" y="503"/>
                  </a:cubicBezTo>
                  <a:cubicBezTo>
                    <a:pt x="842" y="471"/>
                    <a:pt x="857" y="442"/>
                    <a:pt x="867" y="413"/>
                  </a:cubicBezTo>
                  <a:cubicBezTo>
                    <a:pt x="889" y="349"/>
                    <a:pt x="943" y="208"/>
                    <a:pt x="943" y="137"/>
                  </a:cubicBezTo>
                  <a:cubicBezTo>
                    <a:pt x="943" y="54"/>
                    <a:pt x="894" y="0"/>
                    <a:pt x="799" y="0"/>
                  </a:cubicBezTo>
                  <a:cubicBezTo>
                    <a:pt x="704" y="0"/>
                    <a:pt x="637" y="58"/>
                    <a:pt x="590" y="122"/>
                  </a:cubicBezTo>
                  <a:cubicBezTo>
                    <a:pt x="590" y="108"/>
                    <a:pt x="587" y="65"/>
                    <a:pt x="551" y="32"/>
                  </a:cubicBezTo>
                  <a:cubicBezTo>
                    <a:pt x="518" y="7"/>
                    <a:pt x="479" y="0"/>
                    <a:pt x="446" y="0"/>
                  </a:cubicBezTo>
                  <a:cubicBezTo>
                    <a:pt x="335" y="0"/>
                    <a:pt x="274" y="83"/>
                    <a:pt x="252" y="111"/>
                  </a:cubicBezTo>
                  <a:cubicBezTo>
                    <a:pt x="245" y="40"/>
                    <a:pt x="191" y="0"/>
                    <a:pt x="133" y="0"/>
                  </a:cubicBezTo>
                  <a:cubicBezTo>
                    <a:pt x="76" y="0"/>
                    <a:pt x="50" y="50"/>
                    <a:pt x="40" y="72"/>
                  </a:cubicBezTo>
                  <a:cubicBezTo>
                    <a:pt x="18" y="119"/>
                    <a:pt x="0" y="191"/>
                    <a:pt x="0" y="194"/>
                  </a:cubicBezTo>
                  <a:cubicBezTo>
                    <a:pt x="0" y="208"/>
                    <a:pt x="12" y="204"/>
                    <a:pt x="18" y="208"/>
                  </a:cubicBezTo>
                  <a:cubicBezTo>
                    <a:pt x="29" y="208"/>
                    <a:pt x="29" y="208"/>
                    <a:pt x="40" y="180"/>
                  </a:cubicBezTo>
                  <a:cubicBezTo>
                    <a:pt x="61" y="90"/>
                    <a:pt x="86" y="29"/>
                    <a:pt x="130" y="29"/>
                  </a:cubicBezTo>
                  <a:cubicBezTo>
                    <a:pt x="151" y="29"/>
                    <a:pt x="169" y="40"/>
                    <a:pt x="169" y="86"/>
                  </a:cubicBezTo>
                  <a:cubicBezTo>
                    <a:pt x="169" y="115"/>
                    <a:pt x="166" y="126"/>
                    <a:pt x="148" y="194"/>
                  </a:cubicBezTo>
                  <a:cubicBezTo>
                    <a:pt x="124" y="291"/>
                    <a:pt x="100" y="388"/>
                    <a:pt x="76" y="485"/>
                  </a:cubicBezTo>
                  <a:cubicBezTo>
                    <a:pt x="72" y="503"/>
                    <a:pt x="65" y="532"/>
                    <a:pt x="65" y="539"/>
                  </a:cubicBezTo>
                  <a:cubicBezTo>
                    <a:pt x="65" y="561"/>
                    <a:pt x="83" y="572"/>
                    <a:pt x="101" y="572"/>
                  </a:cubicBezTo>
                  <a:cubicBezTo>
                    <a:pt x="115" y="572"/>
                    <a:pt x="140" y="561"/>
                    <a:pt x="148" y="536"/>
                  </a:cubicBezTo>
                  <a:cubicBezTo>
                    <a:pt x="156" y="504"/>
                    <a:pt x="166" y="474"/>
                    <a:pt x="173" y="442"/>
                  </a:cubicBezTo>
                  <a:cubicBezTo>
                    <a:pt x="182" y="405"/>
                    <a:pt x="192" y="368"/>
                    <a:pt x="202" y="331"/>
                  </a:cubicBezTo>
                  <a:cubicBezTo>
                    <a:pt x="209" y="302"/>
                    <a:pt x="216" y="273"/>
                    <a:pt x="220" y="244"/>
                  </a:cubicBezTo>
                  <a:cubicBezTo>
                    <a:pt x="226" y="224"/>
                    <a:pt x="232" y="204"/>
                    <a:pt x="238" y="183"/>
                  </a:cubicBezTo>
                  <a:cubicBezTo>
                    <a:pt x="256" y="144"/>
                    <a:pt x="324" y="29"/>
                    <a:pt x="443" y="29"/>
                  </a:cubicBezTo>
                  <a:cubicBezTo>
                    <a:pt x="500" y="29"/>
                    <a:pt x="511" y="75"/>
                    <a:pt x="511" y="119"/>
                  </a:cubicBezTo>
                  <a:cubicBezTo>
                    <a:pt x="511" y="147"/>
                    <a:pt x="504" y="183"/>
                    <a:pt x="493" y="223"/>
                  </a:cubicBezTo>
                  <a:cubicBezTo>
                    <a:pt x="481" y="271"/>
                    <a:pt x="469" y="319"/>
                    <a:pt x="457" y="367"/>
                  </a:cubicBezTo>
                  <a:cubicBezTo>
                    <a:pt x="446" y="413"/>
                    <a:pt x="443" y="421"/>
                    <a:pt x="432" y="464"/>
                  </a:cubicBezTo>
                  <a:cubicBezTo>
                    <a:pt x="428" y="489"/>
                    <a:pt x="418" y="532"/>
                    <a:pt x="418" y="539"/>
                  </a:cubicBezTo>
                  <a:cubicBezTo>
                    <a:pt x="418" y="561"/>
                    <a:pt x="436" y="572"/>
                    <a:pt x="454" y="572"/>
                  </a:cubicBezTo>
                  <a:cubicBezTo>
                    <a:pt x="493" y="572"/>
                    <a:pt x="500" y="539"/>
                    <a:pt x="511" y="500"/>
                  </a:cubicBezTo>
                  <a:cubicBezTo>
                    <a:pt x="536" y="399"/>
                    <a:pt x="561" y="298"/>
                    <a:pt x="587" y="198"/>
                  </a:cubicBezTo>
                  <a:cubicBezTo>
                    <a:pt x="590" y="180"/>
                    <a:pt x="655" y="29"/>
                    <a:pt x="795" y="29"/>
                  </a:cubicBezTo>
                  <a:cubicBezTo>
                    <a:pt x="849" y="29"/>
                    <a:pt x="864" y="72"/>
                    <a:pt x="864" y="119"/>
                  </a:cubicBezTo>
                  <a:cubicBezTo>
                    <a:pt x="864" y="191"/>
                    <a:pt x="810" y="334"/>
                    <a:pt x="785" y="399"/>
                  </a:cubicBezTo>
                  <a:cubicBezTo>
                    <a:pt x="774" y="431"/>
                    <a:pt x="767" y="442"/>
                    <a:pt x="767" y="467"/>
                  </a:cubicBezTo>
                  <a:cubicBezTo>
                    <a:pt x="767" y="528"/>
                    <a:pt x="813" y="572"/>
                    <a:pt x="871" y="572"/>
                  </a:cubicBezTo>
                  <a:cubicBezTo>
                    <a:pt x="990" y="572"/>
                    <a:pt x="1037" y="388"/>
                    <a:pt x="1037" y="37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83" name="Freeform: Shape 482"/>
            <p:cNvSpPr/>
            <p:nvPr/>
          </p:nvSpPr>
          <p:spPr>
            <a:xfrm>
              <a:off x="8022960" y="4711680"/>
              <a:ext cx="105120" cy="451800"/>
            </a:xfrm>
            <a:custGeom>
              <a:avLst/>
              <a:gdLst/>
              <a:ahLst/>
              <a:cxnLst/>
              <a:rect l="0" t="0" r="r" b="b"/>
              <a:pathLst>
                <a:path w="292" h="1255">
                  <a:moveTo>
                    <a:pt x="292" y="679"/>
                  </a:moveTo>
                  <a:cubicBezTo>
                    <a:pt x="292" y="645"/>
                    <a:pt x="292" y="610"/>
                    <a:pt x="292" y="575"/>
                  </a:cubicBezTo>
                  <a:cubicBezTo>
                    <a:pt x="292" y="359"/>
                    <a:pt x="158" y="108"/>
                    <a:pt x="18" y="4"/>
                  </a:cubicBezTo>
                  <a:cubicBezTo>
                    <a:pt x="18" y="0"/>
                    <a:pt x="14" y="0"/>
                    <a:pt x="11" y="0"/>
                  </a:cubicBezTo>
                  <a:cubicBezTo>
                    <a:pt x="4" y="0"/>
                    <a:pt x="0" y="7"/>
                    <a:pt x="0" y="11"/>
                  </a:cubicBezTo>
                  <a:cubicBezTo>
                    <a:pt x="0" y="18"/>
                    <a:pt x="0" y="22"/>
                    <a:pt x="4" y="22"/>
                  </a:cubicBezTo>
                  <a:cubicBezTo>
                    <a:pt x="137" y="122"/>
                    <a:pt x="223" y="374"/>
                    <a:pt x="223" y="575"/>
                  </a:cubicBezTo>
                  <a:cubicBezTo>
                    <a:pt x="223" y="610"/>
                    <a:pt x="223" y="645"/>
                    <a:pt x="223" y="679"/>
                  </a:cubicBezTo>
                  <a:cubicBezTo>
                    <a:pt x="223" y="884"/>
                    <a:pt x="137" y="1136"/>
                    <a:pt x="4" y="1233"/>
                  </a:cubicBezTo>
                  <a:cubicBezTo>
                    <a:pt x="0" y="1237"/>
                    <a:pt x="0" y="1240"/>
                    <a:pt x="0" y="1244"/>
                  </a:cubicBezTo>
                  <a:cubicBezTo>
                    <a:pt x="0" y="1251"/>
                    <a:pt x="4" y="1255"/>
                    <a:pt x="11" y="1255"/>
                  </a:cubicBezTo>
                  <a:cubicBezTo>
                    <a:pt x="14" y="1255"/>
                    <a:pt x="16" y="1255"/>
                    <a:pt x="18" y="1255"/>
                  </a:cubicBezTo>
                  <a:cubicBezTo>
                    <a:pt x="158" y="1150"/>
                    <a:pt x="292" y="895"/>
                    <a:pt x="292" y="67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84" name="Freeform: Shape 483"/>
            <p:cNvSpPr/>
            <p:nvPr/>
          </p:nvSpPr>
          <p:spPr>
            <a:xfrm>
              <a:off x="8213400" y="5002920"/>
              <a:ext cx="47880" cy="47880"/>
            </a:xfrm>
            <a:custGeom>
              <a:avLst/>
              <a:gdLst/>
              <a:ahLst/>
              <a:cxnLst/>
              <a:rect l="0" t="0" r="r" b="b"/>
              <a:pathLst>
                <a:path w="133" h="133">
                  <a:moveTo>
                    <a:pt x="133" y="68"/>
                  </a:moveTo>
                  <a:cubicBezTo>
                    <a:pt x="133" y="32"/>
                    <a:pt x="101" y="0"/>
                    <a:pt x="65" y="0"/>
                  </a:cubicBezTo>
                  <a:cubicBezTo>
                    <a:pt x="29" y="0"/>
                    <a:pt x="0" y="32"/>
                    <a:pt x="0" y="68"/>
                  </a:cubicBezTo>
                  <a:cubicBezTo>
                    <a:pt x="0" y="104"/>
                    <a:pt x="29" y="133"/>
                    <a:pt x="65" y="133"/>
                  </a:cubicBezTo>
                  <a:cubicBezTo>
                    <a:pt x="101" y="133"/>
                    <a:pt x="133" y="104"/>
                    <a:pt x="133" y="68"/>
                  </a:cubicBezTo>
                  <a:close/>
                </a:path>
              </a:pathLst>
            </a:custGeom>
            <a:solidFill>
              <a:srgbClr val="000000"/>
            </a:solidFill>
            <a:ln w="0">
              <a:noFill/>
            </a:ln>
          </p:spPr>
          <p:txBody>
            <a:bodyPr lIns="36000" tIns="11880" rIns="36000" bIns="11880" anchor="ctr" anchorCtr="1">
              <a:noAutofit/>
            </a:bodyPr>
            <a:lstStyle/>
            <a:p>
              <a:endParaRPr lang="de-AT" sz="2200" b="0" strike="noStrike" spc="-1">
                <a:solidFill>
                  <a:srgbClr val="FFFFFF"/>
                </a:solidFill>
                <a:latin typeface="Source Sans Pro"/>
              </a:endParaRPr>
            </a:p>
          </p:txBody>
        </p:sp>
      </p:gr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4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PlaceHolder 1"/>
          <p:cNvSpPr>
            <a:spLocks noGrp="1"/>
          </p:cNvSpPr>
          <p:nvPr>
            <p:ph type="subTitle"/>
          </p:nvPr>
        </p:nvSpPr>
        <p:spPr>
          <a:xfrm>
            <a:off x="529560" y="228600"/>
            <a:ext cx="9071640" cy="512280"/>
          </a:xfrm>
          <a:prstGeom prst="rect">
            <a:avLst/>
          </a:prstGeom>
          <a:noFill/>
          <a:ln w="0">
            <a:noFill/>
          </a:ln>
        </p:spPr>
        <p:txBody>
          <a:bodyPr lIns="0" tIns="0" rIns="0" bIns="0" anchor="ctr">
            <a:noAutofit/>
          </a:bodyPr>
          <a:lstStyle/>
          <a:p>
            <a:pPr algn="ctr">
              <a:lnSpc>
                <a:spcPct val="110000"/>
              </a:lnSpc>
            </a:pPr>
            <a:r>
              <a:rPr lang="sv-SE" sz="3200" b="1" strike="noStrike" spc="-1">
                <a:solidFill>
                  <a:srgbClr val="009EDA"/>
                </a:solidFill>
                <a:latin typeface="Times New Roman" panose="02020603050405020304" pitchFamily="18" charset="0"/>
                <a:cs typeface="Times New Roman" panose="02020603050405020304" pitchFamily="18" charset="0"/>
              </a:rPr>
              <a:t>Bài 6/SGK/tr71</a:t>
            </a:r>
            <a:endParaRPr lang="de-AT" sz="3200" b="1" strike="noStrike" spc="-1">
              <a:solidFill>
                <a:srgbClr val="009EDA"/>
              </a:solidFill>
              <a:latin typeface="Times New Roman" panose="02020603050405020304" pitchFamily="18" charset="0"/>
              <a:cs typeface="Times New Roman" panose="02020603050405020304" pitchFamily="18" charset="0"/>
            </a:endParaRPr>
          </a:p>
        </p:txBody>
      </p:sp>
      <p:grpSp>
        <p:nvGrpSpPr>
          <p:cNvPr id="486" name="Group 485"/>
          <p:cNvGrpSpPr/>
          <p:nvPr/>
        </p:nvGrpSpPr>
        <p:grpSpPr>
          <a:xfrm>
            <a:off x="72000" y="814320"/>
            <a:ext cx="9757800" cy="1327320"/>
            <a:chOff x="72000" y="814320"/>
            <a:chExt cx="9757800" cy="1327320"/>
          </a:xfrm>
        </p:grpSpPr>
        <p:sp>
          <p:nvSpPr>
            <p:cNvPr id="487" name="TextBox 486"/>
            <p:cNvSpPr txBox="1"/>
            <p:nvPr/>
          </p:nvSpPr>
          <p:spPr>
            <a:xfrm>
              <a:off x="72000" y="814320"/>
              <a:ext cx="9757800" cy="1327320"/>
            </a:xfrm>
            <a:prstGeom prst="rect">
              <a:avLst/>
            </a:prstGeom>
            <a:noFill/>
            <a:ln w="18000">
              <a:noFill/>
            </a:ln>
          </p:spPr>
          <p:txBody>
            <a:bodyPr lIns="36000" tIns="36000" rIns="36000" bIns="36000" anchor="ctr">
              <a:noAutofit/>
            </a:bodyPr>
            <a:lstStyle/>
            <a:p>
              <a:pPr algn="just">
                <a:lnSpc>
                  <a:spcPct val="110000"/>
                </a:lnSpc>
              </a:pPr>
              <a:r>
                <a:rPr lang="sv-SE" sz="4000" b="0" strike="noStrike" spc="-1">
                  <a:solidFill>
                    <a:srgbClr val="000000"/>
                  </a:solidFill>
                  <a:latin typeface="Times New Roman"/>
                </a:rPr>
                <a:t>b) Ta có FD = FC (giả thiết), </a:t>
              </a:r>
              <a:r>
                <a:rPr lang="sv-SE" sz="4000" b="0" strike="noStrike" spc="-1">
                  <a:solidFill>
                    <a:srgbClr val="000000"/>
                  </a:solidFill>
                  <a:latin typeface="Times New Roman" panose="02020603050405020304" pitchFamily="18" charset="0"/>
                  <a:cs typeface="Times New Roman" panose="02020603050405020304" pitchFamily="18" charset="0"/>
                </a:rPr>
                <a:t>do đó </a:t>
              </a:r>
              <a:r>
                <a:rPr lang="sv-SE" sz="4000" b="0" strike="noStrike" spc="-1">
                  <a:solidFill>
                    <a:srgbClr val="000000"/>
                  </a:solidFill>
                  <a:latin typeface="Times New Roman" panose="02020603050405020304" pitchFamily="18" charset="0"/>
                  <a:ea typeface="TexMaths Symbols"/>
                  <a:cs typeface="Times New Roman" panose="02020603050405020304" pitchFamily="18" charset="0"/>
                </a:rPr>
                <a:t>∆ FDC</a:t>
              </a:r>
              <a:r>
                <a:rPr lang="sv-SE" sz="4000" b="0" strike="noStrike" spc="-1">
                  <a:solidFill>
                    <a:srgbClr val="000000"/>
                  </a:solidFill>
                  <a:latin typeface="Times New Roman" panose="02020603050405020304" pitchFamily="18" charset="0"/>
                  <a:ea typeface="Times New Roman"/>
                  <a:cs typeface="Times New Roman" panose="02020603050405020304" pitchFamily="18" charset="0"/>
                </a:rPr>
                <a:t> cân </a:t>
              </a:r>
              <a:r>
                <a:rPr lang="sv-SE" sz="4000" b="0" strike="noStrike" spc="-1">
                  <a:solidFill>
                    <a:srgbClr val="000000"/>
                  </a:solidFill>
                  <a:latin typeface="Times New Roman"/>
                  <a:ea typeface="Times New Roman"/>
                </a:rPr>
                <a:t>tại F. Vậy </a:t>
              </a:r>
              <a:r>
                <a:rPr lang="sv-SE" sz="4000" b="0" strike="noStrike" spc="-1">
                  <a:solidFill>
                    <a:srgbClr val="000000"/>
                  </a:solidFill>
                  <a:latin typeface="Times New Roman"/>
                </a:rPr>
                <a:t> </a:t>
              </a:r>
              <a:endParaRPr lang="de-AT" sz="4000" b="0" strike="noStrike" spc="-1">
                <a:solidFill>
                  <a:srgbClr val="000000"/>
                </a:solidFill>
                <a:latin typeface="Source Sans Pro"/>
              </a:endParaRPr>
            </a:p>
          </p:txBody>
        </p:sp>
        <p:grpSp>
          <p:nvGrpSpPr>
            <p:cNvPr id="488" name="Group 487"/>
            <p:cNvGrpSpPr/>
            <p:nvPr/>
          </p:nvGrpSpPr>
          <p:grpSpPr>
            <a:xfrm>
              <a:off x="2210040" y="1557720"/>
              <a:ext cx="3637800" cy="573120"/>
              <a:chOff x="2210040" y="1557720"/>
              <a:chExt cx="3637800" cy="573120"/>
            </a:xfrm>
          </p:grpSpPr>
          <p:sp>
            <p:nvSpPr>
              <p:cNvPr id="489" name="Freeform: Shape 488"/>
              <p:cNvSpPr/>
              <p:nvPr/>
            </p:nvSpPr>
            <p:spPr>
              <a:xfrm>
                <a:off x="2290320" y="1557720"/>
                <a:ext cx="862920" cy="81360"/>
              </a:xfrm>
              <a:custGeom>
                <a:avLst/>
                <a:gdLst/>
                <a:ahLst/>
                <a:cxnLst/>
                <a:rect l="0" t="0" r="r" b="b"/>
                <a:pathLst>
                  <a:path w="2397" h="226">
                    <a:moveTo>
                      <a:pt x="2397" y="190"/>
                    </a:moveTo>
                    <a:cubicBezTo>
                      <a:pt x="1997" y="127"/>
                      <a:pt x="1598" y="63"/>
                      <a:pt x="1198" y="0"/>
                    </a:cubicBezTo>
                    <a:cubicBezTo>
                      <a:pt x="799" y="63"/>
                      <a:pt x="399" y="127"/>
                      <a:pt x="0" y="190"/>
                    </a:cubicBezTo>
                    <a:cubicBezTo>
                      <a:pt x="1" y="202"/>
                      <a:pt x="2" y="214"/>
                      <a:pt x="4" y="226"/>
                    </a:cubicBezTo>
                    <a:cubicBezTo>
                      <a:pt x="402" y="178"/>
                      <a:pt x="800" y="131"/>
                      <a:pt x="1198" y="83"/>
                    </a:cubicBezTo>
                    <a:cubicBezTo>
                      <a:pt x="1597" y="131"/>
                      <a:pt x="1995" y="178"/>
                      <a:pt x="2393" y="226"/>
                    </a:cubicBezTo>
                    <a:cubicBezTo>
                      <a:pt x="2394" y="214"/>
                      <a:pt x="2396" y="202"/>
                      <a:pt x="2397" y="19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90" name="Freeform: Shape 489"/>
              <p:cNvSpPr/>
              <p:nvPr/>
            </p:nvSpPr>
            <p:spPr>
              <a:xfrm>
                <a:off x="2210040" y="1693440"/>
                <a:ext cx="312120" cy="324720"/>
              </a:xfrm>
              <a:custGeom>
                <a:avLst/>
                <a:gdLst/>
                <a:ahLst/>
                <a:cxnLst/>
                <a:rect l="0" t="0" r="r" b="b"/>
                <a:pathLst>
                  <a:path w="867" h="902">
                    <a:moveTo>
                      <a:pt x="867" y="876"/>
                    </a:moveTo>
                    <a:cubicBezTo>
                      <a:pt x="867" y="862"/>
                      <a:pt x="853" y="862"/>
                      <a:pt x="835" y="862"/>
                    </a:cubicBezTo>
                    <a:cubicBezTo>
                      <a:pt x="759" y="862"/>
                      <a:pt x="759" y="855"/>
                      <a:pt x="756" y="815"/>
                    </a:cubicBezTo>
                    <a:cubicBezTo>
                      <a:pt x="729" y="553"/>
                      <a:pt x="703" y="291"/>
                      <a:pt x="677" y="29"/>
                    </a:cubicBezTo>
                    <a:cubicBezTo>
                      <a:pt x="673" y="4"/>
                      <a:pt x="673" y="0"/>
                      <a:pt x="655" y="0"/>
                    </a:cubicBezTo>
                    <a:cubicBezTo>
                      <a:pt x="633" y="0"/>
                      <a:pt x="626" y="7"/>
                      <a:pt x="619" y="22"/>
                    </a:cubicBezTo>
                    <a:cubicBezTo>
                      <a:pt x="473" y="267"/>
                      <a:pt x="326" y="512"/>
                      <a:pt x="180" y="758"/>
                    </a:cubicBezTo>
                    <a:cubicBezTo>
                      <a:pt x="130" y="841"/>
                      <a:pt x="79" y="858"/>
                      <a:pt x="25" y="862"/>
                    </a:cubicBezTo>
                    <a:cubicBezTo>
                      <a:pt x="11" y="862"/>
                      <a:pt x="0" y="862"/>
                      <a:pt x="0" y="887"/>
                    </a:cubicBezTo>
                    <a:cubicBezTo>
                      <a:pt x="0" y="894"/>
                      <a:pt x="4" y="902"/>
                      <a:pt x="14" y="902"/>
                    </a:cubicBezTo>
                    <a:cubicBezTo>
                      <a:pt x="50" y="902"/>
                      <a:pt x="86" y="898"/>
                      <a:pt x="122" y="898"/>
                    </a:cubicBezTo>
                    <a:cubicBezTo>
                      <a:pt x="166" y="898"/>
                      <a:pt x="209" y="902"/>
                      <a:pt x="248" y="902"/>
                    </a:cubicBezTo>
                    <a:cubicBezTo>
                      <a:pt x="259" y="902"/>
                      <a:pt x="273" y="902"/>
                      <a:pt x="273" y="876"/>
                    </a:cubicBezTo>
                    <a:cubicBezTo>
                      <a:pt x="273" y="862"/>
                      <a:pt x="263" y="862"/>
                      <a:pt x="252" y="862"/>
                    </a:cubicBezTo>
                    <a:cubicBezTo>
                      <a:pt x="223" y="858"/>
                      <a:pt x="194" y="851"/>
                      <a:pt x="194" y="819"/>
                    </a:cubicBezTo>
                    <a:cubicBezTo>
                      <a:pt x="194" y="805"/>
                      <a:pt x="202" y="790"/>
                      <a:pt x="212" y="772"/>
                    </a:cubicBezTo>
                    <a:cubicBezTo>
                      <a:pt x="220" y="758"/>
                      <a:pt x="223" y="758"/>
                      <a:pt x="309" y="611"/>
                    </a:cubicBezTo>
                    <a:cubicBezTo>
                      <a:pt x="415" y="611"/>
                      <a:pt x="521" y="611"/>
                      <a:pt x="626" y="611"/>
                    </a:cubicBezTo>
                    <a:cubicBezTo>
                      <a:pt x="626" y="636"/>
                      <a:pt x="644" y="808"/>
                      <a:pt x="644" y="819"/>
                    </a:cubicBezTo>
                    <a:cubicBezTo>
                      <a:pt x="644" y="858"/>
                      <a:pt x="579" y="862"/>
                      <a:pt x="554" y="862"/>
                    </a:cubicBezTo>
                    <a:cubicBezTo>
                      <a:pt x="536" y="862"/>
                      <a:pt x="525" y="862"/>
                      <a:pt x="525" y="887"/>
                    </a:cubicBezTo>
                    <a:cubicBezTo>
                      <a:pt x="525" y="902"/>
                      <a:pt x="537" y="897"/>
                      <a:pt x="543" y="902"/>
                    </a:cubicBezTo>
                    <a:cubicBezTo>
                      <a:pt x="594" y="902"/>
                      <a:pt x="648" y="898"/>
                      <a:pt x="702" y="898"/>
                    </a:cubicBezTo>
                    <a:cubicBezTo>
                      <a:pt x="731" y="898"/>
                      <a:pt x="810" y="902"/>
                      <a:pt x="842" y="902"/>
                    </a:cubicBezTo>
                    <a:cubicBezTo>
                      <a:pt x="849" y="902"/>
                      <a:pt x="867" y="902"/>
                      <a:pt x="867" y="876"/>
                    </a:cubicBezTo>
                    <a:moveTo>
                      <a:pt x="623" y="571"/>
                    </a:moveTo>
                    <a:cubicBezTo>
                      <a:pt x="525" y="571"/>
                      <a:pt x="428" y="571"/>
                      <a:pt x="331" y="571"/>
                    </a:cubicBezTo>
                    <a:cubicBezTo>
                      <a:pt x="414" y="432"/>
                      <a:pt x="497" y="293"/>
                      <a:pt x="579" y="154"/>
                    </a:cubicBezTo>
                    <a:cubicBezTo>
                      <a:pt x="594" y="293"/>
                      <a:pt x="608" y="432"/>
                      <a:pt x="623" y="57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91" name="Freeform: Shape 490"/>
              <p:cNvSpPr/>
              <p:nvPr/>
            </p:nvSpPr>
            <p:spPr>
              <a:xfrm>
                <a:off x="2557080" y="1698480"/>
                <a:ext cx="324000" cy="329760"/>
              </a:xfrm>
              <a:custGeom>
                <a:avLst/>
                <a:gdLst/>
                <a:ahLst/>
                <a:cxnLst/>
                <a:rect l="0" t="0" r="r" b="b"/>
                <a:pathLst>
                  <a:path w="900" h="916">
                    <a:moveTo>
                      <a:pt x="900" y="11"/>
                    </a:moveTo>
                    <a:cubicBezTo>
                      <a:pt x="900" y="7"/>
                      <a:pt x="896" y="0"/>
                      <a:pt x="885" y="0"/>
                    </a:cubicBezTo>
                    <a:cubicBezTo>
                      <a:pt x="882" y="0"/>
                      <a:pt x="878" y="0"/>
                      <a:pt x="867" y="14"/>
                    </a:cubicBezTo>
                    <a:cubicBezTo>
                      <a:pt x="837" y="47"/>
                      <a:pt x="807" y="79"/>
                      <a:pt x="777" y="111"/>
                    </a:cubicBezTo>
                    <a:cubicBezTo>
                      <a:pt x="767" y="93"/>
                      <a:pt x="709" y="0"/>
                      <a:pt x="569" y="0"/>
                    </a:cubicBezTo>
                    <a:cubicBezTo>
                      <a:pt x="284" y="0"/>
                      <a:pt x="0" y="277"/>
                      <a:pt x="0" y="571"/>
                    </a:cubicBezTo>
                    <a:cubicBezTo>
                      <a:pt x="0" y="776"/>
                      <a:pt x="151" y="916"/>
                      <a:pt x="342" y="916"/>
                    </a:cubicBezTo>
                    <a:cubicBezTo>
                      <a:pt x="453" y="916"/>
                      <a:pt x="551" y="866"/>
                      <a:pt x="615" y="805"/>
                    </a:cubicBezTo>
                    <a:cubicBezTo>
                      <a:pt x="734" y="704"/>
                      <a:pt x="756" y="589"/>
                      <a:pt x="756" y="585"/>
                    </a:cubicBezTo>
                    <a:cubicBezTo>
                      <a:pt x="756" y="571"/>
                      <a:pt x="746" y="576"/>
                      <a:pt x="741" y="571"/>
                    </a:cubicBezTo>
                    <a:cubicBezTo>
                      <a:pt x="734" y="571"/>
                      <a:pt x="727" y="575"/>
                      <a:pt x="723" y="585"/>
                    </a:cubicBezTo>
                    <a:cubicBezTo>
                      <a:pt x="713" y="621"/>
                      <a:pt x="684" y="711"/>
                      <a:pt x="597" y="783"/>
                    </a:cubicBezTo>
                    <a:cubicBezTo>
                      <a:pt x="511" y="855"/>
                      <a:pt x="428" y="876"/>
                      <a:pt x="363" y="876"/>
                    </a:cubicBezTo>
                    <a:cubicBezTo>
                      <a:pt x="248" y="876"/>
                      <a:pt x="115" y="812"/>
                      <a:pt x="115" y="614"/>
                    </a:cubicBezTo>
                    <a:cubicBezTo>
                      <a:pt x="115" y="542"/>
                      <a:pt x="144" y="338"/>
                      <a:pt x="270" y="190"/>
                    </a:cubicBezTo>
                    <a:cubicBezTo>
                      <a:pt x="345" y="101"/>
                      <a:pt x="464" y="40"/>
                      <a:pt x="576" y="40"/>
                    </a:cubicBezTo>
                    <a:cubicBezTo>
                      <a:pt x="705" y="40"/>
                      <a:pt x="781" y="136"/>
                      <a:pt x="781" y="280"/>
                    </a:cubicBezTo>
                    <a:cubicBezTo>
                      <a:pt x="781" y="330"/>
                      <a:pt x="777" y="332"/>
                      <a:pt x="777" y="345"/>
                    </a:cubicBezTo>
                    <a:cubicBezTo>
                      <a:pt x="777" y="357"/>
                      <a:pt x="792" y="359"/>
                      <a:pt x="795" y="359"/>
                    </a:cubicBezTo>
                    <a:cubicBezTo>
                      <a:pt x="813" y="359"/>
                      <a:pt x="813" y="356"/>
                      <a:pt x="820" y="334"/>
                    </a:cubicBezTo>
                    <a:cubicBezTo>
                      <a:pt x="847" y="226"/>
                      <a:pt x="873" y="119"/>
                      <a:pt x="900"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92" name="Freeform: Shape 491"/>
              <p:cNvSpPr/>
              <p:nvPr/>
            </p:nvSpPr>
            <p:spPr>
              <a:xfrm>
                <a:off x="2912040" y="1708920"/>
                <a:ext cx="325080" cy="308880"/>
              </a:xfrm>
              <a:custGeom>
                <a:avLst/>
                <a:gdLst/>
                <a:ahLst/>
                <a:cxnLst/>
                <a:rect l="0" t="0" r="r" b="b"/>
                <a:pathLst>
                  <a:path w="903" h="858">
                    <a:moveTo>
                      <a:pt x="903" y="172"/>
                    </a:moveTo>
                    <a:cubicBezTo>
                      <a:pt x="903" y="79"/>
                      <a:pt x="820" y="0"/>
                      <a:pt x="669" y="0"/>
                    </a:cubicBezTo>
                    <a:cubicBezTo>
                      <a:pt x="528" y="0"/>
                      <a:pt x="386" y="0"/>
                      <a:pt x="245" y="0"/>
                    </a:cubicBezTo>
                    <a:cubicBezTo>
                      <a:pt x="220" y="0"/>
                      <a:pt x="209" y="0"/>
                      <a:pt x="209" y="25"/>
                    </a:cubicBezTo>
                    <a:cubicBezTo>
                      <a:pt x="209" y="36"/>
                      <a:pt x="220" y="36"/>
                      <a:pt x="241" y="36"/>
                    </a:cubicBezTo>
                    <a:cubicBezTo>
                      <a:pt x="258" y="37"/>
                      <a:pt x="270" y="36"/>
                      <a:pt x="291" y="40"/>
                    </a:cubicBezTo>
                    <a:cubicBezTo>
                      <a:pt x="313" y="43"/>
                      <a:pt x="324" y="43"/>
                      <a:pt x="324" y="61"/>
                    </a:cubicBezTo>
                    <a:cubicBezTo>
                      <a:pt x="324" y="65"/>
                      <a:pt x="324" y="68"/>
                      <a:pt x="320" y="83"/>
                    </a:cubicBezTo>
                    <a:cubicBezTo>
                      <a:pt x="264" y="309"/>
                      <a:pt x="208" y="535"/>
                      <a:pt x="151" y="761"/>
                    </a:cubicBezTo>
                    <a:cubicBezTo>
                      <a:pt x="137" y="808"/>
                      <a:pt x="137" y="819"/>
                      <a:pt x="36" y="819"/>
                    </a:cubicBezTo>
                    <a:cubicBezTo>
                      <a:pt x="14" y="819"/>
                      <a:pt x="0" y="819"/>
                      <a:pt x="0" y="844"/>
                    </a:cubicBezTo>
                    <a:cubicBezTo>
                      <a:pt x="0" y="858"/>
                      <a:pt x="11" y="858"/>
                      <a:pt x="36" y="858"/>
                    </a:cubicBezTo>
                    <a:cubicBezTo>
                      <a:pt x="186" y="858"/>
                      <a:pt x="336" y="858"/>
                      <a:pt x="486" y="858"/>
                    </a:cubicBezTo>
                    <a:cubicBezTo>
                      <a:pt x="687" y="858"/>
                      <a:pt x="835" y="711"/>
                      <a:pt x="835" y="585"/>
                    </a:cubicBezTo>
                    <a:cubicBezTo>
                      <a:pt x="835" y="496"/>
                      <a:pt x="763" y="424"/>
                      <a:pt x="641" y="409"/>
                    </a:cubicBezTo>
                    <a:cubicBezTo>
                      <a:pt x="770" y="384"/>
                      <a:pt x="903" y="291"/>
                      <a:pt x="903" y="172"/>
                    </a:cubicBezTo>
                    <a:moveTo>
                      <a:pt x="788" y="169"/>
                    </a:moveTo>
                    <a:cubicBezTo>
                      <a:pt x="788" y="277"/>
                      <a:pt x="680" y="399"/>
                      <a:pt x="525" y="399"/>
                    </a:cubicBezTo>
                    <a:cubicBezTo>
                      <a:pt x="464" y="399"/>
                      <a:pt x="403" y="399"/>
                      <a:pt x="342" y="399"/>
                    </a:cubicBezTo>
                    <a:cubicBezTo>
                      <a:pt x="368" y="295"/>
                      <a:pt x="395" y="190"/>
                      <a:pt x="421" y="86"/>
                    </a:cubicBezTo>
                    <a:cubicBezTo>
                      <a:pt x="432" y="40"/>
                      <a:pt x="432" y="36"/>
                      <a:pt x="489" y="36"/>
                    </a:cubicBezTo>
                    <a:cubicBezTo>
                      <a:pt x="543" y="36"/>
                      <a:pt x="597" y="36"/>
                      <a:pt x="651" y="36"/>
                    </a:cubicBezTo>
                    <a:cubicBezTo>
                      <a:pt x="763" y="36"/>
                      <a:pt x="788" y="111"/>
                      <a:pt x="788" y="169"/>
                    </a:cubicBezTo>
                    <a:moveTo>
                      <a:pt x="720" y="571"/>
                    </a:moveTo>
                    <a:cubicBezTo>
                      <a:pt x="720" y="697"/>
                      <a:pt x="605" y="819"/>
                      <a:pt x="457" y="819"/>
                    </a:cubicBezTo>
                    <a:cubicBezTo>
                      <a:pt x="399" y="819"/>
                      <a:pt x="342" y="819"/>
                      <a:pt x="284" y="819"/>
                    </a:cubicBezTo>
                    <a:cubicBezTo>
                      <a:pt x="266" y="819"/>
                      <a:pt x="263" y="819"/>
                      <a:pt x="256" y="819"/>
                    </a:cubicBezTo>
                    <a:cubicBezTo>
                      <a:pt x="245" y="815"/>
                      <a:pt x="241" y="815"/>
                      <a:pt x="241" y="805"/>
                    </a:cubicBezTo>
                    <a:cubicBezTo>
                      <a:pt x="241" y="801"/>
                      <a:pt x="241" y="797"/>
                      <a:pt x="245" y="776"/>
                    </a:cubicBezTo>
                    <a:cubicBezTo>
                      <a:pt x="275" y="659"/>
                      <a:pt x="305" y="541"/>
                      <a:pt x="335" y="424"/>
                    </a:cubicBezTo>
                    <a:cubicBezTo>
                      <a:pt x="414" y="424"/>
                      <a:pt x="493" y="424"/>
                      <a:pt x="572" y="424"/>
                    </a:cubicBezTo>
                    <a:cubicBezTo>
                      <a:pt x="695" y="424"/>
                      <a:pt x="720" y="517"/>
                      <a:pt x="720" y="57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93" name="Freeform: Shape 492"/>
              <p:cNvSpPr/>
              <p:nvPr/>
            </p:nvSpPr>
            <p:spPr>
              <a:xfrm>
                <a:off x="3402000" y="185112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69"/>
                    </a:moveTo>
                    <a:cubicBezTo>
                      <a:pt x="842" y="255"/>
                      <a:pt x="831" y="244"/>
                      <a:pt x="817" y="244"/>
                    </a:cubicBezTo>
                    <a:cubicBezTo>
                      <a:pt x="553" y="244"/>
                      <a:pt x="289" y="244"/>
                      <a:pt x="25" y="244"/>
                    </a:cubicBezTo>
                    <a:cubicBezTo>
                      <a:pt x="11" y="244"/>
                      <a:pt x="0" y="255"/>
                      <a:pt x="0" y="269"/>
                    </a:cubicBezTo>
                    <a:cubicBezTo>
                      <a:pt x="0" y="284"/>
                      <a:pt x="11" y="295"/>
                      <a:pt x="25" y="295"/>
                    </a:cubicBezTo>
                    <a:cubicBezTo>
                      <a:pt x="289" y="295"/>
                      <a:pt x="553" y="295"/>
                      <a:pt x="817" y="295"/>
                    </a:cubicBezTo>
                    <a:cubicBezTo>
                      <a:pt x="831" y="295"/>
                      <a:pt x="842" y="284"/>
                      <a:pt x="842" y="26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94" name="Freeform: Shape 493"/>
              <p:cNvSpPr/>
              <p:nvPr/>
            </p:nvSpPr>
            <p:spPr>
              <a:xfrm>
                <a:off x="4039200" y="1573200"/>
                <a:ext cx="862920" cy="81360"/>
              </a:xfrm>
              <a:custGeom>
                <a:avLst/>
                <a:gdLst/>
                <a:ahLst/>
                <a:cxnLst/>
                <a:rect l="0" t="0" r="r" b="b"/>
                <a:pathLst>
                  <a:path w="2397" h="226">
                    <a:moveTo>
                      <a:pt x="2397" y="187"/>
                    </a:moveTo>
                    <a:cubicBezTo>
                      <a:pt x="1997" y="125"/>
                      <a:pt x="1598" y="62"/>
                      <a:pt x="1198" y="0"/>
                    </a:cubicBezTo>
                    <a:cubicBezTo>
                      <a:pt x="799" y="62"/>
                      <a:pt x="399" y="125"/>
                      <a:pt x="0" y="187"/>
                    </a:cubicBezTo>
                    <a:cubicBezTo>
                      <a:pt x="1" y="200"/>
                      <a:pt x="2" y="213"/>
                      <a:pt x="4" y="226"/>
                    </a:cubicBezTo>
                    <a:cubicBezTo>
                      <a:pt x="402" y="178"/>
                      <a:pt x="800" y="131"/>
                      <a:pt x="1198" y="83"/>
                    </a:cubicBezTo>
                    <a:cubicBezTo>
                      <a:pt x="1597" y="131"/>
                      <a:pt x="1995" y="178"/>
                      <a:pt x="2393" y="226"/>
                    </a:cubicBezTo>
                    <a:cubicBezTo>
                      <a:pt x="2394" y="213"/>
                      <a:pt x="2396" y="200"/>
                      <a:pt x="2397" y="18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95" name="Freeform: Shape 494"/>
              <p:cNvSpPr/>
              <p:nvPr/>
            </p:nvSpPr>
            <p:spPr>
              <a:xfrm>
                <a:off x="3876120" y="1708920"/>
                <a:ext cx="456120" cy="308880"/>
              </a:xfrm>
              <a:custGeom>
                <a:avLst/>
                <a:gdLst/>
                <a:ahLst/>
                <a:cxnLst/>
                <a:rect l="0" t="0" r="r" b="b"/>
                <a:pathLst>
                  <a:path w="1267" h="858">
                    <a:moveTo>
                      <a:pt x="1267" y="11"/>
                    </a:moveTo>
                    <a:cubicBezTo>
                      <a:pt x="1267" y="0"/>
                      <a:pt x="1256" y="0"/>
                      <a:pt x="1234" y="0"/>
                    </a:cubicBezTo>
                    <a:cubicBezTo>
                      <a:pt x="1178" y="0"/>
                      <a:pt x="1122" y="0"/>
                      <a:pt x="1065" y="0"/>
                    </a:cubicBezTo>
                    <a:cubicBezTo>
                      <a:pt x="1033" y="0"/>
                      <a:pt x="1033" y="0"/>
                      <a:pt x="1018" y="22"/>
                    </a:cubicBezTo>
                    <a:cubicBezTo>
                      <a:pt x="865" y="261"/>
                      <a:pt x="711" y="500"/>
                      <a:pt x="558" y="740"/>
                    </a:cubicBezTo>
                    <a:cubicBezTo>
                      <a:pt x="524" y="503"/>
                      <a:pt x="491" y="266"/>
                      <a:pt x="457" y="29"/>
                    </a:cubicBezTo>
                    <a:cubicBezTo>
                      <a:pt x="453" y="0"/>
                      <a:pt x="450" y="0"/>
                      <a:pt x="417" y="0"/>
                    </a:cubicBezTo>
                    <a:cubicBezTo>
                      <a:pt x="360" y="0"/>
                      <a:pt x="302" y="0"/>
                      <a:pt x="245" y="0"/>
                    </a:cubicBezTo>
                    <a:cubicBezTo>
                      <a:pt x="220" y="0"/>
                      <a:pt x="209" y="0"/>
                      <a:pt x="209" y="22"/>
                    </a:cubicBezTo>
                    <a:cubicBezTo>
                      <a:pt x="209" y="36"/>
                      <a:pt x="220" y="36"/>
                      <a:pt x="245" y="36"/>
                    </a:cubicBezTo>
                    <a:cubicBezTo>
                      <a:pt x="259" y="36"/>
                      <a:pt x="284" y="40"/>
                      <a:pt x="299" y="40"/>
                    </a:cubicBezTo>
                    <a:cubicBezTo>
                      <a:pt x="317" y="43"/>
                      <a:pt x="327" y="47"/>
                      <a:pt x="327" y="61"/>
                    </a:cubicBezTo>
                    <a:cubicBezTo>
                      <a:pt x="327" y="65"/>
                      <a:pt x="324" y="68"/>
                      <a:pt x="320" y="83"/>
                    </a:cubicBezTo>
                    <a:cubicBezTo>
                      <a:pt x="268" y="297"/>
                      <a:pt x="215" y="511"/>
                      <a:pt x="162" y="726"/>
                    </a:cubicBezTo>
                    <a:cubicBezTo>
                      <a:pt x="148" y="776"/>
                      <a:pt x="126" y="815"/>
                      <a:pt x="25" y="819"/>
                    </a:cubicBezTo>
                    <a:cubicBezTo>
                      <a:pt x="18" y="819"/>
                      <a:pt x="0" y="819"/>
                      <a:pt x="0" y="844"/>
                    </a:cubicBezTo>
                    <a:cubicBezTo>
                      <a:pt x="0" y="855"/>
                      <a:pt x="7" y="858"/>
                      <a:pt x="18" y="858"/>
                    </a:cubicBezTo>
                    <a:cubicBezTo>
                      <a:pt x="58" y="858"/>
                      <a:pt x="104" y="855"/>
                      <a:pt x="144" y="855"/>
                    </a:cubicBezTo>
                    <a:cubicBezTo>
                      <a:pt x="187" y="855"/>
                      <a:pt x="234" y="858"/>
                      <a:pt x="277" y="858"/>
                    </a:cubicBezTo>
                    <a:cubicBezTo>
                      <a:pt x="281" y="858"/>
                      <a:pt x="299" y="858"/>
                      <a:pt x="299" y="833"/>
                    </a:cubicBezTo>
                    <a:cubicBezTo>
                      <a:pt x="299" y="819"/>
                      <a:pt x="284" y="819"/>
                      <a:pt x="277" y="819"/>
                    </a:cubicBezTo>
                    <a:cubicBezTo>
                      <a:pt x="205" y="819"/>
                      <a:pt x="191" y="794"/>
                      <a:pt x="191" y="765"/>
                    </a:cubicBezTo>
                    <a:cubicBezTo>
                      <a:pt x="191" y="754"/>
                      <a:pt x="191" y="747"/>
                      <a:pt x="194" y="736"/>
                    </a:cubicBezTo>
                    <a:cubicBezTo>
                      <a:pt x="252" y="508"/>
                      <a:pt x="309" y="279"/>
                      <a:pt x="367" y="50"/>
                    </a:cubicBezTo>
                    <a:cubicBezTo>
                      <a:pt x="403" y="310"/>
                      <a:pt x="439" y="570"/>
                      <a:pt x="475" y="830"/>
                    </a:cubicBezTo>
                    <a:cubicBezTo>
                      <a:pt x="479" y="844"/>
                      <a:pt x="479" y="858"/>
                      <a:pt x="497" y="858"/>
                    </a:cubicBezTo>
                    <a:cubicBezTo>
                      <a:pt x="511" y="858"/>
                      <a:pt x="518" y="844"/>
                      <a:pt x="522" y="837"/>
                    </a:cubicBezTo>
                    <a:cubicBezTo>
                      <a:pt x="692" y="571"/>
                      <a:pt x="862" y="305"/>
                      <a:pt x="1033" y="40"/>
                    </a:cubicBezTo>
                    <a:cubicBezTo>
                      <a:pt x="1034" y="40"/>
                      <a:pt x="1035" y="40"/>
                      <a:pt x="1036" y="40"/>
                    </a:cubicBezTo>
                    <a:cubicBezTo>
                      <a:pt x="975" y="280"/>
                      <a:pt x="914" y="521"/>
                      <a:pt x="853" y="761"/>
                    </a:cubicBezTo>
                    <a:cubicBezTo>
                      <a:pt x="842" y="808"/>
                      <a:pt x="838" y="819"/>
                      <a:pt x="738" y="819"/>
                    </a:cubicBezTo>
                    <a:cubicBezTo>
                      <a:pt x="716" y="819"/>
                      <a:pt x="705" y="819"/>
                      <a:pt x="705" y="844"/>
                    </a:cubicBezTo>
                    <a:cubicBezTo>
                      <a:pt x="705" y="858"/>
                      <a:pt x="720" y="858"/>
                      <a:pt x="723" y="858"/>
                    </a:cubicBezTo>
                    <a:cubicBezTo>
                      <a:pt x="775" y="857"/>
                      <a:pt x="826" y="856"/>
                      <a:pt x="878" y="855"/>
                    </a:cubicBezTo>
                    <a:cubicBezTo>
                      <a:pt x="932" y="855"/>
                      <a:pt x="986" y="858"/>
                      <a:pt x="1036" y="858"/>
                    </a:cubicBezTo>
                    <a:cubicBezTo>
                      <a:pt x="1044" y="858"/>
                      <a:pt x="1062" y="858"/>
                      <a:pt x="1062" y="833"/>
                    </a:cubicBezTo>
                    <a:cubicBezTo>
                      <a:pt x="1062" y="819"/>
                      <a:pt x="1051" y="819"/>
                      <a:pt x="1026" y="819"/>
                    </a:cubicBezTo>
                    <a:cubicBezTo>
                      <a:pt x="979" y="819"/>
                      <a:pt x="943" y="819"/>
                      <a:pt x="943" y="797"/>
                    </a:cubicBezTo>
                    <a:cubicBezTo>
                      <a:pt x="943" y="790"/>
                      <a:pt x="943" y="790"/>
                      <a:pt x="950" y="765"/>
                    </a:cubicBezTo>
                    <a:cubicBezTo>
                      <a:pt x="1006" y="542"/>
                      <a:pt x="1063" y="320"/>
                      <a:pt x="1119" y="97"/>
                    </a:cubicBezTo>
                    <a:cubicBezTo>
                      <a:pt x="1130" y="50"/>
                      <a:pt x="1134" y="36"/>
                      <a:pt x="1227" y="36"/>
                    </a:cubicBezTo>
                    <a:cubicBezTo>
                      <a:pt x="1256" y="36"/>
                      <a:pt x="1267" y="36"/>
                      <a:pt x="1267"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96" name="Freeform: Shape 495"/>
              <p:cNvSpPr/>
              <p:nvPr/>
            </p:nvSpPr>
            <p:spPr>
              <a:xfrm>
                <a:off x="4363200" y="1708920"/>
                <a:ext cx="348480" cy="308880"/>
              </a:xfrm>
              <a:custGeom>
                <a:avLst/>
                <a:gdLst/>
                <a:ahLst/>
                <a:cxnLst/>
                <a:rect l="0" t="0" r="r" b="b"/>
                <a:pathLst>
                  <a:path w="968" h="858">
                    <a:moveTo>
                      <a:pt x="968" y="316"/>
                    </a:moveTo>
                    <a:cubicBezTo>
                      <a:pt x="968" y="140"/>
                      <a:pt x="860" y="0"/>
                      <a:pt x="669" y="0"/>
                    </a:cubicBezTo>
                    <a:cubicBezTo>
                      <a:pt x="528" y="0"/>
                      <a:pt x="386" y="0"/>
                      <a:pt x="245" y="0"/>
                    </a:cubicBezTo>
                    <a:cubicBezTo>
                      <a:pt x="220" y="0"/>
                      <a:pt x="205" y="0"/>
                      <a:pt x="205" y="22"/>
                    </a:cubicBezTo>
                    <a:cubicBezTo>
                      <a:pt x="205" y="36"/>
                      <a:pt x="220" y="36"/>
                      <a:pt x="245" y="36"/>
                    </a:cubicBezTo>
                    <a:cubicBezTo>
                      <a:pt x="259" y="36"/>
                      <a:pt x="284" y="40"/>
                      <a:pt x="299" y="40"/>
                    </a:cubicBezTo>
                    <a:cubicBezTo>
                      <a:pt x="317" y="43"/>
                      <a:pt x="327" y="47"/>
                      <a:pt x="327" y="61"/>
                    </a:cubicBezTo>
                    <a:cubicBezTo>
                      <a:pt x="327" y="65"/>
                      <a:pt x="324" y="68"/>
                      <a:pt x="320" y="83"/>
                    </a:cubicBezTo>
                    <a:cubicBezTo>
                      <a:pt x="264" y="309"/>
                      <a:pt x="208" y="535"/>
                      <a:pt x="151" y="761"/>
                    </a:cubicBezTo>
                    <a:cubicBezTo>
                      <a:pt x="140" y="808"/>
                      <a:pt x="137" y="819"/>
                      <a:pt x="36" y="819"/>
                    </a:cubicBezTo>
                    <a:cubicBezTo>
                      <a:pt x="14" y="819"/>
                      <a:pt x="0" y="819"/>
                      <a:pt x="0" y="844"/>
                    </a:cubicBezTo>
                    <a:cubicBezTo>
                      <a:pt x="0" y="858"/>
                      <a:pt x="11" y="858"/>
                      <a:pt x="36" y="858"/>
                    </a:cubicBezTo>
                    <a:cubicBezTo>
                      <a:pt x="175" y="858"/>
                      <a:pt x="314" y="858"/>
                      <a:pt x="453" y="858"/>
                    </a:cubicBezTo>
                    <a:cubicBezTo>
                      <a:pt x="716" y="858"/>
                      <a:pt x="968" y="593"/>
                      <a:pt x="968" y="316"/>
                    </a:cubicBezTo>
                    <a:moveTo>
                      <a:pt x="856" y="269"/>
                    </a:moveTo>
                    <a:cubicBezTo>
                      <a:pt x="856" y="330"/>
                      <a:pt x="831" y="539"/>
                      <a:pt x="723" y="675"/>
                    </a:cubicBezTo>
                    <a:cubicBezTo>
                      <a:pt x="687" y="722"/>
                      <a:pt x="587" y="819"/>
                      <a:pt x="432" y="819"/>
                    </a:cubicBezTo>
                    <a:cubicBezTo>
                      <a:pt x="384" y="819"/>
                      <a:pt x="336" y="819"/>
                      <a:pt x="288" y="819"/>
                    </a:cubicBezTo>
                    <a:cubicBezTo>
                      <a:pt x="270" y="819"/>
                      <a:pt x="270" y="819"/>
                      <a:pt x="263" y="819"/>
                    </a:cubicBezTo>
                    <a:cubicBezTo>
                      <a:pt x="248" y="815"/>
                      <a:pt x="245" y="815"/>
                      <a:pt x="245" y="805"/>
                    </a:cubicBezTo>
                    <a:cubicBezTo>
                      <a:pt x="245" y="801"/>
                      <a:pt x="245" y="797"/>
                      <a:pt x="252" y="776"/>
                    </a:cubicBezTo>
                    <a:cubicBezTo>
                      <a:pt x="309" y="546"/>
                      <a:pt x="367" y="316"/>
                      <a:pt x="425" y="86"/>
                    </a:cubicBezTo>
                    <a:cubicBezTo>
                      <a:pt x="435" y="40"/>
                      <a:pt x="439" y="36"/>
                      <a:pt x="493" y="36"/>
                    </a:cubicBezTo>
                    <a:cubicBezTo>
                      <a:pt x="537" y="36"/>
                      <a:pt x="582" y="36"/>
                      <a:pt x="626" y="36"/>
                    </a:cubicBezTo>
                    <a:cubicBezTo>
                      <a:pt x="752" y="36"/>
                      <a:pt x="856" y="104"/>
                      <a:pt x="856" y="26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97" name="Freeform: Shape 496"/>
              <p:cNvSpPr/>
              <p:nvPr/>
            </p:nvSpPr>
            <p:spPr>
              <a:xfrm>
                <a:off x="4741560" y="1710360"/>
                <a:ext cx="330840" cy="307800"/>
              </a:xfrm>
              <a:custGeom>
                <a:avLst/>
                <a:gdLst/>
                <a:ahLst/>
                <a:cxnLst/>
                <a:rect l="0" t="0" r="r" b="b"/>
                <a:pathLst>
                  <a:path w="919" h="855">
                    <a:moveTo>
                      <a:pt x="918" y="32"/>
                    </a:moveTo>
                    <a:cubicBezTo>
                      <a:pt x="921" y="0"/>
                      <a:pt x="914" y="0"/>
                      <a:pt x="882" y="0"/>
                    </a:cubicBezTo>
                    <a:cubicBezTo>
                      <a:pt x="669" y="0"/>
                      <a:pt x="457" y="0"/>
                      <a:pt x="245" y="0"/>
                    </a:cubicBezTo>
                    <a:cubicBezTo>
                      <a:pt x="220" y="0"/>
                      <a:pt x="205" y="0"/>
                      <a:pt x="205" y="25"/>
                    </a:cubicBezTo>
                    <a:cubicBezTo>
                      <a:pt x="205" y="36"/>
                      <a:pt x="216" y="36"/>
                      <a:pt x="241" y="36"/>
                    </a:cubicBezTo>
                    <a:cubicBezTo>
                      <a:pt x="288" y="36"/>
                      <a:pt x="324" y="36"/>
                      <a:pt x="324" y="61"/>
                    </a:cubicBezTo>
                    <a:cubicBezTo>
                      <a:pt x="324" y="65"/>
                      <a:pt x="324" y="68"/>
                      <a:pt x="317" y="90"/>
                    </a:cubicBezTo>
                    <a:cubicBezTo>
                      <a:pt x="262" y="312"/>
                      <a:pt x="206" y="535"/>
                      <a:pt x="151" y="758"/>
                    </a:cubicBezTo>
                    <a:cubicBezTo>
                      <a:pt x="137" y="805"/>
                      <a:pt x="133" y="815"/>
                      <a:pt x="36" y="815"/>
                    </a:cubicBezTo>
                    <a:cubicBezTo>
                      <a:pt x="14" y="815"/>
                      <a:pt x="0" y="815"/>
                      <a:pt x="0" y="841"/>
                    </a:cubicBezTo>
                    <a:cubicBezTo>
                      <a:pt x="0" y="855"/>
                      <a:pt x="11" y="855"/>
                      <a:pt x="36" y="855"/>
                    </a:cubicBezTo>
                    <a:cubicBezTo>
                      <a:pt x="254" y="855"/>
                      <a:pt x="473" y="855"/>
                      <a:pt x="691" y="855"/>
                    </a:cubicBezTo>
                    <a:cubicBezTo>
                      <a:pt x="720" y="855"/>
                      <a:pt x="720" y="855"/>
                      <a:pt x="731" y="833"/>
                    </a:cubicBezTo>
                    <a:cubicBezTo>
                      <a:pt x="769" y="742"/>
                      <a:pt x="807" y="651"/>
                      <a:pt x="846" y="560"/>
                    </a:cubicBezTo>
                    <a:cubicBezTo>
                      <a:pt x="849" y="553"/>
                      <a:pt x="850" y="548"/>
                      <a:pt x="853" y="542"/>
                    </a:cubicBezTo>
                    <a:cubicBezTo>
                      <a:pt x="848" y="538"/>
                      <a:pt x="853" y="528"/>
                      <a:pt x="838" y="528"/>
                    </a:cubicBezTo>
                    <a:cubicBezTo>
                      <a:pt x="828" y="528"/>
                      <a:pt x="824" y="539"/>
                      <a:pt x="820" y="546"/>
                    </a:cubicBezTo>
                    <a:cubicBezTo>
                      <a:pt x="738" y="733"/>
                      <a:pt x="691" y="815"/>
                      <a:pt x="475" y="815"/>
                    </a:cubicBezTo>
                    <a:cubicBezTo>
                      <a:pt x="414" y="815"/>
                      <a:pt x="353" y="815"/>
                      <a:pt x="291" y="815"/>
                    </a:cubicBezTo>
                    <a:cubicBezTo>
                      <a:pt x="273" y="815"/>
                      <a:pt x="270" y="815"/>
                      <a:pt x="263" y="815"/>
                    </a:cubicBezTo>
                    <a:cubicBezTo>
                      <a:pt x="252" y="812"/>
                      <a:pt x="248" y="812"/>
                      <a:pt x="248" y="801"/>
                    </a:cubicBezTo>
                    <a:cubicBezTo>
                      <a:pt x="248" y="797"/>
                      <a:pt x="248" y="794"/>
                      <a:pt x="252" y="772"/>
                    </a:cubicBezTo>
                    <a:cubicBezTo>
                      <a:pt x="281" y="657"/>
                      <a:pt x="309" y="542"/>
                      <a:pt x="338" y="427"/>
                    </a:cubicBezTo>
                    <a:cubicBezTo>
                      <a:pt x="380" y="427"/>
                      <a:pt x="422" y="427"/>
                      <a:pt x="464" y="427"/>
                    </a:cubicBezTo>
                    <a:cubicBezTo>
                      <a:pt x="572" y="427"/>
                      <a:pt x="572" y="456"/>
                      <a:pt x="572" y="488"/>
                    </a:cubicBezTo>
                    <a:cubicBezTo>
                      <a:pt x="572" y="496"/>
                      <a:pt x="572" y="510"/>
                      <a:pt x="565" y="550"/>
                    </a:cubicBezTo>
                    <a:cubicBezTo>
                      <a:pt x="561" y="553"/>
                      <a:pt x="558" y="560"/>
                      <a:pt x="558" y="564"/>
                    </a:cubicBezTo>
                    <a:cubicBezTo>
                      <a:pt x="558" y="568"/>
                      <a:pt x="565" y="575"/>
                      <a:pt x="576" y="575"/>
                    </a:cubicBezTo>
                    <a:cubicBezTo>
                      <a:pt x="587" y="575"/>
                      <a:pt x="590" y="571"/>
                      <a:pt x="594" y="550"/>
                    </a:cubicBezTo>
                    <a:cubicBezTo>
                      <a:pt x="618" y="451"/>
                      <a:pt x="642" y="353"/>
                      <a:pt x="666" y="255"/>
                    </a:cubicBezTo>
                    <a:cubicBezTo>
                      <a:pt x="666" y="248"/>
                      <a:pt x="662" y="244"/>
                      <a:pt x="651" y="244"/>
                    </a:cubicBezTo>
                    <a:cubicBezTo>
                      <a:pt x="641" y="244"/>
                      <a:pt x="637" y="251"/>
                      <a:pt x="633" y="266"/>
                    </a:cubicBezTo>
                    <a:cubicBezTo>
                      <a:pt x="608" y="363"/>
                      <a:pt x="583" y="392"/>
                      <a:pt x="468" y="392"/>
                    </a:cubicBezTo>
                    <a:cubicBezTo>
                      <a:pt x="428" y="392"/>
                      <a:pt x="389" y="392"/>
                      <a:pt x="349" y="392"/>
                    </a:cubicBezTo>
                    <a:cubicBezTo>
                      <a:pt x="374" y="290"/>
                      <a:pt x="399" y="188"/>
                      <a:pt x="425" y="86"/>
                    </a:cubicBezTo>
                    <a:cubicBezTo>
                      <a:pt x="435" y="43"/>
                      <a:pt x="439" y="36"/>
                      <a:pt x="493" y="36"/>
                    </a:cubicBezTo>
                    <a:cubicBezTo>
                      <a:pt x="553" y="36"/>
                      <a:pt x="613" y="36"/>
                      <a:pt x="673" y="36"/>
                    </a:cubicBezTo>
                    <a:cubicBezTo>
                      <a:pt x="828" y="36"/>
                      <a:pt x="864" y="75"/>
                      <a:pt x="864" y="176"/>
                    </a:cubicBezTo>
                    <a:cubicBezTo>
                      <a:pt x="864" y="208"/>
                      <a:pt x="864" y="208"/>
                      <a:pt x="860" y="244"/>
                    </a:cubicBezTo>
                    <a:cubicBezTo>
                      <a:pt x="860" y="251"/>
                      <a:pt x="856" y="259"/>
                      <a:pt x="856" y="266"/>
                    </a:cubicBezTo>
                    <a:cubicBezTo>
                      <a:pt x="856" y="273"/>
                      <a:pt x="860" y="280"/>
                      <a:pt x="874" y="280"/>
                    </a:cubicBezTo>
                    <a:cubicBezTo>
                      <a:pt x="885" y="280"/>
                      <a:pt x="889" y="273"/>
                      <a:pt x="889" y="251"/>
                    </a:cubicBezTo>
                    <a:cubicBezTo>
                      <a:pt x="898" y="178"/>
                      <a:pt x="908" y="105"/>
                      <a:pt x="918"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98" name="Freeform: Shape 497"/>
              <p:cNvSpPr/>
              <p:nvPr/>
            </p:nvSpPr>
            <p:spPr>
              <a:xfrm>
                <a:off x="5358240" y="1679400"/>
                <a:ext cx="104760" cy="451440"/>
              </a:xfrm>
              <a:custGeom>
                <a:avLst/>
                <a:gdLst/>
                <a:ahLst/>
                <a:cxnLst/>
                <a:rect l="0" t="0" r="r" b="b"/>
                <a:pathLst>
                  <a:path w="291" h="1254">
                    <a:moveTo>
                      <a:pt x="291" y="1239"/>
                    </a:moveTo>
                    <a:cubicBezTo>
                      <a:pt x="291" y="1236"/>
                      <a:pt x="288" y="1232"/>
                      <a:pt x="284" y="1232"/>
                    </a:cubicBezTo>
                    <a:cubicBezTo>
                      <a:pt x="155" y="1131"/>
                      <a:pt x="68" y="880"/>
                      <a:pt x="68" y="679"/>
                    </a:cubicBezTo>
                    <a:cubicBezTo>
                      <a:pt x="68" y="644"/>
                      <a:pt x="68" y="609"/>
                      <a:pt x="68" y="575"/>
                    </a:cubicBezTo>
                    <a:cubicBezTo>
                      <a:pt x="68" y="370"/>
                      <a:pt x="155" y="119"/>
                      <a:pt x="284" y="22"/>
                    </a:cubicBezTo>
                    <a:cubicBezTo>
                      <a:pt x="288" y="18"/>
                      <a:pt x="291" y="14"/>
                      <a:pt x="291" y="11"/>
                    </a:cubicBezTo>
                    <a:cubicBezTo>
                      <a:pt x="291" y="7"/>
                      <a:pt x="284" y="0"/>
                      <a:pt x="277" y="0"/>
                    </a:cubicBezTo>
                    <a:cubicBezTo>
                      <a:pt x="275" y="0"/>
                      <a:pt x="273" y="0"/>
                      <a:pt x="270" y="0"/>
                    </a:cubicBezTo>
                    <a:cubicBezTo>
                      <a:pt x="133" y="108"/>
                      <a:pt x="0" y="359"/>
                      <a:pt x="0" y="575"/>
                    </a:cubicBezTo>
                    <a:cubicBezTo>
                      <a:pt x="0" y="609"/>
                      <a:pt x="0" y="644"/>
                      <a:pt x="0" y="679"/>
                    </a:cubicBezTo>
                    <a:cubicBezTo>
                      <a:pt x="0" y="894"/>
                      <a:pt x="133" y="1146"/>
                      <a:pt x="270" y="1250"/>
                    </a:cubicBezTo>
                    <a:cubicBezTo>
                      <a:pt x="273" y="1250"/>
                      <a:pt x="275" y="1252"/>
                      <a:pt x="277" y="1254"/>
                    </a:cubicBezTo>
                    <a:cubicBezTo>
                      <a:pt x="284" y="1254"/>
                      <a:pt x="291" y="1246"/>
                      <a:pt x="291" y="123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499" name="Freeform: Shape 498"/>
              <p:cNvSpPr/>
              <p:nvPr/>
            </p:nvSpPr>
            <p:spPr>
              <a:xfrm>
                <a:off x="5529240" y="1716840"/>
                <a:ext cx="150120" cy="301320"/>
              </a:xfrm>
              <a:custGeom>
                <a:avLst/>
                <a:gdLst/>
                <a:ahLst/>
                <a:cxnLst/>
                <a:rect l="0" t="0" r="r" b="b"/>
                <a:pathLst>
                  <a:path w="417" h="837">
                    <a:moveTo>
                      <a:pt x="417" y="837"/>
                    </a:moveTo>
                    <a:cubicBezTo>
                      <a:pt x="417" y="824"/>
                      <a:pt x="417" y="811"/>
                      <a:pt x="417" y="797"/>
                    </a:cubicBezTo>
                    <a:cubicBezTo>
                      <a:pt x="404" y="797"/>
                      <a:pt x="391" y="797"/>
                      <a:pt x="378" y="797"/>
                    </a:cubicBezTo>
                    <a:cubicBezTo>
                      <a:pt x="263" y="797"/>
                      <a:pt x="259" y="783"/>
                      <a:pt x="259" y="736"/>
                    </a:cubicBezTo>
                    <a:cubicBezTo>
                      <a:pt x="259" y="502"/>
                      <a:pt x="259" y="267"/>
                      <a:pt x="259" y="32"/>
                    </a:cubicBezTo>
                    <a:cubicBezTo>
                      <a:pt x="259" y="0"/>
                      <a:pt x="259" y="0"/>
                      <a:pt x="230" y="0"/>
                    </a:cubicBezTo>
                    <a:cubicBezTo>
                      <a:pt x="151" y="79"/>
                      <a:pt x="40" y="79"/>
                      <a:pt x="0" y="79"/>
                    </a:cubicBezTo>
                    <a:cubicBezTo>
                      <a:pt x="0" y="92"/>
                      <a:pt x="0" y="105"/>
                      <a:pt x="0" y="119"/>
                    </a:cubicBezTo>
                    <a:cubicBezTo>
                      <a:pt x="25" y="119"/>
                      <a:pt x="101" y="119"/>
                      <a:pt x="166" y="86"/>
                    </a:cubicBezTo>
                    <a:cubicBezTo>
                      <a:pt x="166" y="303"/>
                      <a:pt x="166" y="520"/>
                      <a:pt x="166" y="736"/>
                    </a:cubicBezTo>
                    <a:cubicBezTo>
                      <a:pt x="166" y="783"/>
                      <a:pt x="162" y="797"/>
                      <a:pt x="50" y="797"/>
                    </a:cubicBezTo>
                    <a:cubicBezTo>
                      <a:pt x="36" y="797"/>
                      <a:pt x="22" y="797"/>
                      <a:pt x="7" y="797"/>
                    </a:cubicBezTo>
                    <a:cubicBezTo>
                      <a:pt x="7" y="811"/>
                      <a:pt x="7" y="824"/>
                      <a:pt x="7" y="837"/>
                    </a:cubicBezTo>
                    <a:cubicBezTo>
                      <a:pt x="54" y="833"/>
                      <a:pt x="162" y="833"/>
                      <a:pt x="212" y="833"/>
                    </a:cubicBezTo>
                    <a:cubicBezTo>
                      <a:pt x="263" y="833"/>
                      <a:pt x="374" y="833"/>
                      <a:pt x="417" y="83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00" name="Freeform: Shape 499"/>
              <p:cNvSpPr/>
              <p:nvPr/>
            </p:nvSpPr>
            <p:spPr>
              <a:xfrm>
                <a:off x="5743080" y="1679400"/>
                <a:ext cx="104760" cy="451440"/>
              </a:xfrm>
              <a:custGeom>
                <a:avLst/>
                <a:gdLst/>
                <a:ahLst/>
                <a:cxnLst/>
                <a:rect l="0" t="0" r="r" b="b"/>
                <a:pathLst>
                  <a:path w="291" h="1254">
                    <a:moveTo>
                      <a:pt x="291" y="679"/>
                    </a:moveTo>
                    <a:cubicBezTo>
                      <a:pt x="291" y="644"/>
                      <a:pt x="291" y="609"/>
                      <a:pt x="291" y="575"/>
                    </a:cubicBezTo>
                    <a:cubicBezTo>
                      <a:pt x="291" y="359"/>
                      <a:pt x="158" y="108"/>
                      <a:pt x="18" y="0"/>
                    </a:cubicBezTo>
                    <a:cubicBezTo>
                      <a:pt x="16" y="0"/>
                      <a:pt x="14" y="0"/>
                      <a:pt x="11" y="0"/>
                    </a:cubicBezTo>
                    <a:cubicBezTo>
                      <a:pt x="4" y="0"/>
                      <a:pt x="0" y="7"/>
                      <a:pt x="0" y="11"/>
                    </a:cubicBezTo>
                    <a:cubicBezTo>
                      <a:pt x="0" y="14"/>
                      <a:pt x="0" y="18"/>
                      <a:pt x="4" y="22"/>
                    </a:cubicBezTo>
                    <a:cubicBezTo>
                      <a:pt x="137" y="119"/>
                      <a:pt x="223" y="370"/>
                      <a:pt x="223" y="575"/>
                    </a:cubicBezTo>
                    <a:cubicBezTo>
                      <a:pt x="223" y="609"/>
                      <a:pt x="223" y="644"/>
                      <a:pt x="223" y="679"/>
                    </a:cubicBezTo>
                    <a:cubicBezTo>
                      <a:pt x="223" y="880"/>
                      <a:pt x="137" y="1131"/>
                      <a:pt x="4" y="1232"/>
                    </a:cubicBezTo>
                    <a:cubicBezTo>
                      <a:pt x="0" y="1232"/>
                      <a:pt x="0" y="1236"/>
                      <a:pt x="0" y="1239"/>
                    </a:cubicBezTo>
                    <a:cubicBezTo>
                      <a:pt x="0" y="1246"/>
                      <a:pt x="4" y="1254"/>
                      <a:pt x="11" y="1254"/>
                    </a:cubicBezTo>
                    <a:cubicBezTo>
                      <a:pt x="14" y="1254"/>
                      <a:pt x="16" y="1251"/>
                      <a:pt x="18" y="1250"/>
                    </a:cubicBezTo>
                    <a:cubicBezTo>
                      <a:pt x="158" y="1146"/>
                      <a:pt x="291" y="894"/>
                      <a:pt x="291" y="67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grpSp>
      <p:sp>
        <p:nvSpPr>
          <p:cNvPr id="501" name="TextBox 500"/>
          <p:cNvSpPr txBox="1"/>
          <p:nvPr/>
        </p:nvSpPr>
        <p:spPr>
          <a:xfrm>
            <a:off x="72360" y="2059920"/>
            <a:ext cx="9528840" cy="708840"/>
          </a:xfrm>
          <a:prstGeom prst="rect">
            <a:avLst/>
          </a:prstGeom>
          <a:noFill/>
          <a:ln w="18000">
            <a:noFill/>
          </a:ln>
        </p:spPr>
        <p:txBody>
          <a:bodyPr lIns="36000" tIns="36000" rIns="36000" bIns="36000" anchor="ctr">
            <a:noAutofit/>
          </a:bodyPr>
          <a:lstStyle/>
          <a:p>
            <a:pPr algn="just">
              <a:lnSpc>
                <a:spcPct val="110000"/>
              </a:lnSpc>
            </a:pPr>
            <a:r>
              <a:rPr lang="sv-SE" sz="4000" b="0" strike="noStrike" spc="-1">
                <a:solidFill>
                  <a:srgbClr val="000000"/>
                </a:solidFill>
                <a:latin typeface="Times New Roman" panose="02020603050405020304" pitchFamily="18" charset="0"/>
                <a:ea typeface="TexMaths Symbols"/>
                <a:cs typeface="Times New Roman" panose="02020603050405020304" pitchFamily="18" charset="0"/>
              </a:rPr>
              <a:t>∆ ABC  </a:t>
            </a:r>
            <a:r>
              <a:rPr lang="sv-SE" sz="4000" b="0" strike="noStrike" spc="-1">
                <a:solidFill>
                  <a:srgbClr val="000000"/>
                </a:solidFill>
                <a:latin typeface="Times New Roman" panose="02020603050405020304" pitchFamily="18" charset="0"/>
                <a:ea typeface="Times New Roman"/>
                <a:cs typeface="Times New Roman" panose="02020603050405020304" pitchFamily="18" charset="0"/>
              </a:rPr>
              <a:t>và</a:t>
            </a:r>
            <a:r>
              <a:rPr lang="sv-SE" sz="4000" b="0" strike="noStrike" spc="-1">
                <a:solidFill>
                  <a:srgbClr val="000000"/>
                </a:solidFill>
                <a:latin typeface="Times New Roman" panose="02020603050405020304" pitchFamily="18" charset="0"/>
                <a:ea typeface="TexMaths Symbols"/>
                <a:cs typeface="Times New Roman" panose="02020603050405020304" pitchFamily="18" charset="0"/>
              </a:rPr>
              <a:t> ∆ MED</a:t>
            </a:r>
            <a:r>
              <a:rPr lang="sv-SE" sz="4000" b="0" strike="noStrike" spc="-1">
                <a:solidFill>
                  <a:srgbClr val="000000"/>
                </a:solidFill>
                <a:latin typeface="Times New Roman" panose="02020603050405020304" pitchFamily="18" charset="0"/>
                <a:ea typeface="Times New Roman"/>
                <a:cs typeface="Times New Roman" panose="02020603050405020304" pitchFamily="18" charset="0"/>
              </a:rPr>
              <a:t>  </a:t>
            </a:r>
            <a:r>
              <a:rPr lang="sv-SE" sz="3600" b="0" strike="noStrike" spc="-1">
                <a:solidFill>
                  <a:srgbClr val="000000"/>
                </a:solidFill>
                <a:latin typeface="Times New Roman"/>
                <a:ea typeface="Times New Roman"/>
              </a:rPr>
              <a:t>có:</a:t>
            </a:r>
            <a:endParaRPr lang="de-AT" sz="3600" b="0" strike="noStrike" spc="-1">
              <a:solidFill>
                <a:srgbClr val="000000"/>
              </a:solidFill>
              <a:latin typeface="Source Sans Pro"/>
            </a:endParaRPr>
          </a:p>
        </p:txBody>
      </p:sp>
      <p:grpSp>
        <p:nvGrpSpPr>
          <p:cNvPr id="502" name="Group 501"/>
          <p:cNvGrpSpPr/>
          <p:nvPr/>
        </p:nvGrpSpPr>
        <p:grpSpPr>
          <a:xfrm>
            <a:off x="720" y="3826080"/>
            <a:ext cx="4677840" cy="944640"/>
            <a:chOff x="720" y="3826080"/>
            <a:chExt cx="4677840" cy="944640"/>
          </a:xfrm>
        </p:grpSpPr>
        <p:sp>
          <p:nvSpPr>
            <p:cNvPr id="503" name="TextBox 502"/>
            <p:cNvSpPr txBox="1"/>
            <p:nvPr/>
          </p:nvSpPr>
          <p:spPr>
            <a:xfrm>
              <a:off x="720" y="3906000"/>
              <a:ext cx="1527480" cy="738000"/>
            </a:xfrm>
            <a:prstGeom prst="rect">
              <a:avLst/>
            </a:prstGeom>
            <a:noFill/>
            <a:ln w="18000">
              <a:noFill/>
            </a:ln>
          </p:spPr>
          <p:txBody>
            <a:bodyPr lIns="36000" tIns="36000" rIns="36000" bIns="36000" anchor="ctr">
              <a:noAutofit/>
            </a:bodyPr>
            <a:lstStyle/>
            <a:p>
              <a:pPr algn="just">
                <a:lnSpc>
                  <a:spcPct val="110000"/>
                </a:lnSpc>
              </a:pPr>
              <a:r>
                <a:rPr lang="sv-SE" sz="4000" b="0" strike="noStrike" spc="-1">
                  <a:solidFill>
                    <a:srgbClr val="000000"/>
                  </a:solidFill>
                  <a:latin typeface="Times New Roman"/>
                </a:rPr>
                <a:t>Suy ra:</a:t>
              </a:r>
              <a:endParaRPr lang="de-AT" sz="4000" b="0" strike="noStrike" spc="-1">
                <a:solidFill>
                  <a:srgbClr val="000000"/>
                </a:solidFill>
                <a:latin typeface="Source Sans Pro"/>
              </a:endParaRPr>
            </a:p>
          </p:txBody>
        </p:sp>
        <p:grpSp>
          <p:nvGrpSpPr>
            <p:cNvPr id="504" name="Group 503"/>
            <p:cNvGrpSpPr/>
            <p:nvPr/>
          </p:nvGrpSpPr>
          <p:grpSpPr>
            <a:xfrm>
              <a:off x="1563120" y="3826080"/>
              <a:ext cx="3115440" cy="944640"/>
              <a:chOff x="1563120" y="3826080"/>
              <a:chExt cx="3115440" cy="944640"/>
            </a:xfrm>
          </p:grpSpPr>
          <p:sp>
            <p:nvSpPr>
              <p:cNvPr id="505" name="Freeform: Shape 504"/>
              <p:cNvSpPr/>
              <p:nvPr/>
            </p:nvSpPr>
            <p:spPr>
              <a:xfrm>
                <a:off x="1662840" y="3826080"/>
                <a:ext cx="312120" cy="324720"/>
              </a:xfrm>
              <a:custGeom>
                <a:avLst/>
                <a:gdLst/>
                <a:ahLst/>
                <a:cxnLst/>
                <a:rect l="0" t="0" r="r" b="b"/>
                <a:pathLst>
                  <a:path w="867" h="902">
                    <a:moveTo>
                      <a:pt x="867" y="877"/>
                    </a:moveTo>
                    <a:cubicBezTo>
                      <a:pt x="867" y="866"/>
                      <a:pt x="853" y="866"/>
                      <a:pt x="838" y="866"/>
                    </a:cubicBezTo>
                    <a:cubicBezTo>
                      <a:pt x="759" y="866"/>
                      <a:pt x="759" y="856"/>
                      <a:pt x="756" y="820"/>
                    </a:cubicBezTo>
                    <a:cubicBezTo>
                      <a:pt x="730" y="557"/>
                      <a:pt x="705" y="295"/>
                      <a:pt x="680" y="32"/>
                    </a:cubicBezTo>
                    <a:cubicBezTo>
                      <a:pt x="676" y="7"/>
                      <a:pt x="676" y="0"/>
                      <a:pt x="655" y="0"/>
                    </a:cubicBezTo>
                    <a:cubicBezTo>
                      <a:pt x="633" y="0"/>
                      <a:pt x="630" y="11"/>
                      <a:pt x="623" y="22"/>
                    </a:cubicBezTo>
                    <a:cubicBezTo>
                      <a:pt x="475" y="267"/>
                      <a:pt x="327" y="513"/>
                      <a:pt x="180" y="758"/>
                    </a:cubicBezTo>
                    <a:cubicBezTo>
                      <a:pt x="130" y="845"/>
                      <a:pt x="83" y="863"/>
                      <a:pt x="25" y="866"/>
                    </a:cubicBezTo>
                    <a:cubicBezTo>
                      <a:pt x="11" y="866"/>
                      <a:pt x="0" y="866"/>
                      <a:pt x="0" y="891"/>
                    </a:cubicBezTo>
                    <a:cubicBezTo>
                      <a:pt x="0" y="899"/>
                      <a:pt x="7" y="902"/>
                      <a:pt x="14" y="902"/>
                    </a:cubicBezTo>
                    <a:cubicBezTo>
                      <a:pt x="50" y="902"/>
                      <a:pt x="90" y="899"/>
                      <a:pt x="126" y="899"/>
                    </a:cubicBezTo>
                    <a:cubicBezTo>
                      <a:pt x="166" y="899"/>
                      <a:pt x="212" y="902"/>
                      <a:pt x="252" y="902"/>
                    </a:cubicBezTo>
                    <a:cubicBezTo>
                      <a:pt x="259" y="902"/>
                      <a:pt x="273" y="902"/>
                      <a:pt x="273" y="881"/>
                    </a:cubicBezTo>
                    <a:cubicBezTo>
                      <a:pt x="273" y="866"/>
                      <a:pt x="263" y="866"/>
                      <a:pt x="255" y="866"/>
                    </a:cubicBezTo>
                    <a:cubicBezTo>
                      <a:pt x="227" y="863"/>
                      <a:pt x="194" y="852"/>
                      <a:pt x="194" y="820"/>
                    </a:cubicBezTo>
                    <a:cubicBezTo>
                      <a:pt x="194" y="805"/>
                      <a:pt x="202" y="791"/>
                      <a:pt x="212" y="773"/>
                    </a:cubicBezTo>
                    <a:cubicBezTo>
                      <a:pt x="223" y="758"/>
                      <a:pt x="223" y="758"/>
                      <a:pt x="309" y="611"/>
                    </a:cubicBezTo>
                    <a:cubicBezTo>
                      <a:pt x="415" y="611"/>
                      <a:pt x="521" y="611"/>
                      <a:pt x="626" y="611"/>
                    </a:cubicBezTo>
                    <a:cubicBezTo>
                      <a:pt x="630" y="640"/>
                      <a:pt x="648" y="809"/>
                      <a:pt x="648" y="823"/>
                    </a:cubicBezTo>
                    <a:cubicBezTo>
                      <a:pt x="648" y="863"/>
                      <a:pt x="579" y="866"/>
                      <a:pt x="554" y="866"/>
                    </a:cubicBezTo>
                    <a:cubicBezTo>
                      <a:pt x="540" y="866"/>
                      <a:pt x="525" y="866"/>
                      <a:pt x="525" y="891"/>
                    </a:cubicBezTo>
                    <a:cubicBezTo>
                      <a:pt x="525" y="902"/>
                      <a:pt x="537" y="899"/>
                      <a:pt x="543" y="902"/>
                    </a:cubicBezTo>
                    <a:cubicBezTo>
                      <a:pt x="594" y="902"/>
                      <a:pt x="648" y="899"/>
                      <a:pt x="702" y="899"/>
                    </a:cubicBezTo>
                    <a:cubicBezTo>
                      <a:pt x="734" y="899"/>
                      <a:pt x="813" y="902"/>
                      <a:pt x="846" y="902"/>
                    </a:cubicBezTo>
                    <a:cubicBezTo>
                      <a:pt x="853" y="902"/>
                      <a:pt x="867" y="902"/>
                      <a:pt x="867" y="877"/>
                    </a:cubicBezTo>
                    <a:moveTo>
                      <a:pt x="623" y="575"/>
                    </a:moveTo>
                    <a:cubicBezTo>
                      <a:pt x="527" y="575"/>
                      <a:pt x="431" y="575"/>
                      <a:pt x="335" y="575"/>
                    </a:cubicBezTo>
                    <a:cubicBezTo>
                      <a:pt x="417" y="436"/>
                      <a:pt x="500" y="297"/>
                      <a:pt x="583" y="158"/>
                    </a:cubicBezTo>
                    <a:cubicBezTo>
                      <a:pt x="596" y="297"/>
                      <a:pt x="609" y="436"/>
                      <a:pt x="623"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06" name="Freeform: Shape 505"/>
              <p:cNvSpPr/>
              <p:nvPr/>
            </p:nvSpPr>
            <p:spPr>
              <a:xfrm>
                <a:off x="2011320" y="3831120"/>
                <a:ext cx="322560" cy="330120"/>
              </a:xfrm>
              <a:custGeom>
                <a:avLst/>
                <a:gdLst/>
                <a:ahLst/>
                <a:cxnLst/>
                <a:rect l="0" t="0" r="r" b="b"/>
                <a:pathLst>
                  <a:path w="896" h="917">
                    <a:moveTo>
                      <a:pt x="896" y="14"/>
                    </a:moveTo>
                    <a:cubicBezTo>
                      <a:pt x="896" y="11"/>
                      <a:pt x="892" y="0"/>
                      <a:pt x="882" y="0"/>
                    </a:cubicBezTo>
                    <a:cubicBezTo>
                      <a:pt x="878" y="0"/>
                      <a:pt x="878" y="0"/>
                      <a:pt x="864" y="14"/>
                    </a:cubicBezTo>
                    <a:cubicBezTo>
                      <a:pt x="834" y="47"/>
                      <a:pt x="804" y="79"/>
                      <a:pt x="774" y="111"/>
                    </a:cubicBezTo>
                    <a:cubicBezTo>
                      <a:pt x="763" y="93"/>
                      <a:pt x="705" y="0"/>
                      <a:pt x="565" y="0"/>
                    </a:cubicBezTo>
                    <a:cubicBezTo>
                      <a:pt x="284" y="0"/>
                      <a:pt x="0" y="280"/>
                      <a:pt x="0" y="572"/>
                    </a:cubicBezTo>
                    <a:cubicBezTo>
                      <a:pt x="0" y="780"/>
                      <a:pt x="148" y="917"/>
                      <a:pt x="342" y="917"/>
                    </a:cubicBezTo>
                    <a:cubicBezTo>
                      <a:pt x="450" y="917"/>
                      <a:pt x="547" y="866"/>
                      <a:pt x="615" y="809"/>
                    </a:cubicBezTo>
                    <a:cubicBezTo>
                      <a:pt x="730" y="705"/>
                      <a:pt x="752" y="590"/>
                      <a:pt x="752" y="586"/>
                    </a:cubicBezTo>
                    <a:cubicBezTo>
                      <a:pt x="752" y="575"/>
                      <a:pt x="742" y="579"/>
                      <a:pt x="738" y="575"/>
                    </a:cubicBezTo>
                    <a:cubicBezTo>
                      <a:pt x="730" y="575"/>
                      <a:pt x="723" y="575"/>
                      <a:pt x="723" y="586"/>
                    </a:cubicBezTo>
                    <a:cubicBezTo>
                      <a:pt x="709" y="622"/>
                      <a:pt x="680" y="712"/>
                      <a:pt x="594" y="787"/>
                    </a:cubicBezTo>
                    <a:cubicBezTo>
                      <a:pt x="507" y="856"/>
                      <a:pt x="428" y="877"/>
                      <a:pt x="360" y="877"/>
                    </a:cubicBezTo>
                    <a:cubicBezTo>
                      <a:pt x="248" y="877"/>
                      <a:pt x="115" y="812"/>
                      <a:pt x="115" y="615"/>
                    </a:cubicBezTo>
                    <a:cubicBezTo>
                      <a:pt x="115" y="543"/>
                      <a:pt x="140" y="338"/>
                      <a:pt x="266" y="191"/>
                    </a:cubicBezTo>
                    <a:cubicBezTo>
                      <a:pt x="345" y="101"/>
                      <a:pt x="464" y="40"/>
                      <a:pt x="576" y="40"/>
                    </a:cubicBezTo>
                    <a:cubicBezTo>
                      <a:pt x="705" y="40"/>
                      <a:pt x="777" y="137"/>
                      <a:pt x="777" y="284"/>
                    </a:cubicBezTo>
                    <a:cubicBezTo>
                      <a:pt x="777" y="334"/>
                      <a:pt x="774" y="336"/>
                      <a:pt x="774" y="349"/>
                    </a:cubicBezTo>
                    <a:cubicBezTo>
                      <a:pt x="774" y="361"/>
                      <a:pt x="788" y="359"/>
                      <a:pt x="795" y="359"/>
                    </a:cubicBezTo>
                    <a:cubicBezTo>
                      <a:pt x="810" y="359"/>
                      <a:pt x="810" y="356"/>
                      <a:pt x="817" y="334"/>
                    </a:cubicBezTo>
                    <a:cubicBezTo>
                      <a:pt x="843" y="228"/>
                      <a:pt x="870" y="121"/>
                      <a:pt x="896"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07" name="Freeform: Shape 506"/>
              <p:cNvSpPr/>
              <p:nvPr/>
            </p:nvSpPr>
            <p:spPr>
              <a:xfrm>
                <a:off x="1563120" y="4335840"/>
                <a:ext cx="866520" cy="18000"/>
              </a:xfrm>
              <a:custGeom>
                <a:avLst/>
                <a:gdLst/>
                <a:ahLst/>
                <a:cxnLst/>
                <a:rect l="0" t="0" r="r" b="b"/>
                <a:pathLst>
                  <a:path w="2407" h="50">
                    <a:moveTo>
                      <a:pt x="1205" y="50"/>
                    </a:moveTo>
                    <a:cubicBezTo>
                      <a:pt x="804" y="50"/>
                      <a:pt x="402" y="50"/>
                      <a:pt x="0" y="50"/>
                    </a:cubicBezTo>
                    <a:cubicBezTo>
                      <a:pt x="0" y="34"/>
                      <a:pt x="0" y="17"/>
                      <a:pt x="0" y="0"/>
                    </a:cubicBezTo>
                    <a:cubicBezTo>
                      <a:pt x="802" y="0"/>
                      <a:pt x="1605" y="0"/>
                      <a:pt x="2407" y="0"/>
                    </a:cubicBezTo>
                    <a:cubicBezTo>
                      <a:pt x="2407" y="17"/>
                      <a:pt x="2407" y="34"/>
                      <a:pt x="2407" y="50"/>
                    </a:cubicBezTo>
                    <a:cubicBezTo>
                      <a:pt x="2007" y="50"/>
                      <a:pt x="1606" y="50"/>
                      <a:pt x="1205"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508" name="Freeform: Shape 507"/>
              <p:cNvSpPr/>
              <p:nvPr/>
            </p:nvSpPr>
            <p:spPr>
              <a:xfrm>
                <a:off x="1582560" y="4460040"/>
                <a:ext cx="456120" cy="310680"/>
              </a:xfrm>
              <a:custGeom>
                <a:avLst/>
                <a:gdLst/>
                <a:ahLst/>
                <a:cxnLst/>
                <a:rect l="0" t="0" r="r" b="b"/>
                <a:pathLst>
                  <a:path w="1267" h="863">
                    <a:moveTo>
                      <a:pt x="1267" y="14"/>
                    </a:moveTo>
                    <a:cubicBezTo>
                      <a:pt x="1267" y="0"/>
                      <a:pt x="1256" y="0"/>
                      <a:pt x="1234" y="0"/>
                    </a:cubicBezTo>
                    <a:cubicBezTo>
                      <a:pt x="1178" y="0"/>
                      <a:pt x="1121" y="0"/>
                      <a:pt x="1065" y="0"/>
                    </a:cubicBezTo>
                    <a:cubicBezTo>
                      <a:pt x="1033" y="0"/>
                      <a:pt x="1033" y="0"/>
                      <a:pt x="1015" y="25"/>
                    </a:cubicBezTo>
                    <a:cubicBezTo>
                      <a:pt x="861" y="265"/>
                      <a:pt x="708" y="504"/>
                      <a:pt x="554" y="744"/>
                    </a:cubicBezTo>
                    <a:cubicBezTo>
                      <a:pt x="522" y="506"/>
                      <a:pt x="489" y="267"/>
                      <a:pt x="457" y="29"/>
                    </a:cubicBezTo>
                    <a:cubicBezTo>
                      <a:pt x="453" y="0"/>
                      <a:pt x="450" y="0"/>
                      <a:pt x="417" y="0"/>
                    </a:cubicBezTo>
                    <a:cubicBezTo>
                      <a:pt x="360" y="0"/>
                      <a:pt x="302" y="0"/>
                      <a:pt x="245" y="0"/>
                    </a:cubicBezTo>
                    <a:cubicBezTo>
                      <a:pt x="219" y="0"/>
                      <a:pt x="205" y="0"/>
                      <a:pt x="205" y="25"/>
                    </a:cubicBezTo>
                    <a:cubicBezTo>
                      <a:pt x="205" y="40"/>
                      <a:pt x="216" y="40"/>
                      <a:pt x="241" y="40"/>
                    </a:cubicBezTo>
                    <a:cubicBezTo>
                      <a:pt x="259" y="40"/>
                      <a:pt x="281" y="40"/>
                      <a:pt x="299" y="43"/>
                    </a:cubicBezTo>
                    <a:cubicBezTo>
                      <a:pt x="317" y="43"/>
                      <a:pt x="324" y="47"/>
                      <a:pt x="324" y="61"/>
                    </a:cubicBezTo>
                    <a:cubicBezTo>
                      <a:pt x="324" y="68"/>
                      <a:pt x="324" y="72"/>
                      <a:pt x="320" y="86"/>
                    </a:cubicBezTo>
                    <a:cubicBezTo>
                      <a:pt x="266" y="301"/>
                      <a:pt x="212" y="515"/>
                      <a:pt x="158" y="730"/>
                    </a:cubicBezTo>
                    <a:cubicBezTo>
                      <a:pt x="148" y="780"/>
                      <a:pt x="126" y="820"/>
                      <a:pt x="22" y="823"/>
                    </a:cubicBezTo>
                    <a:cubicBezTo>
                      <a:pt x="18" y="823"/>
                      <a:pt x="0" y="823"/>
                      <a:pt x="0" y="848"/>
                    </a:cubicBezTo>
                    <a:cubicBezTo>
                      <a:pt x="0" y="859"/>
                      <a:pt x="7" y="863"/>
                      <a:pt x="18" y="863"/>
                    </a:cubicBezTo>
                    <a:cubicBezTo>
                      <a:pt x="58" y="863"/>
                      <a:pt x="101" y="859"/>
                      <a:pt x="144" y="859"/>
                    </a:cubicBezTo>
                    <a:cubicBezTo>
                      <a:pt x="187" y="859"/>
                      <a:pt x="234" y="863"/>
                      <a:pt x="273" y="863"/>
                    </a:cubicBezTo>
                    <a:cubicBezTo>
                      <a:pt x="281" y="863"/>
                      <a:pt x="299" y="863"/>
                      <a:pt x="299" y="838"/>
                    </a:cubicBezTo>
                    <a:cubicBezTo>
                      <a:pt x="299" y="823"/>
                      <a:pt x="284" y="823"/>
                      <a:pt x="273" y="823"/>
                    </a:cubicBezTo>
                    <a:cubicBezTo>
                      <a:pt x="202" y="823"/>
                      <a:pt x="187" y="798"/>
                      <a:pt x="187" y="766"/>
                    </a:cubicBezTo>
                    <a:cubicBezTo>
                      <a:pt x="187" y="758"/>
                      <a:pt x="191" y="751"/>
                      <a:pt x="194" y="737"/>
                    </a:cubicBezTo>
                    <a:cubicBezTo>
                      <a:pt x="252" y="508"/>
                      <a:pt x="309" y="279"/>
                      <a:pt x="367" y="50"/>
                    </a:cubicBezTo>
                    <a:cubicBezTo>
                      <a:pt x="403" y="312"/>
                      <a:pt x="439" y="573"/>
                      <a:pt x="475" y="834"/>
                    </a:cubicBezTo>
                    <a:cubicBezTo>
                      <a:pt x="479" y="848"/>
                      <a:pt x="479" y="863"/>
                      <a:pt x="493" y="863"/>
                    </a:cubicBezTo>
                    <a:cubicBezTo>
                      <a:pt x="507" y="863"/>
                      <a:pt x="515" y="848"/>
                      <a:pt x="522" y="838"/>
                    </a:cubicBezTo>
                    <a:cubicBezTo>
                      <a:pt x="692" y="572"/>
                      <a:pt x="862" y="306"/>
                      <a:pt x="1033" y="40"/>
                    </a:cubicBezTo>
                    <a:cubicBezTo>
                      <a:pt x="973" y="280"/>
                      <a:pt x="913" y="521"/>
                      <a:pt x="853" y="762"/>
                    </a:cubicBezTo>
                    <a:cubicBezTo>
                      <a:pt x="842" y="812"/>
                      <a:pt x="838" y="823"/>
                      <a:pt x="738" y="823"/>
                    </a:cubicBezTo>
                    <a:cubicBezTo>
                      <a:pt x="716" y="823"/>
                      <a:pt x="702" y="823"/>
                      <a:pt x="702" y="848"/>
                    </a:cubicBezTo>
                    <a:cubicBezTo>
                      <a:pt x="702" y="863"/>
                      <a:pt x="720" y="863"/>
                      <a:pt x="723" y="863"/>
                    </a:cubicBezTo>
                    <a:cubicBezTo>
                      <a:pt x="775" y="862"/>
                      <a:pt x="826" y="860"/>
                      <a:pt x="878" y="859"/>
                    </a:cubicBezTo>
                    <a:cubicBezTo>
                      <a:pt x="932" y="859"/>
                      <a:pt x="986" y="863"/>
                      <a:pt x="1036" y="863"/>
                    </a:cubicBezTo>
                    <a:cubicBezTo>
                      <a:pt x="1044" y="863"/>
                      <a:pt x="1062" y="863"/>
                      <a:pt x="1062" y="838"/>
                    </a:cubicBezTo>
                    <a:cubicBezTo>
                      <a:pt x="1062" y="823"/>
                      <a:pt x="1051" y="823"/>
                      <a:pt x="1026" y="823"/>
                    </a:cubicBezTo>
                    <a:cubicBezTo>
                      <a:pt x="979" y="823"/>
                      <a:pt x="943" y="823"/>
                      <a:pt x="943" y="802"/>
                    </a:cubicBezTo>
                    <a:cubicBezTo>
                      <a:pt x="943" y="794"/>
                      <a:pt x="943" y="791"/>
                      <a:pt x="950" y="769"/>
                    </a:cubicBezTo>
                    <a:cubicBezTo>
                      <a:pt x="1006" y="545"/>
                      <a:pt x="1063" y="321"/>
                      <a:pt x="1119" y="97"/>
                    </a:cubicBezTo>
                    <a:cubicBezTo>
                      <a:pt x="1130" y="54"/>
                      <a:pt x="1130" y="40"/>
                      <a:pt x="1227" y="40"/>
                    </a:cubicBezTo>
                    <a:cubicBezTo>
                      <a:pt x="1256" y="40"/>
                      <a:pt x="1267" y="40"/>
                      <a:pt x="1267"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09" name="Freeform: Shape 508"/>
              <p:cNvSpPr/>
              <p:nvPr/>
            </p:nvSpPr>
            <p:spPr>
              <a:xfrm>
                <a:off x="2069640" y="4460040"/>
                <a:ext cx="347040" cy="310680"/>
              </a:xfrm>
              <a:custGeom>
                <a:avLst/>
                <a:gdLst/>
                <a:ahLst/>
                <a:cxnLst/>
                <a:rect l="0" t="0" r="r" b="b"/>
                <a:pathLst>
                  <a:path w="964" h="863">
                    <a:moveTo>
                      <a:pt x="964" y="320"/>
                    </a:moveTo>
                    <a:cubicBezTo>
                      <a:pt x="964" y="140"/>
                      <a:pt x="860" y="0"/>
                      <a:pt x="669" y="0"/>
                    </a:cubicBezTo>
                    <a:cubicBezTo>
                      <a:pt x="528" y="0"/>
                      <a:pt x="386" y="0"/>
                      <a:pt x="245" y="0"/>
                    </a:cubicBezTo>
                    <a:cubicBezTo>
                      <a:pt x="219" y="0"/>
                      <a:pt x="205" y="0"/>
                      <a:pt x="205" y="25"/>
                    </a:cubicBezTo>
                    <a:cubicBezTo>
                      <a:pt x="205" y="40"/>
                      <a:pt x="216" y="40"/>
                      <a:pt x="241" y="40"/>
                    </a:cubicBezTo>
                    <a:cubicBezTo>
                      <a:pt x="259" y="40"/>
                      <a:pt x="281" y="40"/>
                      <a:pt x="299" y="43"/>
                    </a:cubicBezTo>
                    <a:cubicBezTo>
                      <a:pt x="317" y="43"/>
                      <a:pt x="324" y="47"/>
                      <a:pt x="324" y="61"/>
                    </a:cubicBezTo>
                    <a:cubicBezTo>
                      <a:pt x="324" y="68"/>
                      <a:pt x="324" y="72"/>
                      <a:pt x="320" y="86"/>
                    </a:cubicBezTo>
                    <a:cubicBezTo>
                      <a:pt x="264" y="312"/>
                      <a:pt x="208" y="537"/>
                      <a:pt x="151" y="762"/>
                    </a:cubicBezTo>
                    <a:cubicBezTo>
                      <a:pt x="137" y="812"/>
                      <a:pt x="137" y="823"/>
                      <a:pt x="36" y="823"/>
                    </a:cubicBezTo>
                    <a:cubicBezTo>
                      <a:pt x="14" y="823"/>
                      <a:pt x="0" y="823"/>
                      <a:pt x="0" y="848"/>
                    </a:cubicBezTo>
                    <a:cubicBezTo>
                      <a:pt x="0" y="863"/>
                      <a:pt x="11" y="863"/>
                      <a:pt x="36" y="863"/>
                    </a:cubicBezTo>
                    <a:cubicBezTo>
                      <a:pt x="175" y="863"/>
                      <a:pt x="314" y="863"/>
                      <a:pt x="453" y="863"/>
                    </a:cubicBezTo>
                    <a:cubicBezTo>
                      <a:pt x="716" y="863"/>
                      <a:pt x="964" y="597"/>
                      <a:pt x="964" y="320"/>
                    </a:cubicBezTo>
                    <a:moveTo>
                      <a:pt x="856" y="273"/>
                    </a:moveTo>
                    <a:cubicBezTo>
                      <a:pt x="856" y="334"/>
                      <a:pt x="831" y="543"/>
                      <a:pt x="723" y="679"/>
                    </a:cubicBezTo>
                    <a:cubicBezTo>
                      <a:pt x="687" y="726"/>
                      <a:pt x="587" y="823"/>
                      <a:pt x="432" y="823"/>
                    </a:cubicBezTo>
                    <a:cubicBezTo>
                      <a:pt x="384" y="823"/>
                      <a:pt x="336" y="823"/>
                      <a:pt x="288" y="823"/>
                    </a:cubicBezTo>
                    <a:cubicBezTo>
                      <a:pt x="270" y="823"/>
                      <a:pt x="266" y="823"/>
                      <a:pt x="259" y="823"/>
                    </a:cubicBezTo>
                    <a:cubicBezTo>
                      <a:pt x="248" y="820"/>
                      <a:pt x="245" y="820"/>
                      <a:pt x="245" y="809"/>
                    </a:cubicBezTo>
                    <a:cubicBezTo>
                      <a:pt x="245" y="805"/>
                      <a:pt x="245" y="802"/>
                      <a:pt x="252" y="780"/>
                    </a:cubicBezTo>
                    <a:cubicBezTo>
                      <a:pt x="309" y="549"/>
                      <a:pt x="367" y="318"/>
                      <a:pt x="425" y="86"/>
                    </a:cubicBezTo>
                    <a:cubicBezTo>
                      <a:pt x="435" y="43"/>
                      <a:pt x="439" y="40"/>
                      <a:pt x="493" y="40"/>
                    </a:cubicBezTo>
                    <a:cubicBezTo>
                      <a:pt x="537" y="40"/>
                      <a:pt x="582" y="40"/>
                      <a:pt x="626" y="40"/>
                    </a:cubicBezTo>
                    <a:cubicBezTo>
                      <a:pt x="752" y="40"/>
                      <a:pt x="856" y="108"/>
                      <a:pt x="856"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10" name="Freeform: Shape 509"/>
              <p:cNvSpPr/>
              <p:nvPr/>
            </p:nvSpPr>
            <p:spPr>
              <a:xfrm>
                <a:off x="2637000" y="4291920"/>
                <a:ext cx="303120" cy="106200"/>
              </a:xfrm>
              <a:custGeom>
                <a:avLst/>
                <a:gdLst/>
                <a:ahLst/>
                <a:cxnLst/>
                <a:rect l="0" t="0" r="r" b="b"/>
                <a:pathLst>
                  <a:path w="842" h="295">
                    <a:moveTo>
                      <a:pt x="842" y="25"/>
                    </a:moveTo>
                    <a:cubicBezTo>
                      <a:pt x="842" y="11"/>
                      <a:pt x="831" y="0"/>
                      <a:pt x="817" y="0"/>
                    </a:cubicBezTo>
                    <a:cubicBezTo>
                      <a:pt x="553" y="0"/>
                      <a:pt x="289" y="0"/>
                      <a:pt x="25" y="0"/>
                    </a:cubicBezTo>
                    <a:cubicBezTo>
                      <a:pt x="11" y="0"/>
                      <a:pt x="0" y="11"/>
                      <a:pt x="0" y="25"/>
                    </a:cubicBezTo>
                    <a:cubicBezTo>
                      <a:pt x="0" y="40"/>
                      <a:pt x="11" y="50"/>
                      <a:pt x="25" y="50"/>
                    </a:cubicBezTo>
                    <a:cubicBezTo>
                      <a:pt x="289" y="50"/>
                      <a:pt x="553" y="50"/>
                      <a:pt x="817" y="50"/>
                    </a:cubicBezTo>
                    <a:cubicBezTo>
                      <a:pt x="831" y="50"/>
                      <a:pt x="842" y="40"/>
                      <a:pt x="842" y="25"/>
                    </a:cubicBezTo>
                    <a:moveTo>
                      <a:pt x="842" y="270"/>
                    </a:moveTo>
                    <a:cubicBezTo>
                      <a:pt x="842" y="255"/>
                      <a:pt x="831" y="244"/>
                      <a:pt x="817" y="244"/>
                    </a:cubicBezTo>
                    <a:cubicBezTo>
                      <a:pt x="553" y="244"/>
                      <a:pt x="289" y="244"/>
                      <a:pt x="25" y="244"/>
                    </a:cubicBezTo>
                    <a:cubicBezTo>
                      <a:pt x="11" y="244"/>
                      <a:pt x="0" y="255"/>
                      <a:pt x="0" y="270"/>
                    </a:cubicBezTo>
                    <a:cubicBezTo>
                      <a:pt x="0" y="284"/>
                      <a:pt x="11" y="295"/>
                      <a:pt x="25" y="295"/>
                    </a:cubicBezTo>
                    <a:cubicBezTo>
                      <a:pt x="289" y="295"/>
                      <a:pt x="553" y="295"/>
                      <a:pt x="817" y="295"/>
                    </a:cubicBezTo>
                    <a:cubicBezTo>
                      <a:pt x="831" y="295"/>
                      <a:pt x="842" y="284"/>
                      <a:pt x="842" y="27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11" name="Freeform: Shape 510"/>
              <p:cNvSpPr/>
              <p:nvPr/>
            </p:nvSpPr>
            <p:spPr>
              <a:xfrm>
                <a:off x="3180960" y="3831120"/>
                <a:ext cx="322560" cy="330120"/>
              </a:xfrm>
              <a:custGeom>
                <a:avLst/>
                <a:gdLst/>
                <a:ahLst/>
                <a:cxnLst/>
                <a:rect l="0" t="0" r="r" b="b"/>
                <a:pathLst>
                  <a:path w="896" h="917">
                    <a:moveTo>
                      <a:pt x="896" y="14"/>
                    </a:moveTo>
                    <a:cubicBezTo>
                      <a:pt x="896" y="11"/>
                      <a:pt x="896" y="0"/>
                      <a:pt x="882" y="0"/>
                    </a:cubicBezTo>
                    <a:cubicBezTo>
                      <a:pt x="878" y="0"/>
                      <a:pt x="878" y="0"/>
                      <a:pt x="864" y="14"/>
                    </a:cubicBezTo>
                    <a:cubicBezTo>
                      <a:pt x="835" y="47"/>
                      <a:pt x="806" y="79"/>
                      <a:pt x="777" y="111"/>
                    </a:cubicBezTo>
                    <a:cubicBezTo>
                      <a:pt x="763" y="93"/>
                      <a:pt x="705" y="0"/>
                      <a:pt x="565" y="0"/>
                    </a:cubicBezTo>
                    <a:cubicBezTo>
                      <a:pt x="284" y="0"/>
                      <a:pt x="0" y="280"/>
                      <a:pt x="0" y="572"/>
                    </a:cubicBezTo>
                    <a:cubicBezTo>
                      <a:pt x="0" y="780"/>
                      <a:pt x="148" y="917"/>
                      <a:pt x="342" y="917"/>
                    </a:cubicBezTo>
                    <a:cubicBezTo>
                      <a:pt x="453" y="917"/>
                      <a:pt x="547" y="866"/>
                      <a:pt x="615" y="809"/>
                    </a:cubicBezTo>
                    <a:cubicBezTo>
                      <a:pt x="734" y="705"/>
                      <a:pt x="756" y="590"/>
                      <a:pt x="756" y="586"/>
                    </a:cubicBezTo>
                    <a:cubicBezTo>
                      <a:pt x="756" y="575"/>
                      <a:pt x="744" y="579"/>
                      <a:pt x="738" y="575"/>
                    </a:cubicBezTo>
                    <a:cubicBezTo>
                      <a:pt x="730" y="575"/>
                      <a:pt x="727" y="575"/>
                      <a:pt x="723" y="586"/>
                    </a:cubicBezTo>
                    <a:cubicBezTo>
                      <a:pt x="712" y="622"/>
                      <a:pt x="684" y="712"/>
                      <a:pt x="594" y="787"/>
                    </a:cubicBezTo>
                    <a:cubicBezTo>
                      <a:pt x="507" y="856"/>
                      <a:pt x="428" y="877"/>
                      <a:pt x="363" y="877"/>
                    </a:cubicBezTo>
                    <a:cubicBezTo>
                      <a:pt x="248" y="877"/>
                      <a:pt x="115" y="812"/>
                      <a:pt x="115" y="615"/>
                    </a:cubicBezTo>
                    <a:cubicBezTo>
                      <a:pt x="115" y="543"/>
                      <a:pt x="140" y="338"/>
                      <a:pt x="266" y="191"/>
                    </a:cubicBezTo>
                    <a:cubicBezTo>
                      <a:pt x="345" y="101"/>
                      <a:pt x="464" y="40"/>
                      <a:pt x="576" y="40"/>
                    </a:cubicBezTo>
                    <a:cubicBezTo>
                      <a:pt x="705" y="40"/>
                      <a:pt x="781" y="137"/>
                      <a:pt x="781" y="284"/>
                    </a:cubicBezTo>
                    <a:cubicBezTo>
                      <a:pt x="781" y="334"/>
                      <a:pt x="777" y="336"/>
                      <a:pt x="777" y="349"/>
                    </a:cubicBezTo>
                    <a:cubicBezTo>
                      <a:pt x="777" y="361"/>
                      <a:pt x="788" y="359"/>
                      <a:pt x="795" y="359"/>
                    </a:cubicBezTo>
                    <a:cubicBezTo>
                      <a:pt x="810" y="359"/>
                      <a:pt x="810" y="356"/>
                      <a:pt x="817" y="334"/>
                    </a:cubicBezTo>
                    <a:cubicBezTo>
                      <a:pt x="843" y="228"/>
                      <a:pt x="870" y="121"/>
                      <a:pt x="896"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12" name="Freeform: Shape 511"/>
              <p:cNvSpPr/>
              <p:nvPr/>
            </p:nvSpPr>
            <p:spPr>
              <a:xfrm>
                <a:off x="3535920" y="3841560"/>
                <a:ext cx="325080" cy="309240"/>
              </a:xfrm>
              <a:custGeom>
                <a:avLst/>
                <a:gdLst/>
                <a:ahLst/>
                <a:cxnLst/>
                <a:rect l="0" t="0" r="r" b="b"/>
                <a:pathLst>
                  <a:path w="903" h="859">
                    <a:moveTo>
                      <a:pt x="903" y="173"/>
                    </a:moveTo>
                    <a:cubicBezTo>
                      <a:pt x="903" y="79"/>
                      <a:pt x="820" y="0"/>
                      <a:pt x="666" y="0"/>
                    </a:cubicBezTo>
                    <a:cubicBezTo>
                      <a:pt x="524" y="0"/>
                      <a:pt x="383" y="0"/>
                      <a:pt x="241" y="0"/>
                    </a:cubicBezTo>
                    <a:cubicBezTo>
                      <a:pt x="219" y="0"/>
                      <a:pt x="205" y="0"/>
                      <a:pt x="205" y="25"/>
                    </a:cubicBezTo>
                    <a:cubicBezTo>
                      <a:pt x="205" y="40"/>
                      <a:pt x="216" y="40"/>
                      <a:pt x="241" y="40"/>
                    </a:cubicBezTo>
                    <a:cubicBezTo>
                      <a:pt x="257" y="40"/>
                      <a:pt x="266" y="40"/>
                      <a:pt x="288" y="40"/>
                    </a:cubicBezTo>
                    <a:cubicBezTo>
                      <a:pt x="313" y="43"/>
                      <a:pt x="324" y="43"/>
                      <a:pt x="324" y="61"/>
                    </a:cubicBezTo>
                    <a:cubicBezTo>
                      <a:pt x="324" y="65"/>
                      <a:pt x="324" y="68"/>
                      <a:pt x="317" y="86"/>
                    </a:cubicBezTo>
                    <a:cubicBezTo>
                      <a:pt x="260" y="312"/>
                      <a:pt x="204" y="537"/>
                      <a:pt x="148" y="762"/>
                    </a:cubicBezTo>
                    <a:cubicBezTo>
                      <a:pt x="137" y="812"/>
                      <a:pt x="133" y="823"/>
                      <a:pt x="32" y="823"/>
                    </a:cubicBezTo>
                    <a:cubicBezTo>
                      <a:pt x="11" y="823"/>
                      <a:pt x="0" y="823"/>
                      <a:pt x="0" y="848"/>
                    </a:cubicBezTo>
                    <a:cubicBezTo>
                      <a:pt x="0" y="859"/>
                      <a:pt x="11" y="859"/>
                      <a:pt x="32" y="859"/>
                    </a:cubicBezTo>
                    <a:cubicBezTo>
                      <a:pt x="184" y="859"/>
                      <a:pt x="335" y="859"/>
                      <a:pt x="486" y="859"/>
                    </a:cubicBezTo>
                    <a:cubicBezTo>
                      <a:pt x="684" y="859"/>
                      <a:pt x="835" y="712"/>
                      <a:pt x="835" y="590"/>
                    </a:cubicBezTo>
                    <a:cubicBezTo>
                      <a:pt x="835" y="496"/>
                      <a:pt x="759" y="424"/>
                      <a:pt x="637" y="410"/>
                    </a:cubicBezTo>
                    <a:cubicBezTo>
                      <a:pt x="770" y="388"/>
                      <a:pt x="903" y="295"/>
                      <a:pt x="903" y="173"/>
                    </a:cubicBezTo>
                    <a:moveTo>
                      <a:pt x="788" y="169"/>
                    </a:moveTo>
                    <a:cubicBezTo>
                      <a:pt x="788" y="280"/>
                      <a:pt x="680" y="399"/>
                      <a:pt x="525" y="399"/>
                    </a:cubicBezTo>
                    <a:cubicBezTo>
                      <a:pt x="463" y="399"/>
                      <a:pt x="401" y="399"/>
                      <a:pt x="338" y="399"/>
                    </a:cubicBezTo>
                    <a:cubicBezTo>
                      <a:pt x="365" y="295"/>
                      <a:pt x="391" y="191"/>
                      <a:pt x="417" y="86"/>
                    </a:cubicBezTo>
                    <a:cubicBezTo>
                      <a:pt x="428" y="43"/>
                      <a:pt x="432" y="40"/>
                      <a:pt x="486" y="40"/>
                    </a:cubicBezTo>
                    <a:cubicBezTo>
                      <a:pt x="541" y="40"/>
                      <a:pt x="596" y="40"/>
                      <a:pt x="651" y="40"/>
                    </a:cubicBezTo>
                    <a:cubicBezTo>
                      <a:pt x="759" y="40"/>
                      <a:pt x="788" y="111"/>
                      <a:pt x="788" y="169"/>
                    </a:cubicBezTo>
                    <a:moveTo>
                      <a:pt x="716" y="575"/>
                    </a:moveTo>
                    <a:cubicBezTo>
                      <a:pt x="716" y="701"/>
                      <a:pt x="605" y="823"/>
                      <a:pt x="453" y="823"/>
                    </a:cubicBezTo>
                    <a:cubicBezTo>
                      <a:pt x="397" y="823"/>
                      <a:pt x="341" y="823"/>
                      <a:pt x="284" y="823"/>
                    </a:cubicBezTo>
                    <a:cubicBezTo>
                      <a:pt x="266" y="823"/>
                      <a:pt x="263" y="823"/>
                      <a:pt x="255" y="820"/>
                    </a:cubicBezTo>
                    <a:cubicBezTo>
                      <a:pt x="241" y="820"/>
                      <a:pt x="237" y="820"/>
                      <a:pt x="237" y="809"/>
                    </a:cubicBezTo>
                    <a:cubicBezTo>
                      <a:pt x="237" y="805"/>
                      <a:pt x="237" y="802"/>
                      <a:pt x="245" y="780"/>
                    </a:cubicBezTo>
                    <a:cubicBezTo>
                      <a:pt x="273" y="663"/>
                      <a:pt x="302" y="545"/>
                      <a:pt x="331" y="428"/>
                    </a:cubicBezTo>
                    <a:cubicBezTo>
                      <a:pt x="411" y="428"/>
                      <a:pt x="492" y="428"/>
                      <a:pt x="572" y="428"/>
                    </a:cubicBezTo>
                    <a:cubicBezTo>
                      <a:pt x="691"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13" name="Freeform: Shape 512"/>
              <p:cNvSpPr/>
              <p:nvPr/>
            </p:nvSpPr>
            <p:spPr>
              <a:xfrm>
                <a:off x="3146040" y="4335840"/>
                <a:ext cx="739800" cy="18000"/>
              </a:xfrm>
              <a:custGeom>
                <a:avLst/>
                <a:gdLst/>
                <a:ahLst/>
                <a:cxnLst/>
                <a:rect l="0" t="0" r="r" b="b"/>
                <a:pathLst>
                  <a:path w="2055" h="50">
                    <a:moveTo>
                      <a:pt x="1026" y="50"/>
                    </a:moveTo>
                    <a:cubicBezTo>
                      <a:pt x="684" y="50"/>
                      <a:pt x="342" y="50"/>
                      <a:pt x="0" y="50"/>
                    </a:cubicBezTo>
                    <a:cubicBezTo>
                      <a:pt x="0" y="34"/>
                      <a:pt x="0" y="17"/>
                      <a:pt x="0" y="0"/>
                    </a:cubicBezTo>
                    <a:cubicBezTo>
                      <a:pt x="685" y="0"/>
                      <a:pt x="1370" y="0"/>
                      <a:pt x="2055" y="0"/>
                    </a:cubicBezTo>
                    <a:cubicBezTo>
                      <a:pt x="2055" y="17"/>
                      <a:pt x="2055" y="34"/>
                      <a:pt x="2055" y="50"/>
                    </a:cubicBezTo>
                    <a:cubicBezTo>
                      <a:pt x="1712" y="50"/>
                      <a:pt x="1369" y="50"/>
                      <a:pt x="1026"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514" name="Freeform: Shape 513"/>
              <p:cNvSpPr/>
              <p:nvPr/>
            </p:nvSpPr>
            <p:spPr>
              <a:xfrm>
                <a:off x="3164400" y="4460040"/>
                <a:ext cx="348480" cy="310680"/>
              </a:xfrm>
              <a:custGeom>
                <a:avLst/>
                <a:gdLst/>
                <a:ahLst/>
                <a:cxnLst/>
                <a:rect l="0" t="0" r="r" b="b"/>
                <a:pathLst>
                  <a:path w="968" h="863">
                    <a:moveTo>
                      <a:pt x="968" y="320"/>
                    </a:moveTo>
                    <a:cubicBezTo>
                      <a:pt x="968" y="140"/>
                      <a:pt x="860" y="0"/>
                      <a:pt x="669" y="0"/>
                    </a:cubicBezTo>
                    <a:cubicBezTo>
                      <a:pt x="528" y="0"/>
                      <a:pt x="386" y="0"/>
                      <a:pt x="245" y="0"/>
                    </a:cubicBezTo>
                    <a:cubicBezTo>
                      <a:pt x="219" y="0"/>
                      <a:pt x="205" y="0"/>
                      <a:pt x="205" y="25"/>
                    </a:cubicBezTo>
                    <a:cubicBezTo>
                      <a:pt x="205" y="40"/>
                      <a:pt x="219" y="40"/>
                      <a:pt x="245" y="40"/>
                    </a:cubicBezTo>
                    <a:cubicBezTo>
                      <a:pt x="259" y="40"/>
                      <a:pt x="284" y="40"/>
                      <a:pt x="299" y="43"/>
                    </a:cubicBezTo>
                    <a:cubicBezTo>
                      <a:pt x="317" y="43"/>
                      <a:pt x="327" y="47"/>
                      <a:pt x="327" y="61"/>
                    </a:cubicBezTo>
                    <a:cubicBezTo>
                      <a:pt x="327" y="68"/>
                      <a:pt x="324" y="72"/>
                      <a:pt x="320" y="86"/>
                    </a:cubicBezTo>
                    <a:cubicBezTo>
                      <a:pt x="264" y="312"/>
                      <a:pt x="208" y="537"/>
                      <a:pt x="151" y="762"/>
                    </a:cubicBezTo>
                    <a:cubicBezTo>
                      <a:pt x="140" y="812"/>
                      <a:pt x="137" y="823"/>
                      <a:pt x="36" y="823"/>
                    </a:cubicBezTo>
                    <a:cubicBezTo>
                      <a:pt x="14" y="823"/>
                      <a:pt x="0" y="823"/>
                      <a:pt x="0" y="848"/>
                    </a:cubicBezTo>
                    <a:cubicBezTo>
                      <a:pt x="0" y="863"/>
                      <a:pt x="11" y="863"/>
                      <a:pt x="36" y="863"/>
                    </a:cubicBezTo>
                    <a:cubicBezTo>
                      <a:pt x="175" y="863"/>
                      <a:pt x="314" y="863"/>
                      <a:pt x="453" y="863"/>
                    </a:cubicBezTo>
                    <a:cubicBezTo>
                      <a:pt x="716" y="863"/>
                      <a:pt x="968" y="597"/>
                      <a:pt x="968" y="320"/>
                    </a:cubicBezTo>
                    <a:moveTo>
                      <a:pt x="856" y="273"/>
                    </a:moveTo>
                    <a:cubicBezTo>
                      <a:pt x="856" y="334"/>
                      <a:pt x="831" y="543"/>
                      <a:pt x="723" y="679"/>
                    </a:cubicBezTo>
                    <a:cubicBezTo>
                      <a:pt x="687" y="726"/>
                      <a:pt x="587" y="823"/>
                      <a:pt x="432" y="823"/>
                    </a:cubicBezTo>
                    <a:cubicBezTo>
                      <a:pt x="384" y="823"/>
                      <a:pt x="336" y="823"/>
                      <a:pt x="288" y="823"/>
                    </a:cubicBezTo>
                    <a:cubicBezTo>
                      <a:pt x="270" y="823"/>
                      <a:pt x="270" y="823"/>
                      <a:pt x="263" y="823"/>
                    </a:cubicBezTo>
                    <a:cubicBezTo>
                      <a:pt x="248" y="820"/>
                      <a:pt x="245" y="820"/>
                      <a:pt x="245" y="809"/>
                    </a:cubicBezTo>
                    <a:cubicBezTo>
                      <a:pt x="245" y="805"/>
                      <a:pt x="245" y="802"/>
                      <a:pt x="252" y="780"/>
                    </a:cubicBezTo>
                    <a:cubicBezTo>
                      <a:pt x="309" y="549"/>
                      <a:pt x="367" y="318"/>
                      <a:pt x="425" y="86"/>
                    </a:cubicBezTo>
                    <a:cubicBezTo>
                      <a:pt x="435" y="43"/>
                      <a:pt x="439" y="40"/>
                      <a:pt x="493" y="40"/>
                    </a:cubicBezTo>
                    <a:cubicBezTo>
                      <a:pt x="537" y="40"/>
                      <a:pt x="582" y="40"/>
                      <a:pt x="626" y="40"/>
                    </a:cubicBezTo>
                    <a:cubicBezTo>
                      <a:pt x="752" y="40"/>
                      <a:pt x="856" y="108"/>
                      <a:pt x="856"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15" name="Freeform: Shape 514"/>
              <p:cNvSpPr/>
              <p:nvPr/>
            </p:nvSpPr>
            <p:spPr>
              <a:xfrm>
                <a:off x="3542400" y="4461480"/>
                <a:ext cx="330840" cy="309240"/>
              </a:xfrm>
              <a:custGeom>
                <a:avLst/>
                <a:gdLst/>
                <a:ahLst/>
                <a:cxnLst/>
                <a:rect l="0" t="0" r="r" b="b"/>
                <a:pathLst>
                  <a:path w="919" h="859">
                    <a:moveTo>
                      <a:pt x="918" y="36"/>
                    </a:moveTo>
                    <a:cubicBezTo>
                      <a:pt x="921" y="0"/>
                      <a:pt x="914" y="0"/>
                      <a:pt x="882" y="0"/>
                    </a:cubicBezTo>
                    <a:cubicBezTo>
                      <a:pt x="669" y="0"/>
                      <a:pt x="457" y="0"/>
                      <a:pt x="245" y="0"/>
                    </a:cubicBezTo>
                    <a:cubicBezTo>
                      <a:pt x="219" y="0"/>
                      <a:pt x="205" y="0"/>
                      <a:pt x="205" y="25"/>
                    </a:cubicBezTo>
                    <a:cubicBezTo>
                      <a:pt x="205" y="40"/>
                      <a:pt x="216" y="40"/>
                      <a:pt x="241" y="40"/>
                    </a:cubicBezTo>
                    <a:cubicBezTo>
                      <a:pt x="288" y="40"/>
                      <a:pt x="324" y="40"/>
                      <a:pt x="324" y="61"/>
                    </a:cubicBezTo>
                    <a:cubicBezTo>
                      <a:pt x="324" y="68"/>
                      <a:pt x="324" y="68"/>
                      <a:pt x="317" y="93"/>
                    </a:cubicBezTo>
                    <a:cubicBezTo>
                      <a:pt x="261" y="315"/>
                      <a:pt x="206" y="537"/>
                      <a:pt x="151" y="758"/>
                    </a:cubicBezTo>
                    <a:cubicBezTo>
                      <a:pt x="137" y="809"/>
                      <a:pt x="133" y="820"/>
                      <a:pt x="36" y="820"/>
                    </a:cubicBezTo>
                    <a:cubicBezTo>
                      <a:pt x="14" y="820"/>
                      <a:pt x="0" y="820"/>
                      <a:pt x="0" y="845"/>
                    </a:cubicBezTo>
                    <a:cubicBezTo>
                      <a:pt x="0" y="859"/>
                      <a:pt x="11" y="859"/>
                      <a:pt x="36" y="859"/>
                    </a:cubicBezTo>
                    <a:cubicBezTo>
                      <a:pt x="254" y="859"/>
                      <a:pt x="473" y="859"/>
                      <a:pt x="691" y="859"/>
                    </a:cubicBezTo>
                    <a:cubicBezTo>
                      <a:pt x="720" y="859"/>
                      <a:pt x="720" y="856"/>
                      <a:pt x="730" y="838"/>
                    </a:cubicBezTo>
                    <a:cubicBezTo>
                      <a:pt x="769" y="746"/>
                      <a:pt x="807" y="655"/>
                      <a:pt x="846" y="564"/>
                    </a:cubicBezTo>
                    <a:cubicBezTo>
                      <a:pt x="849" y="557"/>
                      <a:pt x="850" y="552"/>
                      <a:pt x="853" y="546"/>
                    </a:cubicBezTo>
                    <a:cubicBezTo>
                      <a:pt x="848" y="542"/>
                      <a:pt x="853" y="532"/>
                      <a:pt x="838" y="532"/>
                    </a:cubicBezTo>
                    <a:cubicBezTo>
                      <a:pt x="828" y="532"/>
                      <a:pt x="824" y="539"/>
                      <a:pt x="820" y="546"/>
                    </a:cubicBezTo>
                    <a:cubicBezTo>
                      <a:pt x="738" y="733"/>
                      <a:pt x="691" y="820"/>
                      <a:pt x="475" y="820"/>
                    </a:cubicBezTo>
                    <a:cubicBezTo>
                      <a:pt x="414" y="820"/>
                      <a:pt x="353" y="820"/>
                      <a:pt x="291" y="820"/>
                    </a:cubicBezTo>
                    <a:cubicBezTo>
                      <a:pt x="273" y="820"/>
                      <a:pt x="270" y="820"/>
                      <a:pt x="263" y="820"/>
                    </a:cubicBezTo>
                    <a:cubicBezTo>
                      <a:pt x="252" y="816"/>
                      <a:pt x="248" y="816"/>
                      <a:pt x="248" y="805"/>
                    </a:cubicBezTo>
                    <a:cubicBezTo>
                      <a:pt x="248" y="802"/>
                      <a:pt x="248" y="798"/>
                      <a:pt x="252" y="776"/>
                    </a:cubicBezTo>
                    <a:cubicBezTo>
                      <a:pt x="281" y="661"/>
                      <a:pt x="309" y="546"/>
                      <a:pt x="338" y="431"/>
                    </a:cubicBezTo>
                    <a:cubicBezTo>
                      <a:pt x="380" y="431"/>
                      <a:pt x="422" y="431"/>
                      <a:pt x="464" y="431"/>
                    </a:cubicBezTo>
                    <a:cubicBezTo>
                      <a:pt x="572" y="431"/>
                      <a:pt x="572" y="460"/>
                      <a:pt x="572" y="489"/>
                    </a:cubicBezTo>
                    <a:cubicBezTo>
                      <a:pt x="572" y="500"/>
                      <a:pt x="572" y="514"/>
                      <a:pt x="565" y="554"/>
                    </a:cubicBezTo>
                    <a:cubicBezTo>
                      <a:pt x="561" y="557"/>
                      <a:pt x="561" y="561"/>
                      <a:pt x="561" y="564"/>
                    </a:cubicBezTo>
                    <a:cubicBezTo>
                      <a:pt x="561" y="572"/>
                      <a:pt x="565" y="579"/>
                      <a:pt x="576" y="579"/>
                    </a:cubicBezTo>
                    <a:cubicBezTo>
                      <a:pt x="587" y="579"/>
                      <a:pt x="590" y="572"/>
                      <a:pt x="594" y="554"/>
                    </a:cubicBezTo>
                    <a:cubicBezTo>
                      <a:pt x="618" y="455"/>
                      <a:pt x="642" y="357"/>
                      <a:pt x="666" y="259"/>
                    </a:cubicBezTo>
                    <a:cubicBezTo>
                      <a:pt x="666" y="252"/>
                      <a:pt x="662" y="244"/>
                      <a:pt x="651" y="244"/>
                    </a:cubicBezTo>
                    <a:cubicBezTo>
                      <a:pt x="641" y="244"/>
                      <a:pt x="637" y="252"/>
                      <a:pt x="633" y="270"/>
                    </a:cubicBezTo>
                    <a:cubicBezTo>
                      <a:pt x="608" y="363"/>
                      <a:pt x="587" y="392"/>
                      <a:pt x="468" y="392"/>
                    </a:cubicBezTo>
                    <a:cubicBezTo>
                      <a:pt x="428" y="392"/>
                      <a:pt x="389" y="392"/>
                      <a:pt x="349" y="392"/>
                    </a:cubicBezTo>
                    <a:cubicBezTo>
                      <a:pt x="374" y="291"/>
                      <a:pt x="399" y="191"/>
                      <a:pt x="425" y="90"/>
                    </a:cubicBezTo>
                    <a:cubicBezTo>
                      <a:pt x="435" y="43"/>
                      <a:pt x="439" y="40"/>
                      <a:pt x="493" y="40"/>
                    </a:cubicBezTo>
                    <a:cubicBezTo>
                      <a:pt x="553" y="40"/>
                      <a:pt x="613" y="40"/>
                      <a:pt x="673" y="40"/>
                    </a:cubicBezTo>
                    <a:cubicBezTo>
                      <a:pt x="828" y="40"/>
                      <a:pt x="864" y="75"/>
                      <a:pt x="864" y="180"/>
                    </a:cubicBezTo>
                    <a:cubicBezTo>
                      <a:pt x="864" y="208"/>
                      <a:pt x="864" y="212"/>
                      <a:pt x="860" y="248"/>
                    </a:cubicBezTo>
                    <a:cubicBezTo>
                      <a:pt x="860" y="255"/>
                      <a:pt x="856" y="262"/>
                      <a:pt x="856" y="270"/>
                    </a:cubicBezTo>
                    <a:cubicBezTo>
                      <a:pt x="856" y="277"/>
                      <a:pt x="860" y="284"/>
                      <a:pt x="874" y="284"/>
                    </a:cubicBezTo>
                    <a:cubicBezTo>
                      <a:pt x="889" y="284"/>
                      <a:pt x="889" y="277"/>
                      <a:pt x="892" y="252"/>
                    </a:cubicBezTo>
                    <a:cubicBezTo>
                      <a:pt x="901" y="180"/>
                      <a:pt x="909" y="108"/>
                      <a:pt x="918"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16" name="Freeform: Shape 515"/>
              <p:cNvSpPr/>
              <p:nvPr/>
            </p:nvSpPr>
            <p:spPr>
              <a:xfrm>
                <a:off x="3979080" y="4411080"/>
                <a:ext cx="47880" cy="47880"/>
              </a:xfrm>
              <a:custGeom>
                <a:avLst/>
                <a:gdLst/>
                <a:ahLst/>
                <a:cxnLst/>
                <a:rect l="0" t="0" r="r" b="b"/>
                <a:pathLst>
                  <a:path w="133" h="133">
                    <a:moveTo>
                      <a:pt x="133" y="65"/>
                    </a:moveTo>
                    <a:cubicBezTo>
                      <a:pt x="133" y="29"/>
                      <a:pt x="104" y="0"/>
                      <a:pt x="68" y="0"/>
                    </a:cubicBezTo>
                    <a:cubicBezTo>
                      <a:pt x="32" y="0"/>
                      <a:pt x="0" y="27"/>
                      <a:pt x="0" y="65"/>
                    </a:cubicBezTo>
                    <a:cubicBezTo>
                      <a:pt x="0" y="102"/>
                      <a:pt x="32" y="133"/>
                      <a:pt x="68" y="133"/>
                    </a:cubicBezTo>
                    <a:cubicBezTo>
                      <a:pt x="104" y="133"/>
                      <a:pt x="133" y="104"/>
                      <a:pt x="133" y="65"/>
                    </a:cubicBezTo>
                    <a:close/>
                  </a:path>
                </a:pathLst>
              </a:custGeom>
              <a:solidFill>
                <a:srgbClr val="000000"/>
              </a:solidFill>
              <a:ln w="0">
                <a:noFill/>
              </a:ln>
            </p:spPr>
            <p:txBody>
              <a:bodyPr lIns="36000" tIns="11880" rIns="36000" bIns="11880" anchor="ctr" anchorCtr="1">
                <a:noAutofit/>
              </a:bodyPr>
              <a:lstStyle/>
              <a:p>
                <a:endParaRPr lang="de-AT" sz="2200" b="0" strike="noStrike" spc="-1">
                  <a:solidFill>
                    <a:srgbClr val="FFFFFF"/>
                  </a:solidFill>
                  <a:latin typeface="Source Sans Pro"/>
                </a:endParaRPr>
              </a:p>
            </p:txBody>
          </p:sp>
          <p:sp>
            <p:nvSpPr>
              <p:cNvPr id="517" name="Freeform: Shape 516"/>
              <p:cNvSpPr/>
              <p:nvPr/>
            </p:nvSpPr>
            <p:spPr>
              <a:xfrm>
                <a:off x="4188960" y="4119840"/>
                <a:ext cx="104760" cy="451800"/>
              </a:xfrm>
              <a:custGeom>
                <a:avLst/>
                <a:gdLst/>
                <a:ahLst/>
                <a:cxnLst/>
                <a:rect l="0" t="0" r="r" b="b"/>
                <a:pathLst>
                  <a:path w="291" h="1255">
                    <a:moveTo>
                      <a:pt x="291" y="1244"/>
                    </a:moveTo>
                    <a:cubicBezTo>
                      <a:pt x="291" y="1237"/>
                      <a:pt x="288" y="1233"/>
                      <a:pt x="284" y="1233"/>
                    </a:cubicBezTo>
                    <a:cubicBezTo>
                      <a:pt x="155" y="1132"/>
                      <a:pt x="68" y="881"/>
                      <a:pt x="68" y="679"/>
                    </a:cubicBezTo>
                    <a:cubicBezTo>
                      <a:pt x="68" y="645"/>
                      <a:pt x="68" y="610"/>
                      <a:pt x="68" y="575"/>
                    </a:cubicBezTo>
                    <a:cubicBezTo>
                      <a:pt x="68" y="370"/>
                      <a:pt x="155" y="119"/>
                      <a:pt x="284" y="22"/>
                    </a:cubicBezTo>
                    <a:cubicBezTo>
                      <a:pt x="288" y="18"/>
                      <a:pt x="291" y="14"/>
                      <a:pt x="291" y="11"/>
                    </a:cubicBezTo>
                    <a:cubicBezTo>
                      <a:pt x="291" y="4"/>
                      <a:pt x="284" y="0"/>
                      <a:pt x="277" y="0"/>
                    </a:cubicBezTo>
                    <a:cubicBezTo>
                      <a:pt x="275" y="0"/>
                      <a:pt x="273" y="0"/>
                      <a:pt x="270" y="0"/>
                    </a:cubicBezTo>
                    <a:cubicBezTo>
                      <a:pt x="133" y="104"/>
                      <a:pt x="0" y="359"/>
                      <a:pt x="0" y="575"/>
                    </a:cubicBezTo>
                    <a:cubicBezTo>
                      <a:pt x="0" y="610"/>
                      <a:pt x="0" y="645"/>
                      <a:pt x="0" y="679"/>
                    </a:cubicBezTo>
                    <a:cubicBezTo>
                      <a:pt x="0" y="895"/>
                      <a:pt x="133" y="1147"/>
                      <a:pt x="270" y="1251"/>
                    </a:cubicBezTo>
                    <a:cubicBezTo>
                      <a:pt x="273" y="1255"/>
                      <a:pt x="275" y="1253"/>
                      <a:pt x="277" y="1255"/>
                    </a:cubicBezTo>
                    <a:cubicBezTo>
                      <a:pt x="284" y="1255"/>
                      <a:pt x="291" y="1247"/>
                      <a:pt x="291" y="124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18" name="Freeform: Shape 517"/>
              <p:cNvSpPr/>
              <p:nvPr/>
            </p:nvSpPr>
            <p:spPr>
              <a:xfrm>
                <a:off x="4341600" y="4156200"/>
                <a:ext cx="182520" cy="302760"/>
              </a:xfrm>
              <a:custGeom>
                <a:avLst/>
                <a:gdLst/>
                <a:ahLst/>
                <a:cxnLst/>
                <a:rect l="0" t="0" r="r" b="b"/>
                <a:pathLst>
                  <a:path w="507" h="841">
                    <a:moveTo>
                      <a:pt x="507" y="622"/>
                    </a:moveTo>
                    <a:cubicBezTo>
                      <a:pt x="497" y="622"/>
                      <a:pt x="486" y="622"/>
                      <a:pt x="475" y="622"/>
                    </a:cubicBezTo>
                    <a:cubicBezTo>
                      <a:pt x="468" y="661"/>
                      <a:pt x="461" y="715"/>
                      <a:pt x="446" y="733"/>
                    </a:cubicBezTo>
                    <a:cubicBezTo>
                      <a:pt x="439" y="744"/>
                      <a:pt x="353" y="744"/>
                      <a:pt x="327" y="744"/>
                    </a:cubicBezTo>
                    <a:cubicBezTo>
                      <a:pt x="252" y="744"/>
                      <a:pt x="176" y="744"/>
                      <a:pt x="101" y="744"/>
                    </a:cubicBezTo>
                    <a:cubicBezTo>
                      <a:pt x="145" y="701"/>
                      <a:pt x="190" y="658"/>
                      <a:pt x="234" y="615"/>
                    </a:cubicBezTo>
                    <a:cubicBezTo>
                      <a:pt x="432" y="439"/>
                      <a:pt x="507" y="374"/>
                      <a:pt x="507" y="244"/>
                    </a:cubicBezTo>
                    <a:cubicBezTo>
                      <a:pt x="507" y="101"/>
                      <a:pt x="392" y="0"/>
                      <a:pt x="237" y="0"/>
                    </a:cubicBezTo>
                    <a:cubicBezTo>
                      <a:pt x="94" y="0"/>
                      <a:pt x="0" y="119"/>
                      <a:pt x="0" y="230"/>
                    </a:cubicBezTo>
                    <a:cubicBezTo>
                      <a:pt x="0" y="302"/>
                      <a:pt x="65" y="302"/>
                      <a:pt x="68" y="302"/>
                    </a:cubicBezTo>
                    <a:cubicBezTo>
                      <a:pt x="90" y="302"/>
                      <a:pt x="133" y="284"/>
                      <a:pt x="133" y="234"/>
                    </a:cubicBezTo>
                    <a:cubicBezTo>
                      <a:pt x="133" y="201"/>
                      <a:pt x="112" y="169"/>
                      <a:pt x="68" y="169"/>
                    </a:cubicBezTo>
                    <a:cubicBezTo>
                      <a:pt x="58" y="169"/>
                      <a:pt x="54" y="169"/>
                      <a:pt x="50" y="169"/>
                    </a:cubicBezTo>
                    <a:cubicBezTo>
                      <a:pt x="79" y="86"/>
                      <a:pt x="148" y="40"/>
                      <a:pt x="223" y="40"/>
                    </a:cubicBezTo>
                    <a:cubicBezTo>
                      <a:pt x="338" y="40"/>
                      <a:pt x="392" y="144"/>
                      <a:pt x="392" y="244"/>
                    </a:cubicBezTo>
                    <a:cubicBezTo>
                      <a:pt x="392" y="345"/>
                      <a:pt x="327" y="446"/>
                      <a:pt x="259" y="525"/>
                    </a:cubicBezTo>
                    <a:cubicBezTo>
                      <a:pt x="178" y="615"/>
                      <a:pt x="96" y="705"/>
                      <a:pt x="14" y="794"/>
                    </a:cubicBezTo>
                    <a:cubicBezTo>
                      <a:pt x="0" y="809"/>
                      <a:pt x="0" y="812"/>
                      <a:pt x="0" y="841"/>
                    </a:cubicBezTo>
                    <a:cubicBezTo>
                      <a:pt x="157" y="841"/>
                      <a:pt x="314" y="841"/>
                      <a:pt x="471" y="841"/>
                    </a:cubicBezTo>
                    <a:cubicBezTo>
                      <a:pt x="483" y="768"/>
                      <a:pt x="495" y="695"/>
                      <a:pt x="507" y="62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19" name="Freeform: Shape 518"/>
              <p:cNvSpPr/>
              <p:nvPr/>
            </p:nvSpPr>
            <p:spPr>
              <a:xfrm>
                <a:off x="4573800" y="4119840"/>
                <a:ext cx="104760" cy="451800"/>
              </a:xfrm>
              <a:custGeom>
                <a:avLst/>
                <a:gdLst/>
                <a:ahLst/>
                <a:cxnLst/>
                <a:rect l="0" t="0" r="r" b="b"/>
                <a:pathLst>
                  <a:path w="291" h="1255">
                    <a:moveTo>
                      <a:pt x="291" y="679"/>
                    </a:moveTo>
                    <a:cubicBezTo>
                      <a:pt x="291" y="645"/>
                      <a:pt x="291" y="610"/>
                      <a:pt x="291" y="575"/>
                    </a:cubicBezTo>
                    <a:cubicBezTo>
                      <a:pt x="291" y="359"/>
                      <a:pt x="158" y="104"/>
                      <a:pt x="18" y="0"/>
                    </a:cubicBezTo>
                    <a:cubicBezTo>
                      <a:pt x="16" y="0"/>
                      <a:pt x="14" y="0"/>
                      <a:pt x="11" y="0"/>
                    </a:cubicBezTo>
                    <a:cubicBezTo>
                      <a:pt x="4" y="0"/>
                      <a:pt x="0" y="4"/>
                      <a:pt x="0" y="11"/>
                    </a:cubicBezTo>
                    <a:cubicBezTo>
                      <a:pt x="0" y="14"/>
                      <a:pt x="0" y="18"/>
                      <a:pt x="4" y="22"/>
                    </a:cubicBezTo>
                    <a:cubicBezTo>
                      <a:pt x="137" y="119"/>
                      <a:pt x="223" y="370"/>
                      <a:pt x="223" y="575"/>
                    </a:cubicBezTo>
                    <a:cubicBezTo>
                      <a:pt x="223" y="610"/>
                      <a:pt x="223" y="645"/>
                      <a:pt x="223" y="679"/>
                    </a:cubicBezTo>
                    <a:cubicBezTo>
                      <a:pt x="223" y="881"/>
                      <a:pt x="137" y="1132"/>
                      <a:pt x="4" y="1233"/>
                    </a:cubicBezTo>
                    <a:cubicBezTo>
                      <a:pt x="0" y="1233"/>
                      <a:pt x="0" y="1237"/>
                      <a:pt x="0" y="1244"/>
                    </a:cubicBezTo>
                    <a:cubicBezTo>
                      <a:pt x="0" y="1247"/>
                      <a:pt x="4" y="1255"/>
                      <a:pt x="11" y="1255"/>
                    </a:cubicBezTo>
                    <a:cubicBezTo>
                      <a:pt x="14" y="1255"/>
                      <a:pt x="18" y="1255"/>
                      <a:pt x="18" y="1251"/>
                    </a:cubicBezTo>
                    <a:cubicBezTo>
                      <a:pt x="158" y="1147"/>
                      <a:pt x="291" y="895"/>
                      <a:pt x="291" y="67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grpSp>
      <p:grpSp>
        <p:nvGrpSpPr>
          <p:cNvPr id="520" name="Group 519"/>
          <p:cNvGrpSpPr/>
          <p:nvPr/>
        </p:nvGrpSpPr>
        <p:grpSpPr>
          <a:xfrm>
            <a:off x="216000" y="2786760"/>
            <a:ext cx="6368400" cy="955080"/>
            <a:chOff x="216000" y="2786760"/>
            <a:chExt cx="6368400" cy="955080"/>
          </a:xfrm>
        </p:grpSpPr>
        <p:sp>
          <p:nvSpPr>
            <p:cNvPr id="521" name="Freeform: Shape 520"/>
            <p:cNvSpPr/>
            <p:nvPr/>
          </p:nvSpPr>
          <p:spPr>
            <a:xfrm>
              <a:off x="315720" y="2786760"/>
              <a:ext cx="312120" cy="326160"/>
            </a:xfrm>
            <a:custGeom>
              <a:avLst/>
              <a:gdLst/>
              <a:ahLst/>
              <a:cxnLst/>
              <a:rect l="0" t="0" r="r" b="b"/>
              <a:pathLst>
                <a:path w="867" h="906">
                  <a:moveTo>
                    <a:pt x="867" y="881"/>
                  </a:moveTo>
                  <a:cubicBezTo>
                    <a:pt x="867" y="866"/>
                    <a:pt x="853" y="866"/>
                    <a:pt x="839" y="866"/>
                  </a:cubicBezTo>
                  <a:cubicBezTo>
                    <a:pt x="759" y="866"/>
                    <a:pt x="759" y="856"/>
                    <a:pt x="756" y="820"/>
                  </a:cubicBezTo>
                  <a:cubicBezTo>
                    <a:pt x="731" y="557"/>
                    <a:pt x="705" y="295"/>
                    <a:pt x="680" y="32"/>
                  </a:cubicBezTo>
                  <a:cubicBezTo>
                    <a:pt x="677" y="7"/>
                    <a:pt x="677" y="0"/>
                    <a:pt x="655" y="0"/>
                  </a:cubicBezTo>
                  <a:cubicBezTo>
                    <a:pt x="633" y="0"/>
                    <a:pt x="630" y="11"/>
                    <a:pt x="623" y="22"/>
                  </a:cubicBezTo>
                  <a:cubicBezTo>
                    <a:pt x="475" y="267"/>
                    <a:pt x="328" y="513"/>
                    <a:pt x="180" y="759"/>
                  </a:cubicBezTo>
                  <a:cubicBezTo>
                    <a:pt x="130" y="845"/>
                    <a:pt x="83" y="863"/>
                    <a:pt x="25" y="866"/>
                  </a:cubicBezTo>
                  <a:cubicBezTo>
                    <a:pt x="11" y="866"/>
                    <a:pt x="0" y="866"/>
                    <a:pt x="0" y="892"/>
                  </a:cubicBezTo>
                  <a:cubicBezTo>
                    <a:pt x="0" y="899"/>
                    <a:pt x="7" y="906"/>
                    <a:pt x="14" y="906"/>
                  </a:cubicBezTo>
                  <a:cubicBezTo>
                    <a:pt x="50" y="906"/>
                    <a:pt x="90" y="902"/>
                    <a:pt x="126" y="902"/>
                  </a:cubicBezTo>
                  <a:cubicBezTo>
                    <a:pt x="166" y="902"/>
                    <a:pt x="212" y="906"/>
                    <a:pt x="252" y="906"/>
                  </a:cubicBezTo>
                  <a:cubicBezTo>
                    <a:pt x="259" y="906"/>
                    <a:pt x="274" y="906"/>
                    <a:pt x="274" y="881"/>
                  </a:cubicBezTo>
                  <a:cubicBezTo>
                    <a:pt x="274" y="866"/>
                    <a:pt x="263" y="866"/>
                    <a:pt x="256" y="866"/>
                  </a:cubicBezTo>
                  <a:cubicBezTo>
                    <a:pt x="227" y="863"/>
                    <a:pt x="194" y="852"/>
                    <a:pt x="194" y="820"/>
                  </a:cubicBezTo>
                  <a:cubicBezTo>
                    <a:pt x="194" y="805"/>
                    <a:pt x="202" y="791"/>
                    <a:pt x="212" y="773"/>
                  </a:cubicBezTo>
                  <a:cubicBezTo>
                    <a:pt x="223" y="759"/>
                    <a:pt x="223" y="759"/>
                    <a:pt x="310" y="611"/>
                  </a:cubicBezTo>
                  <a:cubicBezTo>
                    <a:pt x="415" y="611"/>
                    <a:pt x="521" y="611"/>
                    <a:pt x="626" y="611"/>
                  </a:cubicBezTo>
                  <a:cubicBezTo>
                    <a:pt x="630" y="640"/>
                    <a:pt x="648" y="812"/>
                    <a:pt x="648" y="823"/>
                  </a:cubicBezTo>
                  <a:cubicBezTo>
                    <a:pt x="648" y="863"/>
                    <a:pt x="579" y="866"/>
                    <a:pt x="554" y="866"/>
                  </a:cubicBezTo>
                  <a:cubicBezTo>
                    <a:pt x="540" y="866"/>
                    <a:pt x="525" y="866"/>
                    <a:pt x="525" y="892"/>
                  </a:cubicBezTo>
                  <a:cubicBezTo>
                    <a:pt x="525" y="906"/>
                    <a:pt x="537" y="901"/>
                    <a:pt x="543" y="906"/>
                  </a:cubicBezTo>
                  <a:cubicBezTo>
                    <a:pt x="594" y="906"/>
                    <a:pt x="648" y="902"/>
                    <a:pt x="702" y="902"/>
                  </a:cubicBezTo>
                  <a:cubicBezTo>
                    <a:pt x="734" y="902"/>
                    <a:pt x="813" y="906"/>
                    <a:pt x="846" y="906"/>
                  </a:cubicBezTo>
                  <a:cubicBezTo>
                    <a:pt x="853" y="906"/>
                    <a:pt x="867" y="906"/>
                    <a:pt x="867" y="881"/>
                  </a:cubicBezTo>
                  <a:moveTo>
                    <a:pt x="623" y="575"/>
                  </a:moveTo>
                  <a:cubicBezTo>
                    <a:pt x="527" y="575"/>
                    <a:pt x="431" y="575"/>
                    <a:pt x="335" y="575"/>
                  </a:cubicBezTo>
                  <a:cubicBezTo>
                    <a:pt x="418" y="436"/>
                    <a:pt x="500" y="297"/>
                    <a:pt x="583" y="158"/>
                  </a:cubicBezTo>
                  <a:cubicBezTo>
                    <a:pt x="596" y="297"/>
                    <a:pt x="609" y="436"/>
                    <a:pt x="623"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22" name="Freeform: Shape 521"/>
            <p:cNvSpPr/>
            <p:nvPr/>
          </p:nvSpPr>
          <p:spPr>
            <a:xfrm>
              <a:off x="664200" y="2791800"/>
              <a:ext cx="322560" cy="330120"/>
            </a:xfrm>
            <a:custGeom>
              <a:avLst/>
              <a:gdLst/>
              <a:ahLst/>
              <a:cxnLst/>
              <a:rect l="0" t="0" r="r" b="b"/>
              <a:pathLst>
                <a:path w="896" h="917">
                  <a:moveTo>
                    <a:pt x="896" y="14"/>
                  </a:moveTo>
                  <a:cubicBezTo>
                    <a:pt x="896" y="11"/>
                    <a:pt x="893" y="0"/>
                    <a:pt x="882" y="0"/>
                  </a:cubicBezTo>
                  <a:cubicBezTo>
                    <a:pt x="878" y="0"/>
                    <a:pt x="878" y="0"/>
                    <a:pt x="864" y="14"/>
                  </a:cubicBezTo>
                  <a:cubicBezTo>
                    <a:pt x="834" y="47"/>
                    <a:pt x="804" y="79"/>
                    <a:pt x="774" y="111"/>
                  </a:cubicBezTo>
                  <a:cubicBezTo>
                    <a:pt x="763" y="93"/>
                    <a:pt x="705" y="0"/>
                    <a:pt x="565" y="0"/>
                  </a:cubicBezTo>
                  <a:cubicBezTo>
                    <a:pt x="284" y="0"/>
                    <a:pt x="0" y="280"/>
                    <a:pt x="0" y="572"/>
                  </a:cubicBezTo>
                  <a:cubicBezTo>
                    <a:pt x="0" y="780"/>
                    <a:pt x="148" y="917"/>
                    <a:pt x="342" y="917"/>
                  </a:cubicBezTo>
                  <a:cubicBezTo>
                    <a:pt x="450" y="917"/>
                    <a:pt x="547" y="866"/>
                    <a:pt x="615" y="809"/>
                  </a:cubicBezTo>
                  <a:cubicBezTo>
                    <a:pt x="731" y="705"/>
                    <a:pt x="752" y="590"/>
                    <a:pt x="752" y="586"/>
                  </a:cubicBezTo>
                  <a:cubicBezTo>
                    <a:pt x="752" y="575"/>
                    <a:pt x="743" y="579"/>
                    <a:pt x="738" y="575"/>
                  </a:cubicBezTo>
                  <a:cubicBezTo>
                    <a:pt x="731" y="575"/>
                    <a:pt x="723" y="575"/>
                    <a:pt x="723" y="586"/>
                  </a:cubicBezTo>
                  <a:cubicBezTo>
                    <a:pt x="709" y="622"/>
                    <a:pt x="680" y="712"/>
                    <a:pt x="594" y="787"/>
                  </a:cubicBezTo>
                  <a:cubicBezTo>
                    <a:pt x="507" y="856"/>
                    <a:pt x="428" y="877"/>
                    <a:pt x="364" y="877"/>
                  </a:cubicBezTo>
                  <a:cubicBezTo>
                    <a:pt x="248" y="877"/>
                    <a:pt x="115" y="812"/>
                    <a:pt x="115" y="615"/>
                  </a:cubicBezTo>
                  <a:cubicBezTo>
                    <a:pt x="115" y="543"/>
                    <a:pt x="140" y="342"/>
                    <a:pt x="266" y="191"/>
                  </a:cubicBezTo>
                  <a:cubicBezTo>
                    <a:pt x="346" y="104"/>
                    <a:pt x="464" y="40"/>
                    <a:pt x="576" y="40"/>
                  </a:cubicBezTo>
                  <a:cubicBezTo>
                    <a:pt x="705" y="40"/>
                    <a:pt x="777" y="137"/>
                    <a:pt x="777" y="284"/>
                  </a:cubicBezTo>
                  <a:cubicBezTo>
                    <a:pt x="777" y="334"/>
                    <a:pt x="774" y="336"/>
                    <a:pt x="774" y="349"/>
                  </a:cubicBezTo>
                  <a:cubicBezTo>
                    <a:pt x="774" y="361"/>
                    <a:pt x="788" y="360"/>
                    <a:pt x="795" y="360"/>
                  </a:cubicBezTo>
                  <a:cubicBezTo>
                    <a:pt x="810" y="360"/>
                    <a:pt x="810" y="356"/>
                    <a:pt x="817" y="334"/>
                  </a:cubicBezTo>
                  <a:cubicBezTo>
                    <a:pt x="843" y="228"/>
                    <a:pt x="870" y="121"/>
                    <a:pt x="896"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23" name="Freeform: Shape 522"/>
            <p:cNvSpPr/>
            <p:nvPr/>
          </p:nvSpPr>
          <p:spPr>
            <a:xfrm>
              <a:off x="216000" y="3296520"/>
              <a:ext cx="866880" cy="18000"/>
            </a:xfrm>
            <a:custGeom>
              <a:avLst/>
              <a:gdLst/>
              <a:ahLst/>
              <a:cxnLst/>
              <a:rect l="0" t="0" r="r" b="b"/>
              <a:pathLst>
                <a:path w="2408" h="50">
                  <a:moveTo>
                    <a:pt x="1206" y="50"/>
                  </a:moveTo>
                  <a:cubicBezTo>
                    <a:pt x="804" y="50"/>
                    <a:pt x="402" y="50"/>
                    <a:pt x="0" y="50"/>
                  </a:cubicBezTo>
                  <a:cubicBezTo>
                    <a:pt x="0" y="34"/>
                    <a:pt x="0" y="17"/>
                    <a:pt x="0" y="0"/>
                  </a:cubicBezTo>
                  <a:cubicBezTo>
                    <a:pt x="803" y="0"/>
                    <a:pt x="1605" y="0"/>
                    <a:pt x="2408" y="0"/>
                  </a:cubicBezTo>
                  <a:cubicBezTo>
                    <a:pt x="2408" y="17"/>
                    <a:pt x="2408" y="34"/>
                    <a:pt x="2408" y="50"/>
                  </a:cubicBezTo>
                  <a:cubicBezTo>
                    <a:pt x="2007" y="50"/>
                    <a:pt x="1606" y="50"/>
                    <a:pt x="1206"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524" name="Freeform: Shape 523"/>
            <p:cNvSpPr/>
            <p:nvPr/>
          </p:nvSpPr>
          <p:spPr>
            <a:xfrm>
              <a:off x="235440" y="3421080"/>
              <a:ext cx="456120" cy="310680"/>
            </a:xfrm>
            <a:custGeom>
              <a:avLst/>
              <a:gdLst/>
              <a:ahLst/>
              <a:cxnLst/>
              <a:rect l="0" t="0" r="r" b="b"/>
              <a:pathLst>
                <a:path w="1267" h="863">
                  <a:moveTo>
                    <a:pt x="1267" y="14"/>
                  </a:moveTo>
                  <a:cubicBezTo>
                    <a:pt x="1267" y="0"/>
                    <a:pt x="1256" y="0"/>
                    <a:pt x="1235" y="0"/>
                  </a:cubicBezTo>
                  <a:cubicBezTo>
                    <a:pt x="1178" y="0"/>
                    <a:pt x="1122" y="0"/>
                    <a:pt x="1065" y="0"/>
                  </a:cubicBezTo>
                  <a:cubicBezTo>
                    <a:pt x="1033" y="0"/>
                    <a:pt x="1033" y="0"/>
                    <a:pt x="1019" y="25"/>
                  </a:cubicBezTo>
                  <a:cubicBezTo>
                    <a:pt x="864" y="265"/>
                    <a:pt x="709" y="505"/>
                    <a:pt x="554" y="744"/>
                  </a:cubicBezTo>
                  <a:cubicBezTo>
                    <a:pt x="522" y="506"/>
                    <a:pt x="489" y="267"/>
                    <a:pt x="457" y="29"/>
                  </a:cubicBezTo>
                  <a:cubicBezTo>
                    <a:pt x="453" y="0"/>
                    <a:pt x="450" y="0"/>
                    <a:pt x="418" y="0"/>
                  </a:cubicBezTo>
                  <a:cubicBezTo>
                    <a:pt x="360" y="0"/>
                    <a:pt x="302" y="0"/>
                    <a:pt x="245" y="0"/>
                  </a:cubicBezTo>
                  <a:cubicBezTo>
                    <a:pt x="220" y="0"/>
                    <a:pt x="205" y="0"/>
                    <a:pt x="205" y="25"/>
                  </a:cubicBezTo>
                  <a:cubicBezTo>
                    <a:pt x="205" y="40"/>
                    <a:pt x="216" y="40"/>
                    <a:pt x="241" y="40"/>
                  </a:cubicBezTo>
                  <a:cubicBezTo>
                    <a:pt x="259" y="40"/>
                    <a:pt x="281" y="43"/>
                    <a:pt x="299" y="43"/>
                  </a:cubicBezTo>
                  <a:cubicBezTo>
                    <a:pt x="317" y="47"/>
                    <a:pt x="324" y="50"/>
                    <a:pt x="324" y="65"/>
                  </a:cubicBezTo>
                  <a:cubicBezTo>
                    <a:pt x="324" y="68"/>
                    <a:pt x="324" y="72"/>
                    <a:pt x="320" y="86"/>
                  </a:cubicBezTo>
                  <a:cubicBezTo>
                    <a:pt x="266" y="301"/>
                    <a:pt x="212" y="515"/>
                    <a:pt x="158" y="730"/>
                  </a:cubicBezTo>
                  <a:cubicBezTo>
                    <a:pt x="148" y="780"/>
                    <a:pt x="126" y="820"/>
                    <a:pt x="22" y="823"/>
                  </a:cubicBezTo>
                  <a:cubicBezTo>
                    <a:pt x="18" y="823"/>
                    <a:pt x="0" y="827"/>
                    <a:pt x="0" y="848"/>
                  </a:cubicBezTo>
                  <a:cubicBezTo>
                    <a:pt x="0" y="859"/>
                    <a:pt x="7" y="863"/>
                    <a:pt x="18" y="863"/>
                  </a:cubicBezTo>
                  <a:cubicBezTo>
                    <a:pt x="58" y="863"/>
                    <a:pt x="101" y="859"/>
                    <a:pt x="144" y="859"/>
                  </a:cubicBezTo>
                  <a:cubicBezTo>
                    <a:pt x="187" y="859"/>
                    <a:pt x="234" y="863"/>
                    <a:pt x="274" y="863"/>
                  </a:cubicBezTo>
                  <a:cubicBezTo>
                    <a:pt x="281" y="863"/>
                    <a:pt x="299" y="863"/>
                    <a:pt x="299" y="838"/>
                  </a:cubicBezTo>
                  <a:cubicBezTo>
                    <a:pt x="299" y="823"/>
                    <a:pt x="284" y="823"/>
                    <a:pt x="274" y="823"/>
                  </a:cubicBezTo>
                  <a:cubicBezTo>
                    <a:pt x="202" y="823"/>
                    <a:pt x="187" y="798"/>
                    <a:pt x="187" y="769"/>
                  </a:cubicBezTo>
                  <a:cubicBezTo>
                    <a:pt x="187" y="759"/>
                    <a:pt x="191" y="755"/>
                    <a:pt x="194" y="741"/>
                  </a:cubicBezTo>
                  <a:cubicBezTo>
                    <a:pt x="252" y="510"/>
                    <a:pt x="310" y="280"/>
                    <a:pt x="367" y="50"/>
                  </a:cubicBezTo>
                  <a:cubicBezTo>
                    <a:pt x="403" y="312"/>
                    <a:pt x="439" y="573"/>
                    <a:pt x="475" y="834"/>
                  </a:cubicBezTo>
                  <a:cubicBezTo>
                    <a:pt x="479" y="848"/>
                    <a:pt x="479" y="863"/>
                    <a:pt x="493" y="863"/>
                  </a:cubicBezTo>
                  <a:cubicBezTo>
                    <a:pt x="507" y="863"/>
                    <a:pt x="515" y="848"/>
                    <a:pt x="522" y="841"/>
                  </a:cubicBezTo>
                  <a:cubicBezTo>
                    <a:pt x="692" y="575"/>
                    <a:pt x="863" y="309"/>
                    <a:pt x="1033" y="43"/>
                  </a:cubicBezTo>
                  <a:cubicBezTo>
                    <a:pt x="973" y="284"/>
                    <a:pt x="913" y="525"/>
                    <a:pt x="853" y="766"/>
                  </a:cubicBezTo>
                  <a:cubicBezTo>
                    <a:pt x="842" y="812"/>
                    <a:pt x="839" y="823"/>
                    <a:pt x="738" y="823"/>
                  </a:cubicBezTo>
                  <a:cubicBezTo>
                    <a:pt x="716" y="823"/>
                    <a:pt x="702" y="823"/>
                    <a:pt x="702" y="848"/>
                  </a:cubicBezTo>
                  <a:cubicBezTo>
                    <a:pt x="702" y="863"/>
                    <a:pt x="720" y="863"/>
                    <a:pt x="723" y="863"/>
                  </a:cubicBezTo>
                  <a:cubicBezTo>
                    <a:pt x="775" y="862"/>
                    <a:pt x="827" y="860"/>
                    <a:pt x="878" y="859"/>
                  </a:cubicBezTo>
                  <a:cubicBezTo>
                    <a:pt x="932" y="859"/>
                    <a:pt x="986" y="863"/>
                    <a:pt x="1037" y="863"/>
                  </a:cubicBezTo>
                  <a:cubicBezTo>
                    <a:pt x="1044" y="863"/>
                    <a:pt x="1062" y="863"/>
                    <a:pt x="1062" y="838"/>
                  </a:cubicBezTo>
                  <a:cubicBezTo>
                    <a:pt x="1062" y="823"/>
                    <a:pt x="1051" y="823"/>
                    <a:pt x="1026" y="823"/>
                  </a:cubicBezTo>
                  <a:cubicBezTo>
                    <a:pt x="979" y="823"/>
                    <a:pt x="943" y="823"/>
                    <a:pt x="943" y="802"/>
                  </a:cubicBezTo>
                  <a:cubicBezTo>
                    <a:pt x="943" y="795"/>
                    <a:pt x="943" y="795"/>
                    <a:pt x="950" y="769"/>
                  </a:cubicBezTo>
                  <a:cubicBezTo>
                    <a:pt x="1007" y="545"/>
                    <a:pt x="1063" y="321"/>
                    <a:pt x="1119" y="97"/>
                  </a:cubicBezTo>
                  <a:cubicBezTo>
                    <a:pt x="1130" y="54"/>
                    <a:pt x="1130" y="40"/>
                    <a:pt x="1227" y="40"/>
                  </a:cubicBezTo>
                  <a:cubicBezTo>
                    <a:pt x="1256" y="40"/>
                    <a:pt x="1267" y="40"/>
                    <a:pt x="1267"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25" name="Freeform: Shape 524"/>
            <p:cNvSpPr/>
            <p:nvPr/>
          </p:nvSpPr>
          <p:spPr>
            <a:xfrm>
              <a:off x="722520" y="3421080"/>
              <a:ext cx="347400" cy="310680"/>
            </a:xfrm>
            <a:custGeom>
              <a:avLst/>
              <a:gdLst/>
              <a:ahLst/>
              <a:cxnLst/>
              <a:rect l="0" t="0" r="r" b="b"/>
              <a:pathLst>
                <a:path w="965" h="863">
                  <a:moveTo>
                    <a:pt x="965" y="320"/>
                  </a:moveTo>
                  <a:cubicBezTo>
                    <a:pt x="965" y="144"/>
                    <a:pt x="860" y="0"/>
                    <a:pt x="669" y="0"/>
                  </a:cubicBezTo>
                  <a:cubicBezTo>
                    <a:pt x="528" y="0"/>
                    <a:pt x="386" y="0"/>
                    <a:pt x="245" y="0"/>
                  </a:cubicBezTo>
                  <a:cubicBezTo>
                    <a:pt x="220" y="0"/>
                    <a:pt x="205" y="0"/>
                    <a:pt x="205" y="25"/>
                  </a:cubicBezTo>
                  <a:cubicBezTo>
                    <a:pt x="205" y="40"/>
                    <a:pt x="216" y="40"/>
                    <a:pt x="241" y="40"/>
                  </a:cubicBezTo>
                  <a:cubicBezTo>
                    <a:pt x="259" y="40"/>
                    <a:pt x="281" y="43"/>
                    <a:pt x="299" y="43"/>
                  </a:cubicBezTo>
                  <a:cubicBezTo>
                    <a:pt x="317" y="47"/>
                    <a:pt x="324" y="50"/>
                    <a:pt x="324" y="65"/>
                  </a:cubicBezTo>
                  <a:cubicBezTo>
                    <a:pt x="324" y="68"/>
                    <a:pt x="324" y="72"/>
                    <a:pt x="320" y="86"/>
                  </a:cubicBezTo>
                  <a:cubicBezTo>
                    <a:pt x="264" y="313"/>
                    <a:pt x="208" y="539"/>
                    <a:pt x="151" y="766"/>
                  </a:cubicBezTo>
                  <a:cubicBezTo>
                    <a:pt x="137" y="812"/>
                    <a:pt x="137" y="823"/>
                    <a:pt x="36" y="823"/>
                  </a:cubicBezTo>
                  <a:cubicBezTo>
                    <a:pt x="14" y="823"/>
                    <a:pt x="0" y="823"/>
                    <a:pt x="0" y="848"/>
                  </a:cubicBezTo>
                  <a:cubicBezTo>
                    <a:pt x="0" y="863"/>
                    <a:pt x="11" y="863"/>
                    <a:pt x="36" y="863"/>
                  </a:cubicBezTo>
                  <a:cubicBezTo>
                    <a:pt x="175" y="863"/>
                    <a:pt x="314" y="863"/>
                    <a:pt x="453" y="863"/>
                  </a:cubicBezTo>
                  <a:cubicBezTo>
                    <a:pt x="716" y="863"/>
                    <a:pt x="965" y="597"/>
                    <a:pt x="965" y="320"/>
                  </a:cubicBezTo>
                  <a:moveTo>
                    <a:pt x="857" y="273"/>
                  </a:moveTo>
                  <a:cubicBezTo>
                    <a:pt x="857" y="334"/>
                    <a:pt x="831" y="543"/>
                    <a:pt x="723" y="683"/>
                  </a:cubicBezTo>
                  <a:cubicBezTo>
                    <a:pt x="687" y="730"/>
                    <a:pt x="587" y="823"/>
                    <a:pt x="432" y="823"/>
                  </a:cubicBezTo>
                  <a:cubicBezTo>
                    <a:pt x="384" y="823"/>
                    <a:pt x="336" y="823"/>
                    <a:pt x="288" y="823"/>
                  </a:cubicBezTo>
                  <a:cubicBezTo>
                    <a:pt x="270" y="823"/>
                    <a:pt x="266" y="823"/>
                    <a:pt x="259" y="823"/>
                  </a:cubicBezTo>
                  <a:cubicBezTo>
                    <a:pt x="248" y="820"/>
                    <a:pt x="245" y="820"/>
                    <a:pt x="245" y="809"/>
                  </a:cubicBezTo>
                  <a:cubicBezTo>
                    <a:pt x="245" y="805"/>
                    <a:pt x="245" y="805"/>
                    <a:pt x="252" y="780"/>
                  </a:cubicBezTo>
                  <a:cubicBezTo>
                    <a:pt x="310" y="550"/>
                    <a:pt x="367" y="320"/>
                    <a:pt x="425" y="90"/>
                  </a:cubicBezTo>
                  <a:cubicBezTo>
                    <a:pt x="436" y="43"/>
                    <a:pt x="439" y="40"/>
                    <a:pt x="493" y="40"/>
                  </a:cubicBezTo>
                  <a:cubicBezTo>
                    <a:pt x="537" y="40"/>
                    <a:pt x="582" y="40"/>
                    <a:pt x="626" y="40"/>
                  </a:cubicBezTo>
                  <a:cubicBezTo>
                    <a:pt x="752" y="40"/>
                    <a:pt x="857" y="108"/>
                    <a:pt x="857"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26" name="Freeform: Shape 525"/>
            <p:cNvSpPr/>
            <p:nvPr/>
          </p:nvSpPr>
          <p:spPr>
            <a:xfrm>
              <a:off x="1290240" y="3252600"/>
              <a:ext cx="303120" cy="107280"/>
            </a:xfrm>
            <a:custGeom>
              <a:avLst/>
              <a:gdLst/>
              <a:ahLst/>
              <a:cxnLst/>
              <a:rect l="0" t="0" r="r" b="b"/>
              <a:pathLst>
                <a:path w="842" h="298">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40"/>
                    <a:pt x="842" y="25"/>
                  </a:cubicBezTo>
                  <a:moveTo>
                    <a:pt x="842" y="273"/>
                  </a:moveTo>
                  <a:cubicBezTo>
                    <a:pt x="842" y="259"/>
                    <a:pt x="831"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27" name="Freeform: Shape 526"/>
            <p:cNvSpPr/>
            <p:nvPr/>
          </p:nvSpPr>
          <p:spPr>
            <a:xfrm>
              <a:off x="1840680" y="2810160"/>
              <a:ext cx="150480" cy="302760"/>
            </a:xfrm>
            <a:custGeom>
              <a:avLst/>
              <a:gdLst/>
              <a:ahLst/>
              <a:cxnLst/>
              <a:rect l="0" t="0" r="r" b="b"/>
              <a:pathLst>
                <a:path w="418" h="841">
                  <a:moveTo>
                    <a:pt x="418" y="841"/>
                  </a:moveTo>
                  <a:cubicBezTo>
                    <a:pt x="418" y="828"/>
                    <a:pt x="418" y="815"/>
                    <a:pt x="418" y="802"/>
                  </a:cubicBezTo>
                  <a:cubicBezTo>
                    <a:pt x="403" y="802"/>
                    <a:pt x="389" y="802"/>
                    <a:pt x="374" y="802"/>
                  </a:cubicBezTo>
                  <a:cubicBezTo>
                    <a:pt x="263" y="802"/>
                    <a:pt x="259" y="787"/>
                    <a:pt x="259" y="741"/>
                  </a:cubicBezTo>
                  <a:cubicBezTo>
                    <a:pt x="259" y="505"/>
                    <a:pt x="259" y="268"/>
                    <a:pt x="259" y="32"/>
                  </a:cubicBezTo>
                  <a:cubicBezTo>
                    <a:pt x="259" y="0"/>
                    <a:pt x="259" y="0"/>
                    <a:pt x="230" y="0"/>
                  </a:cubicBezTo>
                  <a:cubicBezTo>
                    <a:pt x="151" y="79"/>
                    <a:pt x="40" y="79"/>
                    <a:pt x="0" y="79"/>
                  </a:cubicBezTo>
                  <a:cubicBezTo>
                    <a:pt x="0" y="92"/>
                    <a:pt x="0" y="105"/>
                    <a:pt x="0" y="119"/>
                  </a:cubicBezTo>
                  <a:cubicBezTo>
                    <a:pt x="25" y="119"/>
                    <a:pt x="97" y="119"/>
                    <a:pt x="166" y="86"/>
                  </a:cubicBezTo>
                  <a:cubicBezTo>
                    <a:pt x="166" y="304"/>
                    <a:pt x="166" y="522"/>
                    <a:pt x="166" y="741"/>
                  </a:cubicBezTo>
                  <a:cubicBezTo>
                    <a:pt x="166" y="784"/>
                    <a:pt x="162" y="802"/>
                    <a:pt x="47" y="802"/>
                  </a:cubicBezTo>
                  <a:cubicBezTo>
                    <a:pt x="34" y="802"/>
                    <a:pt x="20" y="802"/>
                    <a:pt x="7" y="802"/>
                  </a:cubicBezTo>
                  <a:cubicBezTo>
                    <a:pt x="7" y="815"/>
                    <a:pt x="7" y="828"/>
                    <a:pt x="7" y="841"/>
                  </a:cubicBezTo>
                  <a:cubicBezTo>
                    <a:pt x="50" y="838"/>
                    <a:pt x="162" y="838"/>
                    <a:pt x="212" y="838"/>
                  </a:cubicBezTo>
                  <a:cubicBezTo>
                    <a:pt x="263" y="838"/>
                    <a:pt x="371" y="838"/>
                    <a:pt x="418" y="84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28" name="Freeform: Shape 527"/>
            <p:cNvSpPr/>
            <p:nvPr/>
          </p:nvSpPr>
          <p:spPr>
            <a:xfrm>
              <a:off x="2050560" y="2810160"/>
              <a:ext cx="181440" cy="311760"/>
            </a:xfrm>
            <a:custGeom>
              <a:avLst/>
              <a:gdLst/>
              <a:ahLst/>
              <a:cxnLst/>
              <a:rect l="0" t="0" r="r" b="b"/>
              <a:pathLst>
                <a:path w="504" h="866">
                  <a:moveTo>
                    <a:pt x="504" y="586"/>
                  </a:moveTo>
                  <a:cubicBezTo>
                    <a:pt x="504" y="435"/>
                    <a:pt x="400" y="309"/>
                    <a:pt x="263" y="309"/>
                  </a:cubicBezTo>
                  <a:cubicBezTo>
                    <a:pt x="202" y="309"/>
                    <a:pt x="148" y="331"/>
                    <a:pt x="101" y="374"/>
                  </a:cubicBezTo>
                  <a:cubicBezTo>
                    <a:pt x="101" y="292"/>
                    <a:pt x="101" y="211"/>
                    <a:pt x="101" y="129"/>
                  </a:cubicBezTo>
                  <a:cubicBezTo>
                    <a:pt x="126" y="137"/>
                    <a:pt x="169" y="144"/>
                    <a:pt x="209" y="144"/>
                  </a:cubicBezTo>
                  <a:cubicBezTo>
                    <a:pt x="364" y="144"/>
                    <a:pt x="453" y="29"/>
                    <a:pt x="453" y="14"/>
                  </a:cubicBezTo>
                  <a:cubicBezTo>
                    <a:pt x="453" y="7"/>
                    <a:pt x="450" y="0"/>
                    <a:pt x="443" y="0"/>
                  </a:cubicBezTo>
                  <a:cubicBezTo>
                    <a:pt x="439" y="1"/>
                    <a:pt x="436" y="0"/>
                    <a:pt x="432" y="4"/>
                  </a:cubicBezTo>
                  <a:cubicBezTo>
                    <a:pt x="407" y="14"/>
                    <a:pt x="342" y="40"/>
                    <a:pt x="259" y="40"/>
                  </a:cubicBezTo>
                  <a:cubicBezTo>
                    <a:pt x="209" y="40"/>
                    <a:pt x="151" y="32"/>
                    <a:pt x="90" y="4"/>
                  </a:cubicBezTo>
                  <a:cubicBezTo>
                    <a:pt x="79" y="0"/>
                    <a:pt x="80" y="1"/>
                    <a:pt x="76" y="0"/>
                  </a:cubicBezTo>
                  <a:cubicBezTo>
                    <a:pt x="61" y="0"/>
                    <a:pt x="61" y="11"/>
                    <a:pt x="61" y="32"/>
                  </a:cubicBezTo>
                  <a:cubicBezTo>
                    <a:pt x="61" y="156"/>
                    <a:pt x="61" y="279"/>
                    <a:pt x="61" y="403"/>
                  </a:cubicBezTo>
                  <a:cubicBezTo>
                    <a:pt x="61" y="428"/>
                    <a:pt x="61" y="439"/>
                    <a:pt x="79" y="439"/>
                  </a:cubicBezTo>
                  <a:cubicBezTo>
                    <a:pt x="90" y="439"/>
                    <a:pt x="94" y="435"/>
                    <a:pt x="97" y="424"/>
                  </a:cubicBezTo>
                  <a:cubicBezTo>
                    <a:pt x="112" y="406"/>
                    <a:pt x="158" y="338"/>
                    <a:pt x="259" y="338"/>
                  </a:cubicBezTo>
                  <a:cubicBezTo>
                    <a:pt x="328" y="338"/>
                    <a:pt x="356" y="395"/>
                    <a:pt x="367" y="417"/>
                  </a:cubicBezTo>
                  <a:cubicBezTo>
                    <a:pt x="389" y="464"/>
                    <a:pt x="389" y="514"/>
                    <a:pt x="389" y="579"/>
                  </a:cubicBezTo>
                  <a:cubicBezTo>
                    <a:pt x="389" y="622"/>
                    <a:pt x="389" y="697"/>
                    <a:pt x="360" y="751"/>
                  </a:cubicBezTo>
                  <a:cubicBezTo>
                    <a:pt x="331" y="798"/>
                    <a:pt x="284" y="830"/>
                    <a:pt x="223" y="830"/>
                  </a:cubicBezTo>
                  <a:cubicBezTo>
                    <a:pt x="133" y="830"/>
                    <a:pt x="61" y="766"/>
                    <a:pt x="40" y="690"/>
                  </a:cubicBezTo>
                  <a:cubicBezTo>
                    <a:pt x="43" y="690"/>
                    <a:pt x="47" y="694"/>
                    <a:pt x="61" y="694"/>
                  </a:cubicBezTo>
                  <a:cubicBezTo>
                    <a:pt x="101" y="694"/>
                    <a:pt x="122" y="663"/>
                    <a:pt x="122" y="633"/>
                  </a:cubicBezTo>
                  <a:cubicBezTo>
                    <a:pt x="122" y="602"/>
                    <a:pt x="101" y="568"/>
                    <a:pt x="61" y="568"/>
                  </a:cubicBezTo>
                  <a:cubicBezTo>
                    <a:pt x="43" y="568"/>
                    <a:pt x="0" y="579"/>
                    <a:pt x="0" y="636"/>
                  </a:cubicBezTo>
                  <a:cubicBezTo>
                    <a:pt x="0" y="744"/>
                    <a:pt x="86" y="866"/>
                    <a:pt x="227" y="866"/>
                  </a:cubicBezTo>
                  <a:cubicBezTo>
                    <a:pt x="374" y="866"/>
                    <a:pt x="504" y="748"/>
                    <a:pt x="504" y="58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29" name="Freeform: Shape 528"/>
            <p:cNvSpPr/>
            <p:nvPr/>
          </p:nvSpPr>
          <p:spPr>
            <a:xfrm>
              <a:off x="1799280" y="3296520"/>
              <a:ext cx="456120" cy="18000"/>
            </a:xfrm>
            <a:custGeom>
              <a:avLst/>
              <a:gdLst/>
              <a:ahLst/>
              <a:cxnLst/>
              <a:rect l="0" t="0" r="r" b="b"/>
              <a:pathLst>
                <a:path w="1267" h="50">
                  <a:moveTo>
                    <a:pt x="633" y="50"/>
                  </a:moveTo>
                  <a:cubicBezTo>
                    <a:pt x="422" y="50"/>
                    <a:pt x="211" y="50"/>
                    <a:pt x="0" y="50"/>
                  </a:cubicBezTo>
                  <a:cubicBezTo>
                    <a:pt x="0" y="34"/>
                    <a:pt x="0" y="17"/>
                    <a:pt x="0" y="0"/>
                  </a:cubicBezTo>
                  <a:cubicBezTo>
                    <a:pt x="422" y="0"/>
                    <a:pt x="845" y="0"/>
                    <a:pt x="1267" y="0"/>
                  </a:cubicBezTo>
                  <a:cubicBezTo>
                    <a:pt x="1267" y="17"/>
                    <a:pt x="1267" y="34"/>
                    <a:pt x="1267" y="50"/>
                  </a:cubicBezTo>
                  <a:cubicBezTo>
                    <a:pt x="1056" y="50"/>
                    <a:pt x="845" y="50"/>
                    <a:pt x="633"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530" name="Freeform: Shape 529"/>
            <p:cNvSpPr/>
            <p:nvPr/>
          </p:nvSpPr>
          <p:spPr>
            <a:xfrm>
              <a:off x="1822680" y="3428640"/>
              <a:ext cx="181440" cy="302760"/>
            </a:xfrm>
            <a:custGeom>
              <a:avLst/>
              <a:gdLst/>
              <a:ahLst/>
              <a:cxnLst/>
              <a:rect l="0" t="0" r="r" b="b"/>
              <a:pathLst>
                <a:path w="504" h="841">
                  <a:moveTo>
                    <a:pt x="504" y="622"/>
                  </a:moveTo>
                  <a:cubicBezTo>
                    <a:pt x="493" y="622"/>
                    <a:pt x="482" y="622"/>
                    <a:pt x="471" y="622"/>
                  </a:cubicBezTo>
                  <a:cubicBezTo>
                    <a:pt x="468" y="661"/>
                    <a:pt x="457" y="715"/>
                    <a:pt x="446" y="733"/>
                  </a:cubicBezTo>
                  <a:cubicBezTo>
                    <a:pt x="436" y="744"/>
                    <a:pt x="353" y="744"/>
                    <a:pt x="324" y="744"/>
                  </a:cubicBezTo>
                  <a:cubicBezTo>
                    <a:pt x="248" y="744"/>
                    <a:pt x="173" y="744"/>
                    <a:pt x="97" y="744"/>
                  </a:cubicBezTo>
                  <a:cubicBezTo>
                    <a:pt x="142" y="701"/>
                    <a:pt x="186" y="658"/>
                    <a:pt x="230" y="615"/>
                  </a:cubicBezTo>
                  <a:cubicBezTo>
                    <a:pt x="428" y="439"/>
                    <a:pt x="504" y="370"/>
                    <a:pt x="504" y="244"/>
                  </a:cubicBezTo>
                  <a:cubicBezTo>
                    <a:pt x="504" y="101"/>
                    <a:pt x="389" y="0"/>
                    <a:pt x="238" y="0"/>
                  </a:cubicBezTo>
                  <a:cubicBezTo>
                    <a:pt x="94" y="0"/>
                    <a:pt x="0" y="119"/>
                    <a:pt x="0" y="230"/>
                  </a:cubicBezTo>
                  <a:cubicBezTo>
                    <a:pt x="0" y="298"/>
                    <a:pt x="61" y="298"/>
                    <a:pt x="65" y="298"/>
                  </a:cubicBezTo>
                  <a:cubicBezTo>
                    <a:pt x="86" y="298"/>
                    <a:pt x="133" y="284"/>
                    <a:pt x="133" y="234"/>
                  </a:cubicBezTo>
                  <a:cubicBezTo>
                    <a:pt x="133" y="201"/>
                    <a:pt x="108" y="169"/>
                    <a:pt x="65" y="169"/>
                  </a:cubicBezTo>
                  <a:cubicBezTo>
                    <a:pt x="54" y="169"/>
                    <a:pt x="54" y="169"/>
                    <a:pt x="50" y="169"/>
                  </a:cubicBezTo>
                  <a:cubicBezTo>
                    <a:pt x="79" y="86"/>
                    <a:pt x="148" y="40"/>
                    <a:pt x="220" y="40"/>
                  </a:cubicBezTo>
                  <a:cubicBezTo>
                    <a:pt x="335" y="40"/>
                    <a:pt x="389" y="144"/>
                    <a:pt x="389" y="244"/>
                  </a:cubicBezTo>
                  <a:cubicBezTo>
                    <a:pt x="389" y="345"/>
                    <a:pt x="328" y="446"/>
                    <a:pt x="256" y="525"/>
                  </a:cubicBezTo>
                  <a:cubicBezTo>
                    <a:pt x="175" y="615"/>
                    <a:pt x="95" y="705"/>
                    <a:pt x="14" y="795"/>
                  </a:cubicBezTo>
                  <a:cubicBezTo>
                    <a:pt x="0" y="809"/>
                    <a:pt x="0" y="812"/>
                    <a:pt x="0" y="841"/>
                  </a:cubicBezTo>
                  <a:cubicBezTo>
                    <a:pt x="156" y="841"/>
                    <a:pt x="312" y="841"/>
                    <a:pt x="468" y="841"/>
                  </a:cubicBezTo>
                  <a:cubicBezTo>
                    <a:pt x="480" y="768"/>
                    <a:pt x="492" y="695"/>
                    <a:pt x="504" y="62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31" name="Freeform: Shape 530"/>
            <p:cNvSpPr/>
            <p:nvPr/>
          </p:nvSpPr>
          <p:spPr>
            <a:xfrm>
              <a:off x="2045520" y="3428640"/>
              <a:ext cx="191880" cy="313200"/>
            </a:xfrm>
            <a:custGeom>
              <a:avLst/>
              <a:gdLst/>
              <a:ahLst/>
              <a:cxnLst/>
              <a:rect l="0" t="0" r="r" b="b"/>
              <a:pathLst>
                <a:path w="533" h="870">
                  <a:moveTo>
                    <a:pt x="533" y="439"/>
                  </a:moveTo>
                  <a:cubicBezTo>
                    <a:pt x="533" y="338"/>
                    <a:pt x="525" y="237"/>
                    <a:pt x="482" y="144"/>
                  </a:cubicBezTo>
                  <a:cubicBezTo>
                    <a:pt x="421" y="22"/>
                    <a:pt x="320" y="0"/>
                    <a:pt x="266" y="0"/>
                  </a:cubicBezTo>
                  <a:cubicBezTo>
                    <a:pt x="191" y="0"/>
                    <a:pt x="97" y="32"/>
                    <a:pt x="47" y="151"/>
                  </a:cubicBezTo>
                  <a:cubicBezTo>
                    <a:pt x="4" y="237"/>
                    <a:pt x="0" y="338"/>
                    <a:pt x="0" y="439"/>
                  </a:cubicBezTo>
                  <a:cubicBezTo>
                    <a:pt x="0" y="532"/>
                    <a:pt x="4" y="647"/>
                    <a:pt x="54" y="741"/>
                  </a:cubicBezTo>
                  <a:cubicBezTo>
                    <a:pt x="112" y="845"/>
                    <a:pt x="202" y="870"/>
                    <a:pt x="263" y="870"/>
                  </a:cubicBezTo>
                  <a:cubicBezTo>
                    <a:pt x="331" y="870"/>
                    <a:pt x="428" y="841"/>
                    <a:pt x="486" y="723"/>
                  </a:cubicBezTo>
                  <a:cubicBezTo>
                    <a:pt x="525" y="636"/>
                    <a:pt x="533" y="536"/>
                    <a:pt x="533" y="439"/>
                  </a:cubicBezTo>
                  <a:moveTo>
                    <a:pt x="425" y="424"/>
                  </a:moveTo>
                  <a:cubicBezTo>
                    <a:pt x="425" y="518"/>
                    <a:pt x="425" y="604"/>
                    <a:pt x="414" y="683"/>
                  </a:cubicBezTo>
                  <a:cubicBezTo>
                    <a:pt x="392" y="805"/>
                    <a:pt x="320" y="841"/>
                    <a:pt x="263" y="841"/>
                  </a:cubicBezTo>
                  <a:cubicBezTo>
                    <a:pt x="216" y="841"/>
                    <a:pt x="140" y="809"/>
                    <a:pt x="119" y="690"/>
                  </a:cubicBezTo>
                  <a:cubicBezTo>
                    <a:pt x="104" y="615"/>
                    <a:pt x="104" y="496"/>
                    <a:pt x="104" y="424"/>
                  </a:cubicBezTo>
                  <a:cubicBezTo>
                    <a:pt x="104" y="342"/>
                    <a:pt x="104" y="259"/>
                    <a:pt x="115" y="191"/>
                  </a:cubicBezTo>
                  <a:cubicBezTo>
                    <a:pt x="137" y="40"/>
                    <a:pt x="234" y="29"/>
                    <a:pt x="263" y="29"/>
                  </a:cubicBezTo>
                  <a:cubicBezTo>
                    <a:pt x="306" y="29"/>
                    <a:pt x="389" y="50"/>
                    <a:pt x="414" y="176"/>
                  </a:cubicBezTo>
                  <a:cubicBezTo>
                    <a:pt x="425" y="248"/>
                    <a:pt x="425" y="342"/>
                    <a:pt x="425" y="42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32" name="Freeform: Shape 531"/>
            <p:cNvSpPr/>
            <p:nvPr/>
          </p:nvSpPr>
          <p:spPr>
            <a:xfrm>
              <a:off x="2461320" y="3252600"/>
              <a:ext cx="303120" cy="107280"/>
            </a:xfrm>
            <a:custGeom>
              <a:avLst/>
              <a:gdLst/>
              <a:ahLst/>
              <a:cxnLst/>
              <a:rect l="0" t="0" r="r" b="b"/>
              <a:pathLst>
                <a:path w="842" h="298">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40"/>
                    <a:pt x="842" y="25"/>
                  </a:cubicBezTo>
                  <a:moveTo>
                    <a:pt x="842" y="273"/>
                  </a:moveTo>
                  <a:cubicBezTo>
                    <a:pt x="842" y="259"/>
                    <a:pt x="831"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33" name="Freeform: Shape 532"/>
            <p:cNvSpPr/>
            <p:nvPr/>
          </p:nvSpPr>
          <p:spPr>
            <a:xfrm>
              <a:off x="2990160" y="2810160"/>
              <a:ext cx="189000" cy="311760"/>
            </a:xfrm>
            <a:custGeom>
              <a:avLst/>
              <a:gdLst/>
              <a:ahLst/>
              <a:cxnLst/>
              <a:rect l="0" t="0" r="r" b="b"/>
              <a:pathLst>
                <a:path w="525" h="866">
                  <a:moveTo>
                    <a:pt x="525" y="626"/>
                  </a:moveTo>
                  <a:cubicBezTo>
                    <a:pt x="525" y="521"/>
                    <a:pt x="446" y="421"/>
                    <a:pt x="317" y="395"/>
                  </a:cubicBezTo>
                  <a:cubicBezTo>
                    <a:pt x="418" y="363"/>
                    <a:pt x="493" y="273"/>
                    <a:pt x="493" y="173"/>
                  </a:cubicBezTo>
                  <a:cubicBezTo>
                    <a:pt x="493" y="68"/>
                    <a:pt x="382" y="0"/>
                    <a:pt x="259" y="0"/>
                  </a:cubicBezTo>
                  <a:cubicBezTo>
                    <a:pt x="133" y="0"/>
                    <a:pt x="36" y="75"/>
                    <a:pt x="36" y="173"/>
                  </a:cubicBezTo>
                  <a:cubicBezTo>
                    <a:pt x="36" y="212"/>
                    <a:pt x="65" y="237"/>
                    <a:pt x="101" y="237"/>
                  </a:cubicBezTo>
                  <a:cubicBezTo>
                    <a:pt x="140" y="237"/>
                    <a:pt x="166" y="209"/>
                    <a:pt x="166" y="173"/>
                  </a:cubicBezTo>
                  <a:cubicBezTo>
                    <a:pt x="166" y="108"/>
                    <a:pt x="104" y="108"/>
                    <a:pt x="86" y="108"/>
                  </a:cubicBezTo>
                  <a:cubicBezTo>
                    <a:pt x="126" y="47"/>
                    <a:pt x="209" y="32"/>
                    <a:pt x="256" y="32"/>
                  </a:cubicBezTo>
                  <a:cubicBezTo>
                    <a:pt x="306" y="32"/>
                    <a:pt x="374" y="58"/>
                    <a:pt x="374" y="173"/>
                  </a:cubicBezTo>
                  <a:cubicBezTo>
                    <a:pt x="374" y="187"/>
                    <a:pt x="374" y="259"/>
                    <a:pt x="342" y="316"/>
                  </a:cubicBezTo>
                  <a:cubicBezTo>
                    <a:pt x="302" y="377"/>
                    <a:pt x="259" y="381"/>
                    <a:pt x="227" y="381"/>
                  </a:cubicBezTo>
                  <a:cubicBezTo>
                    <a:pt x="220" y="381"/>
                    <a:pt x="187" y="385"/>
                    <a:pt x="180" y="385"/>
                  </a:cubicBezTo>
                  <a:cubicBezTo>
                    <a:pt x="169" y="388"/>
                    <a:pt x="158" y="388"/>
                    <a:pt x="158" y="399"/>
                  </a:cubicBezTo>
                  <a:cubicBezTo>
                    <a:pt x="158" y="413"/>
                    <a:pt x="169" y="413"/>
                    <a:pt x="191" y="413"/>
                  </a:cubicBezTo>
                  <a:cubicBezTo>
                    <a:pt x="209" y="413"/>
                    <a:pt x="227" y="413"/>
                    <a:pt x="245" y="413"/>
                  </a:cubicBezTo>
                  <a:cubicBezTo>
                    <a:pt x="349" y="413"/>
                    <a:pt x="396" y="500"/>
                    <a:pt x="396" y="626"/>
                  </a:cubicBezTo>
                  <a:cubicBezTo>
                    <a:pt x="396" y="795"/>
                    <a:pt x="310" y="830"/>
                    <a:pt x="252" y="830"/>
                  </a:cubicBezTo>
                  <a:cubicBezTo>
                    <a:pt x="198" y="830"/>
                    <a:pt x="104" y="809"/>
                    <a:pt x="61" y="737"/>
                  </a:cubicBezTo>
                  <a:cubicBezTo>
                    <a:pt x="104" y="744"/>
                    <a:pt x="144" y="715"/>
                    <a:pt x="144" y="665"/>
                  </a:cubicBezTo>
                  <a:cubicBezTo>
                    <a:pt x="144" y="622"/>
                    <a:pt x="108" y="597"/>
                    <a:pt x="72" y="597"/>
                  </a:cubicBezTo>
                  <a:cubicBezTo>
                    <a:pt x="43" y="597"/>
                    <a:pt x="0" y="615"/>
                    <a:pt x="0" y="669"/>
                  </a:cubicBezTo>
                  <a:cubicBezTo>
                    <a:pt x="0" y="784"/>
                    <a:pt x="119" y="866"/>
                    <a:pt x="256" y="866"/>
                  </a:cubicBezTo>
                  <a:cubicBezTo>
                    <a:pt x="410" y="866"/>
                    <a:pt x="525" y="751"/>
                    <a:pt x="525" y="62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34" name="Freeform: Shape 533"/>
            <p:cNvSpPr/>
            <p:nvPr/>
          </p:nvSpPr>
          <p:spPr>
            <a:xfrm>
              <a:off x="2971800" y="3296520"/>
              <a:ext cx="226800" cy="18000"/>
            </a:xfrm>
            <a:custGeom>
              <a:avLst/>
              <a:gdLst/>
              <a:ahLst/>
              <a:cxnLst/>
              <a:rect l="0" t="0" r="r" b="b"/>
              <a:pathLst>
                <a:path w="630" h="50">
                  <a:moveTo>
                    <a:pt x="317" y="50"/>
                  </a:moveTo>
                  <a:cubicBezTo>
                    <a:pt x="211" y="50"/>
                    <a:pt x="106" y="50"/>
                    <a:pt x="0" y="50"/>
                  </a:cubicBezTo>
                  <a:cubicBezTo>
                    <a:pt x="0" y="34"/>
                    <a:pt x="0" y="17"/>
                    <a:pt x="0" y="0"/>
                  </a:cubicBezTo>
                  <a:cubicBezTo>
                    <a:pt x="210" y="0"/>
                    <a:pt x="420" y="0"/>
                    <a:pt x="630" y="0"/>
                  </a:cubicBezTo>
                  <a:cubicBezTo>
                    <a:pt x="630" y="17"/>
                    <a:pt x="630" y="34"/>
                    <a:pt x="630" y="50"/>
                  </a:cubicBezTo>
                  <a:cubicBezTo>
                    <a:pt x="525" y="50"/>
                    <a:pt x="421" y="50"/>
                    <a:pt x="317"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535" name="Freeform: Shape 534"/>
            <p:cNvSpPr/>
            <p:nvPr/>
          </p:nvSpPr>
          <p:spPr>
            <a:xfrm>
              <a:off x="2983680" y="3423600"/>
              <a:ext cx="201960" cy="308160"/>
            </a:xfrm>
            <a:custGeom>
              <a:avLst/>
              <a:gdLst/>
              <a:ahLst/>
              <a:cxnLst/>
              <a:rect l="0" t="0" r="r" b="b"/>
              <a:pathLst>
                <a:path w="561" h="856">
                  <a:moveTo>
                    <a:pt x="561" y="647"/>
                  </a:moveTo>
                  <a:cubicBezTo>
                    <a:pt x="561" y="634"/>
                    <a:pt x="561" y="621"/>
                    <a:pt x="561" y="608"/>
                  </a:cubicBezTo>
                  <a:cubicBezTo>
                    <a:pt x="519" y="608"/>
                    <a:pt x="477" y="608"/>
                    <a:pt x="436" y="608"/>
                  </a:cubicBezTo>
                  <a:cubicBezTo>
                    <a:pt x="436" y="417"/>
                    <a:pt x="436" y="226"/>
                    <a:pt x="436" y="36"/>
                  </a:cubicBezTo>
                  <a:cubicBezTo>
                    <a:pt x="436" y="11"/>
                    <a:pt x="436" y="0"/>
                    <a:pt x="414" y="0"/>
                  </a:cubicBezTo>
                  <a:cubicBezTo>
                    <a:pt x="403" y="0"/>
                    <a:pt x="400" y="0"/>
                    <a:pt x="389" y="18"/>
                  </a:cubicBezTo>
                  <a:cubicBezTo>
                    <a:pt x="259" y="215"/>
                    <a:pt x="130" y="411"/>
                    <a:pt x="0" y="608"/>
                  </a:cubicBezTo>
                  <a:cubicBezTo>
                    <a:pt x="0" y="621"/>
                    <a:pt x="0" y="634"/>
                    <a:pt x="0" y="647"/>
                  </a:cubicBezTo>
                  <a:cubicBezTo>
                    <a:pt x="113" y="647"/>
                    <a:pt x="226" y="647"/>
                    <a:pt x="338" y="647"/>
                  </a:cubicBezTo>
                  <a:cubicBezTo>
                    <a:pt x="338" y="684"/>
                    <a:pt x="338" y="721"/>
                    <a:pt x="338" y="759"/>
                  </a:cubicBezTo>
                  <a:cubicBezTo>
                    <a:pt x="338" y="802"/>
                    <a:pt x="335" y="816"/>
                    <a:pt x="241" y="816"/>
                  </a:cubicBezTo>
                  <a:cubicBezTo>
                    <a:pt x="233" y="816"/>
                    <a:pt x="224" y="816"/>
                    <a:pt x="216" y="816"/>
                  </a:cubicBezTo>
                  <a:cubicBezTo>
                    <a:pt x="216" y="829"/>
                    <a:pt x="216" y="842"/>
                    <a:pt x="216" y="856"/>
                  </a:cubicBezTo>
                  <a:cubicBezTo>
                    <a:pt x="266" y="852"/>
                    <a:pt x="333" y="852"/>
                    <a:pt x="385" y="852"/>
                  </a:cubicBezTo>
                  <a:cubicBezTo>
                    <a:pt x="437" y="852"/>
                    <a:pt x="507" y="852"/>
                    <a:pt x="558" y="856"/>
                  </a:cubicBezTo>
                  <a:cubicBezTo>
                    <a:pt x="558" y="842"/>
                    <a:pt x="558" y="829"/>
                    <a:pt x="558" y="816"/>
                  </a:cubicBezTo>
                  <a:cubicBezTo>
                    <a:pt x="549" y="816"/>
                    <a:pt x="541" y="816"/>
                    <a:pt x="533" y="816"/>
                  </a:cubicBezTo>
                  <a:cubicBezTo>
                    <a:pt x="439" y="816"/>
                    <a:pt x="436" y="802"/>
                    <a:pt x="436" y="759"/>
                  </a:cubicBezTo>
                  <a:cubicBezTo>
                    <a:pt x="436" y="721"/>
                    <a:pt x="436" y="684"/>
                    <a:pt x="436" y="647"/>
                  </a:cubicBezTo>
                  <a:cubicBezTo>
                    <a:pt x="477" y="647"/>
                    <a:pt x="519" y="647"/>
                    <a:pt x="561" y="647"/>
                  </a:cubicBezTo>
                  <a:moveTo>
                    <a:pt x="346" y="608"/>
                  </a:moveTo>
                  <a:cubicBezTo>
                    <a:pt x="242" y="608"/>
                    <a:pt x="139" y="608"/>
                    <a:pt x="36" y="608"/>
                  </a:cubicBezTo>
                  <a:cubicBezTo>
                    <a:pt x="139" y="451"/>
                    <a:pt x="242" y="294"/>
                    <a:pt x="346" y="137"/>
                  </a:cubicBezTo>
                  <a:cubicBezTo>
                    <a:pt x="346" y="294"/>
                    <a:pt x="346" y="451"/>
                    <a:pt x="346" y="60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36" name="Freeform: Shape 535"/>
            <p:cNvSpPr/>
            <p:nvPr/>
          </p:nvSpPr>
          <p:spPr>
            <a:xfrm>
              <a:off x="3444840" y="3224160"/>
              <a:ext cx="49320" cy="283320"/>
            </a:xfrm>
            <a:custGeom>
              <a:avLst/>
              <a:gdLst/>
              <a:ahLst/>
              <a:cxnLst/>
              <a:rect l="0" t="0" r="r" b="b"/>
              <a:pathLst>
                <a:path w="137" h="787">
                  <a:moveTo>
                    <a:pt x="133" y="68"/>
                  </a:moveTo>
                  <a:cubicBezTo>
                    <a:pt x="133" y="29"/>
                    <a:pt x="103" y="0"/>
                    <a:pt x="65" y="0"/>
                  </a:cubicBezTo>
                  <a:cubicBezTo>
                    <a:pt x="27" y="0"/>
                    <a:pt x="0" y="31"/>
                    <a:pt x="0" y="68"/>
                  </a:cubicBezTo>
                  <a:cubicBezTo>
                    <a:pt x="0" y="106"/>
                    <a:pt x="27" y="133"/>
                    <a:pt x="65" y="133"/>
                  </a:cubicBezTo>
                  <a:cubicBezTo>
                    <a:pt x="103" y="133"/>
                    <a:pt x="133" y="104"/>
                    <a:pt x="133" y="68"/>
                  </a:cubicBezTo>
                  <a:moveTo>
                    <a:pt x="137" y="539"/>
                  </a:moveTo>
                  <a:cubicBezTo>
                    <a:pt x="137" y="503"/>
                    <a:pt x="133" y="410"/>
                    <a:pt x="65" y="410"/>
                  </a:cubicBezTo>
                  <a:cubicBezTo>
                    <a:pt x="22" y="410"/>
                    <a:pt x="0" y="444"/>
                    <a:pt x="0" y="478"/>
                  </a:cubicBezTo>
                  <a:cubicBezTo>
                    <a:pt x="0" y="512"/>
                    <a:pt x="22" y="543"/>
                    <a:pt x="65" y="543"/>
                  </a:cubicBezTo>
                  <a:cubicBezTo>
                    <a:pt x="72" y="543"/>
                    <a:pt x="72" y="543"/>
                    <a:pt x="76" y="543"/>
                  </a:cubicBezTo>
                  <a:cubicBezTo>
                    <a:pt x="86" y="543"/>
                    <a:pt x="101" y="539"/>
                    <a:pt x="108" y="528"/>
                  </a:cubicBezTo>
                  <a:cubicBezTo>
                    <a:pt x="108" y="564"/>
                    <a:pt x="108" y="665"/>
                    <a:pt x="29" y="759"/>
                  </a:cubicBezTo>
                  <a:cubicBezTo>
                    <a:pt x="18" y="766"/>
                    <a:pt x="18" y="769"/>
                    <a:pt x="18" y="773"/>
                  </a:cubicBezTo>
                  <a:cubicBezTo>
                    <a:pt x="18" y="784"/>
                    <a:pt x="25" y="787"/>
                    <a:pt x="32" y="787"/>
                  </a:cubicBezTo>
                  <a:cubicBezTo>
                    <a:pt x="47" y="787"/>
                    <a:pt x="137" y="687"/>
                    <a:pt x="137" y="53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37" name="Freeform: Shape 536"/>
            <p:cNvSpPr/>
            <p:nvPr/>
          </p:nvSpPr>
          <p:spPr>
            <a:xfrm>
              <a:off x="3621240" y="2791800"/>
              <a:ext cx="324000" cy="330120"/>
            </a:xfrm>
            <a:custGeom>
              <a:avLst/>
              <a:gdLst/>
              <a:ahLst/>
              <a:cxnLst/>
              <a:rect l="0" t="0" r="r" b="b"/>
              <a:pathLst>
                <a:path w="900" h="917">
                  <a:moveTo>
                    <a:pt x="900" y="14"/>
                  </a:moveTo>
                  <a:cubicBezTo>
                    <a:pt x="900" y="11"/>
                    <a:pt x="896" y="0"/>
                    <a:pt x="885" y="0"/>
                  </a:cubicBezTo>
                  <a:cubicBezTo>
                    <a:pt x="882" y="0"/>
                    <a:pt x="878" y="0"/>
                    <a:pt x="864" y="14"/>
                  </a:cubicBezTo>
                  <a:cubicBezTo>
                    <a:pt x="835" y="47"/>
                    <a:pt x="806" y="79"/>
                    <a:pt x="777" y="111"/>
                  </a:cubicBezTo>
                  <a:cubicBezTo>
                    <a:pt x="767" y="93"/>
                    <a:pt x="709" y="0"/>
                    <a:pt x="569" y="0"/>
                  </a:cubicBezTo>
                  <a:cubicBezTo>
                    <a:pt x="284" y="0"/>
                    <a:pt x="0" y="280"/>
                    <a:pt x="0" y="572"/>
                  </a:cubicBezTo>
                  <a:cubicBezTo>
                    <a:pt x="0" y="780"/>
                    <a:pt x="151" y="917"/>
                    <a:pt x="342" y="917"/>
                  </a:cubicBezTo>
                  <a:cubicBezTo>
                    <a:pt x="453" y="917"/>
                    <a:pt x="551" y="866"/>
                    <a:pt x="615" y="809"/>
                  </a:cubicBezTo>
                  <a:cubicBezTo>
                    <a:pt x="734" y="705"/>
                    <a:pt x="756" y="590"/>
                    <a:pt x="756" y="586"/>
                  </a:cubicBezTo>
                  <a:cubicBezTo>
                    <a:pt x="756" y="575"/>
                    <a:pt x="746" y="579"/>
                    <a:pt x="741" y="575"/>
                  </a:cubicBezTo>
                  <a:cubicBezTo>
                    <a:pt x="734" y="575"/>
                    <a:pt x="727" y="575"/>
                    <a:pt x="723" y="586"/>
                  </a:cubicBezTo>
                  <a:cubicBezTo>
                    <a:pt x="713" y="622"/>
                    <a:pt x="684" y="712"/>
                    <a:pt x="597" y="787"/>
                  </a:cubicBezTo>
                  <a:cubicBezTo>
                    <a:pt x="507" y="856"/>
                    <a:pt x="428" y="877"/>
                    <a:pt x="364" y="877"/>
                  </a:cubicBezTo>
                  <a:cubicBezTo>
                    <a:pt x="248" y="877"/>
                    <a:pt x="115" y="812"/>
                    <a:pt x="115" y="615"/>
                  </a:cubicBezTo>
                  <a:cubicBezTo>
                    <a:pt x="115" y="543"/>
                    <a:pt x="140" y="342"/>
                    <a:pt x="270" y="191"/>
                  </a:cubicBezTo>
                  <a:cubicBezTo>
                    <a:pt x="346" y="104"/>
                    <a:pt x="464" y="40"/>
                    <a:pt x="576" y="40"/>
                  </a:cubicBezTo>
                  <a:cubicBezTo>
                    <a:pt x="705" y="40"/>
                    <a:pt x="781" y="137"/>
                    <a:pt x="781" y="284"/>
                  </a:cubicBezTo>
                  <a:cubicBezTo>
                    <a:pt x="781" y="334"/>
                    <a:pt x="777" y="336"/>
                    <a:pt x="777" y="349"/>
                  </a:cubicBezTo>
                  <a:cubicBezTo>
                    <a:pt x="777" y="361"/>
                    <a:pt x="792" y="360"/>
                    <a:pt x="795" y="360"/>
                  </a:cubicBezTo>
                  <a:cubicBezTo>
                    <a:pt x="813" y="360"/>
                    <a:pt x="813" y="356"/>
                    <a:pt x="817" y="334"/>
                  </a:cubicBezTo>
                  <a:cubicBezTo>
                    <a:pt x="845" y="228"/>
                    <a:pt x="872" y="121"/>
                    <a:pt x="900"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38" name="Freeform: Shape 537"/>
            <p:cNvSpPr/>
            <p:nvPr/>
          </p:nvSpPr>
          <p:spPr>
            <a:xfrm>
              <a:off x="3976200" y="2802240"/>
              <a:ext cx="325080" cy="310680"/>
            </a:xfrm>
            <a:custGeom>
              <a:avLst/>
              <a:gdLst/>
              <a:ahLst/>
              <a:cxnLst/>
              <a:rect l="0" t="0" r="r" b="b"/>
              <a:pathLst>
                <a:path w="903" h="863">
                  <a:moveTo>
                    <a:pt x="903" y="173"/>
                  </a:moveTo>
                  <a:cubicBezTo>
                    <a:pt x="903" y="79"/>
                    <a:pt x="821" y="0"/>
                    <a:pt x="669" y="0"/>
                  </a:cubicBezTo>
                  <a:cubicBezTo>
                    <a:pt x="528" y="0"/>
                    <a:pt x="386" y="0"/>
                    <a:pt x="245" y="0"/>
                  </a:cubicBezTo>
                  <a:cubicBezTo>
                    <a:pt x="220" y="0"/>
                    <a:pt x="205" y="0"/>
                    <a:pt x="205" y="25"/>
                  </a:cubicBezTo>
                  <a:cubicBezTo>
                    <a:pt x="205" y="40"/>
                    <a:pt x="220" y="40"/>
                    <a:pt x="241" y="40"/>
                  </a:cubicBezTo>
                  <a:cubicBezTo>
                    <a:pt x="258" y="40"/>
                    <a:pt x="270" y="40"/>
                    <a:pt x="292" y="40"/>
                  </a:cubicBezTo>
                  <a:cubicBezTo>
                    <a:pt x="313" y="43"/>
                    <a:pt x="324" y="43"/>
                    <a:pt x="324" y="61"/>
                  </a:cubicBezTo>
                  <a:cubicBezTo>
                    <a:pt x="324" y="65"/>
                    <a:pt x="324" y="68"/>
                    <a:pt x="320" y="86"/>
                  </a:cubicBezTo>
                  <a:cubicBezTo>
                    <a:pt x="264" y="312"/>
                    <a:pt x="208" y="537"/>
                    <a:pt x="151" y="762"/>
                  </a:cubicBezTo>
                  <a:cubicBezTo>
                    <a:pt x="137" y="812"/>
                    <a:pt x="133" y="823"/>
                    <a:pt x="36" y="823"/>
                  </a:cubicBezTo>
                  <a:cubicBezTo>
                    <a:pt x="14" y="823"/>
                    <a:pt x="0" y="823"/>
                    <a:pt x="0" y="848"/>
                  </a:cubicBezTo>
                  <a:cubicBezTo>
                    <a:pt x="0" y="863"/>
                    <a:pt x="11" y="863"/>
                    <a:pt x="36" y="863"/>
                  </a:cubicBezTo>
                  <a:cubicBezTo>
                    <a:pt x="186" y="863"/>
                    <a:pt x="336" y="863"/>
                    <a:pt x="486" y="863"/>
                  </a:cubicBezTo>
                  <a:cubicBezTo>
                    <a:pt x="687" y="863"/>
                    <a:pt x="835" y="712"/>
                    <a:pt x="835" y="590"/>
                  </a:cubicBezTo>
                  <a:cubicBezTo>
                    <a:pt x="835" y="496"/>
                    <a:pt x="763" y="424"/>
                    <a:pt x="641" y="410"/>
                  </a:cubicBezTo>
                  <a:cubicBezTo>
                    <a:pt x="770" y="388"/>
                    <a:pt x="903" y="295"/>
                    <a:pt x="903" y="173"/>
                  </a:cubicBezTo>
                  <a:moveTo>
                    <a:pt x="788" y="169"/>
                  </a:moveTo>
                  <a:cubicBezTo>
                    <a:pt x="788" y="280"/>
                    <a:pt x="680" y="399"/>
                    <a:pt x="525" y="399"/>
                  </a:cubicBezTo>
                  <a:cubicBezTo>
                    <a:pt x="464" y="399"/>
                    <a:pt x="403" y="399"/>
                    <a:pt x="342" y="399"/>
                  </a:cubicBezTo>
                  <a:cubicBezTo>
                    <a:pt x="368" y="295"/>
                    <a:pt x="395" y="191"/>
                    <a:pt x="421" y="86"/>
                  </a:cubicBezTo>
                  <a:cubicBezTo>
                    <a:pt x="432" y="43"/>
                    <a:pt x="432" y="40"/>
                    <a:pt x="486" y="40"/>
                  </a:cubicBezTo>
                  <a:cubicBezTo>
                    <a:pt x="541" y="40"/>
                    <a:pt x="596" y="40"/>
                    <a:pt x="651" y="40"/>
                  </a:cubicBezTo>
                  <a:cubicBezTo>
                    <a:pt x="763" y="40"/>
                    <a:pt x="788" y="111"/>
                    <a:pt x="788" y="169"/>
                  </a:cubicBezTo>
                  <a:moveTo>
                    <a:pt x="716" y="575"/>
                  </a:moveTo>
                  <a:cubicBezTo>
                    <a:pt x="716" y="701"/>
                    <a:pt x="605" y="823"/>
                    <a:pt x="457" y="823"/>
                  </a:cubicBezTo>
                  <a:cubicBezTo>
                    <a:pt x="400" y="823"/>
                    <a:pt x="342" y="823"/>
                    <a:pt x="284" y="823"/>
                  </a:cubicBezTo>
                  <a:cubicBezTo>
                    <a:pt x="266" y="823"/>
                    <a:pt x="263" y="823"/>
                    <a:pt x="256" y="820"/>
                  </a:cubicBezTo>
                  <a:cubicBezTo>
                    <a:pt x="245" y="820"/>
                    <a:pt x="241" y="820"/>
                    <a:pt x="241" y="809"/>
                  </a:cubicBezTo>
                  <a:cubicBezTo>
                    <a:pt x="241" y="805"/>
                    <a:pt x="241" y="802"/>
                    <a:pt x="245" y="780"/>
                  </a:cubicBezTo>
                  <a:cubicBezTo>
                    <a:pt x="275" y="663"/>
                    <a:pt x="305" y="545"/>
                    <a:pt x="335" y="428"/>
                  </a:cubicBezTo>
                  <a:cubicBezTo>
                    <a:pt x="414" y="428"/>
                    <a:pt x="493" y="428"/>
                    <a:pt x="572" y="428"/>
                  </a:cubicBezTo>
                  <a:cubicBezTo>
                    <a:pt x="695"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39" name="Freeform: Shape 538"/>
            <p:cNvSpPr/>
            <p:nvPr/>
          </p:nvSpPr>
          <p:spPr>
            <a:xfrm>
              <a:off x="3585960" y="3296520"/>
              <a:ext cx="739800" cy="18000"/>
            </a:xfrm>
            <a:custGeom>
              <a:avLst/>
              <a:gdLst/>
              <a:ahLst/>
              <a:cxnLst/>
              <a:rect l="0" t="0" r="r" b="b"/>
              <a:pathLst>
                <a:path w="2055" h="50">
                  <a:moveTo>
                    <a:pt x="1029" y="50"/>
                  </a:moveTo>
                  <a:cubicBezTo>
                    <a:pt x="686" y="50"/>
                    <a:pt x="343" y="50"/>
                    <a:pt x="0" y="50"/>
                  </a:cubicBezTo>
                  <a:cubicBezTo>
                    <a:pt x="0" y="34"/>
                    <a:pt x="0" y="17"/>
                    <a:pt x="0" y="0"/>
                  </a:cubicBezTo>
                  <a:cubicBezTo>
                    <a:pt x="685" y="0"/>
                    <a:pt x="1370" y="0"/>
                    <a:pt x="2055" y="0"/>
                  </a:cubicBezTo>
                  <a:cubicBezTo>
                    <a:pt x="2055" y="17"/>
                    <a:pt x="2055" y="34"/>
                    <a:pt x="2055" y="50"/>
                  </a:cubicBezTo>
                  <a:cubicBezTo>
                    <a:pt x="1713" y="50"/>
                    <a:pt x="1371" y="50"/>
                    <a:pt x="1029"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540" name="Freeform: Shape 539"/>
            <p:cNvSpPr/>
            <p:nvPr/>
          </p:nvSpPr>
          <p:spPr>
            <a:xfrm>
              <a:off x="3604320" y="3421080"/>
              <a:ext cx="348480" cy="310680"/>
            </a:xfrm>
            <a:custGeom>
              <a:avLst/>
              <a:gdLst/>
              <a:ahLst/>
              <a:cxnLst/>
              <a:rect l="0" t="0" r="r" b="b"/>
              <a:pathLst>
                <a:path w="968" h="863">
                  <a:moveTo>
                    <a:pt x="968" y="320"/>
                  </a:moveTo>
                  <a:cubicBezTo>
                    <a:pt x="968" y="144"/>
                    <a:pt x="860" y="0"/>
                    <a:pt x="669" y="0"/>
                  </a:cubicBezTo>
                  <a:cubicBezTo>
                    <a:pt x="528" y="0"/>
                    <a:pt x="386" y="0"/>
                    <a:pt x="245" y="0"/>
                  </a:cubicBezTo>
                  <a:cubicBezTo>
                    <a:pt x="223" y="0"/>
                    <a:pt x="209" y="0"/>
                    <a:pt x="209" y="25"/>
                  </a:cubicBezTo>
                  <a:cubicBezTo>
                    <a:pt x="209" y="40"/>
                    <a:pt x="220" y="40"/>
                    <a:pt x="245" y="40"/>
                  </a:cubicBezTo>
                  <a:cubicBezTo>
                    <a:pt x="259" y="40"/>
                    <a:pt x="284" y="43"/>
                    <a:pt x="299" y="43"/>
                  </a:cubicBezTo>
                  <a:cubicBezTo>
                    <a:pt x="320" y="47"/>
                    <a:pt x="328" y="50"/>
                    <a:pt x="328" y="65"/>
                  </a:cubicBezTo>
                  <a:cubicBezTo>
                    <a:pt x="328" y="68"/>
                    <a:pt x="324" y="72"/>
                    <a:pt x="320" y="86"/>
                  </a:cubicBezTo>
                  <a:cubicBezTo>
                    <a:pt x="264" y="313"/>
                    <a:pt x="208" y="539"/>
                    <a:pt x="151" y="766"/>
                  </a:cubicBezTo>
                  <a:cubicBezTo>
                    <a:pt x="140" y="812"/>
                    <a:pt x="137" y="823"/>
                    <a:pt x="36" y="823"/>
                  </a:cubicBezTo>
                  <a:cubicBezTo>
                    <a:pt x="14" y="823"/>
                    <a:pt x="0" y="823"/>
                    <a:pt x="0" y="848"/>
                  </a:cubicBezTo>
                  <a:cubicBezTo>
                    <a:pt x="0" y="863"/>
                    <a:pt x="14" y="863"/>
                    <a:pt x="36" y="863"/>
                  </a:cubicBezTo>
                  <a:cubicBezTo>
                    <a:pt x="176" y="863"/>
                    <a:pt x="317" y="863"/>
                    <a:pt x="457" y="863"/>
                  </a:cubicBezTo>
                  <a:cubicBezTo>
                    <a:pt x="720" y="863"/>
                    <a:pt x="968" y="597"/>
                    <a:pt x="968" y="320"/>
                  </a:cubicBezTo>
                  <a:moveTo>
                    <a:pt x="857" y="273"/>
                  </a:moveTo>
                  <a:cubicBezTo>
                    <a:pt x="857" y="334"/>
                    <a:pt x="831" y="543"/>
                    <a:pt x="723" y="683"/>
                  </a:cubicBezTo>
                  <a:cubicBezTo>
                    <a:pt x="687" y="730"/>
                    <a:pt x="590" y="823"/>
                    <a:pt x="432" y="823"/>
                  </a:cubicBezTo>
                  <a:cubicBezTo>
                    <a:pt x="385" y="823"/>
                    <a:pt x="338" y="823"/>
                    <a:pt x="292" y="823"/>
                  </a:cubicBezTo>
                  <a:cubicBezTo>
                    <a:pt x="274" y="823"/>
                    <a:pt x="270" y="823"/>
                    <a:pt x="263" y="823"/>
                  </a:cubicBezTo>
                  <a:cubicBezTo>
                    <a:pt x="248" y="820"/>
                    <a:pt x="245" y="820"/>
                    <a:pt x="245" y="809"/>
                  </a:cubicBezTo>
                  <a:cubicBezTo>
                    <a:pt x="245" y="805"/>
                    <a:pt x="245" y="805"/>
                    <a:pt x="252" y="780"/>
                  </a:cubicBezTo>
                  <a:cubicBezTo>
                    <a:pt x="310" y="550"/>
                    <a:pt x="367" y="320"/>
                    <a:pt x="425" y="90"/>
                  </a:cubicBezTo>
                  <a:cubicBezTo>
                    <a:pt x="436" y="43"/>
                    <a:pt x="439" y="40"/>
                    <a:pt x="493" y="40"/>
                  </a:cubicBezTo>
                  <a:cubicBezTo>
                    <a:pt x="539" y="40"/>
                    <a:pt x="584" y="40"/>
                    <a:pt x="630" y="40"/>
                  </a:cubicBezTo>
                  <a:cubicBezTo>
                    <a:pt x="752" y="40"/>
                    <a:pt x="857" y="108"/>
                    <a:pt x="857"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41" name="Freeform: Shape 540"/>
            <p:cNvSpPr/>
            <p:nvPr/>
          </p:nvSpPr>
          <p:spPr>
            <a:xfrm>
              <a:off x="3982680" y="3422160"/>
              <a:ext cx="330840" cy="309240"/>
            </a:xfrm>
            <a:custGeom>
              <a:avLst/>
              <a:gdLst/>
              <a:ahLst/>
              <a:cxnLst/>
              <a:rect l="0" t="0" r="r" b="b"/>
              <a:pathLst>
                <a:path w="919" h="859">
                  <a:moveTo>
                    <a:pt x="918" y="36"/>
                  </a:moveTo>
                  <a:cubicBezTo>
                    <a:pt x="921" y="0"/>
                    <a:pt x="914" y="0"/>
                    <a:pt x="882" y="0"/>
                  </a:cubicBezTo>
                  <a:cubicBezTo>
                    <a:pt x="669" y="0"/>
                    <a:pt x="457" y="0"/>
                    <a:pt x="245" y="0"/>
                  </a:cubicBezTo>
                  <a:cubicBezTo>
                    <a:pt x="220" y="0"/>
                    <a:pt x="205" y="0"/>
                    <a:pt x="205" y="25"/>
                  </a:cubicBezTo>
                  <a:cubicBezTo>
                    <a:pt x="205" y="40"/>
                    <a:pt x="220" y="40"/>
                    <a:pt x="241" y="40"/>
                  </a:cubicBezTo>
                  <a:cubicBezTo>
                    <a:pt x="288" y="40"/>
                    <a:pt x="324" y="40"/>
                    <a:pt x="324" y="65"/>
                  </a:cubicBezTo>
                  <a:cubicBezTo>
                    <a:pt x="324" y="68"/>
                    <a:pt x="324" y="72"/>
                    <a:pt x="317" y="93"/>
                  </a:cubicBezTo>
                  <a:cubicBezTo>
                    <a:pt x="262" y="316"/>
                    <a:pt x="206" y="539"/>
                    <a:pt x="151" y="762"/>
                  </a:cubicBezTo>
                  <a:cubicBezTo>
                    <a:pt x="137" y="809"/>
                    <a:pt x="137" y="820"/>
                    <a:pt x="36" y="820"/>
                  </a:cubicBezTo>
                  <a:cubicBezTo>
                    <a:pt x="14" y="820"/>
                    <a:pt x="0" y="820"/>
                    <a:pt x="0" y="845"/>
                  </a:cubicBezTo>
                  <a:cubicBezTo>
                    <a:pt x="0" y="859"/>
                    <a:pt x="11" y="859"/>
                    <a:pt x="36" y="859"/>
                  </a:cubicBezTo>
                  <a:cubicBezTo>
                    <a:pt x="254" y="859"/>
                    <a:pt x="473" y="859"/>
                    <a:pt x="691" y="859"/>
                  </a:cubicBezTo>
                  <a:cubicBezTo>
                    <a:pt x="720" y="859"/>
                    <a:pt x="723" y="859"/>
                    <a:pt x="731" y="838"/>
                  </a:cubicBezTo>
                  <a:cubicBezTo>
                    <a:pt x="770" y="747"/>
                    <a:pt x="810" y="655"/>
                    <a:pt x="849" y="564"/>
                  </a:cubicBezTo>
                  <a:cubicBezTo>
                    <a:pt x="849" y="561"/>
                    <a:pt x="852" y="552"/>
                    <a:pt x="853" y="546"/>
                  </a:cubicBezTo>
                  <a:cubicBezTo>
                    <a:pt x="848" y="542"/>
                    <a:pt x="853" y="532"/>
                    <a:pt x="839" y="532"/>
                  </a:cubicBezTo>
                  <a:cubicBezTo>
                    <a:pt x="828" y="532"/>
                    <a:pt x="824" y="543"/>
                    <a:pt x="824" y="550"/>
                  </a:cubicBezTo>
                  <a:cubicBezTo>
                    <a:pt x="741" y="737"/>
                    <a:pt x="695" y="820"/>
                    <a:pt x="479" y="820"/>
                  </a:cubicBezTo>
                  <a:cubicBezTo>
                    <a:pt x="416" y="820"/>
                    <a:pt x="354" y="820"/>
                    <a:pt x="292" y="820"/>
                  </a:cubicBezTo>
                  <a:cubicBezTo>
                    <a:pt x="274" y="820"/>
                    <a:pt x="274" y="820"/>
                    <a:pt x="266" y="820"/>
                  </a:cubicBezTo>
                  <a:cubicBezTo>
                    <a:pt x="252" y="816"/>
                    <a:pt x="248" y="816"/>
                    <a:pt x="248" y="805"/>
                  </a:cubicBezTo>
                  <a:cubicBezTo>
                    <a:pt x="248" y="802"/>
                    <a:pt x="248" y="802"/>
                    <a:pt x="256" y="777"/>
                  </a:cubicBezTo>
                  <a:cubicBezTo>
                    <a:pt x="284" y="661"/>
                    <a:pt x="313" y="546"/>
                    <a:pt x="342" y="431"/>
                  </a:cubicBezTo>
                  <a:cubicBezTo>
                    <a:pt x="383" y="431"/>
                    <a:pt x="424" y="431"/>
                    <a:pt x="464" y="431"/>
                  </a:cubicBezTo>
                  <a:cubicBezTo>
                    <a:pt x="572" y="431"/>
                    <a:pt x="572" y="460"/>
                    <a:pt x="572" y="493"/>
                  </a:cubicBezTo>
                  <a:cubicBezTo>
                    <a:pt x="572" y="500"/>
                    <a:pt x="572" y="514"/>
                    <a:pt x="565" y="554"/>
                  </a:cubicBezTo>
                  <a:cubicBezTo>
                    <a:pt x="561" y="561"/>
                    <a:pt x="561" y="564"/>
                    <a:pt x="561" y="568"/>
                  </a:cubicBezTo>
                  <a:cubicBezTo>
                    <a:pt x="561" y="572"/>
                    <a:pt x="565" y="579"/>
                    <a:pt x="576" y="579"/>
                  </a:cubicBezTo>
                  <a:cubicBezTo>
                    <a:pt x="587" y="579"/>
                    <a:pt x="590" y="575"/>
                    <a:pt x="597" y="554"/>
                  </a:cubicBezTo>
                  <a:cubicBezTo>
                    <a:pt x="621" y="455"/>
                    <a:pt x="645" y="357"/>
                    <a:pt x="669" y="259"/>
                  </a:cubicBezTo>
                  <a:cubicBezTo>
                    <a:pt x="669" y="252"/>
                    <a:pt x="662" y="244"/>
                    <a:pt x="651" y="244"/>
                  </a:cubicBezTo>
                  <a:cubicBezTo>
                    <a:pt x="641" y="244"/>
                    <a:pt x="641" y="255"/>
                    <a:pt x="637" y="270"/>
                  </a:cubicBezTo>
                  <a:cubicBezTo>
                    <a:pt x="608" y="363"/>
                    <a:pt x="587" y="395"/>
                    <a:pt x="468" y="395"/>
                  </a:cubicBezTo>
                  <a:cubicBezTo>
                    <a:pt x="428" y="395"/>
                    <a:pt x="389" y="395"/>
                    <a:pt x="349" y="395"/>
                  </a:cubicBezTo>
                  <a:cubicBezTo>
                    <a:pt x="376" y="294"/>
                    <a:pt x="402" y="192"/>
                    <a:pt x="428" y="90"/>
                  </a:cubicBezTo>
                  <a:cubicBezTo>
                    <a:pt x="439" y="47"/>
                    <a:pt x="439" y="40"/>
                    <a:pt x="497" y="40"/>
                  </a:cubicBezTo>
                  <a:cubicBezTo>
                    <a:pt x="555" y="40"/>
                    <a:pt x="614" y="40"/>
                    <a:pt x="673" y="40"/>
                  </a:cubicBezTo>
                  <a:cubicBezTo>
                    <a:pt x="828" y="40"/>
                    <a:pt x="864" y="75"/>
                    <a:pt x="864" y="180"/>
                  </a:cubicBezTo>
                  <a:cubicBezTo>
                    <a:pt x="864" y="212"/>
                    <a:pt x="864" y="212"/>
                    <a:pt x="860" y="248"/>
                  </a:cubicBezTo>
                  <a:cubicBezTo>
                    <a:pt x="860" y="255"/>
                    <a:pt x="860" y="262"/>
                    <a:pt x="860" y="270"/>
                  </a:cubicBezTo>
                  <a:cubicBezTo>
                    <a:pt x="860" y="277"/>
                    <a:pt x="864" y="284"/>
                    <a:pt x="875" y="284"/>
                  </a:cubicBezTo>
                  <a:cubicBezTo>
                    <a:pt x="889" y="284"/>
                    <a:pt x="889" y="277"/>
                    <a:pt x="893" y="255"/>
                  </a:cubicBezTo>
                  <a:cubicBezTo>
                    <a:pt x="901" y="182"/>
                    <a:pt x="909" y="109"/>
                    <a:pt x="918"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42" name="Freeform: Shape 541"/>
            <p:cNvSpPr/>
            <p:nvPr/>
          </p:nvSpPr>
          <p:spPr>
            <a:xfrm>
              <a:off x="4533120" y="3252600"/>
              <a:ext cx="303120" cy="107280"/>
            </a:xfrm>
            <a:custGeom>
              <a:avLst/>
              <a:gdLst/>
              <a:ahLst/>
              <a:cxnLst/>
              <a:rect l="0" t="0" r="r" b="b"/>
              <a:pathLst>
                <a:path w="842" h="298">
                  <a:moveTo>
                    <a:pt x="842" y="25"/>
                  </a:moveTo>
                  <a:cubicBezTo>
                    <a:pt x="842" y="14"/>
                    <a:pt x="828"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28" y="50"/>
                    <a:pt x="842" y="40"/>
                    <a:pt x="842" y="25"/>
                  </a:cubicBezTo>
                  <a:moveTo>
                    <a:pt x="842" y="273"/>
                  </a:moveTo>
                  <a:cubicBezTo>
                    <a:pt x="842" y="259"/>
                    <a:pt x="828"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28"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43" name="Freeform: Shape 542"/>
            <p:cNvSpPr/>
            <p:nvPr/>
          </p:nvSpPr>
          <p:spPr>
            <a:xfrm>
              <a:off x="5176080" y="2810160"/>
              <a:ext cx="187920" cy="311760"/>
            </a:xfrm>
            <a:custGeom>
              <a:avLst/>
              <a:gdLst/>
              <a:ahLst/>
              <a:cxnLst/>
              <a:rect l="0" t="0" r="r" b="b"/>
              <a:pathLst>
                <a:path w="522" h="866">
                  <a:moveTo>
                    <a:pt x="522" y="424"/>
                  </a:moveTo>
                  <a:cubicBezTo>
                    <a:pt x="522" y="86"/>
                    <a:pt x="378" y="0"/>
                    <a:pt x="266" y="0"/>
                  </a:cubicBezTo>
                  <a:cubicBezTo>
                    <a:pt x="194" y="0"/>
                    <a:pt x="133" y="22"/>
                    <a:pt x="79" y="79"/>
                  </a:cubicBezTo>
                  <a:cubicBezTo>
                    <a:pt x="29" y="137"/>
                    <a:pt x="0" y="187"/>
                    <a:pt x="0" y="284"/>
                  </a:cubicBezTo>
                  <a:cubicBezTo>
                    <a:pt x="0" y="442"/>
                    <a:pt x="112" y="564"/>
                    <a:pt x="252" y="564"/>
                  </a:cubicBezTo>
                  <a:cubicBezTo>
                    <a:pt x="328" y="564"/>
                    <a:pt x="382" y="510"/>
                    <a:pt x="410" y="439"/>
                  </a:cubicBezTo>
                  <a:cubicBezTo>
                    <a:pt x="410" y="452"/>
                    <a:pt x="410" y="465"/>
                    <a:pt x="410" y="478"/>
                  </a:cubicBezTo>
                  <a:cubicBezTo>
                    <a:pt x="410" y="773"/>
                    <a:pt x="277" y="830"/>
                    <a:pt x="205" y="830"/>
                  </a:cubicBezTo>
                  <a:cubicBezTo>
                    <a:pt x="184" y="830"/>
                    <a:pt x="115" y="830"/>
                    <a:pt x="83" y="787"/>
                  </a:cubicBezTo>
                  <a:cubicBezTo>
                    <a:pt x="137" y="787"/>
                    <a:pt x="148" y="751"/>
                    <a:pt x="148" y="730"/>
                  </a:cubicBezTo>
                  <a:cubicBezTo>
                    <a:pt x="148" y="690"/>
                    <a:pt x="115" y="672"/>
                    <a:pt x="90" y="672"/>
                  </a:cubicBezTo>
                  <a:cubicBezTo>
                    <a:pt x="68" y="672"/>
                    <a:pt x="29" y="683"/>
                    <a:pt x="29" y="730"/>
                  </a:cubicBezTo>
                  <a:cubicBezTo>
                    <a:pt x="29" y="816"/>
                    <a:pt x="97" y="866"/>
                    <a:pt x="205" y="866"/>
                  </a:cubicBezTo>
                  <a:cubicBezTo>
                    <a:pt x="371" y="866"/>
                    <a:pt x="522" y="697"/>
                    <a:pt x="522" y="424"/>
                  </a:cubicBezTo>
                  <a:moveTo>
                    <a:pt x="407" y="309"/>
                  </a:moveTo>
                  <a:cubicBezTo>
                    <a:pt x="407" y="413"/>
                    <a:pt x="364" y="536"/>
                    <a:pt x="252" y="536"/>
                  </a:cubicBezTo>
                  <a:cubicBezTo>
                    <a:pt x="234" y="536"/>
                    <a:pt x="176" y="536"/>
                    <a:pt x="137" y="457"/>
                  </a:cubicBezTo>
                  <a:cubicBezTo>
                    <a:pt x="112" y="410"/>
                    <a:pt x="112" y="345"/>
                    <a:pt x="112" y="284"/>
                  </a:cubicBezTo>
                  <a:cubicBezTo>
                    <a:pt x="112" y="216"/>
                    <a:pt x="112" y="158"/>
                    <a:pt x="140" y="111"/>
                  </a:cubicBezTo>
                  <a:cubicBezTo>
                    <a:pt x="173" y="47"/>
                    <a:pt x="223" y="32"/>
                    <a:pt x="266" y="32"/>
                  </a:cubicBezTo>
                  <a:cubicBezTo>
                    <a:pt x="324" y="32"/>
                    <a:pt x="367" y="72"/>
                    <a:pt x="389" y="129"/>
                  </a:cubicBezTo>
                  <a:cubicBezTo>
                    <a:pt x="403" y="173"/>
                    <a:pt x="407" y="252"/>
                    <a:pt x="407" y="30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44" name="Freeform: Shape 543"/>
            <p:cNvSpPr/>
            <p:nvPr/>
          </p:nvSpPr>
          <p:spPr>
            <a:xfrm>
              <a:off x="5042520" y="3296520"/>
              <a:ext cx="454680" cy="18000"/>
            </a:xfrm>
            <a:custGeom>
              <a:avLst/>
              <a:gdLst/>
              <a:ahLst/>
              <a:cxnLst/>
              <a:rect l="0" t="0" r="r" b="b"/>
              <a:pathLst>
                <a:path w="1263" h="50">
                  <a:moveTo>
                    <a:pt x="633" y="50"/>
                  </a:moveTo>
                  <a:cubicBezTo>
                    <a:pt x="422" y="50"/>
                    <a:pt x="211" y="50"/>
                    <a:pt x="0" y="50"/>
                  </a:cubicBezTo>
                  <a:cubicBezTo>
                    <a:pt x="0" y="34"/>
                    <a:pt x="0" y="17"/>
                    <a:pt x="0" y="0"/>
                  </a:cubicBezTo>
                  <a:cubicBezTo>
                    <a:pt x="421" y="0"/>
                    <a:pt x="842" y="0"/>
                    <a:pt x="1263" y="0"/>
                  </a:cubicBezTo>
                  <a:cubicBezTo>
                    <a:pt x="1263" y="17"/>
                    <a:pt x="1263" y="34"/>
                    <a:pt x="1263" y="50"/>
                  </a:cubicBezTo>
                  <a:cubicBezTo>
                    <a:pt x="1053" y="50"/>
                    <a:pt x="843" y="50"/>
                    <a:pt x="633"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545" name="Freeform: Shape 544"/>
            <p:cNvSpPr/>
            <p:nvPr/>
          </p:nvSpPr>
          <p:spPr>
            <a:xfrm>
              <a:off x="5082840" y="3428640"/>
              <a:ext cx="150480" cy="302760"/>
            </a:xfrm>
            <a:custGeom>
              <a:avLst/>
              <a:gdLst/>
              <a:ahLst/>
              <a:cxnLst/>
              <a:rect l="0" t="0" r="r" b="b"/>
              <a:pathLst>
                <a:path w="418" h="841">
                  <a:moveTo>
                    <a:pt x="418" y="841"/>
                  </a:moveTo>
                  <a:cubicBezTo>
                    <a:pt x="418" y="828"/>
                    <a:pt x="418" y="815"/>
                    <a:pt x="418" y="802"/>
                  </a:cubicBezTo>
                  <a:cubicBezTo>
                    <a:pt x="404" y="802"/>
                    <a:pt x="391" y="802"/>
                    <a:pt x="378" y="802"/>
                  </a:cubicBezTo>
                  <a:cubicBezTo>
                    <a:pt x="263" y="802"/>
                    <a:pt x="259" y="787"/>
                    <a:pt x="259" y="741"/>
                  </a:cubicBezTo>
                  <a:cubicBezTo>
                    <a:pt x="259" y="505"/>
                    <a:pt x="259" y="268"/>
                    <a:pt x="259" y="32"/>
                  </a:cubicBezTo>
                  <a:cubicBezTo>
                    <a:pt x="259" y="4"/>
                    <a:pt x="259" y="0"/>
                    <a:pt x="230" y="0"/>
                  </a:cubicBezTo>
                  <a:cubicBezTo>
                    <a:pt x="151" y="83"/>
                    <a:pt x="43" y="83"/>
                    <a:pt x="0" y="83"/>
                  </a:cubicBezTo>
                  <a:cubicBezTo>
                    <a:pt x="0" y="96"/>
                    <a:pt x="0" y="109"/>
                    <a:pt x="0" y="122"/>
                  </a:cubicBezTo>
                  <a:cubicBezTo>
                    <a:pt x="25" y="122"/>
                    <a:pt x="101" y="122"/>
                    <a:pt x="166" y="86"/>
                  </a:cubicBezTo>
                  <a:cubicBezTo>
                    <a:pt x="166" y="304"/>
                    <a:pt x="166" y="522"/>
                    <a:pt x="166" y="741"/>
                  </a:cubicBezTo>
                  <a:cubicBezTo>
                    <a:pt x="166" y="787"/>
                    <a:pt x="162" y="802"/>
                    <a:pt x="50" y="802"/>
                  </a:cubicBezTo>
                  <a:cubicBezTo>
                    <a:pt x="36" y="802"/>
                    <a:pt x="22" y="802"/>
                    <a:pt x="7" y="802"/>
                  </a:cubicBezTo>
                  <a:cubicBezTo>
                    <a:pt x="7" y="815"/>
                    <a:pt x="7" y="828"/>
                    <a:pt x="7" y="841"/>
                  </a:cubicBezTo>
                  <a:cubicBezTo>
                    <a:pt x="54" y="838"/>
                    <a:pt x="162" y="838"/>
                    <a:pt x="212" y="838"/>
                  </a:cubicBezTo>
                  <a:cubicBezTo>
                    <a:pt x="263" y="838"/>
                    <a:pt x="374" y="838"/>
                    <a:pt x="418" y="84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46" name="Freeform: Shape 545"/>
            <p:cNvSpPr/>
            <p:nvPr/>
          </p:nvSpPr>
          <p:spPr>
            <a:xfrm>
              <a:off x="5292720" y="3428640"/>
              <a:ext cx="182520" cy="302760"/>
            </a:xfrm>
            <a:custGeom>
              <a:avLst/>
              <a:gdLst/>
              <a:ahLst/>
              <a:cxnLst/>
              <a:rect l="0" t="0" r="r" b="b"/>
              <a:pathLst>
                <a:path w="507" h="841">
                  <a:moveTo>
                    <a:pt x="507" y="622"/>
                  </a:moveTo>
                  <a:cubicBezTo>
                    <a:pt x="497" y="622"/>
                    <a:pt x="486" y="622"/>
                    <a:pt x="475" y="622"/>
                  </a:cubicBezTo>
                  <a:cubicBezTo>
                    <a:pt x="468" y="661"/>
                    <a:pt x="461" y="715"/>
                    <a:pt x="446" y="733"/>
                  </a:cubicBezTo>
                  <a:cubicBezTo>
                    <a:pt x="439" y="744"/>
                    <a:pt x="353" y="744"/>
                    <a:pt x="328" y="744"/>
                  </a:cubicBezTo>
                  <a:cubicBezTo>
                    <a:pt x="251" y="744"/>
                    <a:pt x="174" y="744"/>
                    <a:pt x="97" y="744"/>
                  </a:cubicBezTo>
                  <a:cubicBezTo>
                    <a:pt x="143" y="701"/>
                    <a:pt x="188" y="658"/>
                    <a:pt x="234" y="615"/>
                  </a:cubicBezTo>
                  <a:cubicBezTo>
                    <a:pt x="428" y="439"/>
                    <a:pt x="507" y="370"/>
                    <a:pt x="507" y="244"/>
                  </a:cubicBezTo>
                  <a:cubicBezTo>
                    <a:pt x="507" y="101"/>
                    <a:pt x="392" y="0"/>
                    <a:pt x="238" y="0"/>
                  </a:cubicBezTo>
                  <a:cubicBezTo>
                    <a:pt x="94" y="0"/>
                    <a:pt x="0" y="119"/>
                    <a:pt x="0" y="230"/>
                  </a:cubicBezTo>
                  <a:cubicBezTo>
                    <a:pt x="0" y="298"/>
                    <a:pt x="65" y="298"/>
                    <a:pt x="68" y="298"/>
                  </a:cubicBezTo>
                  <a:cubicBezTo>
                    <a:pt x="90" y="298"/>
                    <a:pt x="133" y="284"/>
                    <a:pt x="133" y="234"/>
                  </a:cubicBezTo>
                  <a:cubicBezTo>
                    <a:pt x="133" y="201"/>
                    <a:pt x="112" y="169"/>
                    <a:pt x="68" y="169"/>
                  </a:cubicBezTo>
                  <a:cubicBezTo>
                    <a:pt x="58" y="169"/>
                    <a:pt x="54" y="169"/>
                    <a:pt x="50" y="169"/>
                  </a:cubicBezTo>
                  <a:cubicBezTo>
                    <a:pt x="79" y="86"/>
                    <a:pt x="148" y="40"/>
                    <a:pt x="220" y="40"/>
                  </a:cubicBezTo>
                  <a:cubicBezTo>
                    <a:pt x="335" y="40"/>
                    <a:pt x="392" y="144"/>
                    <a:pt x="392" y="244"/>
                  </a:cubicBezTo>
                  <a:cubicBezTo>
                    <a:pt x="392" y="345"/>
                    <a:pt x="328" y="446"/>
                    <a:pt x="259" y="525"/>
                  </a:cubicBezTo>
                  <a:cubicBezTo>
                    <a:pt x="178" y="615"/>
                    <a:pt x="96" y="705"/>
                    <a:pt x="14" y="795"/>
                  </a:cubicBezTo>
                  <a:cubicBezTo>
                    <a:pt x="0" y="809"/>
                    <a:pt x="0" y="812"/>
                    <a:pt x="0" y="841"/>
                  </a:cubicBezTo>
                  <a:cubicBezTo>
                    <a:pt x="157" y="841"/>
                    <a:pt x="314" y="841"/>
                    <a:pt x="471" y="841"/>
                  </a:cubicBezTo>
                  <a:cubicBezTo>
                    <a:pt x="483" y="768"/>
                    <a:pt x="495" y="695"/>
                    <a:pt x="507" y="62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47" name="Freeform: Shape 546"/>
            <p:cNvSpPr/>
            <p:nvPr/>
          </p:nvSpPr>
          <p:spPr>
            <a:xfrm>
              <a:off x="5704560" y="3252600"/>
              <a:ext cx="303120" cy="107280"/>
            </a:xfrm>
            <a:custGeom>
              <a:avLst/>
              <a:gdLst/>
              <a:ahLst/>
              <a:cxnLst/>
              <a:rect l="0" t="0" r="r" b="b"/>
              <a:pathLst>
                <a:path w="842" h="298">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40"/>
                    <a:pt x="842" y="25"/>
                  </a:cubicBezTo>
                  <a:moveTo>
                    <a:pt x="842" y="273"/>
                  </a:moveTo>
                  <a:cubicBezTo>
                    <a:pt x="842" y="259"/>
                    <a:pt x="831"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48" name="Freeform: Shape 547"/>
            <p:cNvSpPr/>
            <p:nvPr/>
          </p:nvSpPr>
          <p:spPr>
            <a:xfrm>
              <a:off x="6233400" y="2810160"/>
              <a:ext cx="189000" cy="311760"/>
            </a:xfrm>
            <a:custGeom>
              <a:avLst/>
              <a:gdLst/>
              <a:ahLst/>
              <a:cxnLst/>
              <a:rect l="0" t="0" r="r" b="b"/>
              <a:pathLst>
                <a:path w="525" h="866">
                  <a:moveTo>
                    <a:pt x="525" y="626"/>
                  </a:moveTo>
                  <a:cubicBezTo>
                    <a:pt x="525" y="521"/>
                    <a:pt x="446" y="421"/>
                    <a:pt x="313" y="395"/>
                  </a:cubicBezTo>
                  <a:cubicBezTo>
                    <a:pt x="418" y="363"/>
                    <a:pt x="493" y="273"/>
                    <a:pt x="493" y="173"/>
                  </a:cubicBezTo>
                  <a:cubicBezTo>
                    <a:pt x="493" y="68"/>
                    <a:pt x="382" y="0"/>
                    <a:pt x="259" y="0"/>
                  </a:cubicBezTo>
                  <a:cubicBezTo>
                    <a:pt x="130" y="0"/>
                    <a:pt x="36" y="75"/>
                    <a:pt x="36" y="173"/>
                  </a:cubicBezTo>
                  <a:cubicBezTo>
                    <a:pt x="36" y="212"/>
                    <a:pt x="61" y="237"/>
                    <a:pt x="101" y="237"/>
                  </a:cubicBezTo>
                  <a:cubicBezTo>
                    <a:pt x="137" y="237"/>
                    <a:pt x="166" y="209"/>
                    <a:pt x="166" y="173"/>
                  </a:cubicBezTo>
                  <a:cubicBezTo>
                    <a:pt x="166" y="108"/>
                    <a:pt x="104" y="108"/>
                    <a:pt x="86" y="108"/>
                  </a:cubicBezTo>
                  <a:cubicBezTo>
                    <a:pt x="126" y="47"/>
                    <a:pt x="209" y="32"/>
                    <a:pt x="252" y="32"/>
                  </a:cubicBezTo>
                  <a:cubicBezTo>
                    <a:pt x="306" y="32"/>
                    <a:pt x="374" y="58"/>
                    <a:pt x="374" y="173"/>
                  </a:cubicBezTo>
                  <a:cubicBezTo>
                    <a:pt x="374" y="187"/>
                    <a:pt x="374" y="259"/>
                    <a:pt x="338" y="316"/>
                  </a:cubicBezTo>
                  <a:cubicBezTo>
                    <a:pt x="302" y="377"/>
                    <a:pt x="259" y="381"/>
                    <a:pt x="227" y="381"/>
                  </a:cubicBezTo>
                  <a:cubicBezTo>
                    <a:pt x="216" y="381"/>
                    <a:pt x="187" y="385"/>
                    <a:pt x="176" y="385"/>
                  </a:cubicBezTo>
                  <a:cubicBezTo>
                    <a:pt x="169" y="388"/>
                    <a:pt x="158" y="388"/>
                    <a:pt x="158" y="399"/>
                  </a:cubicBezTo>
                  <a:cubicBezTo>
                    <a:pt x="158" y="413"/>
                    <a:pt x="169" y="413"/>
                    <a:pt x="191" y="413"/>
                  </a:cubicBezTo>
                  <a:cubicBezTo>
                    <a:pt x="209" y="413"/>
                    <a:pt x="227" y="413"/>
                    <a:pt x="245" y="413"/>
                  </a:cubicBezTo>
                  <a:cubicBezTo>
                    <a:pt x="349" y="413"/>
                    <a:pt x="396" y="500"/>
                    <a:pt x="396" y="626"/>
                  </a:cubicBezTo>
                  <a:cubicBezTo>
                    <a:pt x="396" y="795"/>
                    <a:pt x="310" y="830"/>
                    <a:pt x="252" y="830"/>
                  </a:cubicBezTo>
                  <a:cubicBezTo>
                    <a:pt x="198" y="830"/>
                    <a:pt x="104" y="809"/>
                    <a:pt x="58" y="737"/>
                  </a:cubicBezTo>
                  <a:cubicBezTo>
                    <a:pt x="104" y="744"/>
                    <a:pt x="144" y="715"/>
                    <a:pt x="144" y="665"/>
                  </a:cubicBezTo>
                  <a:cubicBezTo>
                    <a:pt x="144" y="622"/>
                    <a:pt x="108" y="597"/>
                    <a:pt x="72" y="597"/>
                  </a:cubicBezTo>
                  <a:cubicBezTo>
                    <a:pt x="40" y="597"/>
                    <a:pt x="0" y="615"/>
                    <a:pt x="0" y="669"/>
                  </a:cubicBezTo>
                  <a:cubicBezTo>
                    <a:pt x="0" y="784"/>
                    <a:pt x="119" y="866"/>
                    <a:pt x="256" y="866"/>
                  </a:cubicBezTo>
                  <a:cubicBezTo>
                    <a:pt x="410" y="866"/>
                    <a:pt x="525" y="751"/>
                    <a:pt x="525" y="62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49" name="Freeform: Shape 548"/>
            <p:cNvSpPr/>
            <p:nvPr/>
          </p:nvSpPr>
          <p:spPr>
            <a:xfrm>
              <a:off x="6213960" y="3296520"/>
              <a:ext cx="227880" cy="18000"/>
            </a:xfrm>
            <a:custGeom>
              <a:avLst/>
              <a:gdLst/>
              <a:ahLst/>
              <a:cxnLst/>
              <a:rect l="0" t="0" r="r" b="b"/>
              <a:pathLst>
                <a:path w="633" h="50">
                  <a:moveTo>
                    <a:pt x="317" y="50"/>
                  </a:moveTo>
                  <a:cubicBezTo>
                    <a:pt x="211" y="50"/>
                    <a:pt x="106" y="50"/>
                    <a:pt x="0" y="50"/>
                  </a:cubicBezTo>
                  <a:cubicBezTo>
                    <a:pt x="0" y="34"/>
                    <a:pt x="0" y="17"/>
                    <a:pt x="0" y="0"/>
                  </a:cubicBezTo>
                  <a:cubicBezTo>
                    <a:pt x="211" y="0"/>
                    <a:pt x="422" y="0"/>
                    <a:pt x="633" y="0"/>
                  </a:cubicBezTo>
                  <a:cubicBezTo>
                    <a:pt x="633" y="17"/>
                    <a:pt x="633" y="34"/>
                    <a:pt x="633" y="50"/>
                  </a:cubicBezTo>
                  <a:cubicBezTo>
                    <a:pt x="528" y="50"/>
                    <a:pt x="422" y="50"/>
                    <a:pt x="317"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550" name="Freeform: Shape 549"/>
            <p:cNvSpPr/>
            <p:nvPr/>
          </p:nvSpPr>
          <p:spPr>
            <a:xfrm>
              <a:off x="6226920" y="3423600"/>
              <a:ext cx="201960" cy="308160"/>
            </a:xfrm>
            <a:custGeom>
              <a:avLst/>
              <a:gdLst/>
              <a:ahLst/>
              <a:cxnLst/>
              <a:rect l="0" t="0" r="r" b="b"/>
              <a:pathLst>
                <a:path w="561" h="856">
                  <a:moveTo>
                    <a:pt x="561" y="647"/>
                  </a:moveTo>
                  <a:cubicBezTo>
                    <a:pt x="561" y="634"/>
                    <a:pt x="561" y="621"/>
                    <a:pt x="561" y="608"/>
                  </a:cubicBezTo>
                  <a:cubicBezTo>
                    <a:pt x="519" y="608"/>
                    <a:pt x="477" y="608"/>
                    <a:pt x="436" y="608"/>
                  </a:cubicBezTo>
                  <a:cubicBezTo>
                    <a:pt x="436" y="417"/>
                    <a:pt x="436" y="226"/>
                    <a:pt x="436" y="36"/>
                  </a:cubicBezTo>
                  <a:cubicBezTo>
                    <a:pt x="436" y="11"/>
                    <a:pt x="436" y="0"/>
                    <a:pt x="414" y="0"/>
                  </a:cubicBezTo>
                  <a:cubicBezTo>
                    <a:pt x="403" y="0"/>
                    <a:pt x="400" y="0"/>
                    <a:pt x="389" y="18"/>
                  </a:cubicBezTo>
                  <a:cubicBezTo>
                    <a:pt x="259" y="215"/>
                    <a:pt x="130" y="411"/>
                    <a:pt x="0" y="608"/>
                  </a:cubicBezTo>
                  <a:cubicBezTo>
                    <a:pt x="0" y="621"/>
                    <a:pt x="0" y="634"/>
                    <a:pt x="0" y="647"/>
                  </a:cubicBezTo>
                  <a:cubicBezTo>
                    <a:pt x="113" y="647"/>
                    <a:pt x="226" y="647"/>
                    <a:pt x="338" y="647"/>
                  </a:cubicBezTo>
                  <a:cubicBezTo>
                    <a:pt x="338" y="684"/>
                    <a:pt x="338" y="721"/>
                    <a:pt x="338" y="759"/>
                  </a:cubicBezTo>
                  <a:cubicBezTo>
                    <a:pt x="338" y="802"/>
                    <a:pt x="335" y="816"/>
                    <a:pt x="241" y="816"/>
                  </a:cubicBezTo>
                  <a:cubicBezTo>
                    <a:pt x="233" y="816"/>
                    <a:pt x="224" y="816"/>
                    <a:pt x="216" y="816"/>
                  </a:cubicBezTo>
                  <a:cubicBezTo>
                    <a:pt x="216" y="829"/>
                    <a:pt x="216" y="842"/>
                    <a:pt x="216" y="856"/>
                  </a:cubicBezTo>
                  <a:cubicBezTo>
                    <a:pt x="266" y="852"/>
                    <a:pt x="331" y="852"/>
                    <a:pt x="385" y="852"/>
                  </a:cubicBezTo>
                  <a:cubicBezTo>
                    <a:pt x="439" y="852"/>
                    <a:pt x="504" y="852"/>
                    <a:pt x="558" y="856"/>
                  </a:cubicBezTo>
                  <a:cubicBezTo>
                    <a:pt x="558" y="842"/>
                    <a:pt x="558" y="829"/>
                    <a:pt x="558" y="816"/>
                  </a:cubicBezTo>
                  <a:cubicBezTo>
                    <a:pt x="549" y="816"/>
                    <a:pt x="541" y="816"/>
                    <a:pt x="533" y="816"/>
                  </a:cubicBezTo>
                  <a:cubicBezTo>
                    <a:pt x="439" y="816"/>
                    <a:pt x="436" y="802"/>
                    <a:pt x="436" y="759"/>
                  </a:cubicBezTo>
                  <a:cubicBezTo>
                    <a:pt x="436" y="721"/>
                    <a:pt x="436" y="684"/>
                    <a:pt x="436" y="647"/>
                  </a:cubicBezTo>
                  <a:cubicBezTo>
                    <a:pt x="477" y="647"/>
                    <a:pt x="519" y="647"/>
                    <a:pt x="561" y="647"/>
                  </a:cubicBezTo>
                  <a:moveTo>
                    <a:pt x="346" y="608"/>
                  </a:moveTo>
                  <a:cubicBezTo>
                    <a:pt x="242" y="608"/>
                    <a:pt x="139" y="608"/>
                    <a:pt x="36" y="608"/>
                  </a:cubicBezTo>
                  <a:cubicBezTo>
                    <a:pt x="139" y="451"/>
                    <a:pt x="242" y="294"/>
                    <a:pt x="346" y="137"/>
                  </a:cubicBezTo>
                  <a:cubicBezTo>
                    <a:pt x="346" y="294"/>
                    <a:pt x="346" y="451"/>
                    <a:pt x="346" y="60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51" name="Freeform: Shape 550"/>
            <p:cNvSpPr/>
            <p:nvPr/>
          </p:nvSpPr>
          <p:spPr>
            <a:xfrm>
              <a:off x="6536520" y="3371760"/>
              <a:ext cx="47880" cy="47880"/>
            </a:xfrm>
            <a:custGeom>
              <a:avLst/>
              <a:gdLst/>
              <a:ahLst/>
              <a:cxnLst/>
              <a:rect l="0" t="0" r="r" b="b"/>
              <a:pathLst>
                <a:path w="133" h="133">
                  <a:moveTo>
                    <a:pt x="133" y="68"/>
                  </a:moveTo>
                  <a:cubicBezTo>
                    <a:pt x="133" y="29"/>
                    <a:pt x="101" y="0"/>
                    <a:pt x="65" y="0"/>
                  </a:cubicBezTo>
                  <a:cubicBezTo>
                    <a:pt x="29" y="0"/>
                    <a:pt x="0" y="31"/>
                    <a:pt x="0" y="68"/>
                  </a:cubicBezTo>
                  <a:cubicBezTo>
                    <a:pt x="0" y="106"/>
                    <a:pt x="29" y="133"/>
                    <a:pt x="65" y="133"/>
                  </a:cubicBezTo>
                  <a:cubicBezTo>
                    <a:pt x="101" y="133"/>
                    <a:pt x="133" y="104"/>
                    <a:pt x="133" y="68"/>
                  </a:cubicBezTo>
                  <a:close/>
                </a:path>
              </a:pathLst>
            </a:custGeom>
            <a:solidFill>
              <a:srgbClr val="000000"/>
            </a:solidFill>
            <a:ln w="0">
              <a:noFill/>
            </a:ln>
          </p:spPr>
          <p:txBody>
            <a:bodyPr lIns="36000" tIns="11880" rIns="36000" bIns="11880" anchor="ctr" anchorCtr="1">
              <a:noAutofit/>
            </a:bodyPr>
            <a:lstStyle/>
            <a:p>
              <a:endParaRPr lang="de-AT" sz="2200" b="0" strike="noStrike" spc="-1">
                <a:solidFill>
                  <a:srgbClr val="FFFFFF"/>
                </a:solidFill>
                <a:latin typeface="Source Sans Pro"/>
              </a:endParaRPr>
            </a:p>
          </p:txBody>
        </p:sp>
      </p:grpSp>
      <p:grpSp>
        <p:nvGrpSpPr>
          <p:cNvPr id="552" name="Group 551"/>
          <p:cNvGrpSpPr/>
          <p:nvPr/>
        </p:nvGrpSpPr>
        <p:grpSpPr>
          <a:xfrm>
            <a:off x="72720" y="4518360"/>
            <a:ext cx="10007280" cy="1265040"/>
            <a:chOff x="72720" y="4518360"/>
            <a:chExt cx="10007280" cy="1265040"/>
          </a:xfrm>
        </p:grpSpPr>
        <p:sp>
          <p:nvSpPr>
            <p:cNvPr id="553" name="TextBox 552"/>
            <p:cNvSpPr txBox="1"/>
            <p:nvPr/>
          </p:nvSpPr>
          <p:spPr>
            <a:xfrm>
              <a:off x="72720" y="4518360"/>
              <a:ext cx="10007280" cy="1265040"/>
            </a:xfrm>
            <a:prstGeom prst="rect">
              <a:avLst/>
            </a:prstGeom>
            <a:noFill/>
            <a:ln w="18000">
              <a:noFill/>
            </a:ln>
          </p:spPr>
          <p:txBody>
            <a:bodyPr lIns="36000" tIns="36000" rIns="36000" bIns="36000" anchor="ctr">
              <a:noAutofit/>
            </a:bodyPr>
            <a:lstStyle/>
            <a:p>
              <a:pPr algn="just">
                <a:lnSpc>
                  <a:spcPct val="110000"/>
                </a:lnSpc>
              </a:pPr>
              <a:r>
                <a:rPr lang="sv-SE" sz="4000" b="0" strike="noStrike" spc="-1">
                  <a:solidFill>
                    <a:srgbClr val="000000"/>
                  </a:solidFill>
                  <a:latin typeface="Times New Roman"/>
                  <a:ea typeface="TexMaths Symbols"/>
                </a:rPr>
                <a:t>Từ (1) và (2) suy  ra</a:t>
              </a:r>
              <a:r>
                <a:rPr lang="sv-SE" sz="4000" b="0" strike="noStrike" spc="-1">
                  <a:solidFill>
                    <a:srgbClr val="000000"/>
                  </a:solidFill>
                  <a:latin typeface="TexMaths Symbols"/>
                  <a:ea typeface="TexMaths Symbols"/>
                </a:rPr>
                <a:t>  </a:t>
              </a:r>
              <a:r>
                <a:rPr lang="sv-SE" sz="4000" b="0" strike="noStrike" spc="-1">
                  <a:solidFill>
                    <a:srgbClr val="000000"/>
                  </a:solidFill>
                  <a:latin typeface="Times New Roman" panose="02020603050405020304" pitchFamily="18" charset="0"/>
                  <a:ea typeface="TexMaths Symbols"/>
                  <a:cs typeface="Times New Roman" panose="02020603050405020304" pitchFamily="18" charset="0"/>
                </a:rPr>
                <a:t>∆ ABC  </a:t>
              </a:r>
              <a:r>
                <a:rPr lang="sv-SE" sz="4000" b="0" strike="noStrike" spc="-1">
                  <a:solidFill>
                    <a:srgbClr val="000000"/>
                  </a:solidFill>
                  <a:latin typeface="Times New Roman" panose="02020603050405020304" pitchFamily="18" charset="0"/>
                  <a:ea typeface="Times New Roman"/>
                  <a:cs typeface="Times New Roman" panose="02020603050405020304" pitchFamily="18" charset="0"/>
                </a:rPr>
                <a:t>    </a:t>
              </a:r>
              <a:r>
                <a:rPr lang="sv-SE" sz="4000" b="0" strike="noStrike" spc="-1">
                  <a:solidFill>
                    <a:srgbClr val="000000"/>
                  </a:solidFill>
                  <a:latin typeface="Times New Roman" panose="02020603050405020304" pitchFamily="18" charset="0"/>
                  <a:ea typeface="TexMaths Symbols"/>
                  <a:cs typeface="Times New Roman" panose="02020603050405020304" pitchFamily="18" charset="0"/>
                </a:rPr>
                <a:t> ∆ MED</a:t>
              </a:r>
              <a:r>
                <a:rPr lang="sv-SE" sz="4000" b="0" strike="noStrike" spc="-1">
                  <a:solidFill>
                    <a:srgbClr val="000000"/>
                  </a:solidFill>
                  <a:latin typeface="Times New Roman" panose="02020603050405020304" pitchFamily="18" charset="0"/>
                  <a:ea typeface="Times New Roman"/>
                  <a:cs typeface="Times New Roman" panose="02020603050405020304" pitchFamily="18" charset="0"/>
                </a:rPr>
                <a:t>  </a:t>
              </a:r>
              <a:r>
                <a:rPr lang="sv-SE" sz="3600" b="0" strike="noStrike" spc="-1">
                  <a:solidFill>
                    <a:srgbClr val="000000"/>
                  </a:solidFill>
                  <a:latin typeface="Times New Roman" panose="02020603050405020304" pitchFamily="18" charset="0"/>
                  <a:ea typeface="Times New Roman"/>
                  <a:cs typeface="Times New Roman" panose="02020603050405020304" pitchFamily="18" charset="0"/>
                </a:rPr>
                <a:t>(c.g.c)</a:t>
              </a:r>
              <a:endParaRPr lang="de-AT" sz="3600" b="0" strike="noStrike" spc="-1">
                <a:solidFill>
                  <a:srgbClr val="000000"/>
                </a:solidFill>
                <a:latin typeface="Times New Roman" panose="02020603050405020304" pitchFamily="18" charset="0"/>
                <a:cs typeface="Times New Roman" panose="02020603050405020304" pitchFamily="18" charset="0"/>
              </a:endParaRPr>
            </a:p>
          </p:txBody>
        </p:sp>
        <p:grpSp>
          <p:nvGrpSpPr>
            <p:cNvPr id="554" name="Group 553"/>
            <p:cNvGrpSpPr/>
            <p:nvPr/>
          </p:nvGrpSpPr>
          <p:grpSpPr>
            <a:xfrm>
              <a:off x="6210360" y="5142960"/>
              <a:ext cx="298080" cy="104040"/>
              <a:chOff x="6210360" y="5142960"/>
              <a:chExt cx="298080" cy="104040"/>
            </a:xfrm>
          </p:grpSpPr>
          <p:sp>
            <p:nvSpPr>
              <p:cNvPr id="555" name="Freeform: Shape 554"/>
              <p:cNvSpPr/>
              <p:nvPr/>
            </p:nvSpPr>
            <p:spPr>
              <a:xfrm>
                <a:off x="6210360" y="5142960"/>
                <a:ext cx="298080" cy="104040"/>
              </a:xfrm>
              <a:custGeom>
                <a:avLst/>
                <a:gdLst/>
                <a:ahLst/>
                <a:cxnLst/>
                <a:rect l="0" t="0" r="r" b="b"/>
                <a:pathLst>
                  <a:path w="828" h="289">
                    <a:moveTo>
                      <a:pt x="828" y="275"/>
                    </a:moveTo>
                    <a:cubicBezTo>
                      <a:pt x="825" y="129"/>
                      <a:pt x="785" y="46"/>
                      <a:pt x="678" y="11"/>
                    </a:cubicBezTo>
                    <a:cubicBezTo>
                      <a:pt x="660" y="7"/>
                      <a:pt x="642" y="4"/>
                      <a:pt x="624" y="4"/>
                    </a:cubicBezTo>
                    <a:cubicBezTo>
                      <a:pt x="538" y="4"/>
                      <a:pt x="459" y="61"/>
                      <a:pt x="391" y="121"/>
                    </a:cubicBezTo>
                    <a:cubicBezTo>
                      <a:pt x="337" y="171"/>
                      <a:pt x="276" y="221"/>
                      <a:pt x="208" y="221"/>
                    </a:cubicBezTo>
                    <a:cubicBezTo>
                      <a:pt x="197" y="221"/>
                      <a:pt x="183" y="221"/>
                      <a:pt x="169" y="218"/>
                    </a:cubicBezTo>
                    <a:cubicBezTo>
                      <a:pt x="82" y="186"/>
                      <a:pt x="32" y="132"/>
                      <a:pt x="29" y="14"/>
                    </a:cubicBezTo>
                    <a:cubicBezTo>
                      <a:pt x="29" y="7"/>
                      <a:pt x="22" y="0"/>
                      <a:pt x="14" y="0"/>
                    </a:cubicBezTo>
                    <a:cubicBezTo>
                      <a:pt x="4" y="0"/>
                      <a:pt x="0" y="7"/>
                      <a:pt x="0" y="14"/>
                    </a:cubicBezTo>
                    <a:cubicBezTo>
                      <a:pt x="4" y="161"/>
                      <a:pt x="43" y="243"/>
                      <a:pt x="151" y="279"/>
                    </a:cubicBezTo>
                    <a:cubicBezTo>
                      <a:pt x="169" y="282"/>
                      <a:pt x="186" y="286"/>
                      <a:pt x="204" y="286"/>
                    </a:cubicBezTo>
                    <a:cubicBezTo>
                      <a:pt x="287" y="286"/>
                      <a:pt x="369" y="229"/>
                      <a:pt x="434" y="168"/>
                    </a:cubicBezTo>
                    <a:cubicBezTo>
                      <a:pt x="491" y="121"/>
                      <a:pt x="552" y="68"/>
                      <a:pt x="620" y="68"/>
                    </a:cubicBezTo>
                    <a:cubicBezTo>
                      <a:pt x="631" y="68"/>
                      <a:pt x="645" y="68"/>
                      <a:pt x="660" y="75"/>
                    </a:cubicBezTo>
                    <a:cubicBezTo>
                      <a:pt x="746" y="104"/>
                      <a:pt x="796" y="157"/>
                      <a:pt x="800" y="275"/>
                    </a:cubicBezTo>
                    <a:cubicBezTo>
                      <a:pt x="800" y="282"/>
                      <a:pt x="807" y="289"/>
                      <a:pt x="814" y="289"/>
                    </a:cubicBezTo>
                    <a:cubicBezTo>
                      <a:pt x="821" y="289"/>
                      <a:pt x="828" y="282"/>
                      <a:pt x="828" y="2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gr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4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0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556" name="PlaceHolder 1"/>
          <p:cNvSpPr>
            <a:spLocks noGrp="1"/>
          </p:cNvSpPr>
          <p:nvPr>
            <p:ph type="title"/>
          </p:nvPr>
        </p:nvSpPr>
        <p:spPr>
          <a:xfrm>
            <a:off x="502920" y="90720"/>
            <a:ext cx="9071640" cy="946800"/>
          </a:xfrm>
          <a:prstGeom prst="rect">
            <a:avLst/>
          </a:prstGeom>
          <a:noFill/>
          <a:ln w="0">
            <a:noFill/>
          </a:ln>
        </p:spPr>
        <p:txBody>
          <a:bodyPr lIns="0" tIns="0" rIns="0" bIns="0" anchor="b">
            <a:normAutofit/>
          </a:bodyPr>
          <a:lstStyle/>
          <a:p>
            <a:pPr indent="0" algn="ctr">
              <a:buNone/>
            </a:pPr>
            <a:r>
              <a:rPr lang="de-AT" sz="4200" b="1" strike="noStrike" spc="-1">
                <a:solidFill>
                  <a:srgbClr val="FFFFFF"/>
                </a:solidFill>
                <a:latin typeface="Times New Roman"/>
              </a:rPr>
              <a:t>TÌNH HUỐNG Ở PHẦN KHỞI ĐỘNG</a:t>
            </a:r>
            <a:endParaRPr lang="de-AT" sz="4200" b="0" strike="noStrike" spc="-1">
              <a:solidFill>
                <a:srgbClr val="FFFFFF"/>
              </a:solidFill>
              <a:latin typeface="Times New Roman"/>
            </a:endParaRPr>
          </a:p>
        </p:txBody>
      </p:sp>
      <p:sp>
        <p:nvSpPr>
          <p:cNvPr id="557" name="PlaceHolder 2"/>
          <p:cNvSpPr>
            <a:spLocks noGrp="1"/>
          </p:cNvSpPr>
          <p:nvPr>
            <p:ph/>
          </p:nvPr>
        </p:nvSpPr>
        <p:spPr>
          <a:xfrm>
            <a:off x="228600" y="1143000"/>
            <a:ext cx="9601200" cy="1828800"/>
          </a:xfrm>
          <a:prstGeom prst="rect">
            <a:avLst/>
          </a:prstGeom>
          <a:noFill/>
          <a:ln w="0">
            <a:noFill/>
          </a:ln>
        </p:spPr>
        <p:txBody>
          <a:bodyPr lIns="0" tIns="0" rIns="0" bIns="0" anchor="t">
            <a:normAutofit fontScale="79000" lnSpcReduction="10000"/>
          </a:bodyPr>
          <a:lstStyle/>
          <a:p>
            <a:pPr indent="0" algn="just">
              <a:lnSpc>
                <a:spcPct val="110000"/>
              </a:lnSpc>
              <a:spcAft>
                <a:spcPts val="1054"/>
              </a:spcAft>
              <a:buNone/>
            </a:pPr>
            <a:r>
              <a:rPr lang="sv-SE" sz="3600" b="0" i="1" strike="noStrike" spc="-1">
                <a:solidFill>
                  <a:srgbClr val="000000"/>
                </a:solidFill>
                <a:latin typeface="Times New Roman" panose="02020603050405020304" pitchFamily="18" charset="0"/>
                <a:cs typeface="Times New Roman" panose="02020603050405020304" pitchFamily="18" charset="0"/>
              </a:rPr>
              <a:t>Bạn Hoàng và bạn Thu cùng vẽ bản đồ một ốc đảo và ba vị trí với tỉ lệ bản đồ khác nhau. Bạn Hoàng dùng ba điểm A, B, C lần lượt biểu thị các vị trí thứ nhất, thứ hai, thứ ba (Hình 68a)? Bạn Thu dùng ba điểm A’, B’, C’ lần lượt biểu thị ba vị trí đó (Hình 68b).</a:t>
            </a:r>
            <a:endParaRPr lang="de-AT" sz="3600" b="0" strike="noStrike" spc="-1">
              <a:solidFill>
                <a:srgbClr val="000000"/>
              </a:solidFill>
              <a:latin typeface="Times New Roman" panose="02020603050405020304" pitchFamily="18" charset="0"/>
              <a:cs typeface="Times New Roman" panose="02020603050405020304" pitchFamily="18" charset="0"/>
            </a:endParaRPr>
          </a:p>
        </p:txBody>
      </p:sp>
      <p:pic>
        <p:nvPicPr>
          <p:cNvPr id="558" name="Shape 1"/>
          <p:cNvPicPr/>
          <p:nvPr/>
        </p:nvPicPr>
        <p:blipFill>
          <a:blip r:embed="rId3"/>
          <a:stretch/>
        </p:blipFill>
        <p:spPr>
          <a:xfrm>
            <a:off x="1799280" y="2971800"/>
            <a:ext cx="6430320" cy="2698200"/>
          </a:xfrm>
          <a:prstGeom prst="rect">
            <a:avLst/>
          </a:prstGeom>
          <a:ln w="0">
            <a:noFill/>
          </a:ln>
        </p:spPr>
      </p:pic>
    </p:spTree>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559" name="PlaceHolder 1"/>
          <p:cNvSpPr>
            <a:spLocks noGrp="1"/>
          </p:cNvSpPr>
          <p:nvPr>
            <p:ph type="title"/>
          </p:nvPr>
        </p:nvSpPr>
        <p:spPr>
          <a:xfrm>
            <a:off x="502920" y="90720"/>
            <a:ext cx="9071640" cy="946800"/>
          </a:xfrm>
          <a:prstGeom prst="rect">
            <a:avLst/>
          </a:prstGeom>
          <a:noFill/>
          <a:ln w="0">
            <a:noFill/>
          </a:ln>
        </p:spPr>
        <p:txBody>
          <a:bodyPr lIns="0" tIns="0" rIns="0" bIns="0" anchor="b">
            <a:normAutofit/>
          </a:bodyPr>
          <a:lstStyle/>
          <a:p>
            <a:pPr indent="0">
              <a:buNone/>
            </a:pPr>
            <a:r>
              <a:rPr lang="de-AT" sz="4200" b="0" strike="noStrike" spc="-1">
                <a:solidFill>
                  <a:srgbClr val="FFFFFF"/>
                </a:solidFill>
                <a:latin typeface="Times New Roman"/>
              </a:rPr>
              <a:t>TÌNH HUỐNG Ở PHẦN KHỞI ĐỘNG</a:t>
            </a:r>
          </a:p>
        </p:txBody>
      </p:sp>
      <p:grpSp>
        <p:nvGrpSpPr>
          <p:cNvPr id="560" name="Group 559"/>
          <p:cNvGrpSpPr/>
          <p:nvPr/>
        </p:nvGrpSpPr>
        <p:grpSpPr>
          <a:xfrm>
            <a:off x="2461680" y="1305360"/>
            <a:ext cx="3320280" cy="1033200"/>
            <a:chOff x="2461680" y="1305360"/>
            <a:chExt cx="3320280" cy="1033200"/>
          </a:xfrm>
        </p:grpSpPr>
        <p:sp>
          <p:nvSpPr>
            <p:cNvPr id="561" name="Freeform: Shape 560"/>
            <p:cNvSpPr/>
            <p:nvPr/>
          </p:nvSpPr>
          <p:spPr>
            <a:xfrm>
              <a:off x="2630160" y="1305360"/>
              <a:ext cx="312120" cy="324720"/>
            </a:xfrm>
            <a:custGeom>
              <a:avLst/>
              <a:gdLst/>
              <a:ahLst/>
              <a:cxnLst/>
              <a:rect l="0" t="0" r="r" b="b"/>
              <a:pathLst>
                <a:path w="867" h="902">
                  <a:moveTo>
                    <a:pt x="867" y="877"/>
                  </a:moveTo>
                  <a:cubicBezTo>
                    <a:pt x="867" y="866"/>
                    <a:pt x="853" y="866"/>
                    <a:pt x="838" y="866"/>
                  </a:cubicBezTo>
                  <a:cubicBezTo>
                    <a:pt x="759" y="866"/>
                    <a:pt x="759" y="856"/>
                    <a:pt x="756" y="820"/>
                  </a:cubicBezTo>
                  <a:cubicBezTo>
                    <a:pt x="730" y="556"/>
                    <a:pt x="705" y="292"/>
                    <a:pt x="680" y="29"/>
                  </a:cubicBezTo>
                  <a:cubicBezTo>
                    <a:pt x="677" y="4"/>
                    <a:pt x="677" y="0"/>
                    <a:pt x="655" y="0"/>
                  </a:cubicBezTo>
                  <a:cubicBezTo>
                    <a:pt x="633" y="0"/>
                    <a:pt x="630" y="7"/>
                    <a:pt x="623" y="22"/>
                  </a:cubicBezTo>
                  <a:cubicBezTo>
                    <a:pt x="476" y="267"/>
                    <a:pt x="330" y="513"/>
                    <a:pt x="184" y="759"/>
                  </a:cubicBezTo>
                  <a:cubicBezTo>
                    <a:pt x="130" y="845"/>
                    <a:pt x="83" y="863"/>
                    <a:pt x="25" y="866"/>
                  </a:cubicBezTo>
                  <a:cubicBezTo>
                    <a:pt x="11" y="866"/>
                    <a:pt x="0" y="866"/>
                    <a:pt x="0" y="892"/>
                  </a:cubicBezTo>
                  <a:cubicBezTo>
                    <a:pt x="0" y="899"/>
                    <a:pt x="7" y="902"/>
                    <a:pt x="18" y="902"/>
                  </a:cubicBezTo>
                  <a:cubicBezTo>
                    <a:pt x="50" y="902"/>
                    <a:pt x="90" y="899"/>
                    <a:pt x="126" y="899"/>
                  </a:cubicBezTo>
                  <a:cubicBezTo>
                    <a:pt x="166" y="899"/>
                    <a:pt x="212" y="902"/>
                    <a:pt x="252" y="902"/>
                  </a:cubicBezTo>
                  <a:cubicBezTo>
                    <a:pt x="259" y="902"/>
                    <a:pt x="277" y="902"/>
                    <a:pt x="277" y="881"/>
                  </a:cubicBezTo>
                  <a:cubicBezTo>
                    <a:pt x="277" y="866"/>
                    <a:pt x="263" y="866"/>
                    <a:pt x="255" y="866"/>
                  </a:cubicBezTo>
                  <a:cubicBezTo>
                    <a:pt x="227" y="863"/>
                    <a:pt x="194" y="852"/>
                    <a:pt x="194" y="820"/>
                  </a:cubicBezTo>
                  <a:cubicBezTo>
                    <a:pt x="194" y="805"/>
                    <a:pt x="205" y="791"/>
                    <a:pt x="212" y="773"/>
                  </a:cubicBezTo>
                  <a:cubicBezTo>
                    <a:pt x="223" y="759"/>
                    <a:pt x="223" y="759"/>
                    <a:pt x="309" y="611"/>
                  </a:cubicBezTo>
                  <a:cubicBezTo>
                    <a:pt x="415" y="611"/>
                    <a:pt x="521" y="611"/>
                    <a:pt x="626" y="611"/>
                  </a:cubicBezTo>
                  <a:cubicBezTo>
                    <a:pt x="630" y="640"/>
                    <a:pt x="648" y="809"/>
                    <a:pt x="648" y="823"/>
                  </a:cubicBezTo>
                  <a:cubicBezTo>
                    <a:pt x="648" y="863"/>
                    <a:pt x="583" y="866"/>
                    <a:pt x="558" y="866"/>
                  </a:cubicBezTo>
                  <a:cubicBezTo>
                    <a:pt x="540" y="866"/>
                    <a:pt x="525" y="866"/>
                    <a:pt x="525" y="892"/>
                  </a:cubicBezTo>
                  <a:cubicBezTo>
                    <a:pt x="525" y="902"/>
                    <a:pt x="537" y="899"/>
                    <a:pt x="543" y="902"/>
                  </a:cubicBezTo>
                  <a:cubicBezTo>
                    <a:pt x="594" y="902"/>
                    <a:pt x="651" y="899"/>
                    <a:pt x="702" y="899"/>
                  </a:cubicBezTo>
                  <a:cubicBezTo>
                    <a:pt x="734" y="899"/>
                    <a:pt x="813" y="902"/>
                    <a:pt x="846" y="902"/>
                  </a:cubicBezTo>
                  <a:cubicBezTo>
                    <a:pt x="853" y="902"/>
                    <a:pt x="867" y="902"/>
                    <a:pt x="867" y="877"/>
                  </a:cubicBezTo>
                  <a:moveTo>
                    <a:pt x="623" y="572"/>
                  </a:moveTo>
                  <a:cubicBezTo>
                    <a:pt x="527" y="572"/>
                    <a:pt x="431" y="572"/>
                    <a:pt x="335" y="572"/>
                  </a:cubicBezTo>
                  <a:cubicBezTo>
                    <a:pt x="417" y="434"/>
                    <a:pt x="500" y="296"/>
                    <a:pt x="583" y="158"/>
                  </a:cubicBezTo>
                  <a:cubicBezTo>
                    <a:pt x="596" y="296"/>
                    <a:pt x="609" y="434"/>
                    <a:pt x="623" y="5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62" name="Freeform: Shape 561"/>
            <p:cNvSpPr/>
            <p:nvPr/>
          </p:nvSpPr>
          <p:spPr>
            <a:xfrm>
              <a:off x="2974680" y="1320840"/>
              <a:ext cx="325080" cy="309240"/>
            </a:xfrm>
            <a:custGeom>
              <a:avLst/>
              <a:gdLst/>
              <a:ahLst/>
              <a:cxnLst/>
              <a:rect l="0" t="0" r="r" b="b"/>
              <a:pathLst>
                <a:path w="903" h="859">
                  <a:moveTo>
                    <a:pt x="903" y="173"/>
                  </a:moveTo>
                  <a:cubicBezTo>
                    <a:pt x="903" y="79"/>
                    <a:pt x="820" y="0"/>
                    <a:pt x="666" y="0"/>
                  </a:cubicBezTo>
                  <a:cubicBezTo>
                    <a:pt x="524" y="0"/>
                    <a:pt x="383" y="0"/>
                    <a:pt x="241" y="0"/>
                  </a:cubicBezTo>
                  <a:cubicBezTo>
                    <a:pt x="220" y="0"/>
                    <a:pt x="205" y="0"/>
                    <a:pt x="205" y="25"/>
                  </a:cubicBezTo>
                  <a:cubicBezTo>
                    <a:pt x="205" y="36"/>
                    <a:pt x="216" y="36"/>
                    <a:pt x="241" y="36"/>
                  </a:cubicBezTo>
                  <a:cubicBezTo>
                    <a:pt x="257" y="37"/>
                    <a:pt x="266" y="36"/>
                    <a:pt x="288" y="40"/>
                  </a:cubicBezTo>
                  <a:cubicBezTo>
                    <a:pt x="313" y="43"/>
                    <a:pt x="324" y="43"/>
                    <a:pt x="324" y="61"/>
                  </a:cubicBezTo>
                  <a:cubicBezTo>
                    <a:pt x="324" y="65"/>
                    <a:pt x="320" y="68"/>
                    <a:pt x="317" y="83"/>
                  </a:cubicBezTo>
                  <a:cubicBezTo>
                    <a:pt x="260" y="309"/>
                    <a:pt x="204" y="536"/>
                    <a:pt x="148" y="762"/>
                  </a:cubicBezTo>
                  <a:cubicBezTo>
                    <a:pt x="137" y="813"/>
                    <a:pt x="133" y="823"/>
                    <a:pt x="32" y="823"/>
                  </a:cubicBezTo>
                  <a:cubicBezTo>
                    <a:pt x="11" y="823"/>
                    <a:pt x="0" y="823"/>
                    <a:pt x="0" y="848"/>
                  </a:cubicBezTo>
                  <a:cubicBezTo>
                    <a:pt x="0" y="859"/>
                    <a:pt x="11" y="859"/>
                    <a:pt x="32" y="859"/>
                  </a:cubicBezTo>
                  <a:cubicBezTo>
                    <a:pt x="184" y="859"/>
                    <a:pt x="335" y="859"/>
                    <a:pt x="486" y="859"/>
                  </a:cubicBezTo>
                  <a:cubicBezTo>
                    <a:pt x="684" y="859"/>
                    <a:pt x="835" y="712"/>
                    <a:pt x="835" y="590"/>
                  </a:cubicBezTo>
                  <a:cubicBezTo>
                    <a:pt x="835" y="496"/>
                    <a:pt x="759" y="424"/>
                    <a:pt x="637" y="410"/>
                  </a:cubicBezTo>
                  <a:cubicBezTo>
                    <a:pt x="770" y="385"/>
                    <a:pt x="903" y="291"/>
                    <a:pt x="903" y="173"/>
                  </a:cubicBezTo>
                  <a:moveTo>
                    <a:pt x="788" y="169"/>
                  </a:moveTo>
                  <a:cubicBezTo>
                    <a:pt x="788" y="280"/>
                    <a:pt x="680" y="399"/>
                    <a:pt x="525" y="399"/>
                  </a:cubicBezTo>
                  <a:cubicBezTo>
                    <a:pt x="463" y="399"/>
                    <a:pt x="401" y="399"/>
                    <a:pt x="338" y="399"/>
                  </a:cubicBezTo>
                  <a:cubicBezTo>
                    <a:pt x="365" y="295"/>
                    <a:pt x="391" y="191"/>
                    <a:pt x="417" y="86"/>
                  </a:cubicBezTo>
                  <a:cubicBezTo>
                    <a:pt x="428" y="43"/>
                    <a:pt x="432" y="36"/>
                    <a:pt x="486" y="36"/>
                  </a:cubicBezTo>
                  <a:cubicBezTo>
                    <a:pt x="540" y="36"/>
                    <a:pt x="594" y="36"/>
                    <a:pt x="648" y="36"/>
                  </a:cubicBezTo>
                  <a:cubicBezTo>
                    <a:pt x="759" y="36"/>
                    <a:pt x="788" y="111"/>
                    <a:pt x="788" y="169"/>
                  </a:cubicBezTo>
                  <a:moveTo>
                    <a:pt x="716" y="575"/>
                  </a:moveTo>
                  <a:cubicBezTo>
                    <a:pt x="716" y="701"/>
                    <a:pt x="605" y="823"/>
                    <a:pt x="453" y="823"/>
                  </a:cubicBezTo>
                  <a:cubicBezTo>
                    <a:pt x="397" y="823"/>
                    <a:pt x="341" y="823"/>
                    <a:pt x="284" y="823"/>
                  </a:cubicBezTo>
                  <a:cubicBezTo>
                    <a:pt x="266" y="823"/>
                    <a:pt x="263" y="823"/>
                    <a:pt x="255" y="820"/>
                  </a:cubicBezTo>
                  <a:cubicBezTo>
                    <a:pt x="241" y="820"/>
                    <a:pt x="238" y="820"/>
                    <a:pt x="238" y="809"/>
                  </a:cubicBezTo>
                  <a:cubicBezTo>
                    <a:pt x="238" y="805"/>
                    <a:pt x="238" y="802"/>
                    <a:pt x="245" y="780"/>
                  </a:cubicBezTo>
                  <a:cubicBezTo>
                    <a:pt x="273" y="663"/>
                    <a:pt x="302" y="545"/>
                    <a:pt x="331" y="428"/>
                  </a:cubicBezTo>
                  <a:cubicBezTo>
                    <a:pt x="411" y="428"/>
                    <a:pt x="492" y="428"/>
                    <a:pt x="572" y="428"/>
                  </a:cubicBezTo>
                  <a:cubicBezTo>
                    <a:pt x="691"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63" name="Freeform: Shape 562"/>
            <p:cNvSpPr/>
            <p:nvPr/>
          </p:nvSpPr>
          <p:spPr>
            <a:xfrm>
              <a:off x="2461680" y="1815480"/>
              <a:ext cx="1002600" cy="18000"/>
            </a:xfrm>
            <a:custGeom>
              <a:avLst/>
              <a:gdLst/>
              <a:ahLst/>
              <a:cxnLst/>
              <a:rect l="0" t="0" r="r" b="b"/>
              <a:pathLst>
                <a:path w="2785" h="50">
                  <a:moveTo>
                    <a:pt x="0" y="0"/>
                  </a:moveTo>
                  <a:cubicBezTo>
                    <a:pt x="928" y="0"/>
                    <a:pt x="1857" y="0"/>
                    <a:pt x="2785" y="0"/>
                  </a:cubicBezTo>
                  <a:cubicBezTo>
                    <a:pt x="2785" y="17"/>
                    <a:pt x="2785" y="34"/>
                    <a:pt x="2785" y="50"/>
                  </a:cubicBezTo>
                  <a:cubicBezTo>
                    <a:pt x="1857" y="50"/>
                    <a:pt x="928" y="50"/>
                    <a:pt x="0" y="50"/>
                  </a:cubicBezTo>
                  <a:cubicBezTo>
                    <a:pt x="0" y="34"/>
                    <a:pt x="0" y="17"/>
                    <a:pt x="0" y="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564" name="Freeform: Shape 563"/>
            <p:cNvSpPr/>
            <p:nvPr/>
          </p:nvSpPr>
          <p:spPr>
            <a:xfrm>
              <a:off x="2477160" y="1925280"/>
              <a:ext cx="312120" cy="324720"/>
            </a:xfrm>
            <a:custGeom>
              <a:avLst/>
              <a:gdLst/>
              <a:ahLst/>
              <a:cxnLst/>
              <a:rect l="0" t="0" r="r" b="b"/>
              <a:pathLst>
                <a:path w="867" h="902">
                  <a:moveTo>
                    <a:pt x="867" y="877"/>
                  </a:moveTo>
                  <a:cubicBezTo>
                    <a:pt x="867" y="863"/>
                    <a:pt x="856" y="863"/>
                    <a:pt x="838" y="863"/>
                  </a:cubicBezTo>
                  <a:cubicBezTo>
                    <a:pt x="759" y="863"/>
                    <a:pt x="759" y="856"/>
                    <a:pt x="756" y="820"/>
                  </a:cubicBezTo>
                  <a:cubicBezTo>
                    <a:pt x="730" y="556"/>
                    <a:pt x="705" y="292"/>
                    <a:pt x="680" y="29"/>
                  </a:cubicBezTo>
                  <a:cubicBezTo>
                    <a:pt x="677" y="4"/>
                    <a:pt x="677" y="0"/>
                    <a:pt x="655" y="0"/>
                  </a:cubicBezTo>
                  <a:cubicBezTo>
                    <a:pt x="637" y="0"/>
                    <a:pt x="630" y="7"/>
                    <a:pt x="623" y="22"/>
                  </a:cubicBezTo>
                  <a:cubicBezTo>
                    <a:pt x="476" y="267"/>
                    <a:pt x="330" y="513"/>
                    <a:pt x="184" y="759"/>
                  </a:cubicBezTo>
                  <a:cubicBezTo>
                    <a:pt x="133" y="841"/>
                    <a:pt x="83" y="859"/>
                    <a:pt x="29" y="863"/>
                  </a:cubicBezTo>
                  <a:cubicBezTo>
                    <a:pt x="11" y="866"/>
                    <a:pt x="0" y="866"/>
                    <a:pt x="0" y="888"/>
                  </a:cubicBezTo>
                  <a:cubicBezTo>
                    <a:pt x="0" y="895"/>
                    <a:pt x="7" y="902"/>
                    <a:pt x="18" y="902"/>
                  </a:cubicBezTo>
                  <a:cubicBezTo>
                    <a:pt x="50" y="902"/>
                    <a:pt x="90" y="899"/>
                    <a:pt x="126" y="899"/>
                  </a:cubicBezTo>
                  <a:cubicBezTo>
                    <a:pt x="169" y="899"/>
                    <a:pt x="212" y="902"/>
                    <a:pt x="252" y="902"/>
                  </a:cubicBezTo>
                  <a:cubicBezTo>
                    <a:pt x="259" y="902"/>
                    <a:pt x="277" y="902"/>
                    <a:pt x="277" y="881"/>
                  </a:cubicBezTo>
                  <a:cubicBezTo>
                    <a:pt x="277" y="866"/>
                    <a:pt x="266" y="863"/>
                    <a:pt x="255" y="863"/>
                  </a:cubicBezTo>
                  <a:cubicBezTo>
                    <a:pt x="227" y="863"/>
                    <a:pt x="198" y="852"/>
                    <a:pt x="198" y="820"/>
                  </a:cubicBezTo>
                  <a:cubicBezTo>
                    <a:pt x="198" y="805"/>
                    <a:pt x="205" y="791"/>
                    <a:pt x="216" y="773"/>
                  </a:cubicBezTo>
                  <a:cubicBezTo>
                    <a:pt x="223" y="759"/>
                    <a:pt x="223" y="759"/>
                    <a:pt x="309" y="611"/>
                  </a:cubicBezTo>
                  <a:cubicBezTo>
                    <a:pt x="416" y="611"/>
                    <a:pt x="523" y="611"/>
                    <a:pt x="630" y="611"/>
                  </a:cubicBezTo>
                  <a:cubicBezTo>
                    <a:pt x="630" y="636"/>
                    <a:pt x="648" y="809"/>
                    <a:pt x="648" y="823"/>
                  </a:cubicBezTo>
                  <a:cubicBezTo>
                    <a:pt x="648" y="859"/>
                    <a:pt x="583" y="863"/>
                    <a:pt x="558" y="863"/>
                  </a:cubicBezTo>
                  <a:cubicBezTo>
                    <a:pt x="540" y="863"/>
                    <a:pt x="525" y="863"/>
                    <a:pt x="525" y="888"/>
                  </a:cubicBezTo>
                  <a:cubicBezTo>
                    <a:pt x="525" y="902"/>
                    <a:pt x="537" y="898"/>
                    <a:pt x="543" y="902"/>
                  </a:cubicBezTo>
                  <a:cubicBezTo>
                    <a:pt x="597" y="902"/>
                    <a:pt x="651" y="899"/>
                    <a:pt x="702" y="899"/>
                  </a:cubicBezTo>
                  <a:cubicBezTo>
                    <a:pt x="734" y="899"/>
                    <a:pt x="813" y="902"/>
                    <a:pt x="846" y="902"/>
                  </a:cubicBezTo>
                  <a:cubicBezTo>
                    <a:pt x="853" y="902"/>
                    <a:pt x="867" y="902"/>
                    <a:pt x="867" y="877"/>
                  </a:cubicBezTo>
                  <a:moveTo>
                    <a:pt x="623" y="572"/>
                  </a:moveTo>
                  <a:cubicBezTo>
                    <a:pt x="527" y="572"/>
                    <a:pt x="431" y="572"/>
                    <a:pt x="335" y="572"/>
                  </a:cubicBezTo>
                  <a:cubicBezTo>
                    <a:pt x="417" y="433"/>
                    <a:pt x="500" y="294"/>
                    <a:pt x="583" y="155"/>
                  </a:cubicBezTo>
                  <a:cubicBezTo>
                    <a:pt x="596" y="294"/>
                    <a:pt x="609" y="433"/>
                    <a:pt x="623" y="5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65" name="Freeform: Shape 564"/>
            <p:cNvSpPr/>
            <p:nvPr/>
          </p:nvSpPr>
          <p:spPr>
            <a:xfrm>
              <a:off x="2824560" y="1944720"/>
              <a:ext cx="86760" cy="143640"/>
            </a:xfrm>
            <a:custGeom>
              <a:avLst/>
              <a:gdLst/>
              <a:ahLst/>
              <a:cxnLst/>
              <a:rect l="0" t="0" r="r" b="b"/>
              <a:pathLst>
                <a:path w="241" h="399">
                  <a:moveTo>
                    <a:pt x="241" y="47"/>
                  </a:moveTo>
                  <a:cubicBezTo>
                    <a:pt x="241" y="22"/>
                    <a:pt x="220" y="0"/>
                    <a:pt x="194" y="0"/>
                  </a:cubicBezTo>
                  <a:cubicBezTo>
                    <a:pt x="173" y="0"/>
                    <a:pt x="155" y="11"/>
                    <a:pt x="151" y="25"/>
                  </a:cubicBezTo>
                  <a:cubicBezTo>
                    <a:pt x="101" y="150"/>
                    <a:pt x="50" y="274"/>
                    <a:pt x="0" y="399"/>
                  </a:cubicBezTo>
                  <a:cubicBezTo>
                    <a:pt x="11" y="399"/>
                    <a:pt x="22" y="399"/>
                    <a:pt x="32" y="399"/>
                  </a:cubicBezTo>
                  <a:cubicBezTo>
                    <a:pt x="100" y="290"/>
                    <a:pt x="167" y="181"/>
                    <a:pt x="234" y="72"/>
                  </a:cubicBezTo>
                  <a:cubicBezTo>
                    <a:pt x="238" y="65"/>
                    <a:pt x="241" y="54"/>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66" name="Freeform: Shape 565"/>
            <p:cNvSpPr/>
            <p:nvPr/>
          </p:nvSpPr>
          <p:spPr>
            <a:xfrm>
              <a:off x="2974680" y="1939680"/>
              <a:ext cx="325080" cy="310680"/>
            </a:xfrm>
            <a:custGeom>
              <a:avLst/>
              <a:gdLst/>
              <a:ahLst/>
              <a:cxnLst/>
              <a:rect l="0" t="0" r="r" b="b"/>
              <a:pathLst>
                <a:path w="903" h="863">
                  <a:moveTo>
                    <a:pt x="903" y="176"/>
                  </a:moveTo>
                  <a:cubicBezTo>
                    <a:pt x="903" y="83"/>
                    <a:pt x="820" y="0"/>
                    <a:pt x="666" y="0"/>
                  </a:cubicBezTo>
                  <a:cubicBezTo>
                    <a:pt x="524" y="0"/>
                    <a:pt x="383" y="0"/>
                    <a:pt x="241" y="0"/>
                  </a:cubicBezTo>
                  <a:cubicBezTo>
                    <a:pt x="220" y="0"/>
                    <a:pt x="205" y="0"/>
                    <a:pt x="205" y="25"/>
                  </a:cubicBezTo>
                  <a:cubicBezTo>
                    <a:pt x="205" y="40"/>
                    <a:pt x="216" y="40"/>
                    <a:pt x="241" y="40"/>
                  </a:cubicBezTo>
                  <a:cubicBezTo>
                    <a:pt x="257" y="41"/>
                    <a:pt x="266" y="40"/>
                    <a:pt x="288" y="43"/>
                  </a:cubicBezTo>
                  <a:cubicBezTo>
                    <a:pt x="313" y="47"/>
                    <a:pt x="324" y="47"/>
                    <a:pt x="324" y="65"/>
                  </a:cubicBezTo>
                  <a:cubicBezTo>
                    <a:pt x="324" y="68"/>
                    <a:pt x="320" y="72"/>
                    <a:pt x="317" y="86"/>
                  </a:cubicBezTo>
                  <a:cubicBezTo>
                    <a:pt x="260" y="313"/>
                    <a:pt x="204" y="539"/>
                    <a:pt x="148" y="766"/>
                  </a:cubicBezTo>
                  <a:cubicBezTo>
                    <a:pt x="137" y="816"/>
                    <a:pt x="133" y="823"/>
                    <a:pt x="32" y="823"/>
                  </a:cubicBezTo>
                  <a:cubicBezTo>
                    <a:pt x="11" y="823"/>
                    <a:pt x="0" y="823"/>
                    <a:pt x="0" y="848"/>
                  </a:cubicBezTo>
                  <a:cubicBezTo>
                    <a:pt x="0" y="863"/>
                    <a:pt x="11" y="863"/>
                    <a:pt x="32" y="863"/>
                  </a:cubicBezTo>
                  <a:cubicBezTo>
                    <a:pt x="184" y="863"/>
                    <a:pt x="335" y="863"/>
                    <a:pt x="486" y="863"/>
                  </a:cubicBezTo>
                  <a:cubicBezTo>
                    <a:pt x="684" y="863"/>
                    <a:pt x="835" y="715"/>
                    <a:pt x="835" y="590"/>
                  </a:cubicBezTo>
                  <a:cubicBezTo>
                    <a:pt x="835" y="500"/>
                    <a:pt x="759" y="428"/>
                    <a:pt x="637" y="413"/>
                  </a:cubicBezTo>
                  <a:cubicBezTo>
                    <a:pt x="770" y="388"/>
                    <a:pt x="903" y="295"/>
                    <a:pt x="903" y="176"/>
                  </a:cubicBezTo>
                  <a:moveTo>
                    <a:pt x="788" y="169"/>
                  </a:moveTo>
                  <a:cubicBezTo>
                    <a:pt x="788" y="280"/>
                    <a:pt x="680" y="403"/>
                    <a:pt x="525" y="403"/>
                  </a:cubicBezTo>
                  <a:cubicBezTo>
                    <a:pt x="463" y="403"/>
                    <a:pt x="401" y="403"/>
                    <a:pt x="338" y="403"/>
                  </a:cubicBezTo>
                  <a:cubicBezTo>
                    <a:pt x="365" y="298"/>
                    <a:pt x="391" y="194"/>
                    <a:pt x="417" y="90"/>
                  </a:cubicBezTo>
                  <a:cubicBezTo>
                    <a:pt x="428" y="43"/>
                    <a:pt x="432" y="40"/>
                    <a:pt x="486" y="40"/>
                  </a:cubicBezTo>
                  <a:cubicBezTo>
                    <a:pt x="540" y="40"/>
                    <a:pt x="594" y="40"/>
                    <a:pt x="648" y="40"/>
                  </a:cubicBezTo>
                  <a:cubicBezTo>
                    <a:pt x="759" y="40"/>
                    <a:pt x="788" y="115"/>
                    <a:pt x="788" y="169"/>
                  </a:cubicBezTo>
                  <a:moveTo>
                    <a:pt x="716" y="575"/>
                  </a:moveTo>
                  <a:cubicBezTo>
                    <a:pt x="716" y="701"/>
                    <a:pt x="605" y="823"/>
                    <a:pt x="453" y="823"/>
                  </a:cubicBezTo>
                  <a:cubicBezTo>
                    <a:pt x="397" y="823"/>
                    <a:pt x="341" y="823"/>
                    <a:pt x="284" y="823"/>
                  </a:cubicBezTo>
                  <a:cubicBezTo>
                    <a:pt x="266" y="823"/>
                    <a:pt x="263" y="823"/>
                    <a:pt x="255" y="823"/>
                  </a:cubicBezTo>
                  <a:cubicBezTo>
                    <a:pt x="241" y="823"/>
                    <a:pt x="238" y="820"/>
                    <a:pt x="238" y="809"/>
                  </a:cubicBezTo>
                  <a:cubicBezTo>
                    <a:pt x="238" y="805"/>
                    <a:pt x="238" y="805"/>
                    <a:pt x="245" y="780"/>
                  </a:cubicBezTo>
                  <a:cubicBezTo>
                    <a:pt x="273" y="663"/>
                    <a:pt x="302" y="545"/>
                    <a:pt x="331" y="428"/>
                  </a:cubicBezTo>
                  <a:cubicBezTo>
                    <a:pt x="411" y="428"/>
                    <a:pt x="492" y="428"/>
                    <a:pt x="572" y="428"/>
                  </a:cubicBezTo>
                  <a:cubicBezTo>
                    <a:pt x="691"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67" name="Freeform: Shape 566"/>
            <p:cNvSpPr/>
            <p:nvPr/>
          </p:nvSpPr>
          <p:spPr>
            <a:xfrm>
              <a:off x="3333600" y="1944720"/>
              <a:ext cx="86760" cy="143640"/>
            </a:xfrm>
            <a:custGeom>
              <a:avLst/>
              <a:gdLst/>
              <a:ahLst/>
              <a:cxnLst/>
              <a:rect l="0" t="0" r="r" b="b"/>
              <a:pathLst>
                <a:path w="241" h="399">
                  <a:moveTo>
                    <a:pt x="241" y="47"/>
                  </a:moveTo>
                  <a:cubicBezTo>
                    <a:pt x="241" y="22"/>
                    <a:pt x="220" y="0"/>
                    <a:pt x="194" y="0"/>
                  </a:cubicBezTo>
                  <a:cubicBezTo>
                    <a:pt x="173" y="0"/>
                    <a:pt x="158" y="11"/>
                    <a:pt x="151" y="25"/>
                  </a:cubicBezTo>
                  <a:cubicBezTo>
                    <a:pt x="101" y="150"/>
                    <a:pt x="50" y="274"/>
                    <a:pt x="0" y="399"/>
                  </a:cubicBezTo>
                  <a:cubicBezTo>
                    <a:pt x="11" y="399"/>
                    <a:pt x="22" y="399"/>
                    <a:pt x="32" y="399"/>
                  </a:cubicBezTo>
                  <a:cubicBezTo>
                    <a:pt x="100" y="290"/>
                    <a:pt x="167" y="181"/>
                    <a:pt x="234" y="72"/>
                  </a:cubicBezTo>
                  <a:cubicBezTo>
                    <a:pt x="238" y="65"/>
                    <a:pt x="241" y="54"/>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68" name="Freeform: Shape 567"/>
            <p:cNvSpPr/>
            <p:nvPr/>
          </p:nvSpPr>
          <p:spPr>
            <a:xfrm>
              <a:off x="3671640" y="1771200"/>
              <a:ext cx="303120" cy="107280"/>
            </a:xfrm>
            <a:custGeom>
              <a:avLst/>
              <a:gdLst/>
              <a:ahLst/>
              <a:cxnLst/>
              <a:rect l="0" t="0" r="r" b="b"/>
              <a:pathLst>
                <a:path w="842" h="298">
                  <a:moveTo>
                    <a:pt x="842" y="25"/>
                  </a:moveTo>
                  <a:cubicBezTo>
                    <a:pt x="842" y="14"/>
                    <a:pt x="828"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28" y="50"/>
                    <a:pt x="842" y="40"/>
                    <a:pt x="842" y="25"/>
                  </a:cubicBezTo>
                  <a:moveTo>
                    <a:pt x="842" y="273"/>
                  </a:moveTo>
                  <a:cubicBezTo>
                    <a:pt x="842" y="259"/>
                    <a:pt x="828"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28"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69" name="Freeform: Shape 568"/>
            <p:cNvSpPr/>
            <p:nvPr/>
          </p:nvSpPr>
          <p:spPr>
            <a:xfrm>
              <a:off x="4419000" y="1328760"/>
              <a:ext cx="181440" cy="301680"/>
            </a:xfrm>
            <a:custGeom>
              <a:avLst/>
              <a:gdLst/>
              <a:ahLst/>
              <a:cxnLst/>
              <a:rect l="0" t="0" r="r" b="b"/>
              <a:pathLst>
                <a:path w="504" h="838">
                  <a:moveTo>
                    <a:pt x="504" y="618"/>
                  </a:moveTo>
                  <a:cubicBezTo>
                    <a:pt x="493" y="618"/>
                    <a:pt x="482" y="618"/>
                    <a:pt x="471" y="618"/>
                  </a:cubicBezTo>
                  <a:cubicBezTo>
                    <a:pt x="464" y="658"/>
                    <a:pt x="457" y="712"/>
                    <a:pt x="443" y="733"/>
                  </a:cubicBezTo>
                  <a:cubicBezTo>
                    <a:pt x="435" y="741"/>
                    <a:pt x="353" y="741"/>
                    <a:pt x="324" y="741"/>
                  </a:cubicBezTo>
                  <a:cubicBezTo>
                    <a:pt x="248" y="741"/>
                    <a:pt x="173" y="741"/>
                    <a:pt x="97" y="741"/>
                  </a:cubicBezTo>
                  <a:cubicBezTo>
                    <a:pt x="142" y="697"/>
                    <a:pt x="186" y="654"/>
                    <a:pt x="230" y="611"/>
                  </a:cubicBezTo>
                  <a:cubicBezTo>
                    <a:pt x="428" y="439"/>
                    <a:pt x="504" y="370"/>
                    <a:pt x="504" y="244"/>
                  </a:cubicBezTo>
                  <a:cubicBezTo>
                    <a:pt x="504" y="101"/>
                    <a:pt x="389" y="0"/>
                    <a:pt x="234" y="0"/>
                  </a:cubicBezTo>
                  <a:cubicBezTo>
                    <a:pt x="94" y="0"/>
                    <a:pt x="0" y="115"/>
                    <a:pt x="0" y="227"/>
                  </a:cubicBezTo>
                  <a:cubicBezTo>
                    <a:pt x="0" y="298"/>
                    <a:pt x="61" y="298"/>
                    <a:pt x="65" y="298"/>
                  </a:cubicBezTo>
                  <a:cubicBezTo>
                    <a:pt x="86" y="298"/>
                    <a:pt x="130" y="284"/>
                    <a:pt x="130" y="230"/>
                  </a:cubicBezTo>
                  <a:cubicBezTo>
                    <a:pt x="130" y="198"/>
                    <a:pt x="108" y="165"/>
                    <a:pt x="65" y="165"/>
                  </a:cubicBezTo>
                  <a:cubicBezTo>
                    <a:pt x="54" y="165"/>
                    <a:pt x="50" y="165"/>
                    <a:pt x="47" y="165"/>
                  </a:cubicBezTo>
                  <a:cubicBezTo>
                    <a:pt x="76" y="83"/>
                    <a:pt x="144" y="36"/>
                    <a:pt x="220" y="36"/>
                  </a:cubicBezTo>
                  <a:cubicBezTo>
                    <a:pt x="335" y="36"/>
                    <a:pt x="389" y="140"/>
                    <a:pt x="389" y="244"/>
                  </a:cubicBezTo>
                  <a:cubicBezTo>
                    <a:pt x="389" y="345"/>
                    <a:pt x="324" y="446"/>
                    <a:pt x="255" y="521"/>
                  </a:cubicBezTo>
                  <a:cubicBezTo>
                    <a:pt x="174" y="611"/>
                    <a:pt x="92" y="701"/>
                    <a:pt x="11" y="791"/>
                  </a:cubicBezTo>
                  <a:cubicBezTo>
                    <a:pt x="0" y="805"/>
                    <a:pt x="0" y="809"/>
                    <a:pt x="0" y="838"/>
                  </a:cubicBezTo>
                  <a:cubicBezTo>
                    <a:pt x="156" y="838"/>
                    <a:pt x="312" y="838"/>
                    <a:pt x="468" y="838"/>
                  </a:cubicBezTo>
                  <a:cubicBezTo>
                    <a:pt x="480" y="765"/>
                    <a:pt x="492" y="691"/>
                    <a:pt x="504" y="61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70" name="Freeform: Shape 569"/>
            <p:cNvSpPr/>
            <p:nvPr/>
          </p:nvSpPr>
          <p:spPr>
            <a:xfrm>
              <a:off x="4180680" y="1815480"/>
              <a:ext cx="658080" cy="18000"/>
            </a:xfrm>
            <a:custGeom>
              <a:avLst/>
              <a:gdLst/>
              <a:ahLst/>
              <a:cxnLst/>
              <a:rect l="0" t="0" r="r" b="b"/>
              <a:pathLst>
                <a:path w="1828" h="50">
                  <a:moveTo>
                    <a:pt x="0" y="0"/>
                  </a:moveTo>
                  <a:cubicBezTo>
                    <a:pt x="609" y="0"/>
                    <a:pt x="1219" y="0"/>
                    <a:pt x="1828" y="0"/>
                  </a:cubicBezTo>
                  <a:cubicBezTo>
                    <a:pt x="1828" y="17"/>
                    <a:pt x="1828" y="34"/>
                    <a:pt x="1828" y="50"/>
                  </a:cubicBezTo>
                  <a:cubicBezTo>
                    <a:pt x="1219" y="50"/>
                    <a:pt x="609" y="50"/>
                    <a:pt x="0" y="50"/>
                  </a:cubicBezTo>
                  <a:cubicBezTo>
                    <a:pt x="0" y="34"/>
                    <a:pt x="0" y="17"/>
                    <a:pt x="0" y="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571" name="Freeform: Shape 570"/>
            <p:cNvSpPr/>
            <p:nvPr/>
          </p:nvSpPr>
          <p:spPr>
            <a:xfrm>
              <a:off x="4204080" y="1947240"/>
              <a:ext cx="181440" cy="302760"/>
            </a:xfrm>
            <a:custGeom>
              <a:avLst/>
              <a:gdLst/>
              <a:ahLst/>
              <a:cxnLst/>
              <a:rect l="0" t="0" r="r" b="b"/>
              <a:pathLst>
                <a:path w="504" h="841">
                  <a:moveTo>
                    <a:pt x="504" y="622"/>
                  </a:moveTo>
                  <a:cubicBezTo>
                    <a:pt x="493" y="622"/>
                    <a:pt x="482" y="622"/>
                    <a:pt x="471" y="622"/>
                  </a:cubicBezTo>
                  <a:cubicBezTo>
                    <a:pt x="464" y="662"/>
                    <a:pt x="457" y="715"/>
                    <a:pt x="443" y="733"/>
                  </a:cubicBezTo>
                  <a:cubicBezTo>
                    <a:pt x="435" y="744"/>
                    <a:pt x="353" y="744"/>
                    <a:pt x="324" y="744"/>
                  </a:cubicBezTo>
                  <a:cubicBezTo>
                    <a:pt x="248" y="744"/>
                    <a:pt x="173" y="744"/>
                    <a:pt x="97" y="744"/>
                  </a:cubicBezTo>
                  <a:cubicBezTo>
                    <a:pt x="142" y="701"/>
                    <a:pt x="186" y="658"/>
                    <a:pt x="230" y="615"/>
                  </a:cubicBezTo>
                  <a:cubicBezTo>
                    <a:pt x="428" y="442"/>
                    <a:pt x="504" y="374"/>
                    <a:pt x="504" y="244"/>
                  </a:cubicBezTo>
                  <a:cubicBezTo>
                    <a:pt x="504" y="101"/>
                    <a:pt x="389" y="0"/>
                    <a:pt x="234" y="0"/>
                  </a:cubicBezTo>
                  <a:cubicBezTo>
                    <a:pt x="94" y="0"/>
                    <a:pt x="0" y="119"/>
                    <a:pt x="0" y="230"/>
                  </a:cubicBezTo>
                  <a:cubicBezTo>
                    <a:pt x="0" y="302"/>
                    <a:pt x="61" y="302"/>
                    <a:pt x="65" y="302"/>
                  </a:cubicBezTo>
                  <a:cubicBezTo>
                    <a:pt x="86" y="302"/>
                    <a:pt x="130" y="284"/>
                    <a:pt x="130" y="234"/>
                  </a:cubicBezTo>
                  <a:cubicBezTo>
                    <a:pt x="130" y="201"/>
                    <a:pt x="108" y="169"/>
                    <a:pt x="65" y="169"/>
                  </a:cubicBezTo>
                  <a:cubicBezTo>
                    <a:pt x="54" y="169"/>
                    <a:pt x="50" y="169"/>
                    <a:pt x="47" y="169"/>
                  </a:cubicBezTo>
                  <a:cubicBezTo>
                    <a:pt x="76" y="86"/>
                    <a:pt x="144" y="40"/>
                    <a:pt x="220" y="40"/>
                  </a:cubicBezTo>
                  <a:cubicBezTo>
                    <a:pt x="335" y="40"/>
                    <a:pt x="389" y="144"/>
                    <a:pt x="389" y="244"/>
                  </a:cubicBezTo>
                  <a:cubicBezTo>
                    <a:pt x="389" y="349"/>
                    <a:pt x="324" y="446"/>
                    <a:pt x="255" y="525"/>
                  </a:cubicBezTo>
                  <a:cubicBezTo>
                    <a:pt x="174" y="615"/>
                    <a:pt x="92" y="705"/>
                    <a:pt x="11" y="795"/>
                  </a:cubicBezTo>
                  <a:cubicBezTo>
                    <a:pt x="0" y="809"/>
                    <a:pt x="0" y="813"/>
                    <a:pt x="0" y="841"/>
                  </a:cubicBezTo>
                  <a:cubicBezTo>
                    <a:pt x="156" y="841"/>
                    <a:pt x="312" y="841"/>
                    <a:pt x="468" y="841"/>
                  </a:cubicBezTo>
                  <a:cubicBezTo>
                    <a:pt x="480" y="768"/>
                    <a:pt x="492" y="695"/>
                    <a:pt x="504" y="62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72" name="Freeform: Shape 571"/>
            <p:cNvSpPr/>
            <p:nvPr/>
          </p:nvSpPr>
          <p:spPr>
            <a:xfrm>
              <a:off x="4447800" y="2202480"/>
              <a:ext cx="53280" cy="136080"/>
            </a:xfrm>
            <a:custGeom>
              <a:avLst/>
              <a:gdLst/>
              <a:ahLst/>
              <a:cxnLst/>
              <a:rect l="0" t="0" r="r" b="b"/>
              <a:pathLst>
                <a:path w="148" h="378">
                  <a:moveTo>
                    <a:pt x="148" y="133"/>
                  </a:moveTo>
                  <a:cubicBezTo>
                    <a:pt x="148" y="50"/>
                    <a:pt x="115" y="0"/>
                    <a:pt x="65" y="0"/>
                  </a:cubicBezTo>
                  <a:cubicBezTo>
                    <a:pt x="25" y="0"/>
                    <a:pt x="0" y="32"/>
                    <a:pt x="0" y="68"/>
                  </a:cubicBezTo>
                  <a:cubicBezTo>
                    <a:pt x="0" y="101"/>
                    <a:pt x="25" y="133"/>
                    <a:pt x="65" y="133"/>
                  </a:cubicBezTo>
                  <a:cubicBezTo>
                    <a:pt x="83" y="133"/>
                    <a:pt x="97" y="129"/>
                    <a:pt x="112" y="119"/>
                  </a:cubicBezTo>
                  <a:cubicBezTo>
                    <a:pt x="115" y="115"/>
                    <a:pt x="116" y="116"/>
                    <a:pt x="119" y="115"/>
                  </a:cubicBezTo>
                  <a:cubicBezTo>
                    <a:pt x="119" y="121"/>
                    <a:pt x="119" y="115"/>
                    <a:pt x="119" y="133"/>
                  </a:cubicBezTo>
                  <a:cubicBezTo>
                    <a:pt x="119" y="227"/>
                    <a:pt x="77" y="303"/>
                    <a:pt x="32" y="345"/>
                  </a:cubicBezTo>
                  <a:cubicBezTo>
                    <a:pt x="19" y="357"/>
                    <a:pt x="18" y="360"/>
                    <a:pt x="18" y="363"/>
                  </a:cubicBezTo>
                  <a:cubicBezTo>
                    <a:pt x="18" y="374"/>
                    <a:pt x="25" y="378"/>
                    <a:pt x="32" y="378"/>
                  </a:cubicBezTo>
                  <a:cubicBezTo>
                    <a:pt x="47" y="378"/>
                    <a:pt x="148" y="280"/>
                    <a:pt x="148" y="13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73" name="Freeform: Shape 572"/>
            <p:cNvSpPr/>
            <p:nvPr/>
          </p:nvSpPr>
          <p:spPr>
            <a:xfrm>
              <a:off x="4623840" y="1942200"/>
              <a:ext cx="200880" cy="308160"/>
            </a:xfrm>
            <a:custGeom>
              <a:avLst/>
              <a:gdLst/>
              <a:ahLst/>
              <a:cxnLst/>
              <a:rect l="0" t="0" r="r" b="b"/>
              <a:pathLst>
                <a:path w="558" h="856">
                  <a:moveTo>
                    <a:pt x="558" y="647"/>
                  </a:moveTo>
                  <a:cubicBezTo>
                    <a:pt x="558" y="634"/>
                    <a:pt x="558" y="621"/>
                    <a:pt x="558" y="608"/>
                  </a:cubicBezTo>
                  <a:cubicBezTo>
                    <a:pt x="516" y="608"/>
                    <a:pt x="474" y="608"/>
                    <a:pt x="432" y="608"/>
                  </a:cubicBezTo>
                  <a:cubicBezTo>
                    <a:pt x="432" y="417"/>
                    <a:pt x="432" y="227"/>
                    <a:pt x="432" y="36"/>
                  </a:cubicBezTo>
                  <a:cubicBezTo>
                    <a:pt x="432" y="11"/>
                    <a:pt x="432" y="0"/>
                    <a:pt x="414" y="0"/>
                  </a:cubicBezTo>
                  <a:cubicBezTo>
                    <a:pt x="399" y="0"/>
                    <a:pt x="396" y="0"/>
                    <a:pt x="389" y="18"/>
                  </a:cubicBezTo>
                  <a:cubicBezTo>
                    <a:pt x="259" y="215"/>
                    <a:pt x="130" y="411"/>
                    <a:pt x="0" y="608"/>
                  </a:cubicBezTo>
                  <a:cubicBezTo>
                    <a:pt x="0" y="621"/>
                    <a:pt x="0" y="634"/>
                    <a:pt x="0" y="647"/>
                  </a:cubicBezTo>
                  <a:cubicBezTo>
                    <a:pt x="112" y="647"/>
                    <a:pt x="223" y="647"/>
                    <a:pt x="335" y="647"/>
                  </a:cubicBezTo>
                  <a:cubicBezTo>
                    <a:pt x="335" y="684"/>
                    <a:pt x="335" y="721"/>
                    <a:pt x="335" y="759"/>
                  </a:cubicBezTo>
                  <a:cubicBezTo>
                    <a:pt x="335" y="802"/>
                    <a:pt x="331" y="816"/>
                    <a:pt x="238" y="816"/>
                  </a:cubicBezTo>
                  <a:cubicBezTo>
                    <a:pt x="229" y="816"/>
                    <a:pt x="221" y="816"/>
                    <a:pt x="212" y="816"/>
                  </a:cubicBezTo>
                  <a:cubicBezTo>
                    <a:pt x="212" y="829"/>
                    <a:pt x="212" y="842"/>
                    <a:pt x="212" y="856"/>
                  </a:cubicBezTo>
                  <a:cubicBezTo>
                    <a:pt x="263" y="852"/>
                    <a:pt x="333" y="852"/>
                    <a:pt x="385" y="852"/>
                  </a:cubicBezTo>
                  <a:cubicBezTo>
                    <a:pt x="437" y="852"/>
                    <a:pt x="504" y="852"/>
                    <a:pt x="554" y="856"/>
                  </a:cubicBezTo>
                  <a:cubicBezTo>
                    <a:pt x="554" y="842"/>
                    <a:pt x="554" y="829"/>
                    <a:pt x="554" y="816"/>
                  </a:cubicBezTo>
                  <a:cubicBezTo>
                    <a:pt x="546" y="816"/>
                    <a:pt x="537" y="816"/>
                    <a:pt x="529" y="816"/>
                  </a:cubicBezTo>
                  <a:cubicBezTo>
                    <a:pt x="435" y="816"/>
                    <a:pt x="432" y="802"/>
                    <a:pt x="432" y="759"/>
                  </a:cubicBezTo>
                  <a:cubicBezTo>
                    <a:pt x="432" y="721"/>
                    <a:pt x="432" y="684"/>
                    <a:pt x="432" y="647"/>
                  </a:cubicBezTo>
                  <a:cubicBezTo>
                    <a:pt x="474" y="647"/>
                    <a:pt x="516" y="647"/>
                    <a:pt x="558" y="647"/>
                  </a:cubicBezTo>
                  <a:moveTo>
                    <a:pt x="342" y="608"/>
                  </a:moveTo>
                  <a:cubicBezTo>
                    <a:pt x="240" y="608"/>
                    <a:pt x="138" y="608"/>
                    <a:pt x="36" y="608"/>
                  </a:cubicBezTo>
                  <a:cubicBezTo>
                    <a:pt x="138" y="451"/>
                    <a:pt x="240" y="294"/>
                    <a:pt x="342" y="137"/>
                  </a:cubicBezTo>
                  <a:cubicBezTo>
                    <a:pt x="342" y="294"/>
                    <a:pt x="342" y="451"/>
                    <a:pt x="342" y="60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74" name="Freeform: Shape 573"/>
            <p:cNvSpPr/>
            <p:nvPr/>
          </p:nvSpPr>
          <p:spPr>
            <a:xfrm>
              <a:off x="5044680" y="1771200"/>
              <a:ext cx="303120" cy="107280"/>
            </a:xfrm>
            <a:custGeom>
              <a:avLst/>
              <a:gdLst/>
              <a:ahLst/>
              <a:cxnLst/>
              <a:rect l="0" t="0" r="r" b="b"/>
              <a:pathLst>
                <a:path w="842" h="298">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40"/>
                    <a:pt x="842" y="25"/>
                  </a:cubicBezTo>
                  <a:moveTo>
                    <a:pt x="842" y="273"/>
                  </a:moveTo>
                  <a:cubicBezTo>
                    <a:pt x="842" y="259"/>
                    <a:pt x="831"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75" name="Freeform: Shape 574"/>
            <p:cNvSpPr/>
            <p:nvPr/>
          </p:nvSpPr>
          <p:spPr>
            <a:xfrm>
              <a:off x="5577120" y="1328760"/>
              <a:ext cx="181440" cy="311760"/>
            </a:xfrm>
            <a:custGeom>
              <a:avLst/>
              <a:gdLst/>
              <a:ahLst/>
              <a:cxnLst/>
              <a:rect l="0" t="0" r="r" b="b"/>
              <a:pathLst>
                <a:path w="504" h="866">
                  <a:moveTo>
                    <a:pt x="504" y="586"/>
                  </a:moveTo>
                  <a:cubicBezTo>
                    <a:pt x="504" y="435"/>
                    <a:pt x="399" y="309"/>
                    <a:pt x="263" y="309"/>
                  </a:cubicBezTo>
                  <a:cubicBezTo>
                    <a:pt x="202" y="309"/>
                    <a:pt x="148" y="331"/>
                    <a:pt x="104" y="374"/>
                  </a:cubicBezTo>
                  <a:cubicBezTo>
                    <a:pt x="104" y="291"/>
                    <a:pt x="104" y="209"/>
                    <a:pt x="104" y="126"/>
                  </a:cubicBezTo>
                  <a:cubicBezTo>
                    <a:pt x="130" y="133"/>
                    <a:pt x="169" y="144"/>
                    <a:pt x="212" y="144"/>
                  </a:cubicBezTo>
                  <a:cubicBezTo>
                    <a:pt x="367" y="144"/>
                    <a:pt x="453" y="29"/>
                    <a:pt x="453" y="11"/>
                  </a:cubicBezTo>
                  <a:cubicBezTo>
                    <a:pt x="453" y="4"/>
                    <a:pt x="450" y="0"/>
                    <a:pt x="443" y="0"/>
                  </a:cubicBezTo>
                  <a:cubicBezTo>
                    <a:pt x="439" y="1"/>
                    <a:pt x="439" y="0"/>
                    <a:pt x="432" y="4"/>
                  </a:cubicBezTo>
                  <a:cubicBezTo>
                    <a:pt x="407" y="14"/>
                    <a:pt x="345" y="40"/>
                    <a:pt x="259" y="40"/>
                  </a:cubicBezTo>
                  <a:cubicBezTo>
                    <a:pt x="209" y="40"/>
                    <a:pt x="151" y="29"/>
                    <a:pt x="94" y="4"/>
                  </a:cubicBezTo>
                  <a:cubicBezTo>
                    <a:pt x="83" y="0"/>
                    <a:pt x="82" y="1"/>
                    <a:pt x="76" y="0"/>
                  </a:cubicBezTo>
                  <a:cubicBezTo>
                    <a:pt x="65" y="0"/>
                    <a:pt x="65" y="11"/>
                    <a:pt x="65" y="29"/>
                  </a:cubicBezTo>
                  <a:cubicBezTo>
                    <a:pt x="65" y="153"/>
                    <a:pt x="65" y="278"/>
                    <a:pt x="65" y="403"/>
                  </a:cubicBezTo>
                  <a:cubicBezTo>
                    <a:pt x="65" y="428"/>
                    <a:pt x="65" y="435"/>
                    <a:pt x="83" y="435"/>
                  </a:cubicBezTo>
                  <a:cubicBezTo>
                    <a:pt x="90" y="435"/>
                    <a:pt x="94" y="431"/>
                    <a:pt x="97" y="424"/>
                  </a:cubicBezTo>
                  <a:cubicBezTo>
                    <a:pt x="112" y="406"/>
                    <a:pt x="158" y="338"/>
                    <a:pt x="263" y="338"/>
                  </a:cubicBezTo>
                  <a:cubicBezTo>
                    <a:pt x="327" y="338"/>
                    <a:pt x="360" y="395"/>
                    <a:pt x="367" y="417"/>
                  </a:cubicBezTo>
                  <a:cubicBezTo>
                    <a:pt x="389" y="464"/>
                    <a:pt x="392" y="514"/>
                    <a:pt x="392" y="575"/>
                  </a:cubicBezTo>
                  <a:cubicBezTo>
                    <a:pt x="392" y="622"/>
                    <a:pt x="392" y="697"/>
                    <a:pt x="360" y="751"/>
                  </a:cubicBezTo>
                  <a:cubicBezTo>
                    <a:pt x="331" y="798"/>
                    <a:pt x="284" y="831"/>
                    <a:pt x="227" y="831"/>
                  </a:cubicBezTo>
                  <a:cubicBezTo>
                    <a:pt x="133" y="831"/>
                    <a:pt x="61" y="766"/>
                    <a:pt x="40" y="690"/>
                  </a:cubicBezTo>
                  <a:cubicBezTo>
                    <a:pt x="43" y="690"/>
                    <a:pt x="47" y="694"/>
                    <a:pt x="61" y="694"/>
                  </a:cubicBezTo>
                  <a:cubicBezTo>
                    <a:pt x="104" y="694"/>
                    <a:pt x="126" y="663"/>
                    <a:pt x="126" y="633"/>
                  </a:cubicBezTo>
                  <a:cubicBezTo>
                    <a:pt x="126" y="602"/>
                    <a:pt x="104" y="568"/>
                    <a:pt x="61" y="568"/>
                  </a:cubicBezTo>
                  <a:cubicBezTo>
                    <a:pt x="43" y="568"/>
                    <a:pt x="0" y="579"/>
                    <a:pt x="0" y="636"/>
                  </a:cubicBezTo>
                  <a:cubicBezTo>
                    <a:pt x="0" y="744"/>
                    <a:pt x="86" y="866"/>
                    <a:pt x="227" y="866"/>
                  </a:cubicBezTo>
                  <a:cubicBezTo>
                    <a:pt x="374" y="866"/>
                    <a:pt x="504" y="744"/>
                    <a:pt x="504" y="58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76" name="Freeform: Shape 575"/>
            <p:cNvSpPr/>
            <p:nvPr/>
          </p:nvSpPr>
          <p:spPr>
            <a:xfrm>
              <a:off x="5554080" y="1815480"/>
              <a:ext cx="227880" cy="18000"/>
            </a:xfrm>
            <a:custGeom>
              <a:avLst/>
              <a:gdLst/>
              <a:ahLst/>
              <a:cxnLst/>
              <a:rect l="0" t="0" r="r" b="b"/>
              <a:pathLst>
                <a:path w="633" h="50">
                  <a:moveTo>
                    <a:pt x="0" y="0"/>
                  </a:moveTo>
                  <a:cubicBezTo>
                    <a:pt x="211" y="0"/>
                    <a:pt x="422" y="0"/>
                    <a:pt x="633" y="0"/>
                  </a:cubicBezTo>
                  <a:cubicBezTo>
                    <a:pt x="633" y="17"/>
                    <a:pt x="633" y="34"/>
                    <a:pt x="633" y="50"/>
                  </a:cubicBezTo>
                  <a:cubicBezTo>
                    <a:pt x="422" y="50"/>
                    <a:pt x="211" y="50"/>
                    <a:pt x="0" y="50"/>
                  </a:cubicBezTo>
                  <a:cubicBezTo>
                    <a:pt x="0" y="34"/>
                    <a:pt x="0" y="17"/>
                    <a:pt x="0" y="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577" name="Freeform: Shape 576"/>
            <p:cNvSpPr/>
            <p:nvPr/>
          </p:nvSpPr>
          <p:spPr>
            <a:xfrm>
              <a:off x="5573520" y="1947240"/>
              <a:ext cx="189000" cy="313200"/>
            </a:xfrm>
            <a:custGeom>
              <a:avLst/>
              <a:gdLst/>
              <a:ahLst/>
              <a:cxnLst/>
              <a:rect l="0" t="0" r="r" b="b"/>
              <a:pathLst>
                <a:path w="525" h="870">
                  <a:moveTo>
                    <a:pt x="525" y="586"/>
                  </a:moveTo>
                  <a:cubicBezTo>
                    <a:pt x="525" y="424"/>
                    <a:pt x="414" y="302"/>
                    <a:pt x="273" y="302"/>
                  </a:cubicBezTo>
                  <a:cubicBezTo>
                    <a:pt x="187" y="302"/>
                    <a:pt x="140" y="367"/>
                    <a:pt x="115" y="428"/>
                  </a:cubicBezTo>
                  <a:cubicBezTo>
                    <a:pt x="115" y="418"/>
                    <a:pt x="115" y="409"/>
                    <a:pt x="115" y="399"/>
                  </a:cubicBezTo>
                  <a:cubicBezTo>
                    <a:pt x="115" y="79"/>
                    <a:pt x="270" y="32"/>
                    <a:pt x="335" y="32"/>
                  </a:cubicBezTo>
                  <a:cubicBezTo>
                    <a:pt x="367" y="32"/>
                    <a:pt x="417" y="40"/>
                    <a:pt x="446" y="83"/>
                  </a:cubicBezTo>
                  <a:cubicBezTo>
                    <a:pt x="428" y="83"/>
                    <a:pt x="378" y="83"/>
                    <a:pt x="378" y="140"/>
                  </a:cubicBezTo>
                  <a:cubicBezTo>
                    <a:pt x="378" y="180"/>
                    <a:pt x="407" y="198"/>
                    <a:pt x="435" y="198"/>
                  </a:cubicBezTo>
                  <a:cubicBezTo>
                    <a:pt x="457" y="198"/>
                    <a:pt x="493" y="187"/>
                    <a:pt x="493" y="137"/>
                  </a:cubicBezTo>
                  <a:cubicBezTo>
                    <a:pt x="493" y="61"/>
                    <a:pt x="439" y="0"/>
                    <a:pt x="331" y="0"/>
                  </a:cubicBezTo>
                  <a:cubicBezTo>
                    <a:pt x="173" y="0"/>
                    <a:pt x="0" y="165"/>
                    <a:pt x="0" y="442"/>
                  </a:cubicBezTo>
                  <a:cubicBezTo>
                    <a:pt x="0" y="780"/>
                    <a:pt x="148" y="870"/>
                    <a:pt x="266" y="870"/>
                  </a:cubicBezTo>
                  <a:cubicBezTo>
                    <a:pt x="407" y="870"/>
                    <a:pt x="525" y="751"/>
                    <a:pt x="525" y="586"/>
                  </a:cubicBezTo>
                  <a:moveTo>
                    <a:pt x="410" y="582"/>
                  </a:moveTo>
                  <a:cubicBezTo>
                    <a:pt x="410" y="644"/>
                    <a:pt x="410" y="708"/>
                    <a:pt x="389" y="751"/>
                  </a:cubicBezTo>
                  <a:cubicBezTo>
                    <a:pt x="353" y="827"/>
                    <a:pt x="295" y="834"/>
                    <a:pt x="266" y="834"/>
                  </a:cubicBezTo>
                  <a:cubicBezTo>
                    <a:pt x="184" y="834"/>
                    <a:pt x="148" y="759"/>
                    <a:pt x="140" y="741"/>
                  </a:cubicBezTo>
                  <a:cubicBezTo>
                    <a:pt x="115" y="680"/>
                    <a:pt x="115" y="579"/>
                    <a:pt x="115" y="557"/>
                  </a:cubicBezTo>
                  <a:cubicBezTo>
                    <a:pt x="115" y="457"/>
                    <a:pt x="158" y="331"/>
                    <a:pt x="270" y="331"/>
                  </a:cubicBezTo>
                  <a:cubicBezTo>
                    <a:pt x="291" y="331"/>
                    <a:pt x="349" y="331"/>
                    <a:pt x="389" y="410"/>
                  </a:cubicBezTo>
                  <a:cubicBezTo>
                    <a:pt x="410" y="457"/>
                    <a:pt x="410" y="521"/>
                    <a:pt x="410" y="58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sp>
        <p:nvSpPr>
          <p:cNvPr id="578" name="TextBox 577"/>
          <p:cNvSpPr txBox="1"/>
          <p:nvPr/>
        </p:nvSpPr>
        <p:spPr>
          <a:xfrm>
            <a:off x="72360" y="2243520"/>
            <a:ext cx="9528840" cy="701640"/>
          </a:xfrm>
          <a:prstGeom prst="rect">
            <a:avLst/>
          </a:prstGeom>
          <a:noFill/>
          <a:ln w="18000">
            <a:noFill/>
          </a:ln>
        </p:spPr>
        <p:txBody>
          <a:bodyPr lIns="36000" tIns="36000" rIns="36000" bIns="36000" anchor="ctr">
            <a:noAutofit/>
          </a:bodyPr>
          <a:lstStyle/>
          <a:p>
            <a:pPr algn="just">
              <a:lnSpc>
                <a:spcPct val="110000"/>
              </a:lnSpc>
            </a:pPr>
            <a:r>
              <a:rPr lang="sv-SE" sz="4000" b="0" strike="noStrike" spc="-1">
                <a:solidFill>
                  <a:srgbClr val="000000"/>
                </a:solidFill>
                <a:latin typeface="Times New Roman"/>
              </a:rPr>
              <a:t>Suy ra: </a:t>
            </a:r>
            <a:endParaRPr lang="de-AT" sz="4000" b="0" strike="noStrike" spc="-1">
              <a:solidFill>
                <a:srgbClr val="000000"/>
              </a:solidFill>
              <a:latin typeface="Source Sans Pro"/>
            </a:endParaRPr>
          </a:p>
        </p:txBody>
      </p:sp>
      <p:sp>
        <p:nvSpPr>
          <p:cNvPr id="579" name="TextBox 578"/>
          <p:cNvSpPr txBox="1"/>
          <p:nvPr/>
        </p:nvSpPr>
        <p:spPr>
          <a:xfrm>
            <a:off x="72720" y="2926080"/>
            <a:ext cx="9757080" cy="780120"/>
          </a:xfrm>
          <a:prstGeom prst="rect">
            <a:avLst/>
          </a:prstGeom>
          <a:noFill/>
          <a:ln w="18000">
            <a:noFill/>
          </a:ln>
        </p:spPr>
        <p:txBody>
          <a:bodyPr lIns="36000" tIns="36000" rIns="36000" bIns="36000" anchor="ctr">
            <a:noAutofit/>
          </a:bodyPr>
          <a:lstStyle/>
          <a:p>
            <a:pPr algn="just">
              <a:lnSpc>
                <a:spcPct val="110000"/>
              </a:lnSpc>
            </a:pPr>
            <a:r>
              <a:rPr lang="sv-SE" sz="4000" b="0" strike="noStrike" spc="-1">
                <a:solidFill>
                  <a:srgbClr val="000000"/>
                </a:solidFill>
                <a:latin typeface="Times New Roman"/>
              </a:rPr>
              <a:t>Xét </a:t>
            </a:r>
            <a:r>
              <a:rPr lang="sv-SE" sz="4000" b="0" strike="noStrike" spc="-1">
                <a:solidFill>
                  <a:srgbClr val="000000"/>
                </a:solidFill>
                <a:latin typeface="Times New Roman" panose="02020603050405020304" pitchFamily="18" charset="0"/>
                <a:ea typeface="TexMaths Symbols"/>
                <a:cs typeface="Times New Roman" panose="02020603050405020304" pitchFamily="18" charset="0"/>
              </a:rPr>
              <a:t>∆ ABC</a:t>
            </a:r>
            <a:r>
              <a:rPr lang="sv-SE" sz="4000" b="0" strike="noStrike" spc="-1">
                <a:solidFill>
                  <a:srgbClr val="000000"/>
                </a:solidFill>
                <a:latin typeface="Times New Roman" panose="02020603050405020304" pitchFamily="18" charset="0"/>
                <a:ea typeface="Times New Roman"/>
                <a:cs typeface="Times New Roman" panose="02020603050405020304" pitchFamily="18" charset="0"/>
              </a:rPr>
              <a:t> và </a:t>
            </a:r>
            <a:r>
              <a:rPr lang="sv-SE" sz="4000" b="0" strike="noStrike" spc="-1">
                <a:solidFill>
                  <a:srgbClr val="000000"/>
                </a:solidFill>
                <a:latin typeface="Times New Roman" panose="02020603050405020304" pitchFamily="18" charset="0"/>
                <a:ea typeface="TexMaths Symbols"/>
                <a:cs typeface="Times New Roman" panose="02020603050405020304" pitchFamily="18" charset="0"/>
              </a:rPr>
              <a:t>∆ A'B'C'</a:t>
            </a:r>
            <a:r>
              <a:rPr lang="sv-SE" sz="4000" b="0" strike="noStrike" spc="-1">
                <a:solidFill>
                  <a:srgbClr val="000000"/>
                </a:solidFill>
                <a:latin typeface="Times New Roman" panose="02020603050405020304" pitchFamily="18" charset="0"/>
                <a:ea typeface="Times New Roman"/>
                <a:cs typeface="Times New Roman" panose="02020603050405020304" pitchFamily="18" charset="0"/>
              </a:rPr>
              <a:t> </a:t>
            </a:r>
            <a:r>
              <a:rPr lang="sv-SE" sz="4000" b="0" strike="noStrike" spc="-1">
                <a:solidFill>
                  <a:srgbClr val="000000"/>
                </a:solidFill>
                <a:latin typeface="Times New Roman"/>
                <a:ea typeface="Times New Roman"/>
              </a:rPr>
              <a:t>, ta có:</a:t>
            </a:r>
            <a:endParaRPr lang="de-AT" sz="4000" b="0" strike="noStrike" spc="-1">
              <a:solidFill>
                <a:srgbClr val="000000"/>
              </a:solidFill>
              <a:latin typeface="Source Sans Pro"/>
            </a:endParaRPr>
          </a:p>
        </p:txBody>
      </p:sp>
      <p:grpSp>
        <p:nvGrpSpPr>
          <p:cNvPr id="580" name="Group 579"/>
          <p:cNvGrpSpPr/>
          <p:nvPr/>
        </p:nvGrpSpPr>
        <p:grpSpPr>
          <a:xfrm>
            <a:off x="1861920" y="2449080"/>
            <a:ext cx="4661640" cy="452160"/>
            <a:chOff x="1861920" y="2449080"/>
            <a:chExt cx="4661640" cy="452160"/>
          </a:xfrm>
        </p:grpSpPr>
        <p:sp>
          <p:nvSpPr>
            <p:cNvPr id="581" name="Freeform: Shape 580"/>
            <p:cNvSpPr/>
            <p:nvPr/>
          </p:nvSpPr>
          <p:spPr>
            <a:xfrm>
              <a:off x="1861920" y="2463120"/>
              <a:ext cx="335520" cy="325800"/>
            </a:xfrm>
            <a:custGeom>
              <a:avLst/>
              <a:gdLst/>
              <a:ahLst/>
              <a:cxnLst/>
              <a:rect l="0" t="0" r="r" b="b"/>
              <a:pathLst>
                <a:path w="932" h="905">
                  <a:moveTo>
                    <a:pt x="932" y="894"/>
                  </a:moveTo>
                  <a:cubicBezTo>
                    <a:pt x="930" y="889"/>
                    <a:pt x="932" y="890"/>
                    <a:pt x="925" y="879"/>
                  </a:cubicBezTo>
                  <a:cubicBezTo>
                    <a:pt x="783" y="595"/>
                    <a:pt x="642" y="310"/>
                    <a:pt x="500" y="25"/>
                  </a:cubicBezTo>
                  <a:cubicBezTo>
                    <a:pt x="489" y="7"/>
                    <a:pt x="486" y="0"/>
                    <a:pt x="464" y="0"/>
                  </a:cubicBezTo>
                  <a:cubicBezTo>
                    <a:pt x="443" y="0"/>
                    <a:pt x="443" y="7"/>
                    <a:pt x="432" y="25"/>
                  </a:cubicBezTo>
                  <a:cubicBezTo>
                    <a:pt x="289" y="310"/>
                    <a:pt x="146" y="595"/>
                    <a:pt x="4" y="879"/>
                  </a:cubicBezTo>
                  <a:cubicBezTo>
                    <a:pt x="0" y="890"/>
                    <a:pt x="1" y="889"/>
                    <a:pt x="0" y="894"/>
                  </a:cubicBezTo>
                  <a:cubicBezTo>
                    <a:pt x="0" y="905"/>
                    <a:pt x="7" y="905"/>
                    <a:pt x="25" y="905"/>
                  </a:cubicBezTo>
                  <a:cubicBezTo>
                    <a:pt x="318" y="905"/>
                    <a:pt x="611" y="905"/>
                    <a:pt x="903" y="905"/>
                  </a:cubicBezTo>
                  <a:cubicBezTo>
                    <a:pt x="925" y="905"/>
                    <a:pt x="932" y="905"/>
                    <a:pt x="932" y="894"/>
                  </a:cubicBezTo>
                  <a:moveTo>
                    <a:pt x="767" y="808"/>
                  </a:moveTo>
                  <a:cubicBezTo>
                    <a:pt x="539" y="808"/>
                    <a:pt x="311" y="808"/>
                    <a:pt x="83" y="808"/>
                  </a:cubicBezTo>
                  <a:cubicBezTo>
                    <a:pt x="197" y="581"/>
                    <a:pt x="311" y="355"/>
                    <a:pt x="425" y="129"/>
                  </a:cubicBezTo>
                  <a:cubicBezTo>
                    <a:pt x="539" y="355"/>
                    <a:pt x="653" y="581"/>
                    <a:pt x="767" y="80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82" name="Freeform: Shape 581"/>
            <p:cNvSpPr/>
            <p:nvPr/>
          </p:nvSpPr>
          <p:spPr>
            <a:xfrm>
              <a:off x="2234880" y="2463120"/>
              <a:ext cx="312120" cy="325800"/>
            </a:xfrm>
            <a:custGeom>
              <a:avLst/>
              <a:gdLst/>
              <a:ahLst/>
              <a:cxnLst/>
              <a:rect l="0" t="0" r="r" b="b"/>
              <a:pathLst>
                <a:path w="867" h="905">
                  <a:moveTo>
                    <a:pt x="867" y="879"/>
                  </a:moveTo>
                  <a:cubicBezTo>
                    <a:pt x="867" y="865"/>
                    <a:pt x="857" y="865"/>
                    <a:pt x="839" y="865"/>
                  </a:cubicBezTo>
                  <a:cubicBezTo>
                    <a:pt x="759" y="865"/>
                    <a:pt x="759" y="854"/>
                    <a:pt x="756" y="818"/>
                  </a:cubicBezTo>
                  <a:cubicBezTo>
                    <a:pt x="731" y="556"/>
                    <a:pt x="705" y="294"/>
                    <a:pt x="680" y="32"/>
                  </a:cubicBezTo>
                  <a:cubicBezTo>
                    <a:pt x="677" y="7"/>
                    <a:pt x="677" y="0"/>
                    <a:pt x="655" y="0"/>
                  </a:cubicBezTo>
                  <a:cubicBezTo>
                    <a:pt x="637" y="0"/>
                    <a:pt x="630" y="11"/>
                    <a:pt x="623" y="22"/>
                  </a:cubicBezTo>
                  <a:cubicBezTo>
                    <a:pt x="476" y="267"/>
                    <a:pt x="330" y="512"/>
                    <a:pt x="184" y="757"/>
                  </a:cubicBezTo>
                  <a:cubicBezTo>
                    <a:pt x="133" y="843"/>
                    <a:pt x="83" y="861"/>
                    <a:pt x="29" y="865"/>
                  </a:cubicBezTo>
                  <a:cubicBezTo>
                    <a:pt x="11" y="865"/>
                    <a:pt x="0" y="865"/>
                    <a:pt x="0" y="890"/>
                  </a:cubicBezTo>
                  <a:cubicBezTo>
                    <a:pt x="0" y="897"/>
                    <a:pt x="7" y="905"/>
                    <a:pt x="18" y="905"/>
                  </a:cubicBezTo>
                  <a:cubicBezTo>
                    <a:pt x="50" y="905"/>
                    <a:pt x="90" y="901"/>
                    <a:pt x="126" y="901"/>
                  </a:cubicBezTo>
                  <a:cubicBezTo>
                    <a:pt x="169" y="901"/>
                    <a:pt x="212" y="905"/>
                    <a:pt x="252" y="905"/>
                  </a:cubicBezTo>
                  <a:cubicBezTo>
                    <a:pt x="259" y="905"/>
                    <a:pt x="277" y="905"/>
                    <a:pt x="277" y="879"/>
                  </a:cubicBezTo>
                  <a:cubicBezTo>
                    <a:pt x="277" y="865"/>
                    <a:pt x="266" y="865"/>
                    <a:pt x="256" y="865"/>
                  </a:cubicBezTo>
                  <a:cubicBezTo>
                    <a:pt x="227" y="861"/>
                    <a:pt x="198" y="851"/>
                    <a:pt x="198" y="822"/>
                  </a:cubicBezTo>
                  <a:cubicBezTo>
                    <a:pt x="198" y="804"/>
                    <a:pt x="205" y="793"/>
                    <a:pt x="216" y="775"/>
                  </a:cubicBezTo>
                  <a:cubicBezTo>
                    <a:pt x="223" y="757"/>
                    <a:pt x="223" y="757"/>
                    <a:pt x="310" y="614"/>
                  </a:cubicBezTo>
                  <a:cubicBezTo>
                    <a:pt x="416" y="614"/>
                    <a:pt x="523" y="614"/>
                    <a:pt x="630" y="614"/>
                  </a:cubicBezTo>
                  <a:cubicBezTo>
                    <a:pt x="630" y="639"/>
                    <a:pt x="648" y="811"/>
                    <a:pt x="648" y="822"/>
                  </a:cubicBezTo>
                  <a:cubicBezTo>
                    <a:pt x="648" y="861"/>
                    <a:pt x="583" y="865"/>
                    <a:pt x="558" y="865"/>
                  </a:cubicBezTo>
                  <a:cubicBezTo>
                    <a:pt x="540" y="865"/>
                    <a:pt x="525" y="865"/>
                    <a:pt x="525" y="890"/>
                  </a:cubicBezTo>
                  <a:cubicBezTo>
                    <a:pt x="525" y="905"/>
                    <a:pt x="537" y="900"/>
                    <a:pt x="543" y="905"/>
                  </a:cubicBezTo>
                  <a:cubicBezTo>
                    <a:pt x="597" y="905"/>
                    <a:pt x="651" y="901"/>
                    <a:pt x="702" y="901"/>
                  </a:cubicBezTo>
                  <a:cubicBezTo>
                    <a:pt x="734" y="901"/>
                    <a:pt x="813" y="905"/>
                    <a:pt x="846" y="905"/>
                  </a:cubicBezTo>
                  <a:cubicBezTo>
                    <a:pt x="853" y="905"/>
                    <a:pt x="867" y="905"/>
                    <a:pt x="867" y="879"/>
                  </a:cubicBezTo>
                  <a:moveTo>
                    <a:pt x="623" y="574"/>
                  </a:moveTo>
                  <a:cubicBezTo>
                    <a:pt x="527" y="574"/>
                    <a:pt x="431" y="574"/>
                    <a:pt x="335" y="574"/>
                  </a:cubicBezTo>
                  <a:cubicBezTo>
                    <a:pt x="417" y="436"/>
                    <a:pt x="500" y="297"/>
                    <a:pt x="583" y="158"/>
                  </a:cubicBezTo>
                  <a:cubicBezTo>
                    <a:pt x="596" y="297"/>
                    <a:pt x="609" y="436"/>
                    <a:pt x="623" y="57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83" name="Freeform: Shape 582"/>
            <p:cNvSpPr/>
            <p:nvPr/>
          </p:nvSpPr>
          <p:spPr>
            <a:xfrm>
              <a:off x="2578320" y="2480040"/>
              <a:ext cx="330840" cy="308880"/>
            </a:xfrm>
            <a:custGeom>
              <a:avLst/>
              <a:gdLst/>
              <a:ahLst/>
              <a:cxnLst/>
              <a:rect l="0" t="0" r="r" b="b"/>
              <a:pathLst>
                <a:path w="919" h="858">
                  <a:moveTo>
                    <a:pt x="918" y="36"/>
                  </a:moveTo>
                  <a:cubicBezTo>
                    <a:pt x="921" y="0"/>
                    <a:pt x="914" y="0"/>
                    <a:pt x="882" y="0"/>
                  </a:cubicBezTo>
                  <a:cubicBezTo>
                    <a:pt x="669" y="0"/>
                    <a:pt x="457" y="0"/>
                    <a:pt x="245" y="0"/>
                  </a:cubicBezTo>
                  <a:cubicBezTo>
                    <a:pt x="220" y="0"/>
                    <a:pt x="205" y="0"/>
                    <a:pt x="205" y="25"/>
                  </a:cubicBezTo>
                  <a:cubicBezTo>
                    <a:pt x="205" y="39"/>
                    <a:pt x="216" y="39"/>
                    <a:pt x="241" y="39"/>
                  </a:cubicBezTo>
                  <a:cubicBezTo>
                    <a:pt x="288" y="39"/>
                    <a:pt x="324" y="39"/>
                    <a:pt x="324" y="61"/>
                  </a:cubicBezTo>
                  <a:cubicBezTo>
                    <a:pt x="324" y="68"/>
                    <a:pt x="324" y="68"/>
                    <a:pt x="317" y="93"/>
                  </a:cubicBezTo>
                  <a:cubicBezTo>
                    <a:pt x="262" y="315"/>
                    <a:pt x="206" y="536"/>
                    <a:pt x="151" y="757"/>
                  </a:cubicBezTo>
                  <a:cubicBezTo>
                    <a:pt x="137" y="808"/>
                    <a:pt x="133" y="818"/>
                    <a:pt x="36" y="818"/>
                  </a:cubicBezTo>
                  <a:cubicBezTo>
                    <a:pt x="14" y="818"/>
                    <a:pt x="0" y="818"/>
                    <a:pt x="0" y="843"/>
                  </a:cubicBezTo>
                  <a:cubicBezTo>
                    <a:pt x="0" y="858"/>
                    <a:pt x="11" y="858"/>
                    <a:pt x="36" y="858"/>
                  </a:cubicBezTo>
                  <a:cubicBezTo>
                    <a:pt x="254" y="858"/>
                    <a:pt x="473" y="858"/>
                    <a:pt x="691" y="858"/>
                  </a:cubicBezTo>
                  <a:cubicBezTo>
                    <a:pt x="720" y="858"/>
                    <a:pt x="720" y="854"/>
                    <a:pt x="731" y="836"/>
                  </a:cubicBezTo>
                  <a:cubicBezTo>
                    <a:pt x="769" y="745"/>
                    <a:pt x="807" y="654"/>
                    <a:pt x="846" y="564"/>
                  </a:cubicBezTo>
                  <a:cubicBezTo>
                    <a:pt x="849" y="556"/>
                    <a:pt x="851" y="552"/>
                    <a:pt x="853" y="546"/>
                  </a:cubicBezTo>
                  <a:cubicBezTo>
                    <a:pt x="848" y="541"/>
                    <a:pt x="853" y="531"/>
                    <a:pt x="839" y="531"/>
                  </a:cubicBezTo>
                  <a:cubicBezTo>
                    <a:pt x="828" y="531"/>
                    <a:pt x="824" y="538"/>
                    <a:pt x="821" y="546"/>
                  </a:cubicBezTo>
                  <a:cubicBezTo>
                    <a:pt x="738" y="732"/>
                    <a:pt x="691" y="818"/>
                    <a:pt x="475" y="818"/>
                  </a:cubicBezTo>
                  <a:cubicBezTo>
                    <a:pt x="414" y="818"/>
                    <a:pt x="353" y="818"/>
                    <a:pt x="292" y="818"/>
                  </a:cubicBezTo>
                  <a:cubicBezTo>
                    <a:pt x="274" y="818"/>
                    <a:pt x="270" y="818"/>
                    <a:pt x="263" y="818"/>
                  </a:cubicBezTo>
                  <a:cubicBezTo>
                    <a:pt x="252" y="815"/>
                    <a:pt x="248" y="815"/>
                    <a:pt x="248" y="804"/>
                  </a:cubicBezTo>
                  <a:cubicBezTo>
                    <a:pt x="248" y="800"/>
                    <a:pt x="248" y="797"/>
                    <a:pt x="252" y="775"/>
                  </a:cubicBezTo>
                  <a:cubicBezTo>
                    <a:pt x="281" y="660"/>
                    <a:pt x="310" y="546"/>
                    <a:pt x="338" y="431"/>
                  </a:cubicBezTo>
                  <a:cubicBezTo>
                    <a:pt x="380" y="431"/>
                    <a:pt x="422" y="431"/>
                    <a:pt x="464" y="431"/>
                  </a:cubicBezTo>
                  <a:cubicBezTo>
                    <a:pt x="572" y="431"/>
                    <a:pt x="572" y="456"/>
                    <a:pt x="572" y="488"/>
                  </a:cubicBezTo>
                  <a:cubicBezTo>
                    <a:pt x="572" y="499"/>
                    <a:pt x="572" y="513"/>
                    <a:pt x="565" y="549"/>
                  </a:cubicBezTo>
                  <a:cubicBezTo>
                    <a:pt x="561" y="556"/>
                    <a:pt x="558" y="560"/>
                    <a:pt x="558" y="564"/>
                  </a:cubicBezTo>
                  <a:cubicBezTo>
                    <a:pt x="558" y="571"/>
                    <a:pt x="565" y="578"/>
                    <a:pt x="576" y="578"/>
                  </a:cubicBezTo>
                  <a:cubicBezTo>
                    <a:pt x="587" y="578"/>
                    <a:pt x="590" y="571"/>
                    <a:pt x="594" y="553"/>
                  </a:cubicBezTo>
                  <a:cubicBezTo>
                    <a:pt x="618" y="455"/>
                    <a:pt x="642" y="357"/>
                    <a:pt x="666" y="258"/>
                  </a:cubicBezTo>
                  <a:cubicBezTo>
                    <a:pt x="666" y="251"/>
                    <a:pt x="662" y="244"/>
                    <a:pt x="651" y="244"/>
                  </a:cubicBezTo>
                  <a:cubicBezTo>
                    <a:pt x="641" y="244"/>
                    <a:pt x="637" y="251"/>
                    <a:pt x="633" y="266"/>
                  </a:cubicBezTo>
                  <a:cubicBezTo>
                    <a:pt x="608" y="363"/>
                    <a:pt x="587" y="391"/>
                    <a:pt x="468" y="391"/>
                  </a:cubicBezTo>
                  <a:cubicBezTo>
                    <a:pt x="428" y="391"/>
                    <a:pt x="389" y="391"/>
                    <a:pt x="349" y="391"/>
                  </a:cubicBezTo>
                  <a:cubicBezTo>
                    <a:pt x="374" y="291"/>
                    <a:pt x="399" y="190"/>
                    <a:pt x="425" y="90"/>
                  </a:cubicBezTo>
                  <a:cubicBezTo>
                    <a:pt x="435" y="43"/>
                    <a:pt x="439" y="39"/>
                    <a:pt x="493" y="39"/>
                  </a:cubicBezTo>
                  <a:cubicBezTo>
                    <a:pt x="553" y="39"/>
                    <a:pt x="613" y="39"/>
                    <a:pt x="673" y="39"/>
                  </a:cubicBezTo>
                  <a:cubicBezTo>
                    <a:pt x="828" y="39"/>
                    <a:pt x="864" y="75"/>
                    <a:pt x="864" y="179"/>
                  </a:cubicBezTo>
                  <a:cubicBezTo>
                    <a:pt x="864" y="208"/>
                    <a:pt x="864" y="212"/>
                    <a:pt x="860" y="248"/>
                  </a:cubicBezTo>
                  <a:cubicBezTo>
                    <a:pt x="860" y="255"/>
                    <a:pt x="857" y="262"/>
                    <a:pt x="857" y="269"/>
                  </a:cubicBezTo>
                  <a:cubicBezTo>
                    <a:pt x="857" y="276"/>
                    <a:pt x="860" y="284"/>
                    <a:pt x="875" y="284"/>
                  </a:cubicBezTo>
                  <a:cubicBezTo>
                    <a:pt x="885" y="284"/>
                    <a:pt x="889" y="276"/>
                    <a:pt x="893" y="251"/>
                  </a:cubicBezTo>
                  <a:cubicBezTo>
                    <a:pt x="901" y="179"/>
                    <a:pt x="909" y="108"/>
                    <a:pt x="918"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84" name="Freeform: Shape 583"/>
            <p:cNvSpPr/>
            <p:nvPr/>
          </p:nvSpPr>
          <p:spPr>
            <a:xfrm>
              <a:off x="2938680" y="2480040"/>
              <a:ext cx="324360" cy="308880"/>
            </a:xfrm>
            <a:custGeom>
              <a:avLst/>
              <a:gdLst/>
              <a:ahLst/>
              <a:cxnLst/>
              <a:rect l="0" t="0" r="r" b="b"/>
              <a:pathLst>
                <a:path w="901" h="858">
                  <a:moveTo>
                    <a:pt x="900" y="36"/>
                  </a:moveTo>
                  <a:cubicBezTo>
                    <a:pt x="903" y="0"/>
                    <a:pt x="896" y="0"/>
                    <a:pt x="864" y="0"/>
                  </a:cubicBezTo>
                  <a:cubicBezTo>
                    <a:pt x="657" y="0"/>
                    <a:pt x="451" y="0"/>
                    <a:pt x="245" y="0"/>
                  </a:cubicBezTo>
                  <a:cubicBezTo>
                    <a:pt x="220" y="0"/>
                    <a:pt x="205" y="0"/>
                    <a:pt x="205" y="25"/>
                  </a:cubicBezTo>
                  <a:cubicBezTo>
                    <a:pt x="205" y="39"/>
                    <a:pt x="220" y="39"/>
                    <a:pt x="241" y="39"/>
                  </a:cubicBezTo>
                  <a:cubicBezTo>
                    <a:pt x="288" y="39"/>
                    <a:pt x="324" y="39"/>
                    <a:pt x="324" y="61"/>
                  </a:cubicBezTo>
                  <a:cubicBezTo>
                    <a:pt x="324" y="68"/>
                    <a:pt x="324" y="68"/>
                    <a:pt x="317" y="93"/>
                  </a:cubicBezTo>
                  <a:cubicBezTo>
                    <a:pt x="262" y="315"/>
                    <a:pt x="206" y="536"/>
                    <a:pt x="151" y="757"/>
                  </a:cubicBezTo>
                  <a:cubicBezTo>
                    <a:pt x="137" y="808"/>
                    <a:pt x="137" y="818"/>
                    <a:pt x="36" y="818"/>
                  </a:cubicBezTo>
                  <a:cubicBezTo>
                    <a:pt x="14" y="818"/>
                    <a:pt x="0" y="818"/>
                    <a:pt x="0" y="843"/>
                  </a:cubicBezTo>
                  <a:cubicBezTo>
                    <a:pt x="0" y="858"/>
                    <a:pt x="14" y="858"/>
                    <a:pt x="18" y="858"/>
                  </a:cubicBezTo>
                  <a:cubicBezTo>
                    <a:pt x="74" y="857"/>
                    <a:pt x="131" y="855"/>
                    <a:pt x="187" y="854"/>
                  </a:cubicBezTo>
                  <a:cubicBezTo>
                    <a:pt x="250" y="855"/>
                    <a:pt x="312" y="857"/>
                    <a:pt x="374" y="858"/>
                  </a:cubicBezTo>
                  <a:cubicBezTo>
                    <a:pt x="385" y="858"/>
                    <a:pt x="403" y="858"/>
                    <a:pt x="403" y="833"/>
                  </a:cubicBezTo>
                  <a:cubicBezTo>
                    <a:pt x="403" y="822"/>
                    <a:pt x="396" y="823"/>
                    <a:pt x="392" y="818"/>
                  </a:cubicBezTo>
                  <a:cubicBezTo>
                    <a:pt x="389" y="818"/>
                    <a:pt x="389" y="818"/>
                    <a:pt x="360" y="818"/>
                  </a:cubicBezTo>
                  <a:cubicBezTo>
                    <a:pt x="331" y="818"/>
                    <a:pt x="324" y="818"/>
                    <a:pt x="292" y="815"/>
                  </a:cubicBezTo>
                  <a:cubicBezTo>
                    <a:pt x="256" y="811"/>
                    <a:pt x="252" y="808"/>
                    <a:pt x="252" y="790"/>
                  </a:cubicBezTo>
                  <a:cubicBezTo>
                    <a:pt x="253" y="780"/>
                    <a:pt x="252" y="779"/>
                    <a:pt x="256" y="761"/>
                  </a:cubicBezTo>
                  <a:cubicBezTo>
                    <a:pt x="282" y="657"/>
                    <a:pt x="308" y="553"/>
                    <a:pt x="335" y="449"/>
                  </a:cubicBezTo>
                  <a:cubicBezTo>
                    <a:pt x="375" y="449"/>
                    <a:pt x="416" y="449"/>
                    <a:pt x="457" y="449"/>
                  </a:cubicBezTo>
                  <a:cubicBezTo>
                    <a:pt x="554" y="449"/>
                    <a:pt x="561" y="467"/>
                    <a:pt x="561" y="503"/>
                  </a:cubicBezTo>
                  <a:cubicBezTo>
                    <a:pt x="561" y="513"/>
                    <a:pt x="561" y="528"/>
                    <a:pt x="554" y="567"/>
                  </a:cubicBezTo>
                  <a:cubicBezTo>
                    <a:pt x="551" y="571"/>
                    <a:pt x="552" y="577"/>
                    <a:pt x="551" y="581"/>
                  </a:cubicBezTo>
                  <a:cubicBezTo>
                    <a:pt x="551" y="589"/>
                    <a:pt x="558" y="596"/>
                    <a:pt x="565" y="596"/>
                  </a:cubicBezTo>
                  <a:cubicBezTo>
                    <a:pt x="579" y="596"/>
                    <a:pt x="579" y="592"/>
                    <a:pt x="583" y="567"/>
                  </a:cubicBezTo>
                  <a:cubicBezTo>
                    <a:pt x="607" y="476"/>
                    <a:pt x="631" y="385"/>
                    <a:pt x="655" y="294"/>
                  </a:cubicBezTo>
                  <a:cubicBezTo>
                    <a:pt x="659" y="280"/>
                    <a:pt x="659" y="280"/>
                    <a:pt x="659" y="276"/>
                  </a:cubicBezTo>
                  <a:cubicBezTo>
                    <a:pt x="654" y="272"/>
                    <a:pt x="657" y="262"/>
                    <a:pt x="644" y="262"/>
                  </a:cubicBezTo>
                  <a:cubicBezTo>
                    <a:pt x="632" y="262"/>
                    <a:pt x="630" y="266"/>
                    <a:pt x="623" y="287"/>
                  </a:cubicBezTo>
                  <a:cubicBezTo>
                    <a:pt x="597" y="384"/>
                    <a:pt x="569" y="409"/>
                    <a:pt x="461" y="409"/>
                  </a:cubicBezTo>
                  <a:cubicBezTo>
                    <a:pt x="422" y="409"/>
                    <a:pt x="384" y="409"/>
                    <a:pt x="345" y="409"/>
                  </a:cubicBezTo>
                  <a:cubicBezTo>
                    <a:pt x="373" y="303"/>
                    <a:pt x="401" y="196"/>
                    <a:pt x="428" y="90"/>
                  </a:cubicBezTo>
                  <a:cubicBezTo>
                    <a:pt x="439" y="43"/>
                    <a:pt x="439" y="39"/>
                    <a:pt x="497" y="39"/>
                  </a:cubicBezTo>
                  <a:cubicBezTo>
                    <a:pt x="552" y="39"/>
                    <a:pt x="607" y="39"/>
                    <a:pt x="662" y="39"/>
                  </a:cubicBezTo>
                  <a:cubicBezTo>
                    <a:pt x="817" y="39"/>
                    <a:pt x="846" y="83"/>
                    <a:pt x="846" y="179"/>
                  </a:cubicBezTo>
                  <a:cubicBezTo>
                    <a:pt x="846" y="208"/>
                    <a:pt x="846" y="212"/>
                    <a:pt x="842" y="248"/>
                  </a:cubicBezTo>
                  <a:cubicBezTo>
                    <a:pt x="839" y="262"/>
                    <a:pt x="839" y="266"/>
                    <a:pt x="839" y="269"/>
                  </a:cubicBezTo>
                  <a:cubicBezTo>
                    <a:pt x="839" y="276"/>
                    <a:pt x="842" y="284"/>
                    <a:pt x="857" y="284"/>
                  </a:cubicBezTo>
                  <a:cubicBezTo>
                    <a:pt x="871" y="284"/>
                    <a:pt x="871" y="276"/>
                    <a:pt x="875" y="251"/>
                  </a:cubicBezTo>
                  <a:cubicBezTo>
                    <a:pt x="883" y="179"/>
                    <a:pt x="891" y="108"/>
                    <a:pt x="900"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85" name="Freeform: Shape 584"/>
            <p:cNvSpPr/>
            <p:nvPr/>
          </p:nvSpPr>
          <p:spPr>
            <a:xfrm>
              <a:off x="3427200" y="2622240"/>
              <a:ext cx="300600" cy="105840"/>
            </a:xfrm>
            <a:custGeom>
              <a:avLst/>
              <a:gdLst/>
              <a:ahLst/>
              <a:cxnLst/>
              <a:rect l="0" t="0" r="r" b="b"/>
              <a:pathLst>
                <a:path w="835" h="294">
                  <a:moveTo>
                    <a:pt x="835" y="280"/>
                  </a:moveTo>
                  <a:cubicBezTo>
                    <a:pt x="831" y="133"/>
                    <a:pt x="792" y="47"/>
                    <a:pt x="687" y="11"/>
                  </a:cubicBezTo>
                  <a:cubicBezTo>
                    <a:pt x="666" y="7"/>
                    <a:pt x="648" y="4"/>
                    <a:pt x="630" y="4"/>
                  </a:cubicBezTo>
                  <a:cubicBezTo>
                    <a:pt x="547" y="4"/>
                    <a:pt x="464" y="61"/>
                    <a:pt x="396" y="122"/>
                  </a:cubicBezTo>
                  <a:cubicBezTo>
                    <a:pt x="342" y="172"/>
                    <a:pt x="277" y="226"/>
                    <a:pt x="212" y="226"/>
                  </a:cubicBezTo>
                  <a:cubicBezTo>
                    <a:pt x="198" y="226"/>
                    <a:pt x="184" y="223"/>
                    <a:pt x="173" y="219"/>
                  </a:cubicBezTo>
                  <a:cubicBezTo>
                    <a:pt x="83" y="190"/>
                    <a:pt x="36" y="133"/>
                    <a:pt x="32" y="14"/>
                  </a:cubicBezTo>
                  <a:cubicBezTo>
                    <a:pt x="32" y="7"/>
                    <a:pt x="22" y="0"/>
                    <a:pt x="14" y="0"/>
                  </a:cubicBezTo>
                  <a:cubicBezTo>
                    <a:pt x="7" y="0"/>
                    <a:pt x="0" y="7"/>
                    <a:pt x="0" y="14"/>
                  </a:cubicBezTo>
                  <a:cubicBezTo>
                    <a:pt x="4" y="162"/>
                    <a:pt x="43" y="248"/>
                    <a:pt x="151" y="284"/>
                  </a:cubicBezTo>
                  <a:cubicBezTo>
                    <a:pt x="169" y="287"/>
                    <a:pt x="187" y="291"/>
                    <a:pt x="209" y="291"/>
                  </a:cubicBezTo>
                  <a:cubicBezTo>
                    <a:pt x="292" y="291"/>
                    <a:pt x="371" y="233"/>
                    <a:pt x="439" y="172"/>
                  </a:cubicBezTo>
                  <a:cubicBezTo>
                    <a:pt x="497" y="122"/>
                    <a:pt x="558" y="68"/>
                    <a:pt x="626" y="68"/>
                  </a:cubicBezTo>
                  <a:cubicBezTo>
                    <a:pt x="641" y="68"/>
                    <a:pt x="651" y="72"/>
                    <a:pt x="666" y="75"/>
                  </a:cubicBezTo>
                  <a:cubicBezTo>
                    <a:pt x="752" y="104"/>
                    <a:pt x="803" y="162"/>
                    <a:pt x="806" y="280"/>
                  </a:cubicBezTo>
                  <a:cubicBezTo>
                    <a:pt x="806" y="287"/>
                    <a:pt x="813" y="294"/>
                    <a:pt x="821" y="294"/>
                  </a:cubicBezTo>
                  <a:cubicBezTo>
                    <a:pt x="831" y="294"/>
                    <a:pt x="835" y="287"/>
                    <a:pt x="835" y="28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86" name="Freeform: Shape 585"/>
            <p:cNvSpPr/>
            <p:nvPr/>
          </p:nvSpPr>
          <p:spPr>
            <a:xfrm>
              <a:off x="3901320" y="2463120"/>
              <a:ext cx="335520" cy="325800"/>
            </a:xfrm>
            <a:custGeom>
              <a:avLst/>
              <a:gdLst/>
              <a:ahLst/>
              <a:cxnLst/>
              <a:rect l="0" t="0" r="r" b="b"/>
              <a:pathLst>
                <a:path w="932" h="905">
                  <a:moveTo>
                    <a:pt x="932" y="894"/>
                  </a:moveTo>
                  <a:cubicBezTo>
                    <a:pt x="931" y="889"/>
                    <a:pt x="932" y="890"/>
                    <a:pt x="929" y="879"/>
                  </a:cubicBezTo>
                  <a:cubicBezTo>
                    <a:pt x="786" y="595"/>
                    <a:pt x="643" y="310"/>
                    <a:pt x="500" y="25"/>
                  </a:cubicBezTo>
                  <a:cubicBezTo>
                    <a:pt x="489" y="7"/>
                    <a:pt x="489" y="0"/>
                    <a:pt x="468" y="0"/>
                  </a:cubicBezTo>
                  <a:cubicBezTo>
                    <a:pt x="446" y="0"/>
                    <a:pt x="443" y="7"/>
                    <a:pt x="435" y="25"/>
                  </a:cubicBezTo>
                  <a:cubicBezTo>
                    <a:pt x="293" y="310"/>
                    <a:pt x="150" y="595"/>
                    <a:pt x="7" y="879"/>
                  </a:cubicBezTo>
                  <a:cubicBezTo>
                    <a:pt x="0" y="890"/>
                    <a:pt x="2" y="889"/>
                    <a:pt x="0" y="894"/>
                  </a:cubicBezTo>
                  <a:cubicBezTo>
                    <a:pt x="0" y="905"/>
                    <a:pt x="7" y="905"/>
                    <a:pt x="29" y="905"/>
                  </a:cubicBezTo>
                  <a:cubicBezTo>
                    <a:pt x="322" y="905"/>
                    <a:pt x="614" y="905"/>
                    <a:pt x="907" y="905"/>
                  </a:cubicBezTo>
                  <a:cubicBezTo>
                    <a:pt x="925" y="905"/>
                    <a:pt x="932" y="905"/>
                    <a:pt x="932" y="894"/>
                  </a:cubicBezTo>
                  <a:moveTo>
                    <a:pt x="767" y="808"/>
                  </a:moveTo>
                  <a:cubicBezTo>
                    <a:pt x="540" y="808"/>
                    <a:pt x="313" y="808"/>
                    <a:pt x="86" y="808"/>
                  </a:cubicBezTo>
                  <a:cubicBezTo>
                    <a:pt x="200" y="581"/>
                    <a:pt x="314" y="355"/>
                    <a:pt x="428" y="129"/>
                  </a:cubicBezTo>
                  <a:cubicBezTo>
                    <a:pt x="541" y="355"/>
                    <a:pt x="654" y="581"/>
                    <a:pt x="767" y="80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87" name="Freeform: Shape 586"/>
            <p:cNvSpPr/>
            <p:nvPr/>
          </p:nvSpPr>
          <p:spPr>
            <a:xfrm>
              <a:off x="4275720" y="2463120"/>
              <a:ext cx="312120" cy="325800"/>
            </a:xfrm>
            <a:custGeom>
              <a:avLst/>
              <a:gdLst/>
              <a:ahLst/>
              <a:cxnLst/>
              <a:rect l="0" t="0" r="r" b="b"/>
              <a:pathLst>
                <a:path w="867" h="905">
                  <a:moveTo>
                    <a:pt x="867" y="879"/>
                  </a:moveTo>
                  <a:cubicBezTo>
                    <a:pt x="867" y="865"/>
                    <a:pt x="853" y="865"/>
                    <a:pt x="839" y="865"/>
                  </a:cubicBezTo>
                  <a:cubicBezTo>
                    <a:pt x="759" y="865"/>
                    <a:pt x="759" y="854"/>
                    <a:pt x="756" y="818"/>
                  </a:cubicBezTo>
                  <a:cubicBezTo>
                    <a:pt x="729" y="556"/>
                    <a:pt x="703" y="294"/>
                    <a:pt x="677" y="32"/>
                  </a:cubicBezTo>
                  <a:cubicBezTo>
                    <a:pt x="677" y="7"/>
                    <a:pt x="677" y="0"/>
                    <a:pt x="655" y="0"/>
                  </a:cubicBezTo>
                  <a:cubicBezTo>
                    <a:pt x="633" y="0"/>
                    <a:pt x="630" y="11"/>
                    <a:pt x="623" y="22"/>
                  </a:cubicBezTo>
                  <a:cubicBezTo>
                    <a:pt x="475" y="267"/>
                    <a:pt x="328" y="512"/>
                    <a:pt x="180" y="757"/>
                  </a:cubicBezTo>
                  <a:cubicBezTo>
                    <a:pt x="130" y="843"/>
                    <a:pt x="79" y="861"/>
                    <a:pt x="25" y="865"/>
                  </a:cubicBezTo>
                  <a:cubicBezTo>
                    <a:pt x="11" y="865"/>
                    <a:pt x="0" y="865"/>
                    <a:pt x="0" y="890"/>
                  </a:cubicBezTo>
                  <a:cubicBezTo>
                    <a:pt x="0" y="897"/>
                    <a:pt x="4" y="905"/>
                    <a:pt x="14" y="905"/>
                  </a:cubicBezTo>
                  <a:cubicBezTo>
                    <a:pt x="50" y="905"/>
                    <a:pt x="90" y="901"/>
                    <a:pt x="122" y="901"/>
                  </a:cubicBezTo>
                  <a:cubicBezTo>
                    <a:pt x="166" y="901"/>
                    <a:pt x="209" y="905"/>
                    <a:pt x="252" y="905"/>
                  </a:cubicBezTo>
                  <a:cubicBezTo>
                    <a:pt x="259" y="905"/>
                    <a:pt x="274" y="905"/>
                    <a:pt x="274" y="879"/>
                  </a:cubicBezTo>
                  <a:cubicBezTo>
                    <a:pt x="274" y="865"/>
                    <a:pt x="263" y="865"/>
                    <a:pt x="256" y="865"/>
                  </a:cubicBezTo>
                  <a:cubicBezTo>
                    <a:pt x="227" y="861"/>
                    <a:pt x="194" y="851"/>
                    <a:pt x="194" y="822"/>
                  </a:cubicBezTo>
                  <a:cubicBezTo>
                    <a:pt x="194" y="804"/>
                    <a:pt x="202" y="793"/>
                    <a:pt x="212" y="775"/>
                  </a:cubicBezTo>
                  <a:cubicBezTo>
                    <a:pt x="220" y="757"/>
                    <a:pt x="223" y="757"/>
                    <a:pt x="310" y="614"/>
                  </a:cubicBezTo>
                  <a:cubicBezTo>
                    <a:pt x="415" y="614"/>
                    <a:pt x="521" y="614"/>
                    <a:pt x="626" y="614"/>
                  </a:cubicBezTo>
                  <a:cubicBezTo>
                    <a:pt x="630" y="639"/>
                    <a:pt x="648" y="811"/>
                    <a:pt x="648" y="822"/>
                  </a:cubicBezTo>
                  <a:cubicBezTo>
                    <a:pt x="648" y="861"/>
                    <a:pt x="579" y="865"/>
                    <a:pt x="554" y="865"/>
                  </a:cubicBezTo>
                  <a:cubicBezTo>
                    <a:pt x="536" y="865"/>
                    <a:pt x="525" y="865"/>
                    <a:pt x="525" y="890"/>
                  </a:cubicBezTo>
                  <a:cubicBezTo>
                    <a:pt x="525" y="905"/>
                    <a:pt x="537" y="900"/>
                    <a:pt x="543" y="905"/>
                  </a:cubicBezTo>
                  <a:cubicBezTo>
                    <a:pt x="594" y="905"/>
                    <a:pt x="648" y="901"/>
                    <a:pt x="702" y="901"/>
                  </a:cubicBezTo>
                  <a:cubicBezTo>
                    <a:pt x="731" y="901"/>
                    <a:pt x="813" y="905"/>
                    <a:pt x="842" y="905"/>
                  </a:cubicBezTo>
                  <a:cubicBezTo>
                    <a:pt x="849" y="905"/>
                    <a:pt x="867" y="905"/>
                    <a:pt x="867" y="879"/>
                  </a:cubicBezTo>
                  <a:moveTo>
                    <a:pt x="623" y="574"/>
                  </a:moveTo>
                  <a:cubicBezTo>
                    <a:pt x="525" y="574"/>
                    <a:pt x="428" y="574"/>
                    <a:pt x="331" y="574"/>
                  </a:cubicBezTo>
                  <a:cubicBezTo>
                    <a:pt x="415" y="436"/>
                    <a:pt x="499" y="297"/>
                    <a:pt x="583" y="158"/>
                  </a:cubicBezTo>
                  <a:cubicBezTo>
                    <a:pt x="596" y="297"/>
                    <a:pt x="609" y="436"/>
                    <a:pt x="623" y="57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88" name="Freeform: Shape 587"/>
            <p:cNvSpPr/>
            <p:nvPr/>
          </p:nvSpPr>
          <p:spPr>
            <a:xfrm>
              <a:off x="4622760" y="2468520"/>
              <a:ext cx="324000" cy="329400"/>
            </a:xfrm>
            <a:custGeom>
              <a:avLst/>
              <a:gdLst/>
              <a:ahLst/>
              <a:cxnLst/>
              <a:rect l="0" t="0" r="r" b="b"/>
              <a:pathLst>
                <a:path w="900" h="915">
                  <a:moveTo>
                    <a:pt x="900" y="14"/>
                  </a:moveTo>
                  <a:cubicBezTo>
                    <a:pt x="900" y="11"/>
                    <a:pt x="896" y="0"/>
                    <a:pt x="885" y="0"/>
                  </a:cubicBezTo>
                  <a:cubicBezTo>
                    <a:pt x="882" y="0"/>
                    <a:pt x="882" y="4"/>
                    <a:pt x="867" y="18"/>
                  </a:cubicBezTo>
                  <a:cubicBezTo>
                    <a:pt x="837" y="50"/>
                    <a:pt x="807" y="83"/>
                    <a:pt x="777" y="115"/>
                  </a:cubicBezTo>
                  <a:cubicBezTo>
                    <a:pt x="767" y="97"/>
                    <a:pt x="709" y="0"/>
                    <a:pt x="569" y="0"/>
                  </a:cubicBezTo>
                  <a:cubicBezTo>
                    <a:pt x="288" y="0"/>
                    <a:pt x="0" y="280"/>
                    <a:pt x="0" y="571"/>
                  </a:cubicBezTo>
                  <a:cubicBezTo>
                    <a:pt x="0" y="779"/>
                    <a:pt x="151" y="915"/>
                    <a:pt x="345" y="915"/>
                  </a:cubicBezTo>
                  <a:cubicBezTo>
                    <a:pt x="453" y="915"/>
                    <a:pt x="551" y="865"/>
                    <a:pt x="619" y="808"/>
                  </a:cubicBezTo>
                  <a:cubicBezTo>
                    <a:pt x="734" y="707"/>
                    <a:pt x="756" y="592"/>
                    <a:pt x="756" y="589"/>
                  </a:cubicBezTo>
                  <a:cubicBezTo>
                    <a:pt x="756" y="574"/>
                    <a:pt x="746" y="579"/>
                    <a:pt x="741" y="574"/>
                  </a:cubicBezTo>
                  <a:cubicBezTo>
                    <a:pt x="734" y="574"/>
                    <a:pt x="727" y="578"/>
                    <a:pt x="723" y="589"/>
                  </a:cubicBezTo>
                  <a:cubicBezTo>
                    <a:pt x="713" y="625"/>
                    <a:pt x="684" y="714"/>
                    <a:pt x="597" y="786"/>
                  </a:cubicBezTo>
                  <a:cubicBezTo>
                    <a:pt x="511" y="858"/>
                    <a:pt x="432" y="879"/>
                    <a:pt x="363" y="879"/>
                  </a:cubicBezTo>
                  <a:cubicBezTo>
                    <a:pt x="252" y="879"/>
                    <a:pt x="115" y="811"/>
                    <a:pt x="115" y="617"/>
                  </a:cubicBezTo>
                  <a:cubicBezTo>
                    <a:pt x="115" y="546"/>
                    <a:pt x="144" y="341"/>
                    <a:pt x="270" y="194"/>
                  </a:cubicBezTo>
                  <a:cubicBezTo>
                    <a:pt x="345" y="104"/>
                    <a:pt x="464" y="39"/>
                    <a:pt x="579" y="39"/>
                  </a:cubicBezTo>
                  <a:cubicBezTo>
                    <a:pt x="709" y="39"/>
                    <a:pt x="781" y="136"/>
                    <a:pt x="781" y="284"/>
                  </a:cubicBezTo>
                  <a:cubicBezTo>
                    <a:pt x="781" y="334"/>
                    <a:pt x="777" y="336"/>
                    <a:pt x="777" y="348"/>
                  </a:cubicBezTo>
                  <a:cubicBezTo>
                    <a:pt x="777" y="361"/>
                    <a:pt x="792" y="359"/>
                    <a:pt x="795" y="359"/>
                  </a:cubicBezTo>
                  <a:cubicBezTo>
                    <a:pt x="813" y="359"/>
                    <a:pt x="813" y="359"/>
                    <a:pt x="821" y="334"/>
                  </a:cubicBezTo>
                  <a:cubicBezTo>
                    <a:pt x="847" y="227"/>
                    <a:pt x="873" y="121"/>
                    <a:pt x="900"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89" name="Freeform: Shape 588"/>
            <p:cNvSpPr/>
            <p:nvPr/>
          </p:nvSpPr>
          <p:spPr>
            <a:xfrm>
              <a:off x="4979160" y="2478600"/>
              <a:ext cx="324000" cy="309960"/>
            </a:xfrm>
            <a:custGeom>
              <a:avLst/>
              <a:gdLst/>
              <a:ahLst/>
              <a:cxnLst/>
              <a:rect l="0" t="0" r="r" b="b"/>
              <a:pathLst>
                <a:path w="900" h="861">
                  <a:moveTo>
                    <a:pt x="900" y="172"/>
                  </a:moveTo>
                  <a:cubicBezTo>
                    <a:pt x="900" y="79"/>
                    <a:pt x="817" y="0"/>
                    <a:pt x="666" y="0"/>
                  </a:cubicBezTo>
                  <a:cubicBezTo>
                    <a:pt x="524" y="0"/>
                    <a:pt x="383" y="0"/>
                    <a:pt x="241" y="0"/>
                  </a:cubicBezTo>
                  <a:cubicBezTo>
                    <a:pt x="216" y="0"/>
                    <a:pt x="205" y="0"/>
                    <a:pt x="205" y="25"/>
                  </a:cubicBezTo>
                  <a:cubicBezTo>
                    <a:pt x="205" y="39"/>
                    <a:pt x="216" y="39"/>
                    <a:pt x="241" y="39"/>
                  </a:cubicBezTo>
                  <a:cubicBezTo>
                    <a:pt x="257" y="41"/>
                    <a:pt x="266" y="39"/>
                    <a:pt x="288" y="43"/>
                  </a:cubicBezTo>
                  <a:cubicBezTo>
                    <a:pt x="310" y="43"/>
                    <a:pt x="320" y="47"/>
                    <a:pt x="320" y="61"/>
                  </a:cubicBezTo>
                  <a:cubicBezTo>
                    <a:pt x="320" y="68"/>
                    <a:pt x="320" y="72"/>
                    <a:pt x="317" y="86"/>
                  </a:cubicBezTo>
                  <a:cubicBezTo>
                    <a:pt x="260" y="311"/>
                    <a:pt x="204" y="536"/>
                    <a:pt x="148" y="761"/>
                  </a:cubicBezTo>
                  <a:cubicBezTo>
                    <a:pt x="133" y="811"/>
                    <a:pt x="133" y="822"/>
                    <a:pt x="32" y="822"/>
                  </a:cubicBezTo>
                  <a:cubicBezTo>
                    <a:pt x="11" y="822"/>
                    <a:pt x="0" y="822"/>
                    <a:pt x="0" y="847"/>
                  </a:cubicBezTo>
                  <a:cubicBezTo>
                    <a:pt x="0" y="861"/>
                    <a:pt x="11" y="861"/>
                    <a:pt x="32" y="861"/>
                  </a:cubicBezTo>
                  <a:cubicBezTo>
                    <a:pt x="182" y="861"/>
                    <a:pt x="332" y="861"/>
                    <a:pt x="482" y="861"/>
                  </a:cubicBezTo>
                  <a:cubicBezTo>
                    <a:pt x="684" y="861"/>
                    <a:pt x="831" y="711"/>
                    <a:pt x="831" y="589"/>
                  </a:cubicBezTo>
                  <a:cubicBezTo>
                    <a:pt x="831" y="499"/>
                    <a:pt x="759" y="424"/>
                    <a:pt x="637" y="409"/>
                  </a:cubicBezTo>
                  <a:cubicBezTo>
                    <a:pt x="770" y="388"/>
                    <a:pt x="900" y="294"/>
                    <a:pt x="900" y="172"/>
                  </a:cubicBezTo>
                  <a:moveTo>
                    <a:pt x="785" y="169"/>
                  </a:moveTo>
                  <a:cubicBezTo>
                    <a:pt x="785" y="280"/>
                    <a:pt x="677" y="398"/>
                    <a:pt x="522" y="398"/>
                  </a:cubicBezTo>
                  <a:cubicBezTo>
                    <a:pt x="461" y="398"/>
                    <a:pt x="399" y="398"/>
                    <a:pt x="338" y="398"/>
                  </a:cubicBezTo>
                  <a:cubicBezTo>
                    <a:pt x="365" y="294"/>
                    <a:pt x="391" y="190"/>
                    <a:pt x="417" y="86"/>
                  </a:cubicBezTo>
                  <a:cubicBezTo>
                    <a:pt x="428" y="43"/>
                    <a:pt x="432" y="39"/>
                    <a:pt x="486" y="39"/>
                  </a:cubicBezTo>
                  <a:cubicBezTo>
                    <a:pt x="540" y="39"/>
                    <a:pt x="594" y="39"/>
                    <a:pt x="648" y="39"/>
                  </a:cubicBezTo>
                  <a:cubicBezTo>
                    <a:pt x="759" y="39"/>
                    <a:pt x="785" y="115"/>
                    <a:pt x="785" y="169"/>
                  </a:cubicBezTo>
                  <a:moveTo>
                    <a:pt x="716" y="574"/>
                  </a:moveTo>
                  <a:cubicBezTo>
                    <a:pt x="716" y="700"/>
                    <a:pt x="601" y="822"/>
                    <a:pt x="453" y="822"/>
                  </a:cubicBezTo>
                  <a:cubicBezTo>
                    <a:pt x="396" y="822"/>
                    <a:pt x="338" y="822"/>
                    <a:pt x="281" y="822"/>
                  </a:cubicBezTo>
                  <a:cubicBezTo>
                    <a:pt x="263" y="822"/>
                    <a:pt x="263" y="822"/>
                    <a:pt x="256" y="822"/>
                  </a:cubicBezTo>
                  <a:cubicBezTo>
                    <a:pt x="241" y="818"/>
                    <a:pt x="238" y="818"/>
                    <a:pt x="238" y="808"/>
                  </a:cubicBezTo>
                  <a:cubicBezTo>
                    <a:pt x="238" y="804"/>
                    <a:pt x="238" y="800"/>
                    <a:pt x="245" y="779"/>
                  </a:cubicBezTo>
                  <a:cubicBezTo>
                    <a:pt x="274" y="662"/>
                    <a:pt x="302" y="544"/>
                    <a:pt x="331" y="427"/>
                  </a:cubicBezTo>
                  <a:cubicBezTo>
                    <a:pt x="410" y="427"/>
                    <a:pt x="489" y="427"/>
                    <a:pt x="569" y="427"/>
                  </a:cubicBezTo>
                  <a:cubicBezTo>
                    <a:pt x="691" y="427"/>
                    <a:pt x="716" y="520"/>
                    <a:pt x="716" y="57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90" name="Freeform: Shape 589"/>
            <p:cNvSpPr/>
            <p:nvPr/>
          </p:nvSpPr>
          <p:spPr>
            <a:xfrm>
              <a:off x="5362560" y="2449080"/>
              <a:ext cx="105120" cy="452160"/>
            </a:xfrm>
            <a:custGeom>
              <a:avLst/>
              <a:gdLst/>
              <a:ahLst/>
              <a:cxnLst/>
              <a:rect l="0" t="0" r="r" b="b"/>
              <a:pathLst>
                <a:path w="292" h="1256">
                  <a:moveTo>
                    <a:pt x="292" y="1242"/>
                  </a:moveTo>
                  <a:cubicBezTo>
                    <a:pt x="292" y="1238"/>
                    <a:pt x="288" y="1235"/>
                    <a:pt x="288" y="1231"/>
                  </a:cubicBezTo>
                  <a:cubicBezTo>
                    <a:pt x="155" y="1134"/>
                    <a:pt x="68" y="883"/>
                    <a:pt x="68" y="682"/>
                  </a:cubicBezTo>
                  <a:cubicBezTo>
                    <a:pt x="68" y="646"/>
                    <a:pt x="68" y="610"/>
                    <a:pt x="68" y="574"/>
                  </a:cubicBezTo>
                  <a:cubicBezTo>
                    <a:pt x="68" y="373"/>
                    <a:pt x="155" y="122"/>
                    <a:pt x="288" y="25"/>
                  </a:cubicBezTo>
                  <a:cubicBezTo>
                    <a:pt x="288" y="22"/>
                    <a:pt x="292" y="18"/>
                    <a:pt x="292" y="14"/>
                  </a:cubicBezTo>
                  <a:cubicBezTo>
                    <a:pt x="292" y="7"/>
                    <a:pt x="284" y="0"/>
                    <a:pt x="277" y="0"/>
                  </a:cubicBezTo>
                  <a:cubicBezTo>
                    <a:pt x="275" y="1"/>
                    <a:pt x="274" y="4"/>
                    <a:pt x="270" y="4"/>
                  </a:cubicBezTo>
                  <a:cubicBezTo>
                    <a:pt x="133" y="108"/>
                    <a:pt x="0" y="359"/>
                    <a:pt x="0" y="574"/>
                  </a:cubicBezTo>
                  <a:cubicBezTo>
                    <a:pt x="0" y="610"/>
                    <a:pt x="0" y="646"/>
                    <a:pt x="0" y="682"/>
                  </a:cubicBezTo>
                  <a:cubicBezTo>
                    <a:pt x="0" y="897"/>
                    <a:pt x="133" y="1149"/>
                    <a:pt x="270" y="1253"/>
                  </a:cubicBezTo>
                  <a:cubicBezTo>
                    <a:pt x="274" y="1253"/>
                    <a:pt x="275" y="1255"/>
                    <a:pt x="277" y="1256"/>
                  </a:cubicBezTo>
                  <a:cubicBezTo>
                    <a:pt x="284" y="1256"/>
                    <a:pt x="292" y="1249"/>
                    <a:pt x="292" y="124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91" name="Freeform: Shape 590"/>
            <p:cNvSpPr/>
            <p:nvPr/>
          </p:nvSpPr>
          <p:spPr>
            <a:xfrm>
              <a:off x="5511600" y="2588760"/>
              <a:ext cx="177480" cy="205560"/>
            </a:xfrm>
            <a:custGeom>
              <a:avLst/>
              <a:gdLst/>
              <a:ahLst/>
              <a:cxnLst/>
              <a:rect l="0" t="0" r="r" b="b"/>
              <a:pathLst>
                <a:path w="493" h="571">
                  <a:moveTo>
                    <a:pt x="493" y="420"/>
                  </a:moveTo>
                  <a:cubicBezTo>
                    <a:pt x="493" y="413"/>
                    <a:pt x="486" y="406"/>
                    <a:pt x="479" y="406"/>
                  </a:cubicBezTo>
                  <a:cubicBezTo>
                    <a:pt x="471" y="406"/>
                    <a:pt x="468" y="406"/>
                    <a:pt x="461" y="416"/>
                  </a:cubicBezTo>
                  <a:cubicBezTo>
                    <a:pt x="360" y="542"/>
                    <a:pt x="223" y="542"/>
                    <a:pt x="209" y="542"/>
                  </a:cubicBezTo>
                  <a:cubicBezTo>
                    <a:pt x="130" y="542"/>
                    <a:pt x="94" y="481"/>
                    <a:pt x="94" y="406"/>
                  </a:cubicBezTo>
                  <a:cubicBezTo>
                    <a:pt x="94" y="352"/>
                    <a:pt x="119" y="230"/>
                    <a:pt x="162" y="151"/>
                  </a:cubicBezTo>
                  <a:cubicBezTo>
                    <a:pt x="202" y="79"/>
                    <a:pt x="274" y="25"/>
                    <a:pt x="342" y="25"/>
                  </a:cubicBezTo>
                  <a:cubicBezTo>
                    <a:pt x="385" y="25"/>
                    <a:pt x="432" y="43"/>
                    <a:pt x="450" y="75"/>
                  </a:cubicBezTo>
                  <a:cubicBezTo>
                    <a:pt x="428" y="75"/>
                    <a:pt x="414" y="75"/>
                    <a:pt x="396" y="93"/>
                  </a:cubicBezTo>
                  <a:cubicBezTo>
                    <a:pt x="374" y="115"/>
                    <a:pt x="371" y="136"/>
                    <a:pt x="371" y="144"/>
                  </a:cubicBezTo>
                  <a:cubicBezTo>
                    <a:pt x="371" y="172"/>
                    <a:pt x="396" y="187"/>
                    <a:pt x="417" y="187"/>
                  </a:cubicBezTo>
                  <a:cubicBezTo>
                    <a:pt x="453" y="187"/>
                    <a:pt x="489" y="158"/>
                    <a:pt x="489" y="108"/>
                  </a:cubicBezTo>
                  <a:cubicBezTo>
                    <a:pt x="489" y="47"/>
                    <a:pt x="428" y="0"/>
                    <a:pt x="342" y="0"/>
                  </a:cubicBezTo>
                  <a:cubicBezTo>
                    <a:pt x="169" y="0"/>
                    <a:pt x="0" y="179"/>
                    <a:pt x="0" y="355"/>
                  </a:cubicBezTo>
                  <a:cubicBezTo>
                    <a:pt x="0" y="470"/>
                    <a:pt x="76" y="571"/>
                    <a:pt x="205" y="571"/>
                  </a:cubicBezTo>
                  <a:cubicBezTo>
                    <a:pt x="389" y="571"/>
                    <a:pt x="493" y="434"/>
                    <a:pt x="493" y="42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92" name="Freeform: Shape 591"/>
            <p:cNvSpPr/>
            <p:nvPr/>
          </p:nvSpPr>
          <p:spPr>
            <a:xfrm>
              <a:off x="5740920" y="2741040"/>
              <a:ext cx="47880" cy="47880"/>
            </a:xfrm>
            <a:custGeom>
              <a:avLst/>
              <a:gdLst/>
              <a:ahLst/>
              <a:cxnLst/>
              <a:rect l="0" t="0" r="r" b="b"/>
              <a:pathLst>
                <a:path w="133" h="133">
                  <a:moveTo>
                    <a:pt x="133" y="65"/>
                  </a:moveTo>
                  <a:cubicBezTo>
                    <a:pt x="133" y="29"/>
                    <a:pt x="104" y="0"/>
                    <a:pt x="68" y="0"/>
                  </a:cubicBezTo>
                  <a:cubicBezTo>
                    <a:pt x="32" y="0"/>
                    <a:pt x="0" y="29"/>
                    <a:pt x="0" y="65"/>
                  </a:cubicBezTo>
                  <a:cubicBezTo>
                    <a:pt x="0" y="101"/>
                    <a:pt x="32" y="133"/>
                    <a:pt x="68" y="133"/>
                  </a:cubicBezTo>
                  <a:cubicBezTo>
                    <a:pt x="104" y="133"/>
                    <a:pt x="133" y="101"/>
                    <a:pt x="133" y="65"/>
                  </a:cubicBezTo>
                  <a:close/>
                </a:path>
              </a:pathLst>
            </a:custGeom>
            <a:solidFill>
              <a:srgbClr val="000000"/>
            </a:solidFill>
            <a:ln w="0">
              <a:noFill/>
            </a:ln>
          </p:spPr>
          <p:txBody>
            <a:bodyPr lIns="36000" tIns="11880" rIns="36000" bIns="11880" anchor="ctr" anchorCtr="1">
              <a:noAutofit/>
            </a:bodyPr>
            <a:lstStyle/>
            <a:p>
              <a:endParaRPr lang="de-AT" sz="2200" b="0" strike="noStrike" spc="-1">
                <a:solidFill>
                  <a:srgbClr val="FFFFFF"/>
                </a:solidFill>
                <a:latin typeface="Source Sans Pro"/>
              </a:endParaRPr>
            </a:p>
          </p:txBody>
        </p:sp>
        <p:sp>
          <p:nvSpPr>
            <p:cNvPr id="593" name="Freeform: Shape 592"/>
            <p:cNvSpPr/>
            <p:nvPr/>
          </p:nvSpPr>
          <p:spPr>
            <a:xfrm>
              <a:off x="5835600" y="2588760"/>
              <a:ext cx="208440" cy="293400"/>
            </a:xfrm>
            <a:custGeom>
              <a:avLst/>
              <a:gdLst/>
              <a:ahLst/>
              <a:cxnLst/>
              <a:rect l="0" t="0" r="r" b="b"/>
              <a:pathLst>
                <a:path w="579" h="815">
                  <a:moveTo>
                    <a:pt x="579" y="57"/>
                  </a:moveTo>
                  <a:cubicBezTo>
                    <a:pt x="579" y="36"/>
                    <a:pt x="565" y="25"/>
                    <a:pt x="543" y="25"/>
                  </a:cubicBezTo>
                  <a:cubicBezTo>
                    <a:pt x="529" y="25"/>
                    <a:pt x="497" y="32"/>
                    <a:pt x="493" y="79"/>
                  </a:cubicBezTo>
                  <a:cubicBezTo>
                    <a:pt x="468" y="32"/>
                    <a:pt x="425" y="0"/>
                    <a:pt x="374" y="0"/>
                  </a:cubicBezTo>
                  <a:cubicBezTo>
                    <a:pt x="230" y="0"/>
                    <a:pt x="72" y="176"/>
                    <a:pt x="72" y="355"/>
                  </a:cubicBezTo>
                  <a:cubicBezTo>
                    <a:pt x="72" y="481"/>
                    <a:pt x="151" y="556"/>
                    <a:pt x="241" y="556"/>
                  </a:cubicBezTo>
                  <a:cubicBezTo>
                    <a:pt x="317" y="556"/>
                    <a:pt x="374" y="495"/>
                    <a:pt x="389" y="481"/>
                  </a:cubicBezTo>
                  <a:cubicBezTo>
                    <a:pt x="389" y="482"/>
                    <a:pt x="389" y="483"/>
                    <a:pt x="389" y="485"/>
                  </a:cubicBezTo>
                  <a:cubicBezTo>
                    <a:pt x="374" y="540"/>
                    <a:pt x="360" y="595"/>
                    <a:pt x="345" y="650"/>
                  </a:cubicBezTo>
                  <a:cubicBezTo>
                    <a:pt x="342" y="660"/>
                    <a:pt x="299" y="786"/>
                    <a:pt x="166" y="786"/>
                  </a:cubicBezTo>
                  <a:cubicBezTo>
                    <a:pt x="140" y="786"/>
                    <a:pt x="101" y="786"/>
                    <a:pt x="65" y="772"/>
                  </a:cubicBezTo>
                  <a:cubicBezTo>
                    <a:pt x="101" y="761"/>
                    <a:pt x="115" y="729"/>
                    <a:pt x="115" y="707"/>
                  </a:cubicBezTo>
                  <a:cubicBezTo>
                    <a:pt x="115" y="689"/>
                    <a:pt x="101" y="664"/>
                    <a:pt x="68" y="664"/>
                  </a:cubicBezTo>
                  <a:cubicBezTo>
                    <a:pt x="40" y="664"/>
                    <a:pt x="0" y="686"/>
                    <a:pt x="0" y="736"/>
                  </a:cubicBezTo>
                  <a:cubicBezTo>
                    <a:pt x="0" y="790"/>
                    <a:pt x="47" y="815"/>
                    <a:pt x="169" y="815"/>
                  </a:cubicBezTo>
                  <a:cubicBezTo>
                    <a:pt x="324" y="815"/>
                    <a:pt x="417" y="714"/>
                    <a:pt x="435" y="639"/>
                  </a:cubicBezTo>
                  <a:cubicBezTo>
                    <a:pt x="482" y="452"/>
                    <a:pt x="529" y="266"/>
                    <a:pt x="576" y="79"/>
                  </a:cubicBezTo>
                  <a:cubicBezTo>
                    <a:pt x="576" y="72"/>
                    <a:pt x="579" y="68"/>
                    <a:pt x="579" y="57"/>
                  </a:cubicBezTo>
                  <a:moveTo>
                    <a:pt x="475" y="136"/>
                  </a:moveTo>
                  <a:cubicBezTo>
                    <a:pt x="475" y="140"/>
                    <a:pt x="475" y="147"/>
                    <a:pt x="471" y="154"/>
                  </a:cubicBezTo>
                  <a:cubicBezTo>
                    <a:pt x="451" y="235"/>
                    <a:pt x="431" y="315"/>
                    <a:pt x="410" y="395"/>
                  </a:cubicBezTo>
                  <a:cubicBezTo>
                    <a:pt x="403" y="427"/>
                    <a:pt x="374" y="459"/>
                    <a:pt x="345" y="481"/>
                  </a:cubicBezTo>
                  <a:cubicBezTo>
                    <a:pt x="320" y="506"/>
                    <a:pt x="281" y="528"/>
                    <a:pt x="245" y="528"/>
                  </a:cubicBezTo>
                  <a:cubicBezTo>
                    <a:pt x="180" y="528"/>
                    <a:pt x="162" y="463"/>
                    <a:pt x="162" y="413"/>
                  </a:cubicBezTo>
                  <a:cubicBezTo>
                    <a:pt x="162" y="352"/>
                    <a:pt x="198" y="201"/>
                    <a:pt x="234" y="140"/>
                  </a:cubicBezTo>
                  <a:cubicBezTo>
                    <a:pt x="266" y="75"/>
                    <a:pt x="320" y="25"/>
                    <a:pt x="374" y="25"/>
                  </a:cubicBezTo>
                  <a:cubicBezTo>
                    <a:pt x="457" y="25"/>
                    <a:pt x="475" y="129"/>
                    <a:pt x="475" y="1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94" name="Freeform: Shape 593"/>
            <p:cNvSpPr/>
            <p:nvPr/>
          </p:nvSpPr>
          <p:spPr>
            <a:xfrm>
              <a:off x="6095880" y="2741040"/>
              <a:ext cx="47880" cy="47880"/>
            </a:xfrm>
            <a:custGeom>
              <a:avLst/>
              <a:gdLst/>
              <a:ahLst/>
              <a:cxnLst/>
              <a:rect l="0" t="0" r="r" b="b"/>
              <a:pathLst>
                <a:path w="133" h="133">
                  <a:moveTo>
                    <a:pt x="133" y="65"/>
                  </a:moveTo>
                  <a:cubicBezTo>
                    <a:pt x="133" y="29"/>
                    <a:pt x="104" y="0"/>
                    <a:pt x="68" y="0"/>
                  </a:cubicBezTo>
                  <a:cubicBezTo>
                    <a:pt x="32" y="0"/>
                    <a:pt x="0" y="29"/>
                    <a:pt x="0" y="65"/>
                  </a:cubicBezTo>
                  <a:cubicBezTo>
                    <a:pt x="0" y="101"/>
                    <a:pt x="32" y="133"/>
                    <a:pt x="68" y="133"/>
                  </a:cubicBezTo>
                  <a:cubicBezTo>
                    <a:pt x="104" y="133"/>
                    <a:pt x="133" y="101"/>
                    <a:pt x="133" y="65"/>
                  </a:cubicBezTo>
                  <a:close/>
                </a:path>
              </a:pathLst>
            </a:custGeom>
            <a:solidFill>
              <a:srgbClr val="000000"/>
            </a:solidFill>
            <a:ln w="0">
              <a:noFill/>
            </a:ln>
          </p:spPr>
          <p:txBody>
            <a:bodyPr lIns="36000" tIns="11880" rIns="36000" bIns="11880" anchor="ctr" anchorCtr="1">
              <a:noAutofit/>
            </a:bodyPr>
            <a:lstStyle/>
            <a:p>
              <a:endParaRPr lang="de-AT" sz="2200" b="0" strike="noStrike" spc="-1">
                <a:solidFill>
                  <a:srgbClr val="FFFFFF"/>
                </a:solidFill>
                <a:latin typeface="Source Sans Pro"/>
              </a:endParaRPr>
            </a:p>
          </p:txBody>
        </p:sp>
        <p:sp>
          <p:nvSpPr>
            <p:cNvPr id="595" name="Freeform: Shape 594"/>
            <p:cNvSpPr/>
            <p:nvPr/>
          </p:nvSpPr>
          <p:spPr>
            <a:xfrm>
              <a:off x="6202080" y="2588760"/>
              <a:ext cx="177480" cy="205560"/>
            </a:xfrm>
            <a:custGeom>
              <a:avLst/>
              <a:gdLst/>
              <a:ahLst/>
              <a:cxnLst/>
              <a:rect l="0" t="0" r="r" b="b"/>
              <a:pathLst>
                <a:path w="493" h="571">
                  <a:moveTo>
                    <a:pt x="493" y="420"/>
                  </a:moveTo>
                  <a:cubicBezTo>
                    <a:pt x="493" y="413"/>
                    <a:pt x="486" y="406"/>
                    <a:pt x="479" y="406"/>
                  </a:cubicBezTo>
                  <a:cubicBezTo>
                    <a:pt x="471" y="406"/>
                    <a:pt x="468" y="406"/>
                    <a:pt x="461" y="416"/>
                  </a:cubicBezTo>
                  <a:cubicBezTo>
                    <a:pt x="360" y="542"/>
                    <a:pt x="223" y="542"/>
                    <a:pt x="209" y="542"/>
                  </a:cubicBezTo>
                  <a:cubicBezTo>
                    <a:pt x="130" y="542"/>
                    <a:pt x="94" y="481"/>
                    <a:pt x="94" y="406"/>
                  </a:cubicBezTo>
                  <a:cubicBezTo>
                    <a:pt x="94" y="352"/>
                    <a:pt x="119" y="230"/>
                    <a:pt x="162" y="151"/>
                  </a:cubicBezTo>
                  <a:cubicBezTo>
                    <a:pt x="202" y="79"/>
                    <a:pt x="270" y="25"/>
                    <a:pt x="342" y="25"/>
                  </a:cubicBezTo>
                  <a:cubicBezTo>
                    <a:pt x="385" y="25"/>
                    <a:pt x="432" y="43"/>
                    <a:pt x="450" y="75"/>
                  </a:cubicBezTo>
                  <a:cubicBezTo>
                    <a:pt x="428" y="75"/>
                    <a:pt x="410" y="75"/>
                    <a:pt x="392" y="93"/>
                  </a:cubicBezTo>
                  <a:cubicBezTo>
                    <a:pt x="374" y="115"/>
                    <a:pt x="371" y="136"/>
                    <a:pt x="371" y="144"/>
                  </a:cubicBezTo>
                  <a:cubicBezTo>
                    <a:pt x="371" y="172"/>
                    <a:pt x="392" y="187"/>
                    <a:pt x="417" y="187"/>
                  </a:cubicBezTo>
                  <a:cubicBezTo>
                    <a:pt x="453" y="187"/>
                    <a:pt x="489" y="158"/>
                    <a:pt x="489" y="108"/>
                  </a:cubicBezTo>
                  <a:cubicBezTo>
                    <a:pt x="489" y="47"/>
                    <a:pt x="428" y="0"/>
                    <a:pt x="338" y="0"/>
                  </a:cubicBezTo>
                  <a:cubicBezTo>
                    <a:pt x="169" y="0"/>
                    <a:pt x="0" y="179"/>
                    <a:pt x="0" y="355"/>
                  </a:cubicBezTo>
                  <a:cubicBezTo>
                    <a:pt x="0" y="470"/>
                    <a:pt x="72" y="571"/>
                    <a:pt x="205" y="571"/>
                  </a:cubicBezTo>
                  <a:cubicBezTo>
                    <a:pt x="385" y="571"/>
                    <a:pt x="493" y="434"/>
                    <a:pt x="493" y="42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96" name="Freeform: Shape 595"/>
            <p:cNvSpPr/>
            <p:nvPr/>
          </p:nvSpPr>
          <p:spPr>
            <a:xfrm>
              <a:off x="6418440" y="2449080"/>
              <a:ext cx="105120" cy="452160"/>
            </a:xfrm>
            <a:custGeom>
              <a:avLst/>
              <a:gdLst/>
              <a:ahLst/>
              <a:cxnLst/>
              <a:rect l="0" t="0" r="r" b="b"/>
              <a:pathLst>
                <a:path w="292" h="1256">
                  <a:moveTo>
                    <a:pt x="292" y="682"/>
                  </a:moveTo>
                  <a:cubicBezTo>
                    <a:pt x="292" y="646"/>
                    <a:pt x="292" y="610"/>
                    <a:pt x="292" y="574"/>
                  </a:cubicBezTo>
                  <a:cubicBezTo>
                    <a:pt x="292" y="359"/>
                    <a:pt x="158" y="108"/>
                    <a:pt x="18" y="4"/>
                  </a:cubicBezTo>
                  <a:cubicBezTo>
                    <a:pt x="16" y="2"/>
                    <a:pt x="14" y="0"/>
                    <a:pt x="11" y="0"/>
                  </a:cubicBezTo>
                  <a:cubicBezTo>
                    <a:pt x="4" y="0"/>
                    <a:pt x="0" y="7"/>
                    <a:pt x="0" y="14"/>
                  </a:cubicBezTo>
                  <a:cubicBezTo>
                    <a:pt x="0" y="18"/>
                    <a:pt x="0" y="22"/>
                    <a:pt x="4" y="25"/>
                  </a:cubicBezTo>
                  <a:cubicBezTo>
                    <a:pt x="137" y="122"/>
                    <a:pt x="223" y="373"/>
                    <a:pt x="223" y="574"/>
                  </a:cubicBezTo>
                  <a:cubicBezTo>
                    <a:pt x="223" y="610"/>
                    <a:pt x="223" y="646"/>
                    <a:pt x="223" y="682"/>
                  </a:cubicBezTo>
                  <a:cubicBezTo>
                    <a:pt x="223" y="883"/>
                    <a:pt x="137" y="1134"/>
                    <a:pt x="4" y="1231"/>
                  </a:cubicBezTo>
                  <a:cubicBezTo>
                    <a:pt x="0" y="1235"/>
                    <a:pt x="0" y="1238"/>
                    <a:pt x="0" y="1242"/>
                  </a:cubicBezTo>
                  <a:cubicBezTo>
                    <a:pt x="0" y="1249"/>
                    <a:pt x="4" y="1256"/>
                    <a:pt x="11" y="1256"/>
                  </a:cubicBezTo>
                  <a:cubicBezTo>
                    <a:pt x="14" y="1256"/>
                    <a:pt x="16" y="1254"/>
                    <a:pt x="18" y="1253"/>
                  </a:cubicBezTo>
                  <a:cubicBezTo>
                    <a:pt x="158" y="1149"/>
                    <a:pt x="292" y="897"/>
                    <a:pt x="292" y="68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grpSp>
        <p:nvGrpSpPr>
          <p:cNvPr id="597" name="Group 596"/>
          <p:cNvGrpSpPr/>
          <p:nvPr/>
        </p:nvGrpSpPr>
        <p:grpSpPr>
          <a:xfrm>
            <a:off x="1817280" y="3722400"/>
            <a:ext cx="7299000" cy="955080"/>
            <a:chOff x="1817280" y="3722400"/>
            <a:chExt cx="7299000" cy="955080"/>
          </a:xfrm>
        </p:grpSpPr>
        <p:sp>
          <p:nvSpPr>
            <p:cNvPr id="598" name="Freeform: Shape 597"/>
            <p:cNvSpPr/>
            <p:nvPr/>
          </p:nvSpPr>
          <p:spPr>
            <a:xfrm>
              <a:off x="1985760" y="3722400"/>
              <a:ext cx="312120" cy="326160"/>
            </a:xfrm>
            <a:custGeom>
              <a:avLst/>
              <a:gdLst/>
              <a:ahLst/>
              <a:cxnLst/>
              <a:rect l="0" t="0" r="r" b="b"/>
              <a:pathLst>
                <a:path w="867" h="906">
                  <a:moveTo>
                    <a:pt x="867" y="881"/>
                  </a:moveTo>
                  <a:cubicBezTo>
                    <a:pt x="867" y="866"/>
                    <a:pt x="857" y="866"/>
                    <a:pt x="839" y="866"/>
                  </a:cubicBezTo>
                  <a:cubicBezTo>
                    <a:pt x="759" y="866"/>
                    <a:pt x="759" y="856"/>
                    <a:pt x="756" y="820"/>
                  </a:cubicBezTo>
                  <a:cubicBezTo>
                    <a:pt x="731" y="557"/>
                    <a:pt x="705" y="295"/>
                    <a:pt x="680" y="32"/>
                  </a:cubicBezTo>
                  <a:cubicBezTo>
                    <a:pt x="677" y="7"/>
                    <a:pt x="677" y="0"/>
                    <a:pt x="655" y="0"/>
                  </a:cubicBezTo>
                  <a:cubicBezTo>
                    <a:pt x="637" y="0"/>
                    <a:pt x="630" y="11"/>
                    <a:pt x="623" y="22"/>
                  </a:cubicBezTo>
                  <a:cubicBezTo>
                    <a:pt x="476" y="267"/>
                    <a:pt x="330" y="513"/>
                    <a:pt x="184" y="759"/>
                  </a:cubicBezTo>
                  <a:cubicBezTo>
                    <a:pt x="133" y="845"/>
                    <a:pt x="83" y="863"/>
                    <a:pt x="29" y="866"/>
                  </a:cubicBezTo>
                  <a:cubicBezTo>
                    <a:pt x="11" y="866"/>
                    <a:pt x="0" y="866"/>
                    <a:pt x="0" y="892"/>
                  </a:cubicBezTo>
                  <a:cubicBezTo>
                    <a:pt x="0" y="899"/>
                    <a:pt x="7" y="906"/>
                    <a:pt x="18" y="906"/>
                  </a:cubicBezTo>
                  <a:cubicBezTo>
                    <a:pt x="50" y="906"/>
                    <a:pt x="90" y="902"/>
                    <a:pt x="126" y="902"/>
                  </a:cubicBezTo>
                  <a:cubicBezTo>
                    <a:pt x="169" y="902"/>
                    <a:pt x="212" y="906"/>
                    <a:pt x="252" y="906"/>
                  </a:cubicBezTo>
                  <a:cubicBezTo>
                    <a:pt x="259" y="906"/>
                    <a:pt x="277" y="906"/>
                    <a:pt x="277" y="881"/>
                  </a:cubicBezTo>
                  <a:cubicBezTo>
                    <a:pt x="277" y="866"/>
                    <a:pt x="266" y="866"/>
                    <a:pt x="256" y="866"/>
                  </a:cubicBezTo>
                  <a:cubicBezTo>
                    <a:pt x="227" y="863"/>
                    <a:pt x="198" y="852"/>
                    <a:pt x="198" y="820"/>
                  </a:cubicBezTo>
                  <a:cubicBezTo>
                    <a:pt x="198" y="805"/>
                    <a:pt x="205" y="791"/>
                    <a:pt x="216" y="773"/>
                  </a:cubicBezTo>
                  <a:cubicBezTo>
                    <a:pt x="223" y="759"/>
                    <a:pt x="223" y="759"/>
                    <a:pt x="310" y="611"/>
                  </a:cubicBezTo>
                  <a:cubicBezTo>
                    <a:pt x="415" y="611"/>
                    <a:pt x="521" y="611"/>
                    <a:pt x="626" y="611"/>
                  </a:cubicBezTo>
                  <a:cubicBezTo>
                    <a:pt x="630" y="640"/>
                    <a:pt x="648" y="812"/>
                    <a:pt x="648" y="823"/>
                  </a:cubicBezTo>
                  <a:cubicBezTo>
                    <a:pt x="648" y="863"/>
                    <a:pt x="583" y="866"/>
                    <a:pt x="558" y="866"/>
                  </a:cubicBezTo>
                  <a:cubicBezTo>
                    <a:pt x="540" y="866"/>
                    <a:pt x="526" y="866"/>
                    <a:pt x="526" y="892"/>
                  </a:cubicBezTo>
                  <a:cubicBezTo>
                    <a:pt x="526" y="906"/>
                    <a:pt x="537" y="901"/>
                    <a:pt x="543" y="906"/>
                  </a:cubicBezTo>
                  <a:cubicBezTo>
                    <a:pt x="597" y="906"/>
                    <a:pt x="651" y="902"/>
                    <a:pt x="702" y="902"/>
                  </a:cubicBezTo>
                  <a:cubicBezTo>
                    <a:pt x="734" y="902"/>
                    <a:pt x="813" y="906"/>
                    <a:pt x="846" y="906"/>
                  </a:cubicBezTo>
                  <a:cubicBezTo>
                    <a:pt x="853" y="906"/>
                    <a:pt x="867" y="906"/>
                    <a:pt x="867" y="881"/>
                  </a:cubicBezTo>
                  <a:moveTo>
                    <a:pt x="623" y="575"/>
                  </a:moveTo>
                  <a:cubicBezTo>
                    <a:pt x="527" y="575"/>
                    <a:pt x="431" y="575"/>
                    <a:pt x="335" y="575"/>
                  </a:cubicBezTo>
                  <a:cubicBezTo>
                    <a:pt x="418" y="436"/>
                    <a:pt x="500" y="297"/>
                    <a:pt x="583" y="158"/>
                  </a:cubicBezTo>
                  <a:cubicBezTo>
                    <a:pt x="596" y="297"/>
                    <a:pt x="609" y="436"/>
                    <a:pt x="623"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599" name="Freeform: Shape 598"/>
            <p:cNvSpPr/>
            <p:nvPr/>
          </p:nvSpPr>
          <p:spPr>
            <a:xfrm>
              <a:off x="2330280" y="3737880"/>
              <a:ext cx="325080" cy="310680"/>
            </a:xfrm>
            <a:custGeom>
              <a:avLst/>
              <a:gdLst/>
              <a:ahLst/>
              <a:cxnLst/>
              <a:rect l="0" t="0" r="r" b="b"/>
              <a:pathLst>
                <a:path w="903" h="863">
                  <a:moveTo>
                    <a:pt x="903" y="173"/>
                  </a:moveTo>
                  <a:cubicBezTo>
                    <a:pt x="903" y="79"/>
                    <a:pt x="821" y="0"/>
                    <a:pt x="669" y="0"/>
                  </a:cubicBezTo>
                  <a:cubicBezTo>
                    <a:pt x="528" y="0"/>
                    <a:pt x="386" y="0"/>
                    <a:pt x="245" y="0"/>
                  </a:cubicBezTo>
                  <a:cubicBezTo>
                    <a:pt x="220" y="0"/>
                    <a:pt x="205" y="0"/>
                    <a:pt x="205" y="25"/>
                  </a:cubicBezTo>
                  <a:cubicBezTo>
                    <a:pt x="205" y="40"/>
                    <a:pt x="220" y="40"/>
                    <a:pt x="241" y="40"/>
                  </a:cubicBezTo>
                  <a:cubicBezTo>
                    <a:pt x="258" y="40"/>
                    <a:pt x="270" y="40"/>
                    <a:pt x="292" y="40"/>
                  </a:cubicBezTo>
                  <a:cubicBezTo>
                    <a:pt x="313" y="43"/>
                    <a:pt x="324" y="43"/>
                    <a:pt x="324" y="61"/>
                  </a:cubicBezTo>
                  <a:cubicBezTo>
                    <a:pt x="324" y="65"/>
                    <a:pt x="324" y="68"/>
                    <a:pt x="320" y="86"/>
                  </a:cubicBezTo>
                  <a:cubicBezTo>
                    <a:pt x="264" y="312"/>
                    <a:pt x="208" y="537"/>
                    <a:pt x="151" y="762"/>
                  </a:cubicBezTo>
                  <a:cubicBezTo>
                    <a:pt x="137" y="812"/>
                    <a:pt x="133" y="823"/>
                    <a:pt x="36" y="823"/>
                  </a:cubicBezTo>
                  <a:cubicBezTo>
                    <a:pt x="14" y="823"/>
                    <a:pt x="0" y="823"/>
                    <a:pt x="0" y="848"/>
                  </a:cubicBezTo>
                  <a:cubicBezTo>
                    <a:pt x="0" y="863"/>
                    <a:pt x="11" y="863"/>
                    <a:pt x="36" y="863"/>
                  </a:cubicBezTo>
                  <a:cubicBezTo>
                    <a:pt x="186" y="863"/>
                    <a:pt x="336" y="863"/>
                    <a:pt x="486" y="863"/>
                  </a:cubicBezTo>
                  <a:cubicBezTo>
                    <a:pt x="687" y="863"/>
                    <a:pt x="835" y="712"/>
                    <a:pt x="835" y="590"/>
                  </a:cubicBezTo>
                  <a:cubicBezTo>
                    <a:pt x="835" y="496"/>
                    <a:pt x="763" y="424"/>
                    <a:pt x="641" y="410"/>
                  </a:cubicBezTo>
                  <a:cubicBezTo>
                    <a:pt x="770" y="388"/>
                    <a:pt x="903" y="295"/>
                    <a:pt x="903" y="173"/>
                  </a:cubicBezTo>
                  <a:moveTo>
                    <a:pt x="788" y="169"/>
                  </a:moveTo>
                  <a:cubicBezTo>
                    <a:pt x="788" y="280"/>
                    <a:pt x="680" y="399"/>
                    <a:pt x="526" y="399"/>
                  </a:cubicBezTo>
                  <a:cubicBezTo>
                    <a:pt x="464" y="399"/>
                    <a:pt x="403" y="399"/>
                    <a:pt x="342" y="399"/>
                  </a:cubicBezTo>
                  <a:cubicBezTo>
                    <a:pt x="368" y="295"/>
                    <a:pt x="395" y="191"/>
                    <a:pt x="421" y="86"/>
                  </a:cubicBezTo>
                  <a:cubicBezTo>
                    <a:pt x="432" y="43"/>
                    <a:pt x="432" y="40"/>
                    <a:pt x="486" y="40"/>
                  </a:cubicBezTo>
                  <a:cubicBezTo>
                    <a:pt x="541" y="40"/>
                    <a:pt x="596" y="40"/>
                    <a:pt x="651" y="40"/>
                  </a:cubicBezTo>
                  <a:cubicBezTo>
                    <a:pt x="763" y="40"/>
                    <a:pt x="788" y="111"/>
                    <a:pt x="788" y="169"/>
                  </a:cubicBezTo>
                  <a:moveTo>
                    <a:pt x="716" y="575"/>
                  </a:moveTo>
                  <a:cubicBezTo>
                    <a:pt x="716" y="701"/>
                    <a:pt x="605" y="823"/>
                    <a:pt x="457" y="823"/>
                  </a:cubicBezTo>
                  <a:cubicBezTo>
                    <a:pt x="400" y="823"/>
                    <a:pt x="342" y="823"/>
                    <a:pt x="284" y="823"/>
                  </a:cubicBezTo>
                  <a:cubicBezTo>
                    <a:pt x="266" y="823"/>
                    <a:pt x="263" y="823"/>
                    <a:pt x="256" y="820"/>
                  </a:cubicBezTo>
                  <a:cubicBezTo>
                    <a:pt x="245" y="820"/>
                    <a:pt x="241" y="820"/>
                    <a:pt x="241" y="809"/>
                  </a:cubicBezTo>
                  <a:cubicBezTo>
                    <a:pt x="241" y="805"/>
                    <a:pt x="241" y="802"/>
                    <a:pt x="245" y="780"/>
                  </a:cubicBezTo>
                  <a:cubicBezTo>
                    <a:pt x="275" y="663"/>
                    <a:pt x="305" y="545"/>
                    <a:pt x="335" y="428"/>
                  </a:cubicBezTo>
                  <a:cubicBezTo>
                    <a:pt x="414" y="428"/>
                    <a:pt x="493" y="428"/>
                    <a:pt x="572" y="428"/>
                  </a:cubicBezTo>
                  <a:cubicBezTo>
                    <a:pt x="695"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00" name="Freeform: Shape 599"/>
            <p:cNvSpPr/>
            <p:nvPr/>
          </p:nvSpPr>
          <p:spPr>
            <a:xfrm>
              <a:off x="1817280" y="4232160"/>
              <a:ext cx="1004040" cy="18000"/>
            </a:xfrm>
            <a:custGeom>
              <a:avLst/>
              <a:gdLst/>
              <a:ahLst/>
              <a:cxnLst/>
              <a:rect l="0" t="0" r="r" b="b"/>
              <a:pathLst>
                <a:path w="2789" h="50">
                  <a:moveTo>
                    <a:pt x="1393" y="50"/>
                  </a:moveTo>
                  <a:cubicBezTo>
                    <a:pt x="929" y="50"/>
                    <a:pt x="464" y="50"/>
                    <a:pt x="0" y="50"/>
                  </a:cubicBezTo>
                  <a:cubicBezTo>
                    <a:pt x="0" y="34"/>
                    <a:pt x="0" y="17"/>
                    <a:pt x="0" y="0"/>
                  </a:cubicBezTo>
                  <a:cubicBezTo>
                    <a:pt x="930" y="0"/>
                    <a:pt x="1860" y="0"/>
                    <a:pt x="2789" y="0"/>
                  </a:cubicBezTo>
                  <a:cubicBezTo>
                    <a:pt x="2789" y="17"/>
                    <a:pt x="2789" y="34"/>
                    <a:pt x="2789" y="50"/>
                  </a:cubicBezTo>
                  <a:cubicBezTo>
                    <a:pt x="2324" y="50"/>
                    <a:pt x="1858" y="50"/>
                    <a:pt x="1393"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601" name="Freeform: Shape 600"/>
            <p:cNvSpPr/>
            <p:nvPr/>
          </p:nvSpPr>
          <p:spPr>
            <a:xfrm>
              <a:off x="1834200" y="4342320"/>
              <a:ext cx="312120" cy="324720"/>
            </a:xfrm>
            <a:custGeom>
              <a:avLst/>
              <a:gdLst/>
              <a:ahLst/>
              <a:cxnLst/>
              <a:rect l="0" t="0" r="r" b="b"/>
              <a:pathLst>
                <a:path w="867" h="902">
                  <a:moveTo>
                    <a:pt x="867" y="877"/>
                  </a:moveTo>
                  <a:cubicBezTo>
                    <a:pt x="867" y="863"/>
                    <a:pt x="853" y="863"/>
                    <a:pt x="835" y="863"/>
                  </a:cubicBezTo>
                  <a:cubicBezTo>
                    <a:pt x="759" y="863"/>
                    <a:pt x="759" y="856"/>
                    <a:pt x="756" y="820"/>
                  </a:cubicBezTo>
                  <a:cubicBezTo>
                    <a:pt x="729" y="556"/>
                    <a:pt x="703" y="292"/>
                    <a:pt x="677" y="29"/>
                  </a:cubicBezTo>
                  <a:cubicBezTo>
                    <a:pt x="677" y="4"/>
                    <a:pt x="677" y="0"/>
                    <a:pt x="655" y="0"/>
                  </a:cubicBezTo>
                  <a:cubicBezTo>
                    <a:pt x="633" y="0"/>
                    <a:pt x="630" y="7"/>
                    <a:pt x="619" y="22"/>
                  </a:cubicBezTo>
                  <a:cubicBezTo>
                    <a:pt x="473" y="267"/>
                    <a:pt x="326" y="513"/>
                    <a:pt x="180" y="759"/>
                  </a:cubicBezTo>
                  <a:cubicBezTo>
                    <a:pt x="130" y="841"/>
                    <a:pt x="79" y="859"/>
                    <a:pt x="25" y="863"/>
                  </a:cubicBezTo>
                  <a:cubicBezTo>
                    <a:pt x="11" y="866"/>
                    <a:pt x="0" y="866"/>
                    <a:pt x="0" y="888"/>
                  </a:cubicBezTo>
                  <a:cubicBezTo>
                    <a:pt x="0" y="895"/>
                    <a:pt x="4" y="902"/>
                    <a:pt x="14" y="902"/>
                  </a:cubicBezTo>
                  <a:cubicBezTo>
                    <a:pt x="50" y="902"/>
                    <a:pt x="86" y="899"/>
                    <a:pt x="122" y="899"/>
                  </a:cubicBezTo>
                  <a:cubicBezTo>
                    <a:pt x="166" y="899"/>
                    <a:pt x="209" y="902"/>
                    <a:pt x="248" y="902"/>
                  </a:cubicBezTo>
                  <a:cubicBezTo>
                    <a:pt x="259" y="902"/>
                    <a:pt x="274" y="902"/>
                    <a:pt x="274" y="877"/>
                  </a:cubicBezTo>
                  <a:cubicBezTo>
                    <a:pt x="274" y="866"/>
                    <a:pt x="263" y="863"/>
                    <a:pt x="256" y="863"/>
                  </a:cubicBezTo>
                  <a:cubicBezTo>
                    <a:pt x="223" y="859"/>
                    <a:pt x="194" y="852"/>
                    <a:pt x="194" y="820"/>
                  </a:cubicBezTo>
                  <a:cubicBezTo>
                    <a:pt x="194" y="805"/>
                    <a:pt x="202" y="791"/>
                    <a:pt x="212" y="773"/>
                  </a:cubicBezTo>
                  <a:cubicBezTo>
                    <a:pt x="220" y="759"/>
                    <a:pt x="223" y="759"/>
                    <a:pt x="310" y="611"/>
                  </a:cubicBezTo>
                  <a:cubicBezTo>
                    <a:pt x="415" y="611"/>
                    <a:pt x="521" y="611"/>
                    <a:pt x="626" y="611"/>
                  </a:cubicBezTo>
                  <a:cubicBezTo>
                    <a:pt x="630" y="636"/>
                    <a:pt x="644" y="809"/>
                    <a:pt x="644" y="823"/>
                  </a:cubicBezTo>
                  <a:cubicBezTo>
                    <a:pt x="644" y="859"/>
                    <a:pt x="579" y="863"/>
                    <a:pt x="554" y="863"/>
                  </a:cubicBezTo>
                  <a:cubicBezTo>
                    <a:pt x="536" y="863"/>
                    <a:pt x="526" y="863"/>
                    <a:pt x="526" y="888"/>
                  </a:cubicBezTo>
                  <a:cubicBezTo>
                    <a:pt x="526" y="902"/>
                    <a:pt x="537" y="898"/>
                    <a:pt x="543" y="902"/>
                  </a:cubicBezTo>
                  <a:cubicBezTo>
                    <a:pt x="594" y="902"/>
                    <a:pt x="648" y="899"/>
                    <a:pt x="702" y="899"/>
                  </a:cubicBezTo>
                  <a:cubicBezTo>
                    <a:pt x="731" y="899"/>
                    <a:pt x="810" y="902"/>
                    <a:pt x="842" y="902"/>
                  </a:cubicBezTo>
                  <a:cubicBezTo>
                    <a:pt x="849" y="902"/>
                    <a:pt x="867" y="902"/>
                    <a:pt x="867" y="877"/>
                  </a:cubicBezTo>
                  <a:moveTo>
                    <a:pt x="623" y="572"/>
                  </a:moveTo>
                  <a:cubicBezTo>
                    <a:pt x="526" y="572"/>
                    <a:pt x="428" y="572"/>
                    <a:pt x="331" y="572"/>
                  </a:cubicBezTo>
                  <a:cubicBezTo>
                    <a:pt x="415" y="433"/>
                    <a:pt x="499" y="294"/>
                    <a:pt x="583" y="155"/>
                  </a:cubicBezTo>
                  <a:cubicBezTo>
                    <a:pt x="596" y="294"/>
                    <a:pt x="609" y="433"/>
                    <a:pt x="623" y="5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02" name="Freeform: Shape 601"/>
            <p:cNvSpPr/>
            <p:nvPr/>
          </p:nvSpPr>
          <p:spPr>
            <a:xfrm>
              <a:off x="2180160" y="4361760"/>
              <a:ext cx="86760" cy="143640"/>
            </a:xfrm>
            <a:custGeom>
              <a:avLst/>
              <a:gdLst/>
              <a:ahLst/>
              <a:cxnLst/>
              <a:rect l="0" t="0" r="r" b="b"/>
              <a:pathLst>
                <a:path w="241" h="399">
                  <a:moveTo>
                    <a:pt x="241" y="47"/>
                  </a:moveTo>
                  <a:cubicBezTo>
                    <a:pt x="241" y="22"/>
                    <a:pt x="220" y="0"/>
                    <a:pt x="194" y="0"/>
                  </a:cubicBezTo>
                  <a:cubicBezTo>
                    <a:pt x="176" y="0"/>
                    <a:pt x="158" y="11"/>
                    <a:pt x="151" y="25"/>
                  </a:cubicBezTo>
                  <a:cubicBezTo>
                    <a:pt x="101" y="150"/>
                    <a:pt x="50" y="274"/>
                    <a:pt x="0" y="399"/>
                  </a:cubicBezTo>
                  <a:cubicBezTo>
                    <a:pt x="12" y="399"/>
                    <a:pt x="24" y="399"/>
                    <a:pt x="36" y="399"/>
                  </a:cubicBezTo>
                  <a:cubicBezTo>
                    <a:pt x="102" y="290"/>
                    <a:pt x="168" y="181"/>
                    <a:pt x="234" y="72"/>
                  </a:cubicBezTo>
                  <a:cubicBezTo>
                    <a:pt x="241" y="65"/>
                    <a:pt x="241" y="54"/>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03" name="Freeform: Shape 602"/>
            <p:cNvSpPr/>
            <p:nvPr/>
          </p:nvSpPr>
          <p:spPr>
            <a:xfrm>
              <a:off x="2330280" y="4356720"/>
              <a:ext cx="325080" cy="310680"/>
            </a:xfrm>
            <a:custGeom>
              <a:avLst/>
              <a:gdLst/>
              <a:ahLst/>
              <a:cxnLst/>
              <a:rect l="0" t="0" r="r" b="b"/>
              <a:pathLst>
                <a:path w="903" h="863">
                  <a:moveTo>
                    <a:pt x="903" y="176"/>
                  </a:moveTo>
                  <a:cubicBezTo>
                    <a:pt x="903" y="83"/>
                    <a:pt x="821" y="0"/>
                    <a:pt x="669" y="0"/>
                  </a:cubicBezTo>
                  <a:cubicBezTo>
                    <a:pt x="528" y="0"/>
                    <a:pt x="386" y="0"/>
                    <a:pt x="245" y="0"/>
                  </a:cubicBezTo>
                  <a:cubicBezTo>
                    <a:pt x="220" y="0"/>
                    <a:pt x="205" y="0"/>
                    <a:pt x="205" y="25"/>
                  </a:cubicBezTo>
                  <a:cubicBezTo>
                    <a:pt x="205" y="40"/>
                    <a:pt x="220" y="40"/>
                    <a:pt x="241" y="40"/>
                  </a:cubicBezTo>
                  <a:cubicBezTo>
                    <a:pt x="258" y="41"/>
                    <a:pt x="270" y="40"/>
                    <a:pt x="292" y="43"/>
                  </a:cubicBezTo>
                  <a:cubicBezTo>
                    <a:pt x="313" y="47"/>
                    <a:pt x="324" y="47"/>
                    <a:pt x="324" y="65"/>
                  </a:cubicBezTo>
                  <a:cubicBezTo>
                    <a:pt x="324" y="68"/>
                    <a:pt x="324" y="72"/>
                    <a:pt x="320" y="86"/>
                  </a:cubicBezTo>
                  <a:cubicBezTo>
                    <a:pt x="264" y="313"/>
                    <a:pt x="208" y="539"/>
                    <a:pt x="151" y="766"/>
                  </a:cubicBezTo>
                  <a:cubicBezTo>
                    <a:pt x="137" y="812"/>
                    <a:pt x="133" y="823"/>
                    <a:pt x="36" y="823"/>
                  </a:cubicBezTo>
                  <a:cubicBezTo>
                    <a:pt x="14" y="823"/>
                    <a:pt x="0" y="823"/>
                    <a:pt x="0" y="848"/>
                  </a:cubicBezTo>
                  <a:cubicBezTo>
                    <a:pt x="0" y="863"/>
                    <a:pt x="11" y="863"/>
                    <a:pt x="36" y="863"/>
                  </a:cubicBezTo>
                  <a:cubicBezTo>
                    <a:pt x="186" y="863"/>
                    <a:pt x="336" y="863"/>
                    <a:pt x="486" y="863"/>
                  </a:cubicBezTo>
                  <a:cubicBezTo>
                    <a:pt x="687" y="863"/>
                    <a:pt x="835" y="715"/>
                    <a:pt x="835" y="590"/>
                  </a:cubicBezTo>
                  <a:cubicBezTo>
                    <a:pt x="835" y="500"/>
                    <a:pt x="763" y="428"/>
                    <a:pt x="641" y="413"/>
                  </a:cubicBezTo>
                  <a:cubicBezTo>
                    <a:pt x="770" y="388"/>
                    <a:pt x="903" y="295"/>
                    <a:pt x="903" y="176"/>
                  </a:cubicBezTo>
                  <a:moveTo>
                    <a:pt x="788" y="169"/>
                  </a:moveTo>
                  <a:cubicBezTo>
                    <a:pt x="788" y="280"/>
                    <a:pt x="680" y="403"/>
                    <a:pt x="526" y="403"/>
                  </a:cubicBezTo>
                  <a:cubicBezTo>
                    <a:pt x="464" y="403"/>
                    <a:pt x="403" y="403"/>
                    <a:pt x="342" y="403"/>
                  </a:cubicBezTo>
                  <a:cubicBezTo>
                    <a:pt x="368" y="298"/>
                    <a:pt x="395" y="194"/>
                    <a:pt x="421" y="90"/>
                  </a:cubicBezTo>
                  <a:cubicBezTo>
                    <a:pt x="432" y="43"/>
                    <a:pt x="432" y="40"/>
                    <a:pt x="486" y="40"/>
                  </a:cubicBezTo>
                  <a:cubicBezTo>
                    <a:pt x="541" y="40"/>
                    <a:pt x="596" y="40"/>
                    <a:pt x="651" y="40"/>
                  </a:cubicBezTo>
                  <a:cubicBezTo>
                    <a:pt x="763" y="40"/>
                    <a:pt x="788" y="115"/>
                    <a:pt x="788" y="169"/>
                  </a:cubicBezTo>
                  <a:moveTo>
                    <a:pt x="716" y="575"/>
                  </a:moveTo>
                  <a:cubicBezTo>
                    <a:pt x="716" y="701"/>
                    <a:pt x="605" y="823"/>
                    <a:pt x="457" y="823"/>
                  </a:cubicBezTo>
                  <a:cubicBezTo>
                    <a:pt x="400" y="823"/>
                    <a:pt x="342" y="823"/>
                    <a:pt x="284" y="823"/>
                  </a:cubicBezTo>
                  <a:cubicBezTo>
                    <a:pt x="266" y="823"/>
                    <a:pt x="263" y="823"/>
                    <a:pt x="256" y="823"/>
                  </a:cubicBezTo>
                  <a:cubicBezTo>
                    <a:pt x="245" y="820"/>
                    <a:pt x="241" y="820"/>
                    <a:pt x="241" y="809"/>
                  </a:cubicBezTo>
                  <a:cubicBezTo>
                    <a:pt x="241" y="805"/>
                    <a:pt x="241" y="805"/>
                    <a:pt x="245" y="780"/>
                  </a:cubicBezTo>
                  <a:cubicBezTo>
                    <a:pt x="275" y="663"/>
                    <a:pt x="305" y="545"/>
                    <a:pt x="335" y="428"/>
                  </a:cubicBezTo>
                  <a:cubicBezTo>
                    <a:pt x="414" y="428"/>
                    <a:pt x="493" y="428"/>
                    <a:pt x="572" y="428"/>
                  </a:cubicBezTo>
                  <a:cubicBezTo>
                    <a:pt x="695" y="428"/>
                    <a:pt x="716" y="521"/>
                    <a:pt x="716"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04" name="Freeform: Shape 603"/>
            <p:cNvSpPr/>
            <p:nvPr/>
          </p:nvSpPr>
          <p:spPr>
            <a:xfrm>
              <a:off x="2689200" y="4361760"/>
              <a:ext cx="88200" cy="143640"/>
            </a:xfrm>
            <a:custGeom>
              <a:avLst/>
              <a:gdLst/>
              <a:ahLst/>
              <a:cxnLst/>
              <a:rect l="0" t="0" r="r" b="b"/>
              <a:pathLst>
                <a:path w="245" h="399">
                  <a:moveTo>
                    <a:pt x="245" y="47"/>
                  </a:moveTo>
                  <a:cubicBezTo>
                    <a:pt x="245" y="22"/>
                    <a:pt x="223" y="0"/>
                    <a:pt x="194" y="0"/>
                  </a:cubicBezTo>
                  <a:cubicBezTo>
                    <a:pt x="176" y="0"/>
                    <a:pt x="158" y="11"/>
                    <a:pt x="151" y="25"/>
                  </a:cubicBezTo>
                  <a:cubicBezTo>
                    <a:pt x="101" y="150"/>
                    <a:pt x="50" y="274"/>
                    <a:pt x="0" y="399"/>
                  </a:cubicBezTo>
                  <a:cubicBezTo>
                    <a:pt x="12" y="399"/>
                    <a:pt x="24" y="399"/>
                    <a:pt x="36" y="399"/>
                  </a:cubicBezTo>
                  <a:cubicBezTo>
                    <a:pt x="103" y="290"/>
                    <a:pt x="170" y="181"/>
                    <a:pt x="238" y="72"/>
                  </a:cubicBezTo>
                  <a:cubicBezTo>
                    <a:pt x="241" y="65"/>
                    <a:pt x="245" y="54"/>
                    <a:pt x="245"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05" name="Freeform: Shape 604"/>
            <p:cNvSpPr/>
            <p:nvPr/>
          </p:nvSpPr>
          <p:spPr>
            <a:xfrm>
              <a:off x="3027600" y="4188240"/>
              <a:ext cx="303120" cy="107280"/>
            </a:xfrm>
            <a:custGeom>
              <a:avLst/>
              <a:gdLst/>
              <a:ahLst/>
              <a:cxnLst/>
              <a:rect l="0" t="0" r="r" b="b"/>
              <a:pathLst>
                <a:path w="842" h="298">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40"/>
                    <a:pt x="842" y="25"/>
                  </a:cubicBezTo>
                  <a:moveTo>
                    <a:pt x="842" y="273"/>
                  </a:moveTo>
                  <a:cubicBezTo>
                    <a:pt x="842" y="259"/>
                    <a:pt x="831"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06" name="Freeform: Shape 605"/>
            <p:cNvSpPr/>
            <p:nvPr/>
          </p:nvSpPr>
          <p:spPr>
            <a:xfrm>
              <a:off x="3706560" y="3722400"/>
              <a:ext cx="312120" cy="326160"/>
            </a:xfrm>
            <a:custGeom>
              <a:avLst/>
              <a:gdLst/>
              <a:ahLst/>
              <a:cxnLst/>
              <a:rect l="0" t="0" r="r" b="b"/>
              <a:pathLst>
                <a:path w="867" h="906">
                  <a:moveTo>
                    <a:pt x="867" y="881"/>
                  </a:moveTo>
                  <a:cubicBezTo>
                    <a:pt x="867" y="866"/>
                    <a:pt x="853" y="866"/>
                    <a:pt x="839" y="866"/>
                  </a:cubicBezTo>
                  <a:cubicBezTo>
                    <a:pt x="759" y="866"/>
                    <a:pt x="759" y="856"/>
                    <a:pt x="756" y="820"/>
                  </a:cubicBezTo>
                  <a:cubicBezTo>
                    <a:pt x="729" y="557"/>
                    <a:pt x="703" y="295"/>
                    <a:pt x="677" y="32"/>
                  </a:cubicBezTo>
                  <a:cubicBezTo>
                    <a:pt x="677" y="7"/>
                    <a:pt x="677" y="0"/>
                    <a:pt x="655" y="0"/>
                  </a:cubicBezTo>
                  <a:cubicBezTo>
                    <a:pt x="633" y="0"/>
                    <a:pt x="630" y="11"/>
                    <a:pt x="619" y="22"/>
                  </a:cubicBezTo>
                  <a:cubicBezTo>
                    <a:pt x="473" y="267"/>
                    <a:pt x="326" y="513"/>
                    <a:pt x="180" y="759"/>
                  </a:cubicBezTo>
                  <a:cubicBezTo>
                    <a:pt x="130" y="845"/>
                    <a:pt x="79" y="863"/>
                    <a:pt x="25" y="866"/>
                  </a:cubicBezTo>
                  <a:cubicBezTo>
                    <a:pt x="11" y="866"/>
                    <a:pt x="0" y="866"/>
                    <a:pt x="0" y="892"/>
                  </a:cubicBezTo>
                  <a:cubicBezTo>
                    <a:pt x="0" y="899"/>
                    <a:pt x="4" y="906"/>
                    <a:pt x="14" y="906"/>
                  </a:cubicBezTo>
                  <a:cubicBezTo>
                    <a:pt x="50" y="906"/>
                    <a:pt x="90" y="902"/>
                    <a:pt x="122" y="902"/>
                  </a:cubicBezTo>
                  <a:cubicBezTo>
                    <a:pt x="166" y="902"/>
                    <a:pt x="209" y="906"/>
                    <a:pt x="248" y="906"/>
                  </a:cubicBezTo>
                  <a:cubicBezTo>
                    <a:pt x="259" y="906"/>
                    <a:pt x="274" y="906"/>
                    <a:pt x="274" y="881"/>
                  </a:cubicBezTo>
                  <a:cubicBezTo>
                    <a:pt x="274" y="866"/>
                    <a:pt x="263" y="866"/>
                    <a:pt x="256" y="866"/>
                  </a:cubicBezTo>
                  <a:cubicBezTo>
                    <a:pt x="223" y="863"/>
                    <a:pt x="194" y="852"/>
                    <a:pt x="194" y="820"/>
                  </a:cubicBezTo>
                  <a:cubicBezTo>
                    <a:pt x="194" y="805"/>
                    <a:pt x="202" y="791"/>
                    <a:pt x="212" y="773"/>
                  </a:cubicBezTo>
                  <a:cubicBezTo>
                    <a:pt x="220" y="759"/>
                    <a:pt x="223" y="759"/>
                    <a:pt x="310" y="611"/>
                  </a:cubicBezTo>
                  <a:cubicBezTo>
                    <a:pt x="415" y="611"/>
                    <a:pt x="521" y="611"/>
                    <a:pt x="626" y="611"/>
                  </a:cubicBezTo>
                  <a:cubicBezTo>
                    <a:pt x="630" y="640"/>
                    <a:pt x="644" y="812"/>
                    <a:pt x="644" y="823"/>
                  </a:cubicBezTo>
                  <a:cubicBezTo>
                    <a:pt x="644" y="863"/>
                    <a:pt x="579" y="866"/>
                    <a:pt x="554" y="866"/>
                  </a:cubicBezTo>
                  <a:cubicBezTo>
                    <a:pt x="536" y="866"/>
                    <a:pt x="526" y="866"/>
                    <a:pt x="526" y="892"/>
                  </a:cubicBezTo>
                  <a:cubicBezTo>
                    <a:pt x="526" y="906"/>
                    <a:pt x="537" y="901"/>
                    <a:pt x="543" y="906"/>
                  </a:cubicBezTo>
                  <a:cubicBezTo>
                    <a:pt x="594" y="906"/>
                    <a:pt x="648" y="902"/>
                    <a:pt x="702" y="902"/>
                  </a:cubicBezTo>
                  <a:cubicBezTo>
                    <a:pt x="731" y="902"/>
                    <a:pt x="813" y="906"/>
                    <a:pt x="842" y="906"/>
                  </a:cubicBezTo>
                  <a:cubicBezTo>
                    <a:pt x="849" y="906"/>
                    <a:pt x="867" y="906"/>
                    <a:pt x="867" y="881"/>
                  </a:cubicBezTo>
                  <a:moveTo>
                    <a:pt x="623" y="575"/>
                  </a:moveTo>
                  <a:cubicBezTo>
                    <a:pt x="526" y="575"/>
                    <a:pt x="428" y="575"/>
                    <a:pt x="331" y="575"/>
                  </a:cubicBezTo>
                  <a:cubicBezTo>
                    <a:pt x="415" y="436"/>
                    <a:pt x="499" y="297"/>
                    <a:pt x="583" y="158"/>
                  </a:cubicBezTo>
                  <a:cubicBezTo>
                    <a:pt x="596" y="297"/>
                    <a:pt x="609" y="436"/>
                    <a:pt x="623"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07" name="Freeform: Shape 606"/>
            <p:cNvSpPr/>
            <p:nvPr/>
          </p:nvSpPr>
          <p:spPr>
            <a:xfrm>
              <a:off x="4053600" y="3727440"/>
              <a:ext cx="324000" cy="330120"/>
            </a:xfrm>
            <a:custGeom>
              <a:avLst/>
              <a:gdLst/>
              <a:ahLst/>
              <a:cxnLst/>
              <a:rect l="0" t="0" r="r" b="b"/>
              <a:pathLst>
                <a:path w="900" h="917">
                  <a:moveTo>
                    <a:pt x="900" y="14"/>
                  </a:moveTo>
                  <a:cubicBezTo>
                    <a:pt x="900" y="11"/>
                    <a:pt x="896" y="0"/>
                    <a:pt x="885" y="0"/>
                  </a:cubicBezTo>
                  <a:cubicBezTo>
                    <a:pt x="882" y="0"/>
                    <a:pt x="882" y="0"/>
                    <a:pt x="867" y="14"/>
                  </a:cubicBezTo>
                  <a:cubicBezTo>
                    <a:pt x="837" y="47"/>
                    <a:pt x="807" y="79"/>
                    <a:pt x="777" y="111"/>
                  </a:cubicBezTo>
                  <a:cubicBezTo>
                    <a:pt x="767" y="93"/>
                    <a:pt x="709" y="0"/>
                    <a:pt x="569" y="0"/>
                  </a:cubicBezTo>
                  <a:cubicBezTo>
                    <a:pt x="284" y="0"/>
                    <a:pt x="0" y="280"/>
                    <a:pt x="0" y="572"/>
                  </a:cubicBezTo>
                  <a:cubicBezTo>
                    <a:pt x="0" y="780"/>
                    <a:pt x="151" y="917"/>
                    <a:pt x="346" y="917"/>
                  </a:cubicBezTo>
                  <a:cubicBezTo>
                    <a:pt x="454" y="917"/>
                    <a:pt x="551" y="866"/>
                    <a:pt x="619" y="809"/>
                  </a:cubicBezTo>
                  <a:cubicBezTo>
                    <a:pt x="734" y="705"/>
                    <a:pt x="756" y="590"/>
                    <a:pt x="756" y="586"/>
                  </a:cubicBezTo>
                  <a:cubicBezTo>
                    <a:pt x="756" y="575"/>
                    <a:pt x="746" y="579"/>
                    <a:pt x="741" y="575"/>
                  </a:cubicBezTo>
                  <a:cubicBezTo>
                    <a:pt x="734" y="575"/>
                    <a:pt x="727" y="575"/>
                    <a:pt x="723" y="586"/>
                  </a:cubicBezTo>
                  <a:cubicBezTo>
                    <a:pt x="713" y="622"/>
                    <a:pt x="684" y="712"/>
                    <a:pt x="597" y="787"/>
                  </a:cubicBezTo>
                  <a:cubicBezTo>
                    <a:pt x="511" y="856"/>
                    <a:pt x="428" y="877"/>
                    <a:pt x="364" y="877"/>
                  </a:cubicBezTo>
                  <a:cubicBezTo>
                    <a:pt x="252" y="877"/>
                    <a:pt x="115" y="812"/>
                    <a:pt x="115" y="615"/>
                  </a:cubicBezTo>
                  <a:cubicBezTo>
                    <a:pt x="115" y="543"/>
                    <a:pt x="144" y="342"/>
                    <a:pt x="270" y="191"/>
                  </a:cubicBezTo>
                  <a:cubicBezTo>
                    <a:pt x="346" y="104"/>
                    <a:pt x="464" y="40"/>
                    <a:pt x="579" y="40"/>
                  </a:cubicBezTo>
                  <a:cubicBezTo>
                    <a:pt x="705" y="40"/>
                    <a:pt x="781" y="137"/>
                    <a:pt x="781" y="284"/>
                  </a:cubicBezTo>
                  <a:cubicBezTo>
                    <a:pt x="781" y="334"/>
                    <a:pt x="777" y="336"/>
                    <a:pt x="777" y="349"/>
                  </a:cubicBezTo>
                  <a:cubicBezTo>
                    <a:pt x="777" y="361"/>
                    <a:pt x="792" y="360"/>
                    <a:pt x="795" y="360"/>
                  </a:cubicBezTo>
                  <a:cubicBezTo>
                    <a:pt x="813" y="360"/>
                    <a:pt x="813" y="356"/>
                    <a:pt x="821" y="334"/>
                  </a:cubicBezTo>
                  <a:cubicBezTo>
                    <a:pt x="847" y="228"/>
                    <a:pt x="873" y="121"/>
                    <a:pt x="900" y="1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08" name="Freeform: Shape 607"/>
            <p:cNvSpPr/>
            <p:nvPr/>
          </p:nvSpPr>
          <p:spPr>
            <a:xfrm>
              <a:off x="3538080" y="4232160"/>
              <a:ext cx="1004040" cy="18000"/>
            </a:xfrm>
            <a:custGeom>
              <a:avLst/>
              <a:gdLst/>
              <a:ahLst/>
              <a:cxnLst/>
              <a:rect l="0" t="0" r="r" b="b"/>
              <a:pathLst>
                <a:path w="2789" h="50">
                  <a:moveTo>
                    <a:pt x="1393" y="50"/>
                  </a:moveTo>
                  <a:cubicBezTo>
                    <a:pt x="929" y="50"/>
                    <a:pt x="464" y="50"/>
                    <a:pt x="0" y="50"/>
                  </a:cubicBezTo>
                  <a:cubicBezTo>
                    <a:pt x="0" y="34"/>
                    <a:pt x="0" y="17"/>
                    <a:pt x="0" y="0"/>
                  </a:cubicBezTo>
                  <a:cubicBezTo>
                    <a:pt x="930" y="0"/>
                    <a:pt x="1860" y="0"/>
                    <a:pt x="2789" y="0"/>
                  </a:cubicBezTo>
                  <a:cubicBezTo>
                    <a:pt x="2789" y="17"/>
                    <a:pt x="2789" y="34"/>
                    <a:pt x="2789" y="50"/>
                  </a:cubicBezTo>
                  <a:cubicBezTo>
                    <a:pt x="2324" y="50"/>
                    <a:pt x="1858" y="50"/>
                    <a:pt x="1393"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609" name="Freeform: Shape 608"/>
            <p:cNvSpPr/>
            <p:nvPr/>
          </p:nvSpPr>
          <p:spPr>
            <a:xfrm>
              <a:off x="3553560" y="4342320"/>
              <a:ext cx="312120" cy="324720"/>
            </a:xfrm>
            <a:custGeom>
              <a:avLst/>
              <a:gdLst/>
              <a:ahLst/>
              <a:cxnLst/>
              <a:rect l="0" t="0" r="r" b="b"/>
              <a:pathLst>
                <a:path w="867" h="902">
                  <a:moveTo>
                    <a:pt x="867" y="877"/>
                  </a:moveTo>
                  <a:cubicBezTo>
                    <a:pt x="867" y="863"/>
                    <a:pt x="853" y="863"/>
                    <a:pt x="839" y="863"/>
                  </a:cubicBezTo>
                  <a:cubicBezTo>
                    <a:pt x="759" y="863"/>
                    <a:pt x="759" y="856"/>
                    <a:pt x="756" y="820"/>
                  </a:cubicBezTo>
                  <a:cubicBezTo>
                    <a:pt x="731" y="556"/>
                    <a:pt x="705" y="292"/>
                    <a:pt x="680" y="29"/>
                  </a:cubicBezTo>
                  <a:cubicBezTo>
                    <a:pt x="677" y="4"/>
                    <a:pt x="677" y="0"/>
                    <a:pt x="655" y="0"/>
                  </a:cubicBezTo>
                  <a:cubicBezTo>
                    <a:pt x="633" y="0"/>
                    <a:pt x="630" y="7"/>
                    <a:pt x="623" y="22"/>
                  </a:cubicBezTo>
                  <a:cubicBezTo>
                    <a:pt x="475" y="267"/>
                    <a:pt x="328" y="513"/>
                    <a:pt x="180" y="759"/>
                  </a:cubicBezTo>
                  <a:cubicBezTo>
                    <a:pt x="130" y="841"/>
                    <a:pt x="83" y="859"/>
                    <a:pt x="25" y="863"/>
                  </a:cubicBezTo>
                  <a:cubicBezTo>
                    <a:pt x="11" y="866"/>
                    <a:pt x="0" y="866"/>
                    <a:pt x="0" y="888"/>
                  </a:cubicBezTo>
                  <a:cubicBezTo>
                    <a:pt x="0" y="895"/>
                    <a:pt x="7" y="902"/>
                    <a:pt x="14" y="902"/>
                  </a:cubicBezTo>
                  <a:cubicBezTo>
                    <a:pt x="50" y="902"/>
                    <a:pt x="90" y="899"/>
                    <a:pt x="126" y="899"/>
                  </a:cubicBezTo>
                  <a:cubicBezTo>
                    <a:pt x="166" y="899"/>
                    <a:pt x="212" y="902"/>
                    <a:pt x="252" y="902"/>
                  </a:cubicBezTo>
                  <a:cubicBezTo>
                    <a:pt x="259" y="902"/>
                    <a:pt x="274" y="902"/>
                    <a:pt x="274" y="877"/>
                  </a:cubicBezTo>
                  <a:cubicBezTo>
                    <a:pt x="274" y="866"/>
                    <a:pt x="263" y="863"/>
                    <a:pt x="256" y="863"/>
                  </a:cubicBezTo>
                  <a:cubicBezTo>
                    <a:pt x="227" y="859"/>
                    <a:pt x="194" y="852"/>
                    <a:pt x="194" y="820"/>
                  </a:cubicBezTo>
                  <a:cubicBezTo>
                    <a:pt x="194" y="805"/>
                    <a:pt x="202" y="791"/>
                    <a:pt x="212" y="773"/>
                  </a:cubicBezTo>
                  <a:cubicBezTo>
                    <a:pt x="223" y="759"/>
                    <a:pt x="223" y="759"/>
                    <a:pt x="310" y="611"/>
                  </a:cubicBezTo>
                  <a:cubicBezTo>
                    <a:pt x="415" y="611"/>
                    <a:pt x="521" y="611"/>
                    <a:pt x="626" y="611"/>
                  </a:cubicBezTo>
                  <a:cubicBezTo>
                    <a:pt x="630" y="636"/>
                    <a:pt x="648" y="809"/>
                    <a:pt x="648" y="823"/>
                  </a:cubicBezTo>
                  <a:cubicBezTo>
                    <a:pt x="648" y="859"/>
                    <a:pt x="583" y="863"/>
                    <a:pt x="554" y="863"/>
                  </a:cubicBezTo>
                  <a:cubicBezTo>
                    <a:pt x="540" y="863"/>
                    <a:pt x="526" y="863"/>
                    <a:pt x="526" y="888"/>
                  </a:cubicBezTo>
                  <a:cubicBezTo>
                    <a:pt x="526" y="902"/>
                    <a:pt x="537" y="898"/>
                    <a:pt x="543" y="902"/>
                  </a:cubicBezTo>
                  <a:cubicBezTo>
                    <a:pt x="594" y="902"/>
                    <a:pt x="648" y="899"/>
                    <a:pt x="702" y="899"/>
                  </a:cubicBezTo>
                  <a:cubicBezTo>
                    <a:pt x="734" y="899"/>
                    <a:pt x="813" y="902"/>
                    <a:pt x="846" y="902"/>
                  </a:cubicBezTo>
                  <a:cubicBezTo>
                    <a:pt x="853" y="902"/>
                    <a:pt x="867" y="902"/>
                    <a:pt x="867" y="877"/>
                  </a:cubicBezTo>
                  <a:moveTo>
                    <a:pt x="623" y="572"/>
                  </a:moveTo>
                  <a:cubicBezTo>
                    <a:pt x="527" y="572"/>
                    <a:pt x="431" y="572"/>
                    <a:pt x="335" y="572"/>
                  </a:cubicBezTo>
                  <a:cubicBezTo>
                    <a:pt x="418" y="433"/>
                    <a:pt x="500" y="294"/>
                    <a:pt x="583" y="155"/>
                  </a:cubicBezTo>
                  <a:cubicBezTo>
                    <a:pt x="596" y="294"/>
                    <a:pt x="609" y="433"/>
                    <a:pt x="623" y="5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10" name="Freeform: Shape 609"/>
            <p:cNvSpPr/>
            <p:nvPr/>
          </p:nvSpPr>
          <p:spPr>
            <a:xfrm>
              <a:off x="3900960" y="4361760"/>
              <a:ext cx="86760" cy="143640"/>
            </a:xfrm>
            <a:custGeom>
              <a:avLst/>
              <a:gdLst/>
              <a:ahLst/>
              <a:cxnLst/>
              <a:rect l="0" t="0" r="r" b="b"/>
              <a:pathLst>
                <a:path w="241" h="399">
                  <a:moveTo>
                    <a:pt x="241" y="47"/>
                  </a:moveTo>
                  <a:cubicBezTo>
                    <a:pt x="241" y="22"/>
                    <a:pt x="220" y="0"/>
                    <a:pt x="191" y="0"/>
                  </a:cubicBezTo>
                  <a:cubicBezTo>
                    <a:pt x="173" y="0"/>
                    <a:pt x="155" y="11"/>
                    <a:pt x="151" y="25"/>
                  </a:cubicBezTo>
                  <a:cubicBezTo>
                    <a:pt x="101" y="150"/>
                    <a:pt x="50" y="274"/>
                    <a:pt x="0" y="399"/>
                  </a:cubicBezTo>
                  <a:cubicBezTo>
                    <a:pt x="11" y="399"/>
                    <a:pt x="22" y="399"/>
                    <a:pt x="32" y="399"/>
                  </a:cubicBezTo>
                  <a:cubicBezTo>
                    <a:pt x="100" y="290"/>
                    <a:pt x="167" y="181"/>
                    <a:pt x="234" y="72"/>
                  </a:cubicBezTo>
                  <a:cubicBezTo>
                    <a:pt x="238" y="65"/>
                    <a:pt x="241" y="54"/>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11" name="Freeform: Shape 610"/>
            <p:cNvSpPr/>
            <p:nvPr/>
          </p:nvSpPr>
          <p:spPr>
            <a:xfrm>
              <a:off x="4053600" y="4347360"/>
              <a:ext cx="324000" cy="330120"/>
            </a:xfrm>
            <a:custGeom>
              <a:avLst/>
              <a:gdLst/>
              <a:ahLst/>
              <a:cxnLst/>
              <a:rect l="0" t="0" r="r" b="b"/>
              <a:pathLst>
                <a:path w="900" h="917">
                  <a:moveTo>
                    <a:pt x="900" y="11"/>
                  </a:moveTo>
                  <a:cubicBezTo>
                    <a:pt x="900" y="7"/>
                    <a:pt x="896" y="0"/>
                    <a:pt x="885" y="0"/>
                  </a:cubicBezTo>
                  <a:cubicBezTo>
                    <a:pt x="882" y="0"/>
                    <a:pt x="882" y="0"/>
                    <a:pt x="867" y="14"/>
                  </a:cubicBezTo>
                  <a:cubicBezTo>
                    <a:pt x="837" y="47"/>
                    <a:pt x="807" y="79"/>
                    <a:pt x="777" y="111"/>
                  </a:cubicBezTo>
                  <a:cubicBezTo>
                    <a:pt x="767" y="93"/>
                    <a:pt x="709" y="0"/>
                    <a:pt x="569" y="0"/>
                  </a:cubicBezTo>
                  <a:cubicBezTo>
                    <a:pt x="284" y="0"/>
                    <a:pt x="0" y="277"/>
                    <a:pt x="0" y="572"/>
                  </a:cubicBezTo>
                  <a:cubicBezTo>
                    <a:pt x="0" y="780"/>
                    <a:pt x="151" y="917"/>
                    <a:pt x="346" y="917"/>
                  </a:cubicBezTo>
                  <a:cubicBezTo>
                    <a:pt x="454" y="917"/>
                    <a:pt x="551" y="866"/>
                    <a:pt x="619" y="809"/>
                  </a:cubicBezTo>
                  <a:cubicBezTo>
                    <a:pt x="734" y="705"/>
                    <a:pt x="756" y="590"/>
                    <a:pt x="756" y="586"/>
                  </a:cubicBezTo>
                  <a:cubicBezTo>
                    <a:pt x="756" y="572"/>
                    <a:pt x="746" y="576"/>
                    <a:pt x="741" y="572"/>
                  </a:cubicBezTo>
                  <a:cubicBezTo>
                    <a:pt x="734" y="572"/>
                    <a:pt x="727" y="575"/>
                    <a:pt x="723" y="586"/>
                  </a:cubicBezTo>
                  <a:cubicBezTo>
                    <a:pt x="713" y="622"/>
                    <a:pt x="684" y="712"/>
                    <a:pt x="597" y="784"/>
                  </a:cubicBezTo>
                  <a:cubicBezTo>
                    <a:pt x="511" y="856"/>
                    <a:pt x="428" y="877"/>
                    <a:pt x="364" y="877"/>
                  </a:cubicBezTo>
                  <a:cubicBezTo>
                    <a:pt x="252" y="877"/>
                    <a:pt x="115" y="812"/>
                    <a:pt x="115" y="615"/>
                  </a:cubicBezTo>
                  <a:cubicBezTo>
                    <a:pt x="115" y="543"/>
                    <a:pt x="144" y="338"/>
                    <a:pt x="270" y="191"/>
                  </a:cubicBezTo>
                  <a:cubicBezTo>
                    <a:pt x="346" y="101"/>
                    <a:pt x="464" y="36"/>
                    <a:pt x="579" y="36"/>
                  </a:cubicBezTo>
                  <a:cubicBezTo>
                    <a:pt x="705" y="36"/>
                    <a:pt x="781" y="133"/>
                    <a:pt x="781" y="280"/>
                  </a:cubicBezTo>
                  <a:cubicBezTo>
                    <a:pt x="781" y="331"/>
                    <a:pt x="777" y="333"/>
                    <a:pt x="777" y="345"/>
                  </a:cubicBezTo>
                  <a:cubicBezTo>
                    <a:pt x="777" y="358"/>
                    <a:pt x="792" y="360"/>
                    <a:pt x="795" y="360"/>
                  </a:cubicBezTo>
                  <a:cubicBezTo>
                    <a:pt x="813" y="360"/>
                    <a:pt x="813" y="356"/>
                    <a:pt x="821" y="334"/>
                  </a:cubicBezTo>
                  <a:cubicBezTo>
                    <a:pt x="847" y="226"/>
                    <a:pt x="873" y="119"/>
                    <a:pt x="900"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12" name="Freeform: Shape 611"/>
            <p:cNvSpPr/>
            <p:nvPr/>
          </p:nvSpPr>
          <p:spPr>
            <a:xfrm>
              <a:off x="4411440" y="4361760"/>
              <a:ext cx="86760" cy="143640"/>
            </a:xfrm>
            <a:custGeom>
              <a:avLst/>
              <a:gdLst/>
              <a:ahLst/>
              <a:cxnLst/>
              <a:rect l="0" t="0" r="r" b="b"/>
              <a:pathLst>
                <a:path w="241" h="399">
                  <a:moveTo>
                    <a:pt x="241" y="47"/>
                  </a:moveTo>
                  <a:cubicBezTo>
                    <a:pt x="241" y="22"/>
                    <a:pt x="220" y="0"/>
                    <a:pt x="194" y="0"/>
                  </a:cubicBezTo>
                  <a:cubicBezTo>
                    <a:pt x="176" y="0"/>
                    <a:pt x="158" y="11"/>
                    <a:pt x="151" y="25"/>
                  </a:cubicBezTo>
                  <a:cubicBezTo>
                    <a:pt x="101" y="150"/>
                    <a:pt x="50" y="274"/>
                    <a:pt x="0" y="399"/>
                  </a:cubicBezTo>
                  <a:cubicBezTo>
                    <a:pt x="12" y="399"/>
                    <a:pt x="24" y="399"/>
                    <a:pt x="36" y="399"/>
                  </a:cubicBezTo>
                  <a:cubicBezTo>
                    <a:pt x="102" y="290"/>
                    <a:pt x="168" y="181"/>
                    <a:pt x="234" y="72"/>
                  </a:cubicBezTo>
                  <a:cubicBezTo>
                    <a:pt x="241" y="65"/>
                    <a:pt x="241" y="54"/>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13" name="Freeform: Shape 612"/>
            <p:cNvSpPr/>
            <p:nvPr/>
          </p:nvSpPr>
          <p:spPr>
            <a:xfrm>
              <a:off x="4749480" y="4188240"/>
              <a:ext cx="303120" cy="107280"/>
            </a:xfrm>
            <a:custGeom>
              <a:avLst/>
              <a:gdLst/>
              <a:ahLst/>
              <a:cxnLst/>
              <a:rect l="0" t="0" r="r" b="b"/>
              <a:pathLst>
                <a:path w="842" h="298">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40"/>
                    <a:pt x="842" y="25"/>
                  </a:cubicBezTo>
                  <a:moveTo>
                    <a:pt x="842" y="273"/>
                  </a:moveTo>
                  <a:cubicBezTo>
                    <a:pt x="842" y="259"/>
                    <a:pt x="831"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14" name="Freeform: Shape 613"/>
            <p:cNvSpPr/>
            <p:nvPr/>
          </p:nvSpPr>
          <p:spPr>
            <a:xfrm>
              <a:off x="5282280" y="3745800"/>
              <a:ext cx="181440" cy="311760"/>
            </a:xfrm>
            <a:custGeom>
              <a:avLst/>
              <a:gdLst/>
              <a:ahLst/>
              <a:cxnLst/>
              <a:rect l="0" t="0" r="r" b="b"/>
              <a:pathLst>
                <a:path w="504" h="866">
                  <a:moveTo>
                    <a:pt x="504" y="586"/>
                  </a:moveTo>
                  <a:cubicBezTo>
                    <a:pt x="504" y="435"/>
                    <a:pt x="400" y="309"/>
                    <a:pt x="263" y="309"/>
                  </a:cubicBezTo>
                  <a:cubicBezTo>
                    <a:pt x="202" y="309"/>
                    <a:pt x="148" y="331"/>
                    <a:pt x="104" y="374"/>
                  </a:cubicBezTo>
                  <a:cubicBezTo>
                    <a:pt x="104" y="292"/>
                    <a:pt x="104" y="211"/>
                    <a:pt x="104" y="129"/>
                  </a:cubicBezTo>
                  <a:cubicBezTo>
                    <a:pt x="130" y="137"/>
                    <a:pt x="169" y="144"/>
                    <a:pt x="212" y="144"/>
                  </a:cubicBezTo>
                  <a:cubicBezTo>
                    <a:pt x="367" y="144"/>
                    <a:pt x="454" y="29"/>
                    <a:pt x="454" y="14"/>
                  </a:cubicBezTo>
                  <a:cubicBezTo>
                    <a:pt x="454" y="7"/>
                    <a:pt x="450" y="0"/>
                    <a:pt x="443" y="0"/>
                  </a:cubicBezTo>
                  <a:cubicBezTo>
                    <a:pt x="439" y="1"/>
                    <a:pt x="439" y="0"/>
                    <a:pt x="432" y="4"/>
                  </a:cubicBezTo>
                  <a:cubicBezTo>
                    <a:pt x="407" y="14"/>
                    <a:pt x="346" y="40"/>
                    <a:pt x="259" y="40"/>
                  </a:cubicBezTo>
                  <a:cubicBezTo>
                    <a:pt x="209" y="40"/>
                    <a:pt x="151" y="32"/>
                    <a:pt x="94" y="4"/>
                  </a:cubicBezTo>
                  <a:cubicBezTo>
                    <a:pt x="83" y="0"/>
                    <a:pt x="82" y="1"/>
                    <a:pt x="76" y="0"/>
                  </a:cubicBezTo>
                  <a:cubicBezTo>
                    <a:pt x="65" y="0"/>
                    <a:pt x="65" y="11"/>
                    <a:pt x="65" y="32"/>
                  </a:cubicBezTo>
                  <a:cubicBezTo>
                    <a:pt x="65" y="156"/>
                    <a:pt x="65" y="279"/>
                    <a:pt x="65" y="403"/>
                  </a:cubicBezTo>
                  <a:cubicBezTo>
                    <a:pt x="65" y="428"/>
                    <a:pt x="65" y="439"/>
                    <a:pt x="83" y="439"/>
                  </a:cubicBezTo>
                  <a:cubicBezTo>
                    <a:pt x="90" y="439"/>
                    <a:pt x="94" y="435"/>
                    <a:pt x="97" y="424"/>
                  </a:cubicBezTo>
                  <a:cubicBezTo>
                    <a:pt x="112" y="406"/>
                    <a:pt x="158" y="338"/>
                    <a:pt x="263" y="338"/>
                  </a:cubicBezTo>
                  <a:cubicBezTo>
                    <a:pt x="328" y="338"/>
                    <a:pt x="360" y="395"/>
                    <a:pt x="371" y="417"/>
                  </a:cubicBezTo>
                  <a:cubicBezTo>
                    <a:pt x="389" y="464"/>
                    <a:pt x="392" y="514"/>
                    <a:pt x="392" y="579"/>
                  </a:cubicBezTo>
                  <a:cubicBezTo>
                    <a:pt x="392" y="622"/>
                    <a:pt x="392" y="697"/>
                    <a:pt x="360" y="751"/>
                  </a:cubicBezTo>
                  <a:cubicBezTo>
                    <a:pt x="331" y="798"/>
                    <a:pt x="284" y="830"/>
                    <a:pt x="227" y="830"/>
                  </a:cubicBezTo>
                  <a:cubicBezTo>
                    <a:pt x="133" y="830"/>
                    <a:pt x="61" y="766"/>
                    <a:pt x="40" y="690"/>
                  </a:cubicBezTo>
                  <a:cubicBezTo>
                    <a:pt x="43" y="690"/>
                    <a:pt x="47" y="694"/>
                    <a:pt x="61" y="694"/>
                  </a:cubicBezTo>
                  <a:cubicBezTo>
                    <a:pt x="104" y="694"/>
                    <a:pt x="126" y="663"/>
                    <a:pt x="126" y="633"/>
                  </a:cubicBezTo>
                  <a:cubicBezTo>
                    <a:pt x="126" y="602"/>
                    <a:pt x="104" y="568"/>
                    <a:pt x="61" y="568"/>
                  </a:cubicBezTo>
                  <a:cubicBezTo>
                    <a:pt x="43" y="568"/>
                    <a:pt x="0" y="579"/>
                    <a:pt x="0" y="636"/>
                  </a:cubicBezTo>
                  <a:cubicBezTo>
                    <a:pt x="0" y="744"/>
                    <a:pt x="86" y="866"/>
                    <a:pt x="230" y="866"/>
                  </a:cubicBezTo>
                  <a:cubicBezTo>
                    <a:pt x="374" y="866"/>
                    <a:pt x="504" y="748"/>
                    <a:pt x="504" y="58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15" name="Freeform: Shape 614"/>
            <p:cNvSpPr/>
            <p:nvPr/>
          </p:nvSpPr>
          <p:spPr>
            <a:xfrm>
              <a:off x="5258880" y="4232160"/>
              <a:ext cx="227880" cy="18000"/>
            </a:xfrm>
            <a:custGeom>
              <a:avLst/>
              <a:gdLst/>
              <a:ahLst/>
              <a:cxnLst/>
              <a:rect l="0" t="0" r="r" b="b"/>
              <a:pathLst>
                <a:path w="633" h="50">
                  <a:moveTo>
                    <a:pt x="317" y="50"/>
                  </a:moveTo>
                  <a:cubicBezTo>
                    <a:pt x="211" y="50"/>
                    <a:pt x="106" y="50"/>
                    <a:pt x="0" y="50"/>
                  </a:cubicBezTo>
                  <a:cubicBezTo>
                    <a:pt x="0" y="34"/>
                    <a:pt x="0" y="17"/>
                    <a:pt x="0" y="0"/>
                  </a:cubicBezTo>
                  <a:cubicBezTo>
                    <a:pt x="211" y="0"/>
                    <a:pt x="422" y="0"/>
                    <a:pt x="633" y="0"/>
                  </a:cubicBezTo>
                  <a:cubicBezTo>
                    <a:pt x="633" y="17"/>
                    <a:pt x="633" y="34"/>
                    <a:pt x="633" y="50"/>
                  </a:cubicBezTo>
                  <a:cubicBezTo>
                    <a:pt x="528" y="50"/>
                    <a:pt x="422" y="50"/>
                    <a:pt x="317"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616" name="Freeform: Shape 615"/>
            <p:cNvSpPr/>
            <p:nvPr/>
          </p:nvSpPr>
          <p:spPr>
            <a:xfrm>
              <a:off x="5278320" y="4364280"/>
              <a:ext cx="189360" cy="313200"/>
            </a:xfrm>
            <a:custGeom>
              <a:avLst/>
              <a:gdLst/>
              <a:ahLst/>
              <a:cxnLst/>
              <a:rect l="0" t="0" r="r" b="b"/>
              <a:pathLst>
                <a:path w="526" h="870">
                  <a:moveTo>
                    <a:pt x="526" y="582"/>
                  </a:moveTo>
                  <a:cubicBezTo>
                    <a:pt x="526" y="424"/>
                    <a:pt x="414" y="302"/>
                    <a:pt x="274" y="302"/>
                  </a:cubicBezTo>
                  <a:cubicBezTo>
                    <a:pt x="187" y="302"/>
                    <a:pt x="140" y="367"/>
                    <a:pt x="115" y="428"/>
                  </a:cubicBezTo>
                  <a:cubicBezTo>
                    <a:pt x="115" y="418"/>
                    <a:pt x="115" y="409"/>
                    <a:pt x="115" y="399"/>
                  </a:cubicBezTo>
                  <a:cubicBezTo>
                    <a:pt x="115" y="79"/>
                    <a:pt x="270" y="32"/>
                    <a:pt x="335" y="32"/>
                  </a:cubicBezTo>
                  <a:cubicBezTo>
                    <a:pt x="367" y="32"/>
                    <a:pt x="418" y="40"/>
                    <a:pt x="446" y="83"/>
                  </a:cubicBezTo>
                  <a:cubicBezTo>
                    <a:pt x="428" y="83"/>
                    <a:pt x="378" y="83"/>
                    <a:pt x="378" y="140"/>
                  </a:cubicBezTo>
                  <a:cubicBezTo>
                    <a:pt x="378" y="180"/>
                    <a:pt x="407" y="198"/>
                    <a:pt x="436" y="198"/>
                  </a:cubicBezTo>
                  <a:cubicBezTo>
                    <a:pt x="457" y="198"/>
                    <a:pt x="493" y="187"/>
                    <a:pt x="493" y="137"/>
                  </a:cubicBezTo>
                  <a:cubicBezTo>
                    <a:pt x="493" y="61"/>
                    <a:pt x="439" y="0"/>
                    <a:pt x="335" y="0"/>
                  </a:cubicBezTo>
                  <a:cubicBezTo>
                    <a:pt x="173" y="0"/>
                    <a:pt x="0" y="165"/>
                    <a:pt x="0" y="442"/>
                  </a:cubicBezTo>
                  <a:cubicBezTo>
                    <a:pt x="0" y="780"/>
                    <a:pt x="148" y="870"/>
                    <a:pt x="266" y="870"/>
                  </a:cubicBezTo>
                  <a:cubicBezTo>
                    <a:pt x="407" y="870"/>
                    <a:pt x="526" y="751"/>
                    <a:pt x="526" y="582"/>
                  </a:cubicBezTo>
                  <a:moveTo>
                    <a:pt x="410" y="582"/>
                  </a:moveTo>
                  <a:cubicBezTo>
                    <a:pt x="410" y="644"/>
                    <a:pt x="410" y="708"/>
                    <a:pt x="389" y="751"/>
                  </a:cubicBezTo>
                  <a:cubicBezTo>
                    <a:pt x="353" y="827"/>
                    <a:pt x="295" y="834"/>
                    <a:pt x="266" y="834"/>
                  </a:cubicBezTo>
                  <a:cubicBezTo>
                    <a:pt x="184" y="834"/>
                    <a:pt x="148" y="759"/>
                    <a:pt x="140" y="741"/>
                  </a:cubicBezTo>
                  <a:cubicBezTo>
                    <a:pt x="115" y="679"/>
                    <a:pt x="115" y="579"/>
                    <a:pt x="115" y="557"/>
                  </a:cubicBezTo>
                  <a:cubicBezTo>
                    <a:pt x="115" y="457"/>
                    <a:pt x="158" y="331"/>
                    <a:pt x="270" y="331"/>
                  </a:cubicBezTo>
                  <a:cubicBezTo>
                    <a:pt x="292" y="331"/>
                    <a:pt x="349" y="331"/>
                    <a:pt x="389" y="410"/>
                  </a:cubicBezTo>
                  <a:cubicBezTo>
                    <a:pt x="410" y="457"/>
                    <a:pt x="410" y="521"/>
                    <a:pt x="410" y="58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17" name="Freeform: Shape 616"/>
            <p:cNvSpPr/>
            <p:nvPr/>
          </p:nvSpPr>
          <p:spPr>
            <a:xfrm>
              <a:off x="5580000" y="4159800"/>
              <a:ext cx="50400" cy="283320"/>
            </a:xfrm>
            <a:custGeom>
              <a:avLst/>
              <a:gdLst/>
              <a:ahLst/>
              <a:cxnLst/>
              <a:rect l="0" t="0" r="r" b="b"/>
              <a:pathLst>
                <a:path w="140" h="787">
                  <a:moveTo>
                    <a:pt x="137" y="68"/>
                  </a:moveTo>
                  <a:cubicBezTo>
                    <a:pt x="137" y="29"/>
                    <a:pt x="104" y="0"/>
                    <a:pt x="68" y="0"/>
                  </a:cubicBezTo>
                  <a:cubicBezTo>
                    <a:pt x="32" y="0"/>
                    <a:pt x="0" y="31"/>
                    <a:pt x="0" y="68"/>
                  </a:cubicBezTo>
                  <a:cubicBezTo>
                    <a:pt x="0" y="106"/>
                    <a:pt x="32" y="133"/>
                    <a:pt x="68" y="133"/>
                  </a:cubicBezTo>
                  <a:cubicBezTo>
                    <a:pt x="104" y="133"/>
                    <a:pt x="137" y="104"/>
                    <a:pt x="137" y="68"/>
                  </a:cubicBezTo>
                  <a:moveTo>
                    <a:pt x="140" y="539"/>
                  </a:moveTo>
                  <a:cubicBezTo>
                    <a:pt x="140" y="503"/>
                    <a:pt x="137" y="410"/>
                    <a:pt x="68" y="410"/>
                  </a:cubicBezTo>
                  <a:cubicBezTo>
                    <a:pt x="25" y="410"/>
                    <a:pt x="0" y="444"/>
                    <a:pt x="0" y="478"/>
                  </a:cubicBezTo>
                  <a:cubicBezTo>
                    <a:pt x="0" y="512"/>
                    <a:pt x="22" y="543"/>
                    <a:pt x="68" y="543"/>
                  </a:cubicBezTo>
                  <a:cubicBezTo>
                    <a:pt x="76" y="543"/>
                    <a:pt x="76" y="543"/>
                    <a:pt x="79" y="543"/>
                  </a:cubicBezTo>
                  <a:cubicBezTo>
                    <a:pt x="86" y="543"/>
                    <a:pt x="101" y="539"/>
                    <a:pt x="112" y="528"/>
                  </a:cubicBezTo>
                  <a:cubicBezTo>
                    <a:pt x="112" y="564"/>
                    <a:pt x="112" y="665"/>
                    <a:pt x="32" y="759"/>
                  </a:cubicBezTo>
                  <a:cubicBezTo>
                    <a:pt x="22" y="766"/>
                    <a:pt x="22" y="769"/>
                    <a:pt x="22" y="773"/>
                  </a:cubicBezTo>
                  <a:cubicBezTo>
                    <a:pt x="22" y="784"/>
                    <a:pt x="29" y="787"/>
                    <a:pt x="36" y="787"/>
                  </a:cubicBezTo>
                  <a:cubicBezTo>
                    <a:pt x="47" y="787"/>
                    <a:pt x="140" y="687"/>
                    <a:pt x="140" y="53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18" name="Freeform: Shape 617"/>
            <p:cNvSpPr/>
            <p:nvPr/>
          </p:nvSpPr>
          <p:spPr>
            <a:xfrm>
              <a:off x="6075000" y="3895920"/>
              <a:ext cx="292680" cy="78840"/>
            </a:xfrm>
            <a:custGeom>
              <a:avLst/>
              <a:gdLst/>
              <a:ahLst/>
              <a:cxnLst/>
              <a:rect l="0" t="0" r="r" b="b"/>
              <a:pathLst>
                <a:path w="813" h="219">
                  <a:moveTo>
                    <a:pt x="813" y="191"/>
                  </a:moveTo>
                  <a:cubicBezTo>
                    <a:pt x="680" y="119"/>
                    <a:pt x="547" y="54"/>
                    <a:pt x="407" y="0"/>
                  </a:cubicBezTo>
                  <a:cubicBezTo>
                    <a:pt x="270" y="54"/>
                    <a:pt x="133" y="119"/>
                    <a:pt x="0" y="191"/>
                  </a:cubicBezTo>
                  <a:cubicBezTo>
                    <a:pt x="5" y="200"/>
                    <a:pt x="10" y="210"/>
                    <a:pt x="14" y="219"/>
                  </a:cubicBezTo>
                  <a:cubicBezTo>
                    <a:pt x="144" y="176"/>
                    <a:pt x="277" y="129"/>
                    <a:pt x="407" y="75"/>
                  </a:cubicBezTo>
                  <a:cubicBezTo>
                    <a:pt x="536" y="129"/>
                    <a:pt x="669" y="176"/>
                    <a:pt x="803" y="219"/>
                  </a:cubicBezTo>
                  <a:cubicBezTo>
                    <a:pt x="806" y="210"/>
                    <a:pt x="810" y="200"/>
                    <a:pt x="813" y="19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19" name="Freeform: Shape 618"/>
            <p:cNvSpPr/>
            <p:nvPr/>
          </p:nvSpPr>
          <p:spPr>
            <a:xfrm>
              <a:off x="5987160" y="4030560"/>
              <a:ext cx="312120" cy="324720"/>
            </a:xfrm>
            <a:custGeom>
              <a:avLst/>
              <a:gdLst/>
              <a:ahLst/>
              <a:cxnLst/>
              <a:rect l="0" t="0" r="r" b="b"/>
              <a:pathLst>
                <a:path w="867" h="902">
                  <a:moveTo>
                    <a:pt x="867" y="877"/>
                  </a:moveTo>
                  <a:cubicBezTo>
                    <a:pt x="867" y="863"/>
                    <a:pt x="857" y="863"/>
                    <a:pt x="839" y="863"/>
                  </a:cubicBezTo>
                  <a:cubicBezTo>
                    <a:pt x="759" y="863"/>
                    <a:pt x="759" y="856"/>
                    <a:pt x="756" y="820"/>
                  </a:cubicBezTo>
                  <a:cubicBezTo>
                    <a:pt x="731" y="556"/>
                    <a:pt x="705" y="292"/>
                    <a:pt x="680" y="29"/>
                  </a:cubicBezTo>
                  <a:cubicBezTo>
                    <a:pt x="677" y="4"/>
                    <a:pt x="677" y="0"/>
                    <a:pt x="655" y="0"/>
                  </a:cubicBezTo>
                  <a:cubicBezTo>
                    <a:pt x="637" y="0"/>
                    <a:pt x="630" y="7"/>
                    <a:pt x="623" y="22"/>
                  </a:cubicBezTo>
                  <a:cubicBezTo>
                    <a:pt x="476" y="267"/>
                    <a:pt x="330" y="513"/>
                    <a:pt x="184" y="759"/>
                  </a:cubicBezTo>
                  <a:cubicBezTo>
                    <a:pt x="133" y="841"/>
                    <a:pt x="83" y="859"/>
                    <a:pt x="29" y="863"/>
                  </a:cubicBezTo>
                  <a:cubicBezTo>
                    <a:pt x="11" y="866"/>
                    <a:pt x="0" y="866"/>
                    <a:pt x="0" y="888"/>
                  </a:cubicBezTo>
                  <a:cubicBezTo>
                    <a:pt x="0" y="895"/>
                    <a:pt x="7" y="902"/>
                    <a:pt x="18" y="902"/>
                  </a:cubicBezTo>
                  <a:cubicBezTo>
                    <a:pt x="50" y="902"/>
                    <a:pt x="90" y="899"/>
                    <a:pt x="126" y="899"/>
                  </a:cubicBezTo>
                  <a:cubicBezTo>
                    <a:pt x="169" y="899"/>
                    <a:pt x="212" y="902"/>
                    <a:pt x="252" y="902"/>
                  </a:cubicBezTo>
                  <a:cubicBezTo>
                    <a:pt x="259" y="902"/>
                    <a:pt x="277" y="902"/>
                    <a:pt x="277" y="881"/>
                  </a:cubicBezTo>
                  <a:cubicBezTo>
                    <a:pt x="277" y="866"/>
                    <a:pt x="266" y="863"/>
                    <a:pt x="256" y="863"/>
                  </a:cubicBezTo>
                  <a:cubicBezTo>
                    <a:pt x="227" y="863"/>
                    <a:pt x="198" y="852"/>
                    <a:pt x="198" y="820"/>
                  </a:cubicBezTo>
                  <a:cubicBezTo>
                    <a:pt x="198" y="805"/>
                    <a:pt x="205" y="791"/>
                    <a:pt x="216" y="773"/>
                  </a:cubicBezTo>
                  <a:cubicBezTo>
                    <a:pt x="223" y="759"/>
                    <a:pt x="223" y="759"/>
                    <a:pt x="310" y="611"/>
                  </a:cubicBezTo>
                  <a:cubicBezTo>
                    <a:pt x="416" y="611"/>
                    <a:pt x="523" y="611"/>
                    <a:pt x="630" y="611"/>
                  </a:cubicBezTo>
                  <a:cubicBezTo>
                    <a:pt x="630" y="640"/>
                    <a:pt x="648" y="809"/>
                    <a:pt x="648" y="823"/>
                  </a:cubicBezTo>
                  <a:cubicBezTo>
                    <a:pt x="648" y="859"/>
                    <a:pt x="583" y="863"/>
                    <a:pt x="558" y="863"/>
                  </a:cubicBezTo>
                  <a:cubicBezTo>
                    <a:pt x="540" y="863"/>
                    <a:pt x="526" y="863"/>
                    <a:pt x="526" y="888"/>
                  </a:cubicBezTo>
                  <a:cubicBezTo>
                    <a:pt x="526" y="902"/>
                    <a:pt x="537" y="898"/>
                    <a:pt x="543" y="902"/>
                  </a:cubicBezTo>
                  <a:cubicBezTo>
                    <a:pt x="597" y="902"/>
                    <a:pt x="651" y="899"/>
                    <a:pt x="702" y="899"/>
                  </a:cubicBezTo>
                  <a:cubicBezTo>
                    <a:pt x="734" y="899"/>
                    <a:pt x="813" y="902"/>
                    <a:pt x="846" y="902"/>
                  </a:cubicBezTo>
                  <a:cubicBezTo>
                    <a:pt x="853" y="902"/>
                    <a:pt x="867" y="902"/>
                    <a:pt x="867" y="877"/>
                  </a:cubicBezTo>
                  <a:moveTo>
                    <a:pt x="623" y="572"/>
                  </a:moveTo>
                  <a:cubicBezTo>
                    <a:pt x="527" y="572"/>
                    <a:pt x="431" y="572"/>
                    <a:pt x="335" y="572"/>
                  </a:cubicBezTo>
                  <a:cubicBezTo>
                    <a:pt x="418" y="433"/>
                    <a:pt x="500" y="294"/>
                    <a:pt x="583" y="155"/>
                  </a:cubicBezTo>
                  <a:cubicBezTo>
                    <a:pt x="596" y="294"/>
                    <a:pt x="609" y="433"/>
                    <a:pt x="623" y="5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20" name="Freeform: Shape 619"/>
            <p:cNvSpPr/>
            <p:nvPr/>
          </p:nvSpPr>
          <p:spPr>
            <a:xfrm>
              <a:off x="6465240" y="4188240"/>
              <a:ext cx="303120" cy="107280"/>
            </a:xfrm>
            <a:custGeom>
              <a:avLst/>
              <a:gdLst/>
              <a:ahLst/>
              <a:cxnLst/>
              <a:rect l="0" t="0" r="r" b="b"/>
              <a:pathLst>
                <a:path w="842" h="298">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40"/>
                    <a:pt x="842" y="25"/>
                  </a:cubicBezTo>
                  <a:moveTo>
                    <a:pt x="842" y="273"/>
                  </a:moveTo>
                  <a:cubicBezTo>
                    <a:pt x="842" y="259"/>
                    <a:pt x="831"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21" name="Freeform: Shape 620"/>
            <p:cNvSpPr/>
            <p:nvPr/>
          </p:nvSpPr>
          <p:spPr>
            <a:xfrm>
              <a:off x="6957720" y="3895920"/>
              <a:ext cx="418680" cy="78840"/>
            </a:xfrm>
            <a:custGeom>
              <a:avLst/>
              <a:gdLst/>
              <a:ahLst/>
              <a:cxnLst/>
              <a:rect l="0" t="0" r="r" b="b"/>
              <a:pathLst>
                <a:path w="1163" h="219">
                  <a:moveTo>
                    <a:pt x="1163" y="191"/>
                  </a:moveTo>
                  <a:cubicBezTo>
                    <a:pt x="972" y="119"/>
                    <a:pt x="781" y="54"/>
                    <a:pt x="583" y="0"/>
                  </a:cubicBezTo>
                  <a:cubicBezTo>
                    <a:pt x="389" y="54"/>
                    <a:pt x="191" y="119"/>
                    <a:pt x="0" y="191"/>
                  </a:cubicBezTo>
                  <a:cubicBezTo>
                    <a:pt x="4" y="200"/>
                    <a:pt x="7" y="210"/>
                    <a:pt x="11" y="219"/>
                  </a:cubicBezTo>
                  <a:cubicBezTo>
                    <a:pt x="202" y="176"/>
                    <a:pt x="392" y="129"/>
                    <a:pt x="583" y="75"/>
                  </a:cubicBezTo>
                  <a:cubicBezTo>
                    <a:pt x="770" y="129"/>
                    <a:pt x="961" y="176"/>
                    <a:pt x="1155" y="219"/>
                  </a:cubicBezTo>
                  <a:cubicBezTo>
                    <a:pt x="1158" y="210"/>
                    <a:pt x="1160" y="200"/>
                    <a:pt x="1163" y="19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22" name="Freeform: Shape 621"/>
            <p:cNvSpPr/>
            <p:nvPr/>
          </p:nvSpPr>
          <p:spPr>
            <a:xfrm>
              <a:off x="6935400" y="4030560"/>
              <a:ext cx="312120" cy="324720"/>
            </a:xfrm>
            <a:custGeom>
              <a:avLst/>
              <a:gdLst/>
              <a:ahLst/>
              <a:cxnLst/>
              <a:rect l="0" t="0" r="r" b="b"/>
              <a:pathLst>
                <a:path w="867" h="902">
                  <a:moveTo>
                    <a:pt x="867" y="877"/>
                  </a:moveTo>
                  <a:cubicBezTo>
                    <a:pt x="867" y="863"/>
                    <a:pt x="857" y="863"/>
                    <a:pt x="839" y="863"/>
                  </a:cubicBezTo>
                  <a:cubicBezTo>
                    <a:pt x="763" y="863"/>
                    <a:pt x="763" y="856"/>
                    <a:pt x="759" y="820"/>
                  </a:cubicBezTo>
                  <a:cubicBezTo>
                    <a:pt x="733" y="556"/>
                    <a:pt x="707" y="292"/>
                    <a:pt x="680" y="29"/>
                  </a:cubicBezTo>
                  <a:cubicBezTo>
                    <a:pt x="677" y="4"/>
                    <a:pt x="677" y="0"/>
                    <a:pt x="655" y="0"/>
                  </a:cubicBezTo>
                  <a:cubicBezTo>
                    <a:pt x="637" y="0"/>
                    <a:pt x="630" y="7"/>
                    <a:pt x="623" y="22"/>
                  </a:cubicBezTo>
                  <a:cubicBezTo>
                    <a:pt x="476" y="267"/>
                    <a:pt x="330" y="513"/>
                    <a:pt x="184" y="759"/>
                  </a:cubicBezTo>
                  <a:cubicBezTo>
                    <a:pt x="133" y="841"/>
                    <a:pt x="83" y="859"/>
                    <a:pt x="29" y="863"/>
                  </a:cubicBezTo>
                  <a:cubicBezTo>
                    <a:pt x="14" y="866"/>
                    <a:pt x="0" y="866"/>
                    <a:pt x="0" y="888"/>
                  </a:cubicBezTo>
                  <a:cubicBezTo>
                    <a:pt x="0" y="895"/>
                    <a:pt x="7" y="902"/>
                    <a:pt x="18" y="902"/>
                  </a:cubicBezTo>
                  <a:cubicBezTo>
                    <a:pt x="50" y="902"/>
                    <a:pt x="90" y="899"/>
                    <a:pt x="126" y="899"/>
                  </a:cubicBezTo>
                  <a:cubicBezTo>
                    <a:pt x="169" y="899"/>
                    <a:pt x="212" y="902"/>
                    <a:pt x="252" y="902"/>
                  </a:cubicBezTo>
                  <a:cubicBezTo>
                    <a:pt x="259" y="902"/>
                    <a:pt x="277" y="902"/>
                    <a:pt x="277" y="881"/>
                  </a:cubicBezTo>
                  <a:cubicBezTo>
                    <a:pt x="277" y="866"/>
                    <a:pt x="266" y="863"/>
                    <a:pt x="256" y="863"/>
                  </a:cubicBezTo>
                  <a:cubicBezTo>
                    <a:pt x="227" y="863"/>
                    <a:pt x="198" y="852"/>
                    <a:pt x="198" y="820"/>
                  </a:cubicBezTo>
                  <a:cubicBezTo>
                    <a:pt x="198" y="805"/>
                    <a:pt x="205" y="791"/>
                    <a:pt x="216" y="773"/>
                  </a:cubicBezTo>
                  <a:cubicBezTo>
                    <a:pt x="223" y="759"/>
                    <a:pt x="227" y="759"/>
                    <a:pt x="310" y="611"/>
                  </a:cubicBezTo>
                  <a:cubicBezTo>
                    <a:pt x="416" y="611"/>
                    <a:pt x="523" y="611"/>
                    <a:pt x="630" y="611"/>
                  </a:cubicBezTo>
                  <a:cubicBezTo>
                    <a:pt x="630" y="640"/>
                    <a:pt x="648" y="809"/>
                    <a:pt x="648" y="823"/>
                  </a:cubicBezTo>
                  <a:cubicBezTo>
                    <a:pt x="648" y="859"/>
                    <a:pt x="583" y="863"/>
                    <a:pt x="558" y="863"/>
                  </a:cubicBezTo>
                  <a:cubicBezTo>
                    <a:pt x="540" y="863"/>
                    <a:pt x="529" y="863"/>
                    <a:pt x="529" y="888"/>
                  </a:cubicBezTo>
                  <a:cubicBezTo>
                    <a:pt x="529" y="902"/>
                    <a:pt x="539" y="898"/>
                    <a:pt x="543" y="902"/>
                  </a:cubicBezTo>
                  <a:cubicBezTo>
                    <a:pt x="597" y="902"/>
                    <a:pt x="651" y="899"/>
                    <a:pt x="702" y="899"/>
                  </a:cubicBezTo>
                  <a:cubicBezTo>
                    <a:pt x="734" y="899"/>
                    <a:pt x="813" y="902"/>
                    <a:pt x="846" y="902"/>
                  </a:cubicBezTo>
                  <a:cubicBezTo>
                    <a:pt x="853" y="902"/>
                    <a:pt x="867" y="902"/>
                    <a:pt x="867" y="877"/>
                  </a:cubicBezTo>
                  <a:moveTo>
                    <a:pt x="626" y="572"/>
                  </a:moveTo>
                  <a:cubicBezTo>
                    <a:pt x="529" y="572"/>
                    <a:pt x="432" y="572"/>
                    <a:pt x="335" y="572"/>
                  </a:cubicBezTo>
                  <a:cubicBezTo>
                    <a:pt x="418" y="433"/>
                    <a:pt x="500" y="294"/>
                    <a:pt x="583" y="155"/>
                  </a:cubicBezTo>
                  <a:cubicBezTo>
                    <a:pt x="597" y="294"/>
                    <a:pt x="612" y="433"/>
                    <a:pt x="626" y="5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23" name="Freeform: Shape 622"/>
            <p:cNvSpPr/>
            <p:nvPr/>
          </p:nvSpPr>
          <p:spPr>
            <a:xfrm>
              <a:off x="7282800" y="4049640"/>
              <a:ext cx="86760" cy="143640"/>
            </a:xfrm>
            <a:custGeom>
              <a:avLst/>
              <a:gdLst/>
              <a:ahLst/>
              <a:cxnLst/>
              <a:rect l="0" t="0" r="r" b="b"/>
              <a:pathLst>
                <a:path w="241" h="399">
                  <a:moveTo>
                    <a:pt x="241" y="47"/>
                  </a:moveTo>
                  <a:cubicBezTo>
                    <a:pt x="241" y="22"/>
                    <a:pt x="220" y="0"/>
                    <a:pt x="194" y="0"/>
                  </a:cubicBezTo>
                  <a:cubicBezTo>
                    <a:pt x="176" y="0"/>
                    <a:pt x="158" y="11"/>
                    <a:pt x="151" y="25"/>
                  </a:cubicBezTo>
                  <a:cubicBezTo>
                    <a:pt x="101" y="150"/>
                    <a:pt x="50" y="274"/>
                    <a:pt x="0" y="399"/>
                  </a:cubicBezTo>
                  <a:cubicBezTo>
                    <a:pt x="11" y="399"/>
                    <a:pt x="22" y="399"/>
                    <a:pt x="32" y="399"/>
                  </a:cubicBezTo>
                  <a:cubicBezTo>
                    <a:pt x="100" y="290"/>
                    <a:pt x="167" y="181"/>
                    <a:pt x="234" y="72"/>
                  </a:cubicBezTo>
                  <a:cubicBezTo>
                    <a:pt x="241" y="65"/>
                    <a:pt x="241" y="54"/>
                    <a:pt x="241"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24" name="Freeform: Shape 623"/>
            <p:cNvSpPr/>
            <p:nvPr/>
          </p:nvSpPr>
          <p:spPr>
            <a:xfrm>
              <a:off x="7535520" y="4016160"/>
              <a:ext cx="106200" cy="451800"/>
            </a:xfrm>
            <a:custGeom>
              <a:avLst/>
              <a:gdLst/>
              <a:ahLst/>
              <a:cxnLst/>
              <a:rect l="0" t="0" r="r" b="b"/>
              <a:pathLst>
                <a:path w="295" h="1255">
                  <a:moveTo>
                    <a:pt x="295" y="1244"/>
                  </a:moveTo>
                  <a:cubicBezTo>
                    <a:pt x="295" y="1240"/>
                    <a:pt x="292" y="1237"/>
                    <a:pt x="288" y="1233"/>
                  </a:cubicBezTo>
                  <a:cubicBezTo>
                    <a:pt x="158" y="1136"/>
                    <a:pt x="68" y="881"/>
                    <a:pt x="68" y="679"/>
                  </a:cubicBezTo>
                  <a:cubicBezTo>
                    <a:pt x="68" y="645"/>
                    <a:pt x="68" y="610"/>
                    <a:pt x="68" y="575"/>
                  </a:cubicBezTo>
                  <a:cubicBezTo>
                    <a:pt x="68" y="374"/>
                    <a:pt x="158" y="119"/>
                    <a:pt x="288" y="22"/>
                  </a:cubicBezTo>
                  <a:cubicBezTo>
                    <a:pt x="292" y="18"/>
                    <a:pt x="295" y="14"/>
                    <a:pt x="295" y="11"/>
                  </a:cubicBezTo>
                  <a:cubicBezTo>
                    <a:pt x="295" y="4"/>
                    <a:pt x="288" y="0"/>
                    <a:pt x="281" y="0"/>
                  </a:cubicBezTo>
                  <a:cubicBezTo>
                    <a:pt x="277" y="0"/>
                    <a:pt x="277" y="0"/>
                    <a:pt x="274" y="0"/>
                  </a:cubicBezTo>
                  <a:cubicBezTo>
                    <a:pt x="133" y="104"/>
                    <a:pt x="0" y="360"/>
                    <a:pt x="0" y="575"/>
                  </a:cubicBezTo>
                  <a:cubicBezTo>
                    <a:pt x="0" y="610"/>
                    <a:pt x="0" y="645"/>
                    <a:pt x="0" y="679"/>
                  </a:cubicBezTo>
                  <a:cubicBezTo>
                    <a:pt x="0" y="895"/>
                    <a:pt x="133" y="1147"/>
                    <a:pt x="274" y="1255"/>
                  </a:cubicBezTo>
                  <a:cubicBezTo>
                    <a:pt x="277" y="1255"/>
                    <a:pt x="277" y="1255"/>
                    <a:pt x="281" y="1255"/>
                  </a:cubicBezTo>
                  <a:cubicBezTo>
                    <a:pt x="288" y="1255"/>
                    <a:pt x="295" y="1251"/>
                    <a:pt x="295" y="124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25" name="Freeform: Shape 624"/>
            <p:cNvSpPr/>
            <p:nvPr/>
          </p:nvSpPr>
          <p:spPr>
            <a:xfrm>
              <a:off x="7692120" y="4188240"/>
              <a:ext cx="303120" cy="107280"/>
            </a:xfrm>
            <a:custGeom>
              <a:avLst/>
              <a:gdLst/>
              <a:ahLst/>
              <a:cxnLst/>
              <a:rect l="0" t="0" r="r" b="b"/>
              <a:pathLst>
                <a:path w="842" h="298">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40"/>
                    <a:pt x="842" y="25"/>
                  </a:cubicBezTo>
                  <a:moveTo>
                    <a:pt x="842" y="273"/>
                  </a:moveTo>
                  <a:cubicBezTo>
                    <a:pt x="842" y="259"/>
                    <a:pt x="831"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26" name="Freeform: Shape 625"/>
            <p:cNvSpPr/>
            <p:nvPr/>
          </p:nvSpPr>
          <p:spPr>
            <a:xfrm>
              <a:off x="8188560" y="4052520"/>
              <a:ext cx="150480" cy="302760"/>
            </a:xfrm>
            <a:custGeom>
              <a:avLst/>
              <a:gdLst/>
              <a:ahLst/>
              <a:cxnLst/>
              <a:rect l="0" t="0" r="r" b="b"/>
              <a:pathLst>
                <a:path w="418" h="841">
                  <a:moveTo>
                    <a:pt x="418" y="841"/>
                  </a:moveTo>
                  <a:cubicBezTo>
                    <a:pt x="418" y="828"/>
                    <a:pt x="418" y="815"/>
                    <a:pt x="418" y="802"/>
                  </a:cubicBezTo>
                  <a:cubicBezTo>
                    <a:pt x="404" y="802"/>
                    <a:pt x="391" y="802"/>
                    <a:pt x="378" y="802"/>
                  </a:cubicBezTo>
                  <a:cubicBezTo>
                    <a:pt x="263" y="802"/>
                    <a:pt x="259" y="787"/>
                    <a:pt x="259" y="741"/>
                  </a:cubicBezTo>
                  <a:cubicBezTo>
                    <a:pt x="259" y="506"/>
                    <a:pt x="259" y="271"/>
                    <a:pt x="259" y="36"/>
                  </a:cubicBezTo>
                  <a:cubicBezTo>
                    <a:pt x="259" y="4"/>
                    <a:pt x="259" y="0"/>
                    <a:pt x="230" y="0"/>
                  </a:cubicBezTo>
                  <a:cubicBezTo>
                    <a:pt x="151" y="83"/>
                    <a:pt x="40" y="83"/>
                    <a:pt x="0" y="83"/>
                  </a:cubicBezTo>
                  <a:cubicBezTo>
                    <a:pt x="0" y="96"/>
                    <a:pt x="0" y="109"/>
                    <a:pt x="0" y="122"/>
                  </a:cubicBezTo>
                  <a:cubicBezTo>
                    <a:pt x="25" y="122"/>
                    <a:pt x="101" y="122"/>
                    <a:pt x="166" y="90"/>
                  </a:cubicBezTo>
                  <a:cubicBezTo>
                    <a:pt x="166" y="307"/>
                    <a:pt x="166" y="524"/>
                    <a:pt x="166" y="741"/>
                  </a:cubicBezTo>
                  <a:cubicBezTo>
                    <a:pt x="166" y="787"/>
                    <a:pt x="162" y="802"/>
                    <a:pt x="47" y="802"/>
                  </a:cubicBezTo>
                  <a:cubicBezTo>
                    <a:pt x="34" y="802"/>
                    <a:pt x="20" y="802"/>
                    <a:pt x="7" y="802"/>
                  </a:cubicBezTo>
                  <a:cubicBezTo>
                    <a:pt x="7" y="815"/>
                    <a:pt x="7" y="828"/>
                    <a:pt x="7" y="841"/>
                  </a:cubicBezTo>
                  <a:cubicBezTo>
                    <a:pt x="50" y="838"/>
                    <a:pt x="162" y="838"/>
                    <a:pt x="212" y="838"/>
                  </a:cubicBezTo>
                  <a:cubicBezTo>
                    <a:pt x="263" y="838"/>
                    <a:pt x="374" y="838"/>
                    <a:pt x="418" y="84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27" name="Freeform: Shape 626"/>
            <p:cNvSpPr/>
            <p:nvPr/>
          </p:nvSpPr>
          <p:spPr>
            <a:xfrm>
              <a:off x="8394480" y="4052520"/>
              <a:ext cx="189360" cy="313200"/>
            </a:xfrm>
            <a:custGeom>
              <a:avLst/>
              <a:gdLst/>
              <a:ahLst/>
              <a:cxnLst/>
              <a:rect l="0" t="0" r="r" b="b"/>
              <a:pathLst>
                <a:path w="526" h="870">
                  <a:moveTo>
                    <a:pt x="526" y="626"/>
                  </a:moveTo>
                  <a:cubicBezTo>
                    <a:pt x="526" y="521"/>
                    <a:pt x="446" y="424"/>
                    <a:pt x="313" y="399"/>
                  </a:cubicBezTo>
                  <a:cubicBezTo>
                    <a:pt x="418" y="363"/>
                    <a:pt x="490" y="277"/>
                    <a:pt x="490" y="176"/>
                  </a:cubicBezTo>
                  <a:cubicBezTo>
                    <a:pt x="490" y="72"/>
                    <a:pt x="378" y="0"/>
                    <a:pt x="259" y="0"/>
                  </a:cubicBezTo>
                  <a:cubicBezTo>
                    <a:pt x="130" y="0"/>
                    <a:pt x="36" y="79"/>
                    <a:pt x="36" y="173"/>
                  </a:cubicBezTo>
                  <a:cubicBezTo>
                    <a:pt x="36" y="216"/>
                    <a:pt x="61" y="237"/>
                    <a:pt x="97" y="237"/>
                  </a:cubicBezTo>
                  <a:cubicBezTo>
                    <a:pt x="137" y="237"/>
                    <a:pt x="162" y="212"/>
                    <a:pt x="162" y="176"/>
                  </a:cubicBezTo>
                  <a:cubicBezTo>
                    <a:pt x="162" y="111"/>
                    <a:pt x="104" y="111"/>
                    <a:pt x="86" y="111"/>
                  </a:cubicBezTo>
                  <a:cubicBezTo>
                    <a:pt x="122" y="50"/>
                    <a:pt x="209" y="32"/>
                    <a:pt x="252" y="32"/>
                  </a:cubicBezTo>
                  <a:cubicBezTo>
                    <a:pt x="306" y="32"/>
                    <a:pt x="374" y="61"/>
                    <a:pt x="374" y="176"/>
                  </a:cubicBezTo>
                  <a:cubicBezTo>
                    <a:pt x="374" y="191"/>
                    <a:pt x="371" y="262"/>
                    <a:pt x="338" y="320"/>
                  </a:cubicBezTo>
                  <a:cubicBezTo>
                    <a:pt x="302" y="377"/>
                    <a:pt x="259" y="381"/>
                    <a:pt x="227" y="385"/>
                  </a:cubicBezTo>
                  <a:cubicBezTo>
                    <a:pt x="216" y="385"/>
                    <a:pt x="187" y="388"/>
                    <a:pt x="176" y="388"/>
                  </a:cubicBezTo>
                  <a:cubicBezTo>
                    <a:pt x="166" y="388"/>
                    <a:pt x="158" y="392"/>
                    <a:pt x="158" y="403"/>
                  </a:cubicBezTo>
                  <a:cubicBezTo>
                    <a:pt x="158" y="417"/>
                    <a:pt x="166" y="417"/>
                    <a:pt x="187" y="417"/>
                  </a:cubicBezTo>
                  <a:cubicBezTo>
                    <a:pt x="206" y="417"/>
                    <a:pt x="226" y="417"/>
                    <a:pt x="245" y="417"/>
                  </a:cubicBezTo>
                  <a:cubicBezTo>
                    <a:pt x="349" y="417"/>
                    <a:pt x="396" y="503"/>
                    <a:pt x="396" y="626"/>
                  </a:cubicBezTo>
                  <a:cubicBezTo>
                    <a:pt x="396" y="798"/>
                    <a:pt x="306" y="834"/>
                    <a:pt x="252" y="834"/>
                  </a:cubicBezTo>
                  <a:cubicBezTo>
                    <a:pt x="198" y="834"/>
                    <a:pt x="101" y="812"/>
                    <a:pt x="58" y="737"/>
                  </a:cubicBezTo>
                  <a:cubicBezTo>
                    <a:pt x="101" y="744"/>
                    <a:pt x="140" y="715"/>
                    <a:pt x="140" y="669"/>
                  </a:cubicBezTo>
                  <a:cubicBezTo>
                    <a:pt x="140" y="626"/>
                    <a:pt x="108" y="597"/>
                    <a:pt x="72" y="597"/>
                  </a:cubicBezTo>
                  <a:cubicBezTo>
                    <a:pt x="40" y="597"/>
                    <a:pt x="0" y="615"/>
                    <a:pt x="0" y="672"/>
                  </a:cubicBezTo>
                  <a:cubicBezTo>
                    <a:pt x="0" y="787"/>
                    <a:pt x="119" y="870"/>
                    <a:pt x="256" y="870"/>
                  </a:cubicBezTo>
                  <a:cubicBezTo>
                    <a:pt x="410" y="870"/>
                    <a:pt x="526" y="755"/>
                    <a:pt x="526" y="62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28" name="Freeform: Shape 627"/>
            <p:cNvSpPr/>
            <p:nvPr/>
          </p:nvSpPr>
          <p:spPr>
            <a:xfrm>
              <a:off x="8626320" y="4052520"/>
              <a:ext cx="181440" cy="313200"/>
            </a:xfrm>
            <a:custGeom>
              <a:avLst/>
              <a:gdLst/>
              <a:ahLst/>
              <a:cxnLst/>
              <a:rect l="0" t="0" r="r" b="b"/>
              <a:pathLst>
                <a:path w="504" h="870">
                  <a:moveTo>
                    <a:pt x="504" y="590"/>
                  </a:moveTo>
                  <a:cubicBezTo>
                    <a:pt x="504" y="439"/>
                    <a:pt x="400" y="313"/>
                    <a:pt x="263" y="313"/>
                  </a:cubicBezTo>
                  <a:cubicBezTo>
                    <a:pt x="202" y="313"/>
                    <a:pt x="148" y="331"/>
                    <a:pt x="101" y="377"/>
                  </a:cubicBezTo>
                  <a:cubicBezTo>
                    <a:pt x="101" y="295"/>
                    <a:pt x="101" y="212"/>
                    <a:pt x="101" y="129"/>
                  </a:cubicBezTo>
                  <a:cubicBezTo>
                    <a:pt x="126" y="137"/>
                    <a:pt x="169" y="147"/>
                    <a:pt x="209" y="147"/>
                  </a:cubicBezTo>
                  <a:cubicBezTo>
                    <a:pt x="364" y="147"/>
                    <a:pt x="454" y="32"/>
                    <a:pt x="454" y="14"/>
                  </a:cubicBezTo>
                  <a:cubicBezTo>
                    <a:pt x="454" y="7"/>
                    <a:pt x="450" y="0"/>
                    <a:pt x="443" y="0"/>
                  </a:cubicBezTo>
                  <a:cubicBezTo>
                    <a:pt x="439" y="1"/>
                    <a:pt x="436" y="0"/>
                    <a:pt x="432" y="4"/>
                  </a:cubicBezTo>
                  <a:cubicBezTo>
                    <a:pt x="407" y="18"/>
                    <a:pt x="342" y="43"/>
                    <a:pt x="259" y="43"/>
                  </a:cubicBezTo>
                  <a:cubicBezTo>
                    <a:pt x="209" y="43"/>
                    <a:pt x="151" y="32"/>
                    <a:pt x="90" y="7"/>
                  </a:cubicBezTo>
                  <a:cubicBezTo>
                    <a:pt x="79" y="4"/>
                    <a:pt x="80" y="5"/>
                    <a:pt x="76" y="4"/>
                  </a:cubicBezTo>
                  <a:cubicBezTo>
                    <a:pt x="61" y="4"/>
                    <a:pt x="61" y="14"/>
                    <a:pt x="61" y="32"/>
                  </a:cubicBezTo>
                  <a:cubicBezTo>
                    <a:pt x="61" y="157"/>
                    <a:pt x="61" y="282"/>
                    <a:pt x="61" y="406"/>
                  </a:cubicBezTo>
                  <a:cubicBezTo>
                    <a:pt x="61" y="428"/>
                    <a:pt x="61" y="439"/>
                    <a:pt x="79" y="439"/>
                  </a:cubicBezTo>
                  <a:cubicBezTo>
                    <a:pt x="90" y="439"/>
                    <a:pt x="94" y="435"/>
                    <a:pt x="97" y="428"/>
                  </a:cubicBezTo>
                  <a:cubicBezTo>
                    <a:pt x="112" y="406"/>
                    <a:pt x="158" y="342"/>
                    <a:pt x="259" y="342"/>
                  </a:cubicBezTo>
                  <a:cubicBezTo>
                    <a:pt x="328" y="342"/>
                    <a:pt x="356" y="399"/>
                    <a:pt x="367" y="421"/>
                  </a:cubicBezTo>
                  <a:cubicBezTo>
                    <a:pt x="389" y="467"/>
                    <a:pt x="389" y="518"/>
                    <a:pt x="389" y="579"/>
                  </a:cubicBezTo>
                  <a:cubicBezTo>
                    <a:pt x="389" y="626"/>
                    <a:pt x="389" y="701"/>
                    <a:pt x="360" y="751"/>
                  </a:cubicBezTo>
                  <a:cubicBezTo>
                    <a:pt x="331" y="802"/>
                    <a:pt x="284" y="834"/>
                    <a:pt x="223" y="834"/>
                  </a:cubicBezTo>
                  <a:cubicBezTo>
                    <a:pt x="133" y="834"/>
                    <a:pt x="61" y="769"/>
                    <a:pt x="40" y="694"/>
                  </a:cubicBezTo>
                  <a:cubicBezTo>
                    <a:pt x="43" y="694"/>
                    <a:pt x="47" y="697"/>
                    <a:pt x="61" y="697"/>
                  </a:cubicBezTo>
                  <a:cubicBezTo>
                    <a:pt x="101" y="697"/>
                    <a:pt x="122" y="663"/>
                    <a:pt x="122" y="633"/>
                  </a:cubicBezTo>
                  <a:cubicBezTo>
                    <a:pt x="122" y="602"/>
                    <a:pt x="101" y="572"/>
                    <a:pt x="61" y="572"/>
                  </a:cubicBezTo>
                  <a:cubicBezTo>
                    <a:pt x="43" y="572"/>
                    <a:pt x="0" y="582"/>
                    <a:pt x="0" y="640"/>
                  </a:cubicBezTo>
                  <a:cubicBezTo>
                    <a:pt x="0" y="748"/>
                    <a:pt x="86" y="870"/>
                    <a:pt x="227" y="870"/>
                  </a:cubicBezTo>
                  <a:cubicBezTo>
                    <a:pt x="374" y="870"/>
                    <a:pt x="504" y="748"/>
                    <a:pt x="504" y="59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29" name="Freeform: Shape 628"/>
            <p:cNvSpPr/>
            <p:nvPr/>
          </p:nvSpPr>
          <p:spPr>
            <a:xfrm>
              <a:off x="8848080" y="4064040"/>
              <a:ext cx="95760" cy="94320"/>
            </a:xfrm>
            <a:custGeom>
              <a:avLst/>
              <a:gdLst/>
              <a:ahLst/>
              <a:cxnLst/>
              <a:rect l="0" t="0" r="r" b="b"/>
              <a:pathLst>
                <a:path w="266" h="262">
                  <a:moveTo>
                    <a:pt x="266" y="129"/>
                  </a:moveTo>
                  <a:cubicBezTo>
                    <a:pt x="266" y="58"/>
                    <a:pt x="207" y="0"/>
                    <a:pt x="133" y="0"/>
                  </a:cubicBezTo>
                  <a:cubicBezTo>
                    <a:pt x="59" y="0"/>
                    <a:pt x="0" y="56"/>
                    <a:pt x="0" y="129"/>
                  </a:cubicBezTo>
                  <a:cubicBezTo>
                    <a:pt x="0" y="203"/>
                    <a:pt x="59" y="262"/>
                    <a:pt x="133" y="262"/>
                  </a:cubicBezTo>
                  <a:cubicBezTo>
                    <a:pt x="207" y="262"/>
                    <a:pt x="266" y="205"/>
                    <a:pt x="266" y="129"/>
                  </a:cubicBezTo>
                  <a:moveTo>
                    <a:pt x="230" y="129"/>
                  </a:moveTo>
                  <a:cubicBezTo>
                    <a:pt x="230" y="183"/>
                    <a:pt x="187" y="226"/>
                    <a:pt x="133" y="226"/>
                  </a:cubicBezTo>
                  <a:cubicBezTo>
                    <a:pt x="79" y="226"/>
                    <a:pt x="36" y="183"/>
                    <a:pt x="36" y="129"/>
                  </a:cubicBezTo>
                  <a:cubicBezTo>
                    <a:pt x="36" y="75"/>
                    <a:pt x="79" y="32"/>
                    <a:pt x="133" y="32"/>
                  </a:cubicBezTo>
                  <a:cubicBezTo>
                    <a:pt x="187" y="32"/>
                    <a:pt x="230" y="75"/>
                    <a:pt x="230" y="12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630" name="Freeform: Shape 629"/>
            <p:cNvSpPr/>
            <p:nvPr/>
          </p:nvSpPr>
          <p:spPr>
            <a:xfrm>
              <a:off x="9011160" y="4016160"/>
              <a:ext cx="105120" cy="451800"/>
            </a:xfrm>
            <a:custGeom>
              <a:avLst/>
              <a:gdLst/>
              <a:ahLst/>
              <a:cxnLst/>
              <a:rect l="0" t="0" r="r" b="b"/>
              <a:pathLst>
                <a:path w="292" h="1255">
                  <a:moveTo>
                    <a:pt x="292" y="679"/>
                  </a:moveTo>
                  <a:cubicBezTo>
                    <a:pt x="292" y="645"/>
                    <a:pt x="292" y="610"/>
                    <a:pt x="292" y="575"/>
                  </a:cubicBezTo>
                  <a:cubicBezTo>
                    <a:pt x="292" y="360"/>
                    <a:pt x="158" y="104"/>
                    <a:pt x="18" y="0"/>
                  </a:cubicBezTo>
                  <a:cubicBezTo>
                    <a:pt x="16" y="0"/>
                    <a:pt x="14" y="0"/>
                    <a:pt x="11" y="0"/>
                  </a:cubicBezTo>
                  <a:cubicBezTo>
                    <a:pt x="4" y="0"/>
                    <a:pt x="0" y="4"/>
                    <a:pt x="0" y="11"/>
                  </a:cubicBezTo>
                  <a:cubicBezTo>
                    <a:pt x="0" y="14"/>
                    <a:pt x="0" y="18"/>
                    <a:pt x="4" y="22"/>
                  </a:cubicBezTo>
                  <a:cubicBezTo>
                    <a:pt x="137" y="119"/>
                    <a:pt x="223" y="374"/>
                    <a:pt x="223" y="575"/>
                  </a:cubicBezTo>
                  <a:cubicBezTo>
                    <a:pt x="223" y="610"/>
                    <a:pt x="223" y="645"/>
                    <a:pt x="223" y="679"/>
                  </a:cubicBezTo>
                  <a:cubicBezTo>
                    <a:pt x="223" y="881"/>
                    <a:pt x="137" y="1136"/>
                    <a:pt x="4" y="1233"/>
                  </a:cubicBezTo>
                  <a:cubicBezTo>
                    <a:pt x="0" y="1237"/>
                    <a:pt x="0" y="1240"/>
                    <a:pt x="0" y="1244"/>
                  </a:cubicBezTo>
                  <a:cubicBezTo>
                    <a:pt x="0" y="1251"/>
                    <a:pt x="4" y="1255"/>
                    <a:pt x="11" y="1255"/>
                  </a:cubicBezTo>
                  <a:cubicBezTo>
                    <a:pt x="14" y="1255"/>
                    <a:pt x="16" y="1255"/>
                    <a:pt x="18" y="1255"/>
                  </a:cubicBezTo>
                  <a:cubicBezTo>
                    <a:pt x="158" y="1147"/>
                    <a:pt x="292" y="895"/>
                    <a:pt x="292" y="67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sp>
        <p:nvSpPr>
          <p:cNvPr id="631" name="TextBox 630"/>
          <p:cNvSpPr txBox="1"/>
          <p:nvPr/>
        </p:nvSpPr>
        <p:spPr>
          <a:xfrm>
            <a:off x="72360" y="1371600"/>
            <a:ext cx="2442600" cy="761400"/>
          </a:xfrm>
          <a:prstGeom prst="rect">
            <a:avLst/>
          </a:prstGeom>
          <a:noFill/>
          <a:ln w="18000">
            <a:noFill/>
          </a:ln>
        </p:spPr>
        <p:txBody>
          <a:bodyPr lIns="36000" tIns="36000" rIns="36000" bIns="36000" anchor="ctr">
            <a:noAutofit/>
          </a:bodyPr>
          <a:lstStyle/>
          <a:p>
            <a:pPr algn="just">
              <a:lnSpc>
                <a:spcPct val="110000"/>
              </a:lnSpc>
            </a:pPr>
            <a:r>
              <a:rPr lang="sv-SE" sz="4000" b="0" strike="noStrike" spc="-1">
                <a:solidFill>
                  <a:srgbClr val="000000"/>
                </a:solidFill>
                <a:latin typeface="Times New Roman"/>
              </a:rPr>
              <a:t>a) Ta có:</a:t>
            </a:r>
            <a:endParaRPr lang="de-AT" sz="4000" b="0" strike="noStrike" spc="-1">
              <a:solidFill>
                <a:srgbClr val="000000"/>
              </a:solidFill>
              <a:latin typeface="Source Sans Pro"/>
            </a:endParaRPr>
          </a:p>
        </p:txBody>
      </p:sp>
      <p:grpSp>
        <p:nvGrpSpPr>
          <p:cNvPr id="632" name="Group 631"/>
          <p:cNvGrpSpPr/>
          <p:nvPr/>
        </p:nvGrpSpPr>
        <p:grpSpPr>
          <a:xfrm>
            <a:off x="72720" y="4518360"/>
            <a:ext cx="10007280" cy="1265040"/>
            <a:chOff x="72720" y="4518360"/>
            <a:chExt cx="10007280" cy="1265040"/>
          </a:xfrm>
        </p:grpSpPr>
        <p:sp>
          <p:nvSpPr>
            <p:cNvPr id="633" name="TextBox 632"/>
            <p:cNvSpPr txBox="1"/>
            <p:nvPr/>
          </p:nvSpPr>
          <p:spPr>
            <a:xfrm>
              <a:off x="72720" y="4518360"/>
              <a:ext cx="10007280" cy="1265040"/>
            </a:xfrm>
            <a:prstGeom prst="rect">
              <a:avLst/>
            </a:prstGeom>
            <a:noFill/>
            <a:ln w="18000">
              <a:noFill/>
            </a:ln>
          </p:spPr>
          <p:txBody>
            <a:bodyPr lIns="36000" tIns="36000" rIns="36000" bIns="36000" anchor="ctr">
              <a:noAutofit/>
            </a:bodyPr>
            <a:lstStyle/>
            <a:p>
              <a:pPr algn="just">
                <a:lnSpc>
                  <a:spcPct val="110000"/>
                </a:lnSpc>
              </a:pPr>
              <a:r>
                <a:rPr lang="sv-SE" sz="4000" b="0" strike="noStrike" spc="-1">
                  <a:solidFill>
                    <a:srgbClr val="000000"/>
                  </a:solidFill>
                  <a:latin typeface="Times New Roman"/>
                  <a:ea typeface="TexMaths Symbols"/>
                </a:rPr>
                <a:t>Suy  </a:t>
              </a:r>
              <a:r>
                <a:rPr lang="sv-SE" sz="4000" b="0" strike="noStrike" spc="-1">
                  <a:solidFill>
                    <a:srgbClr val="000000"/>
                  </a:solidFill>
                  <a:latin typeface="Times New Roman" panose="02020603050405020304" pitchFamily="18" charset="0"/>
                  <a:ea typeface="TexMaths Symbols"/>
                  <a:cs typeface="Times New Roman" panose="02020603050405020304" pitchFamily="18" charset="0"/>
                </a:rPr>
                <a:t>ra  ∆ ABC  </a:t>
              </a:r>
              <a:r>
                <a:rPr lang="sv-SE" sz="4000" b="0" strike="noStrike" spc="-1">
                  <a:solidFill>
                    <a:srgbClr val="000000"/>
                  </a:solidFill>
                  <a:latin typeface="Times New Roman" panose="02020603050405020304" pitchFamily="18" charset="0"/>
                  <a:ea typeface="Times New Roman"/>
                  <a:cs typeface="Times New Roman" panose="02020603050405020304" pitchFamily="18" charset="0"/>
                </a:rPr>
                <a:t>    </a:t>
              </a:r>
              <a:r>
                <a:rPr lang="sv-SE" sz="4000" b="0" strike="noStrike" spc="-1">
                  <a:solidFill>
                    <a:srgbClr val="000000"/>
                  </a:solidFill>
                  <a:latin typeface="Times New Roman" panose="02020603050405020304" pitchFamily="18" charset="0"/>
                  <a:ea typeface="TexMaths Symbols"/>
                  <a:cs typeface="Times New Roman" panose="02020603050405020304" pitchFamily="18" charset="0"/>
                </a:rPr>
                <a:t> ∆ A’B’C’</a:t>
              </a:r>
              <a:r>
                <a:rPr lang="sv-SE" sz="4000" b="0" strike="noStrike" spc="-1">
                  <a:solidFill>
                    <a:srgbClr val="000000"/>
                  </a:solidFill>
                  <a:latin typeface="Times New Roman" panose="02020603050405020304" pitchFamily="18" charset="0"/>
                  <a:ea typeface="Times New Roman"/>
                  <a:cs typeface="Times New Roman" panose="02020603050405020304" pitchFamily="18" charset="0"/>
                </a:rPr>
                <a:t>  </a:t>
              </a:r>
              <a:r>
                <a:rPr lang="sv-SE" sz="3600" b="0" strike="noStrike" spc="-1">
                  <a:solidFill>
                    <a:srgbClr val="000000"/>
                  </a:solidFill>
                  <a:latin typeface="Times New Roman" panose="02020603050405020304" pitchFamily="18" charset="0"/>
                  <a:ea typeface="Times New Roman"/>
                  <a:cs typeface="Times New Roman" panose="02020603050405020304" pitchFamily="18" charset="0"/>
                </a:rPr>
                <a:t>(c.g</a:t>
              </a:r>
              <a:r>
                <a:rPr lang="sv-SE" sz="3600" b="0" strike="noStrike" spc="-1">
                  <a:solidFill>
                    <a:srgbClr val="000000"/>
                  </a:solidFill>
                  <a:latin typeface="Times New Roman"/>
                  <a:ea typeface="Times New Roman"/>
                </a:rPr>
                <a:t>.c)</a:t>
              </a:r>
              <a:endParaRPr lang="de-AT" sz="3600" b="0" strike="noStrike" spc="-1">
                <a:solidFill>
                  <a:srgbClr val="000000"/>
                </a:solidFill>
                <a:latin typeface="Source Sans Pro"/>
              </a:endParaRPr>
            </a:p>
          </p:txBody>
        </p:sp>
        <p:grpSp>
          <p:nvGrpSpPr>
            <p:cNvPr id="634" name="Group 633"/>
            <p:cNvGrpSpPr/>
            <p:nvPr/>
          </p:nvGrpSpPr>
          <p:grpSpPr>
            <a:xfrm>
              <a:off x="3582360" y="5142960"/>
              <a:ext cx="298080" cy="104040"/>
              <a:chOff x="3582360" y="5142960"/>
              <a:chExt cx="298080" cy="104040"/>
            </a:xfrm>
          </p:grpSpPr>
          <p:sp>
            <p:nvSpPr>
              <p:cNvPr id="635" name="Freeform: Shape 634"/>
              <p:cNvSpPr/>
              <p:nvPr/>
            </p:nvSpPr>
            <p:spPr>
              <a:xfrm>
                <a:off x="3582360" y="5142960"/>
                <a:ext cx="298080" cy="104040"/>
              </a:xfrm>
              <a:custGeom>
                <a:avLst/>
                <a:gdLst/>
                <a:ahLst/>
                <a:cxnLst/>
                <a:rect l="0" t="0" r="r" b="b"/>
                <a:pathLst>
                  <a:path w="828" h="289">
                    <a:moveTo>
                      <a:pt x="828" y="275"/>
                    </a:moveTo>
                    <a:cubicBezTo>
                      <a:pt x="825" y="129"/>
                      <a:pt x="785" y="46"/>
                      <a:pt x="678" y="11"/>
                    </a:cubicBezTo>
                    <a:cubicBezTo>
                      <a:pt x="660" y="7"/>
                      <a:pt x="642" y="4"/>
                      <a:pt x="624" y="4"/>
                    </a:cubicBezTo>
                    <a:cubicBezTo>
                      <a:pt x="538" y="4"/>
                      <a:pt x="459" y="61"/>
                      <a:pt x="391" y="121"/>
                    </a:cubicBezTo>
                    <a:cubicBezTo>
                      <a:pt x="337" y="171"/>
                      <a:pt x="276" y="221"/>
                      <a:pt x="208" y="221"/>
                    </a:cubicBezTo>
                    <a:cubicBezTo>
                      <a:pt x="197" y="221"/>
                      <a:pt x="183" y="221"/>
                      <a:pt x="169" y="218"/>
                    </a:cubicBezTo>
                    <a:cubicBezTo>
                      <a:pt x="82" y="186"/>
                      <a:pt x="32" y="132"/>
                      <a:pt x="29" y="14"/>
                    </a:cubicBezTo>
                    <a:cubicBezTo>
                      <a:pt x="29" y="7"/>
                      <a:pt x="22" y="0"/>
                      <a:pt x="14" y="0"/>
                    </a:cubicBezTo>
                    <a:cubicBezTo>
                      <a:pt x="4" y="0"/>
                      <a:pt x="0" y="7"/>
                      <a:pt x="0" y="14"/>
                    </a:cubicBezTo>
                    <a:cubicBezTo>
                      <a:pt x="4" y="161"/>
                      <a:pt x="43" y="243"/>
                      <a:pt x="151" y="279"/>
                    </a:cubicBezTo>
                    <a:cubicBezTo>
                      <a:pt x="169" y="282"/>
                      <a:pt x="186" y="286"/>
                      <a:pt x="204" y="286"/>
                    </a:cubicBezTo>
                    <a:cubicBezTo>
                      <a:pt x="287" y="286"/>
                      <a:pt x="369" y="229"/>
                      <a:pt x="434" y="168"/>
                    </a:cubicBezTo>
                    <a:cubicBezTo>
                      <a:pt x="491" y="121"/>
                      <a:pt x="552" y="68"/>
                      <a:pt x="620" y="68"/>
                    </a:cubicBezTo>
                    <a:cubicBezTo>
                      <a:pt x="631" y="68"/>
                      <a:pt x="645" y="68"/>
                      <a:pt x="660" y="75"/>
                    </a:cubicBezTo>
                    <a:cubicBezTo>
                      <a:pt x="746" y="104"/>
                      <a:pt x="796" y="157"/>
                      <a:pt x="800" y="275"/>
                    </a:cubicBezTo>
                    <a:cubicBezTo>
                      <a:pt x="800" y="282"/>
                      <a:pt x="807" y="289"/>
                      <a:pt x="814" y="289"/>
                    </a:cubicBezTo>
                    <a:cubicBezTo>
                      <a:pt x="821" y="289"/>
                      <a:pt x="828" y="282"/>
                      <a:pt x="828" y="2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gr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PlaceHolder 1"/>
          <p:cNvSpPr>
            <a:spLocks noGrp="1"/>
          </p:cNvSpPr>
          <p:nvPr>
            <p:ph type="subTitle"/>
          </p:nvPr>
        </p:nvSpPr>
        <p:spPr>
          <a:xfrm>
            <a:off x="529560" y="198720"/>
            <a:ext cx="9071640" cy="512280"/>
          </a:xfrm>
          <a:prstGeom prst="rect">
            <a:avLst/>
          </a:prstGeom>
          <a:noFill/>
          <a:ln w="0">
            <a:noFill/>
          </a:ln>
        </p:spPr>
        <p:txBody>
          <a:bodyPr lIns="0" tIns="0" rIns="0" bIns="0" anchor="ctr">
            <a:noAutofit/>
          </a:bodyPr>
          <a:lstStyle/>
          <a:p>
            <a:pPr algn="ctr">
              <a:lnSpc>
                <a:spcPct val="110000"/>
              </a:lnSpc>
            </a:pPr>
            <a:r>
              <a:rPr lang="sv-SE" sz="2800" b="1" strike="noStrike" spc="-1">
                <a:solidFill>
                  <a:srgbClr val="0000FF"/>
                </a:solidFill>
                <a:latin typeface="Times  New Roman"/>
              </a:rPr>
              <a:t>BÀI TẬP TRẮC NGHIỆM</a:t>
            </a:r>
            <a:endParaRPr lang="de-AT" sz="2800" b="1" strike="noStrike" spc="-1">
              <a:solidFill>
                <a:srgbClr val="0000FF"/>
              </a:solidFill>
              <a:latin typeface="Times  New Roman"/>
            </a:endParaRPr>
          </a:p>
        </p:txBody>
      </p:sp>
      <p:sp>
        <p:nvSpPr>
          <p:cNvPr id="637" name="TextBox 636"/>
          <p:cNvSpPr txBox="1"/>
          <p:nvPr/>
        </p:nvSpPr>
        <p:spPr>
          <a:xfrm>
            <a:off x="228600" y="1153800"/>
            <a:ext cx="9601200" cy="4135320"/>
          </a:xfrm>
          <a:prstGeom prst="rect">
            <a:avLst/>
          </a:prstGeom>
          <a:noFill/>
          <a:ln w="18000">
            <a:noFill/>
          </a:ln>
        </p:spPr>
        <p:txBody>
          <a:bodyPr lIns="36000" tIns="36000" rIns="36000" bIns="36000" anchor="ctr">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sv-SE" sz="3200" b="1" i="0" u="none" strike="noStrike" kern="1200" cap="none" spc="-1" normalizeH="0" baseline="0" noProof="0">
                <a:ln>
                  <a:noFill/>
                </a:ln>
                <a:solidFill>
                  <a:srgbClr val="000000"/>
                </a:solidFill>
                <a:effectLst/>
                <a:uLnTx/>
                <a:uFillTx/>
                <a:latin typeface="Times New Roman"/>
              </a:rPr>
              <a:t>Câu 1:</a:t>
            </a:r>
            <a:r>
              <a:rPr kumimoji="0" lang="sv-SE" sz="3200" b="0" i="0" u="none" strike="noStrike" kern="1200" cap="none" spc="-1" normalizeH="0" baseline="0" noProof="0">
                <a:ln>
                  <a:noFill/>
                </a:ln>
                <a:solidFill>
                  <a:srgbClr val="000000"/>
                </a:solidFill>
                <a:effectLst/>
                <a:uLnTx/>
                <a:uFillTx/>
                <a:latin typeface="Times New Roman"/>
              </a:rPr>
              <a:t> </a:t>
            </a:r>
            <a:r>
              <a:rPr kumimoji="0" lang="de-AT" sz="3200" b="0" i="0" u="none" strike="noStrike" kern="1200" cap="none" spc="-1" normalizeH="0" baseline="0" noProof="0">
                <a:ln>
                  <a:noFill/>
                </a:ln>
                <a:solidFill>
                  <a:srgbClr val="000000"/>
                </a:solidFill>
                <a:effectLst/>
                <a:uLnTx/>
                <a:uFillTx/>
                <a:latin typeface="Times New Roman"/>
              </a:rPr>
              <a:t>Hãy chọn câu </a:t>
            </a:r>
            <a:r>
              <a:rPr kumimoji="0" lang="de-AT" sz="3200" b="1" i="0" u="none" strike="noStrike" kern="1200" cap="none" spc="-1" normalizeH="0" baseline="0" noProof="0">
                <a:ln>
                  <a:noFill/>
                </a:ln>
                <a:solidFill>
                  <a:srgbClr val="000000"/>
                </a:solidFill>
                <a:effectLst/>
                <a:uLnTx/>
                <a:uFillTx/>
                <a:latin typeface="Times New Roman"/>
              </a:rPr>
              <a:t>đúng</a:t>
            </a:r>
            <a:r>
              <a:rPr kumimoji="0" lang="de-AT" sz="3200" b="0" i="0" u="none" strike="noStrike" kern="1200" cap="none" spc="-1" normalizeH="0" baseline="0" noProof="0">
                <a:ln>
                  <a:noFill/>
                </a:ln>
                <a:solidFill>
                  <a:srgbClr val="000000"/>
                </a:solidFill>
                <a:effectLst/>
                <a:uLnTx/>
                <a:uFillTx/>
                <a:latin typeface="Times New Roman"/>
              </a:rPr>
              <a:t>. Nếu ΔABC và ΔDEF có góc B bằng  góc D;  thì:</a:t>
            </a:r>
            <a:endParaRPr kumimoji="0" lang="de-AT" sz="32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AT" sz="3200" b="1" i="0" u="none" strike="noStrike" kern="1200" cap="none" spc="-1" normalizeH="0" baseline="0" noProof="0">
                <a:ln>
                  <a:noFill/>
                </a:ln>
                <a:solidFill>
                  <a:srgbClr val="000000"/>
                </a:solidFill>
                <a:effectLst/>
                <a:uLnTx/>
                <a:uFillTx/>
                <a:latin typeface="Times New Roman"/>
              </a:rPr>
              <a:t>A.</a:t>
            </a:r>
            <a:r>
              <a:rPr kumimoji="0" lang="de-AT" sz="3200" b="0" i="0" u="none" strike="noStrike" kern="1200" cap="none" spc="-1" normalizeH="0" baseline="0" noProof="0">
                <a:ln>
                  <a:noFill/>
                </a:ln>
                <a:solidFill>
                  <a:srgbClr val="000000"/>
                </a:solidFill>
                <a:effectLst/>
                <a:uLnTx/>
                <a:uFillTx/>
                <a:latin typeface="Times New Roman"/>
              </a:rPr>
              <a:t> ΔABC đồng dạng với ΔDEF.</a:t>
            </a:r>
            <a:endParaRPr kumimoji="0" lang="de-AT" sz="32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AT" sz="3200" b="1" i="0" u="none" strike="noStrike" kern="1200" cap="none" spc="-1" normalizeH="0" baseline="0" noProof="0">
                <a:ln>
                  <a:noFill/>
                </a:ln>
                <a:solidFill>
                  <a:srgbClr val="000000"/>
                </a:solidFill>
                <a:effectLst/>
                <a:uLnTx/>
                <a:uFillTx/>
                <a:latin typeface="Times New Roman"/>
              </a:rPr>
              <a:t>B.</a:t>
            </a:r>
            <a:r>
              <a:rPr kumimoji="0" lang="de-AT" sz="3200" b="0" i="0" u="none" strike="noStrike" kern="1200" cap="none" spc="-1" normalizeH="0" baseline="0" noProof="0">
                <a:ln>
                  <a:noFill/>
                </a:ln>
                <a:solidFill>
                  <a:srgbClr val="000000"/>
                </a:solidFill>
                <a:effectLst/>
                <a:uLnTx/>
                <a:uFillTx/>
                <a:latin typeface="Times New Roman"/>
              </a:rPr>
              <a:t> ΔABC đồng dạng với ΔEDF.</a:t>
            </a:r>
            <a:endParaRPr kumimoji="0" lang="de-AT" sz="32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AT" sz="3200" b="1" i="0" u="none" strike="noStrike" kern="1200" cap="none" spc="-1" normalizeH="0" baseline="0" noProof="0">
                <a:ln>
                  <a:noFill/>
                </a:ln>
                <a:solidFill>
                  <a:srgbClr val="000000"/>
                </a:solidFill>
                <a:effectLst/>
                <a:uLnTx/>
                <a:uFillTx/>
                <a:latin typeface="Times New Roman"/>
              </a:rPr>
              <a:t>C.</a:t>
            </a:r>
            <a:r>
              <a:rPr kumimoji="0" lang="de-AT" sz="3200" b="0" i="0" u="none" strike="noStrike" kern="1200" cap="none" spc="-1" normalizeH="0" baseline="0" noProof="0">
                <a:ln>
                  <a:noFill/>
                </a:ln>
                <a:solidFill>
                  <a:srgbClr val="000000"/>
                </a:solidFill>
                <a:effectLst/>
                <a:uLnTx/>
                <a:uFillTx/>
                <a:latin typeface="Times New Roman"/>
              </a:rPr>
              <a:t> ΔBCA đồng dạng với ΔDEF.</a:t>
            </a:r>
            <a:endParaRPr kumimoji="0" lang="de-AT" sz="32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AT" sz="3200" b="1" i="0" u="none" strike="noStrike" kern="1200" cap="none" spc="-1" normalizeH="0" baseline="0" noProof="0">
                <a:ln>
                  <a:noFill/>
                </a:ln>
                <a:solidFill>
                  <a:srgbClr val="000000"/>
                </a:solidFill>
                <a:effectLst/>
                <a:uLnTx/>
                <a:uFillTx/>
                <a:latin typeface="Times New Roman"/>
              </a:rPr>
              <a:t>D.</a:t>
            </a:r>
            <a:r>
              <a:rPr kumimoji="0" lang="de-AT" sz="3200" b="0" i="0" u="none" strike="noStrike" kern="1200" cap="none" spc="-1" normalizeH="0" baseline="0" noProof="0">
                <a:ln>
                  <a:noFill/>
                </a:ln>
                <a:solidFill>
                  <a:srgbClr val="000000"/>
                </a:solidFill>
                <a:effectLst/>
                <a:uLnTx/>
                <a:uFillTx/>
                <a:latin typeface="Times New Roman"/>
              </a:rPr>
              <a:t> ΔABC đồng dạng với ΔFDE.</a:t>
            </a:r>
            <a:endParaRPr kumimoji="0" lang="de-AT" sz="3200" b="0" i="0" u="none" strike="noStrike" kern="1200" cap="none" spc="-1" normalizeH="0" baseline="0" noProof="0">
              <a:ln>
                <a:noFill/>
              </a:ln>
              <a:solidFill>
                <a:srgbClr val="000000"/>
              </a:solidFill>
              <a:effectLst/>
              <a:uLnTx/>
              <a:uFillTx/>
              <a:latin typeface="Source Sans Pro"/>
            </a:endParaRPr>
          </a:p>
        </p:txBody>
      </p:sp>
      <p:sp>
        <p:nvSpPr>
          <p:cNvPr id="638" name="Oval 637"/>
          <p:cNvSpPr/>
          <p:nvPr/>
        </p:nvSpPr>
        <p:spPr>
          <a:xfrm>
            <a:off x="79200" y="2667600"/>
            <a:ext cx="685800" cy="685800"/>
          </a:xfrm>
          <a:prstGeom prst="ellipse">
            <a:avLst/>
          </a:prstGeom>
          <a:noFill/>
          <a:ln w="29160">
            <a:solidFill>
              <a:srgbClr val="FF0000"/>
            </a:solidFill>
            <a:round/>
          </a:ln>
        </p:spPr>
        <p:style>
          <a:lnRef idx="0">
            <a:scrgbClr r="0" g="0" b="0"/>
          </a:lnRef>
          <a:fillRef idx="0">
            <a:scrgbClr r="0" g="0" b="0"/>
          </a:fillRef>
          <a:effectRef idx="0">
            <a:scrgbClr r="0" g="0" b="0"/>
          </a:effectRef>
          <a:fontRef idx="minor"/>
        </p:style>
        <p:txBody>
          <a:bodyPr wrap="none" lIns="41760" tIns="41760" rIns="41760" bIns="4176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000000"/>
              </a:solidFill>
              <a:effectLst/>
              <a:uLnTx/>
              <a:uFillTx/>
              <a:latin typeface="Source Sans Pro"/>
            </a:endParaRPr>
          </a:p>
        </p:txBody>
      </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PlaceHolder 1"/>
          <p:cNvSpPr>
            <a:spLocks noGrp="1"/>
          </p:cNvSpPr>
          <p:nvPr>
            <p:ph type="subTitle"/>
          </p:nvPr>
        </p:nvSpPr>
        <p:spPr>
          <a:xfrm>
            <a:off x="529560" y="198720"/>
            <a:ext cx="9071640" cy="512280"/>
          </a:xfrm>
          <a:prstGeom prst="rect">
            <a:avLst/>
          </a:prstGeom>
          <a:noFill/>
          <a:ln w="0">
            <a:noFill/>
          </a:ln>
        </p:spPr>
        <p:txBody>
          <a:bodyPr lIns="0" tIns="0" rIns="0" bIns="0" anchor="ctr">
            <a:noAutofit/>
          </a:bodyPr>
          <a:lstStyle/>
          <a:p>
            <a:pPr algn="ctr">
              <a:lnSpc>
                <a:spcPct val="110000"/>
              </a:lnSpc>
            </a:pPr>
            <a:r>
              <a:rPr lang="sv-SE" sz="3200" b="1" strike="noStrike" spc="-1">
                <a:solidFill>
                  <a:srgbClr val="0000FF"/>
                </a:solidFill>
                <a:latin typeface="Times  New Roman"/>
              </a:rPr>
              <a:t>BÀI TẬP TRẮC NGHIỆM</a:t>
            </a:r>
            <a:endParaRPr lang="de-AT" sz="3200" b="1" strike="noStrike" spc="-1">
              <a:solidFill>
                <a:srgbClr val="0000FF"/>
              </a:solidFill>
              <a:latin typeface="Times  New Roman"/>
            </a:endParaRPr>
          </a:p>
        </p:txBody>
      </p:sp>
      <p:sp>
        <p:nvSpPr>
          <p:cNvPr id="640" name="TextBox 639"/>
          <p:cNvSpPr txBox="1"/>
          <p:nvPr/>
        </p:nvSpPr>
        <p:spPr>
          <a:xfrm>
            <a:off x="228600" y="442800"/>
            <a:ext cx="9601200" cy="2781000"/>
          </a:xfrm>
          <a:prstGeom prst="rect">
            <a:avLst/>
          </a:prstGeom>
          <a:noFill/>
          <a:ln w="18000">
            <a:noFill/>
          </a:ln>
        </p:spPr>
        <p:txBody>
          <a:bodyPr lIns="36000" tIns="36000" rIns="36000" bIns="36000" anchor="ctr">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sv-SE" sz="3200" b="1" i="0" u="none" strike="noStrike" kern="1200" cap="none" spc="-1" normalizeH="0" baseline="0" noProof="0">
                <a:ln>
                  <a:noFill/>
                </a:ln>
                <a:solidFill>
                  <a:srgbClr val="000000"/>
                </a:solidFill>
                <a:effectLst/>
                <a:uLnTx/>
                <a:uFillTx/>
                <a:latin typeface="Times New Roman"/>
              </a:rPr>
              <a:t>Câu 2: </a:t>
            </a:r>
            <a:r>
              <a:rPr kumimoji="0" lang="de-AT" sz="3200" b="0" i="0" u="none" strike="noStrike" kern="1200" cap="none" spc="-1" normalizeH="0" baseline="0" noProof="0">
                <a:ln>
                  <a:noFill/>
                </a:ln>
                <a:solidFill>
                  <a:srgbClr val="000000"/>
                </a:solidFill>
                <a:effectLst/>
                <a:uLnTx/>
                <a:uFillTx/>
                <a:latin typeface="Times New Roman"/>
              </a:rPr>
              <a:t>Hãy chỉ ra cặp tam giác đồng dạng với nhau từ các tam giác sau đây:</a:t>
            </a:r>
            <a:endParaRPr kumimoji="0" lang="de-AT" sz="32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AT" sz="3200" b="1" i="0" u="none" strike="noStrike" kern="1200" cap="none" spc="-1" normalizeH="0" baseline="0" noProof="0">
                <a:ln>
                  <a:noFill/>
                </a:ln>
                <a:solidFill>
                  <a:srgbClr val="000000"/>
                </a:solidFill>
                <a:effectLst/>
                <a:uLnTx/>
                <a:uFillTx/>
                <a:latin typeface="Times New Roman"/>
              </a:rPr>
              <a:t>A.</a:t>
            </a:r>
            <a:r>
              <a:rPr kumimoji="0" lang="de-AT" sz="3200" b="0" i="0" u="none" strike="noStrike" kern="1200" cap="none" spc="-1" normalizeH="0" baseline="0" noProof="0">
                <a:ln>
                  <a:noFill/>
                </a:ln>
                <a:solidFill>
                  <a:srgbClr val="000000"/>
                </a:solidFill>
                <a:effectLst/>
                <a:uLnTx/>
                <a:uFillTx/>
                <a:latin typeface="Times New Roman"/>
              </a:rPr>
              <a:t> Hình 1 và hình 2.     	</a:t>
            </a:r>
            <a:r>
              <a:rPr kumimoji="0" lang="de-AT" sz="3200" b="1" i="0" u="none" strike="noStrike" kern="1200" cap="none" spc="-1" normalizeH="0" baseline="0" noProof="0">
                <a:ln>
                  <a:noFill/>
                </a:ln>
                <a:solidFill>
                  <a:srgbClr val="000000"/>
                </a:solidFill>
                <a:effectLst/>
                <a:uLnTx/>
                <a:uFillTx/>
                <a:latin typeface="Times New Roman"/>
              </a:rPr>
              <a:t>C.</a:t>
            </a:r>
            <a:r>
              <a:rPr kumimoji="0" lang="de-AT" sz="3200" b="0" i="0" u="none" strike="noStrike" kern="1200" cap="none" spc="-1" normalizeH="0" baseline="0" noProof="0">
                <a:ln>
                  <a:noFill/>
                </a:ln>
                <a:solidFill>
                  <a:srgbClr val="000000"/>
                </a:solidFill>
                <a:effectLst/>
                <a:uLnTx/>
                <a:uFillTx/>
                <a:latin typeface="Times New Roman"/>
              </a:rPr>
              <a:t> Hình 1 và hình 3.</a:t>
            </a:r>
            <a:endParaRPr kumimoji="0" lang="de-AT" sz="32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de-AT" sz="3200" b="1" i="0" u="none" strike="noStrike" kern="1200" cap="none" spc="-1" normalizeH="0" baseline="0" noProof="0">
                <a:ln>
                  <a:noFill/>
                </a:ln>
                <a:solidFill>
                  <a:srgbClr val="000000"/>
                </a:solidFill>
                <a:effectLst/>
                <a:uLnTx/>
                <a:uFillTx/>
                <a:latin typeface="Times New Roman"/>
              </a:rPr>
              <a:t>B.</a:t>
            </a:r>
            <a:r>
              <a:rPr kumimoji="0" lang="de-AT" sz="3200" b="0" i="0" u="none" strike="noStrike" kern="1200" cap="none" spc="-1" normalizeH="0" baseline="0" noProof="0">
                <a:ln>
                  <a:noFill/>
                </a:ln>
                <a:solidFill>
                  <a:srgbClr val="000000"/>
                </a:solidFill>
                <a:effectLst/>
                <a:uLnTx/>
                <a:uFillTx/>
                <a:latin typeface="Times New Roman"/>
              </a:rPr>
              <a:t> Hình 2 và hình 3.        </a:t>
            </a:r>
            <a:r>
              <a:rPr kumimoji="0" lang="de-AT" sz="3200" b="1" i="0" u="none" strike="noStrike" kern="1200" cap="none" spc="-1" normalizeH="0" baseline="0" noProof="0">
                <a:ln>
                  <a:noFill/>
                </a:ln>
                <a:solidFill>
                  <a:srgbClr val="000000"/>
                </a:solidFill>
                <a:effectLst/>
                <a:uLnTx/>
                <a:uFillTx/>
                <a:latin typeface="Times New Roman"/>
              </a:rPr>
              <a:t>D.</a:t>
            </a:r>
            <a:r>
              <a:rPr kumimoji="0" lang="de-AT" sz="3200" b="0" i="0" u="none" strike="noStrike" kern="1200" cap="none" spc="-1" normalizeH="0" baseline="0" noProof="0">
                <a:ln>
                  <a:noFill/>
                </a:ln>
                <a:solidFill>
                  <a:srgbClr val="000000"/>
                </a:solidFill>
                <a:effectLst/>
                <a:uLnTx/>
                <a:uFillTx/>
                <a:latin typeface="Times New Roman"/>
              </a:rPr>
              <a:t> Tất cả đều đúng.</a:t>
            </a:r>
            <a:endParaRPr kumimoji="0" lang="de-AT" sz="3200" b="0" i="0" u="none" strike="noStrike" kern="1200" cap="none" spc="-1" normalizeH="0" baseline="0" noProof="0">
              <a:ln>
                <a:noFill/>
              </a:ln>
              <a:solidFill>
                <a:srgbClr val="000000"/>
              </a:solidFill>
              <a:effectLst/>
              <a:uLnTx/>
              <a:uFillTx/>
              <a:latin typeface="Source Sans Pro"/>
            </a:endParaRPr>
          </a:p>
        </p:txBody>
      </p:sp>
      <p:sp>
        <p:nvSpPr>
          <p:cNvPr id="641" name="TextBox 640"/>
          <p:cNvSpPr txBox="1"/>
          <p:nvPr/>
        </p:nvSpPr>
        <p:spPr>
          <a:xfrm>
            <a:off x="988200" y="3295800"/>
            <a:ext cx="8488800" cy="2191680"/>
          </a:xfrm>
          <a:prstGeom prst="rect">
            <a:avLst/>
          </a:prstGeom>
          <a:blipFill rotWithShape="0">
            <a:blip r:embed="rId2"/>
            <a:stretch/>
          </a:blipFill>
          <a:ln w="18000">
            <a:noFill/>
          </a:ln>
        </p:spPr>
        <p:txBody>
          <a:bodyPr lIns="36000" tIns="36000" rIns="36000" bIns="3600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200" b="0" i="0" u="none" strike="noStrike" kern="1200" cap="none" spc="-1" normalizeH="0" baseline="0" noProof="0">
                <a:ln>
                  <a:noFill/>
                </a:ln>
                <a:solidFill>
                  <a:srgbClr val="000000"/>
                </a:solidFill>
                <a:effectLst/>
                <a:uLnTx/>
                <a:uFillTx/>
                <a:latin typeface="Source Sans Pro"/>
              </a:rPr>
              <a:t> </a:t>
            </a:r>
          </a:p>
        </p:txBody>
      </p:sp>
      <p:sp>
        <p:nvSpPr>
          <p:cNvPr id="642" name="Oval 641"/>
          <p:cNvSpPr/>
          <p:nvPr/>
        </p:nvSpPr>
        <p:spPr>
          <a:xfrm>
            <a:off x="79200" y="1911600"/>
            <a:ext cx="685800" cy="685800"/>
          </a:xfrm>
          <a:prstGeom prst="ellipse">
            <a:avLst/>
          </a:prstGeom>
          <a:noFill/>
          <a:ln w="29160">
            <a:solidFill>
              <a:srgbClr val="FF0000"/>
            </a:solidFill>
            <a:round/>
          </a:ln>
        </p:spPr>
        <p:style>
          <a:lnRef idx="0">
            <a:scrgbClr r="0" g="0" b="0"/>
          </a:lnRef>
          <a:fillRef idx="0">
            <a:scrgbClr r="0" g="0" b="0"/>
          </a:fillRef>
          <a:effectRef idx="0">
            <a:scrgbClr r="0" g="0" b="0"/>
          </a:effectRef>
          <a:fontRef idx="minor"/>
        </p:style>
        <p:txBody>
          <a:bodyPr wrap="none" lIns="41760" tIns="41760" rIns="41760" bIns="4176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000000"/>
              </a:solidFill>
              <a:effectLst/>
              <a:uLnTx/>
              <a:uFillTx/>
              <a:latin typeface="Source Sans Pro"/>
            </a:endParaRPr>
          </a:p>
        </p:txBody>
      </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PlaceHolder 1"/>
          <p:cNvSpPr>
            <a:spLocks noGrp="1"/>
          </p:cNvSpPr>
          <p:nvPr>
            <p:ph type="subTitle"/>
          </p:nvPr>
        </p:nvSpPr>
        <p:spPr>
          <a:xfrm>
            <a:off x="529560" y="198720"/>
            <a:ext cx="9071640" cy="512280"/>
          </a:xfrm>
          <a:prstGeom prst="rect">
            <a:avLst/>
          </a:prstGeom>
          <a:noFill/>
          <a:ln w="0">
            <a:noFill/>
          </a:ln>
        </p:spPr>
        <p:txBody>
          <a:bodyPr lIns="0" tIns="0" rIns="0" bIns="0" anchor="ctr">
            <a:noAutofit/>
          </a:bodyPr>
          <a:lstStyle/>
          <a:p>
            <a:pPr algn="ctr">
              <a:lnSpc>
                <a:spcPct val="110000"/>
              </a:lnSpc>
            </a:pPr>
            <a:r>
              <a:rPr lang="sv-SE" sz="3200" b="1" strike="noStrike" spc="-1">
                <a:solidFill>
                  <a:srgbClr val="0000FF"/>
                </a:solidFill>
                <a:latin typeface="Times  New Roman"/>
              </a:rPr>
              <a:t>BÀI TẬP TRẮC NGHIỆM</a:t>
            </a:r>
            <a:endParaRPr lang="de-AT" sz="3200" b="1" strike="noStrike" spc="-1">
              <a:solidFill>
                <a:srgbClr val="0000FF"/>
              </a:solidFill>
              <a:latin typeface="Times  New Roman"/>
            </a:endParaRPr>
          </a:p>
        </p:txBody>
      </p:sp>
      <p:sp>
        <p:nvSpPr>
          <p:cNvPr id="644" name="TextBox 643"/>
          <p:cNvSpPr txBox="1"/>
          <p:nvPr/>
        </p:nvSpPr>
        <p:spPr>
          <a:xfrm>
            <a:off x="228600" y="609840"/>
            <a:ext cx="9601200" cy="1676160"/>
          </a:xfrm>
          <a:prstGeom prst="rect">
            <a:avLst/>
          </a:prstGeom>
          <a:noFill/>
          <a:ln w="18000">
            <a:noFill/>
          </a:ln>
        </p:spPr>
        <p:txBody>
          <a:bodyPr lIns="36000" tIns="36000" rIns="36000" bIns="3600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1" normalizeH="0" baseline="0" noProof="0">
                <a:ln>
                  <a:noFill/>
                </a:ln>
                <a:solidFill>
                  <a:srgbClr val="000000"/>
                </a:solidFill>
                <a:effectLst/>
                <a:uLnTx/>
                <a:uFillTx/>
                <a:latin typeface="Times New Roman"/>
              </a:rPr>
              <a:t>Câu 3:</a:t>
            </a:r>
            <a:r>
              <a:rPr kumimoji="0" lang="sv-SE" sz="3600" b="0" i="0" u="none" strike="noStrike" kern="1200" cap="none" spc="-1" normalizeH="0" baseline="0" noProof="0">
                <a:ln>
                  <a:noFill/>
                </a:ln>
                <a:solidFill>
                  <a:srgbClr val="000000"/>
                </a:solidFill>
                <a:effectLst/>
                <a:uLnTx/>
                <a:uFillTx/>
                <a:latin typeface="Times New Roman"/>
              </a:rPr>
              <a:t> </a:t>
            </a:r>
            <a:r>
              <a:rPr kumimoji="0" lang="de-AT" sz="3600" b="0" i="0" u="none" strike="noStrike" kern="1200" cap="none" spc="-1" normalizeH="0" baseline="0" noProof="0">
                <a:ln>
                  <a:noFill/>
                </a:ln>
                <a:solidFill>
                  <a:srgbClr val="000000"/>
                </a:solidFill>
                <a:effectLst/>
                <a:uLnTx/>
                <a:uFillTx/>
                <a:latin typeface="Times New Roman"/>
              </a:rPr>
              <a:t>Để hai tam giác ABC và EDF đồng dạng thì số đo góc D trong hình vẽ dưới bằng:</a:t>
            </a:r>
            <a:endParaRPr kumimoji="0" lang="de-AT" sz="36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AT" sz="3600" b="1" i="0" u="none" strike="noStrike" kern="1200" cap="none" spc="-1" normalizeH="0" baseline="0" noProof="0">
                <a:ln>
                  <a:noFill/>
                </a:ln>
                <a:solidFill>
                  <a:srgbClr val="000000"/>
                </a:solidFill>
                <a:effectLst/>
                <a:uLnTx/>
                <a:uFillTx/>
                <a:latin typeface="Times New Roman"/>
              </a:rPr>
              <a:t>A</a:t>
            </a:r>
            <a:r>
              <a:rPr kumimoji="0" lang="de-AT" sz="3600" b="0" i="0" u="none" strike="noStrike" kern="1200" cap="none" spc="-1" normalizeH="0" baseline="0" noProof="0">
                <a:ln>
                  <a:noFill/>
                </a:ln>
                <a:solidFill>
                  <a:srgbClr val="000000"/>
                </a:solidFill>
                <a:effectLst/>
                <a:uLnTx/>
                <a:uFillTx/>
                <a:latin typeface="Times New Roman"/>
              </a:rPr>
              <a:t>. 50</a:t>
            </a:r>
            <a:r>
              <a:rPr kumimoji="0" lang="de-AT" sz="3600" b="0" i="0" u="none" strike="noStrike" kern="1200" cap="none" spc="-1" normalizeH="0" baseline="33000" noProof="0">
                <a:ln>
                  <a:noFill/>
                </a:ln>
                <a:solidFill>
                  <a:srgbClr val="000000"/>
                </a:solidFill>
                <a:effectLst/>
                <a:uLnTx/>
                <a:uFillTx/>
                <a:latin typeface="Times New Roman"/>
              </a:rPr>
              <a:t>0</a:t>
            </a:r>
            <a:r>
              <a:rPr kumimoji="0" lang="de-AT" sz="3600" b="0" i="0" u="none" strike="noStrike" kern="1200" cap="none" spc="-1" normalizeH="0" baseline="0" noProof="0">
                <a:ln>
                  <a:noFill/>
                </a:ln>
                <a:solidFill>
                  <a:srgbClr val="000000"/>
                </a:solidFill>
                <a:effectLst/>
                <a:uLnTx/>
                <a:uFillTx/>
                <a:latin typeface="Times New Roman"/>
              </a:rPr>
              <a:t>             </a:t>
            </a:r>
            <a:r>
              <a:rPr kumimoji="0" lang="de-AT" sz="3600" b="1" i="0" u="none" strike="noStrike" kern="1200" cap="none" spc="-1" normalizeH="0" baseline="0" noProof="0">
                <a:ln>
                  <a:noFill/>
                </a:ln>
                <a:solidFill>
                  <a:srgbClr val="000000"/>
                </a:solidFill>
                <a:effectLst/>
                <a:uLnTx/>
                <a:uFillTx/>
                <a:latin typeface="Times New Roman"/>
              </a:rPr>
              <a:t>B.</a:t>
            </a:r>
            <a:r>
              <a:rPr kumimoji="0" lang="de-AT" sz="3600" b="0" i="0" u="none" strike="noStrike" kern="1200" cap="none" spc="-1" normalizeH="0" baseline="0" noProof="0">
                <a:ln>
                  <a:noFill/>
                </a:ln>
                <a:solidFill>
                  <a:srgbClr val="000000"/>
                </a:solidFill>
                <a:effectLst/>
                <a:uLnTx/>
                <a:uFillTx/>
                <a:latin typeface="Times New Roman"/>
              </a:rPr>
              <a:t> 60</a:t>
            </a:r>
            <a:r>
              <a:rPr kumimoji="0" lang="de-AT" sz="3600" b="0" i="0" u="none" strike="noStrike" kern="1200" cap="none" spc="-1" normalizeH="0" baseline="33000" noProof="0">
                <a:ln>
                  <a:noFill/>
                </a:ln>
                <a:solidFill>
                  <a:srgbClr val="000000"/>
                </a:solidFill>
                <a:effectLst/>
                <a:uLnTx/>
                <a:uFillTx/>
                <a:latin typeface="Times New Roman"/>
              </a:rPr>
              <a:t>0</a:t>
            </a:r>
            <a:r>
              <a:rPr kumimoji="0" lang="de-AT" sz="3600" b="0" i="0" u="none" strike="noStrike" kern="1200" cap="none" spc="-1" normalizeH="0" baseline="0" noProof="0">
                <a:ln>
                  <a:noFill/>
                </a:ln>
                <a:solidFill>
                  <a:srgbClr val="000000"/>
                </a:solidFill>
                <a:effectLst/>
                <a:uLnTx/>
                <a:uFillTx/>
                <a:latin typeface="Times New Roman"/>
              </a:rPr>
              <a:t>             </a:t>
            </a:r>
            <a:r>
              <a:rPr kumimoji="0" lang="de-AT" sz="3600" b="1" i="0" u="none" strike="noStrike" kern="1200" cap="none" spc="-1" normalizeH="0" baseline="0" noProof="0">
                <a:ln>
                  <a:noFill/>
                </a:ln>
                <a:solidFill>
                  <a:srgbClr val="000000"/>
                </a:solidFill>
                <a:effectLst/>
                <a:uLnTx/>
                <a:uFillTx/>
                <a:latin typeface="Times New Roman"/>
              </a:rPr>
              <a:t>C. </a:t>
            </a:r>
            <a:r>
              <a:rPr kumimoji="0" lang="de-AT" sz="3600" b="0" i="0" u="none" strike="noStrike" kern="1200" cap="none" spc="-1" normalizeH="0" baseline="0" noProof="0">
                <a:ln>
                  <a:noFill/>
                </a:ln>
                <a:solidFill>
                  <a:srgbClr val="000000"/>
                </a:solidFill>
                <a:effectLst/>
                <a:uLnTx/>
                <a:uFillTx/>
                <a:latin typeface="Times New Roman"/>
              </a:rPr>
              <a:t>30</a:t>
            </a:r>
            <a:r>
              <a:rPr kumimoji="0" lang="de-AT" sz="3600" b="0" i="0" u="none" strike="noStrike" kern="1200" cap="none" spc="-1" normalizeH="0" baseline="33000" noProof="0">
                <a:ln>
                  <a:noFill/>
                </a:ln>
                <a:solidFill>
                  <a:srgbClr val="000000"/>
                </a:solidFill>
                <a:effectLst/>
                <a:uLnTx/>
                <a:uFillTx/>
                <a:latin typeface="Times New Roman"/>
              </a:rPr>
              <a:t>0</a:t>
            </a:r>
            <a:r>
              <a:rPr kumimoji="0" lang="de-AT" sz="3600" b="0" i="0" u="none" strike="noStrike" kern="1200" cap="none" spc="-1" normalizeH="0" baseline="0" noProof="0">
                <a:ln>
                  <a:noFill/>
                </a:ln>
                <a:solidFill>
                  <a:srgbClr val="000000"/>
                </a:solidFill>
                <a:effectLst/>
                <a:uLnTx/>
                <a:uFillTx/>
                <a:latin typeface="Times New Roman"/>
              </a:rPr>
              <a:t>             </a:t>
            </a:r>
            <a:r>
              <a:rPr kumimoji="0" lang="de-AT" sz="3600" b="1" i="0" u="none" strike="noStrike" kern="1200" cap="none" spc="-1" normalizeH="0" baseline="0" noProof="0">
                <a:ln>
                  <a:noFill/>
                </a:ln>
                <a:solidFill>
                  <a:srgbClr val="000000"/>
                </a:solidFill>
                <a:effectLst/>
                <a:uLnTx/>
                <a:uFillTx/>
                <a:latin typeface="Times New Roman"/>
              </a:rPr>
              <a:t>D.</a:t>
            </a:r>
            <a:r>
              <a:rPr kumimoji="0" lang="de-AT" sz="3600" b="0" i="0" u="none" strike="noStrike" kern="1200" cap="none" spc="-1" normalizeH="0" baseline="0" noProof="0">
                <a:ln>
                  <a:noFill/>
                </a:ln>
                <a:solidFill>
                  <a:srgbClr val="000000"/>
                </a:solidFill>
                <a:effectLst/>
                <a:uLnTx/>
                <a:uFillTx/>
                <a:latin typeface="Times New Roman"/>
              </a:rPr>
              <a:t> 70</a:t>
            </a:r>
            <a:r>
              <a:rPr kumimoji="0" lang="de-AT" sz="3600" b="0" i="0" u="none" strike="noStrike" kern="1200" cap="none" spc="-1" normalizeH="0" baseline="33000" noProof="0">
                <a:ln>
                  <a:noFill/>
                </a:ln>
                <a:solidFill>
                  <a:srgbClr val="000000"/>
                </a:solidFill>
                <a:effectLst/>
                <a:uLnTx/>
                <a:uFillTx/>
                <a:latin typeface="Times New Roman"/>
              </a:rPr>
              <a:t>0</a:t>
            </a:r>
            <a:endParaRPr kumimoji="0" lang="de-AT" sz="3600" b="0" i="0" u="none" strike="noStrike" kern="1200" cap="none" spc="-1" normalizeH="0" baseline="0" noProof="0">
              <a:ln>
                <a:noFill/>
              </a:ln>
              <a:solidFill>
                <a:srgbClr val="000000"/>
              </a:solidFill>
              <a:effectLst/>
              <a:uLnTx/>
              <a:uFillTx/>
              <a:latin typeface="Source Sans Pro"/>
            </a:endParaRPr>
          </a:p>
        </p:txBody>
      </p:sp>
      <p:pic>
        <p:nvPicPr>
          <p:cNvPr id="645" name="Picture 644"/>
          <p:cNvPicPr/>
          <p:nvPr/>
        </p:nvPicPr>
        <p:blipFill>
          <a:blip r:embed="rId2"/>
          <a:stretch/>
        </p:blipFill>
        <p:spPr>
          <a:xfrm>
            <a:off x="1207080" y="2523600"/>
            <a:ext cx="7251120" cy="2734200"/>
          </a:xfrm>
          <a:prstGeom prst="rect">
            <a:avLst/>
          </a:prstGeom>
          <a:ln w="18000">
            <a:noFill/>
          </a:ln>
        </p:spPr>
      </p:pic>
      <p:sp>
        <p:nvSpPr>
          <p:cNvPr id="646" name="Oval 645"/>
          <p:cNvSpPr/>
          <p:nvPr/>
        </p:nvSpPr>
        <p:spPr>
          <a:xfrm>
            <a:off x="2743200" y="1623600"/>
            <a:ext cx="685800" cy="685800"/>
          </a:xfrm>
          <a:prstGeom prst="ellipse">
            <a:avLst/>
          </a:prstGeom>
          <a:noFill/>
          <a:ln w="29160">
            <a:solidFill>
              <a:srgbClr val="FF0000"/>
            </a:solidFill>
            <a:round/>
          </a:ln>
        </p:spPr>
        <p:style>
          <a:lnRef idx="0">
            <a:scrgbClr r="0" g="0" b="0"/>
          </a:lnRef>
          <a:fillRef idx="0">
            <a:scrgbClr r="0" g="0" b="0"/>
          </a:fillRef>
          <a:effectRef idx="0">
            <a:scrgbClr r="0" g="0" b="0"/>
          </a:effectRef>
          <a:fontRef idx="minor"/>
        </p:style>
        <p:txBody>
          <a:bodyPr wrap="none" lIns="41760" tIns="41760" rIns="41760" bIns="4176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000000"/>
              </a:solidFill>
              <a:effectLst/>
              <a:uLnTx/>
              <a:uFillTx/>
              <a:latin typeface="Source Sans Pro"/>
            </a:endParaRPr>
          </a:p>
        </p:txBody>
      </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450000" y="270000"/>
            <a:ext cx="9000000" cy="3240000"/>
          </a:xfrm>
          <a:prstGeom prst="rect">
            <a:avLst/>
          </a:prstGeom>
          <a:noFill/>
          <a:ln w="0">
            <a:noFill/>
          </a:ln>
        </p:spPr>
        <p:txBody>
          <a:bodyPr lIns="0" tIns="0" rIns="0" bIns="0" anchor="ctr">
            <a:normAutofit fontScale="90000"/>
          </a:bodyPr>
          <a:lstStyle/>
          <a:p>
            <a:pPr indent="0" algn="ctr">
              <a:lnSpc>
                <a:spcPct val="200000"/>
              </a:lnSpc>
              <a:spcBef>
                <a:spcPts val="720"/>
              </a:spcBef>
              <a:spcAft>
                <a:spcPts val="720"/>
              </a:spcAft>
              <a:buNone/>
            </a:pPr>
            <a:r>
              <a:rPr lang="de-AT" sz="3200" b="1" strike="noStrike" spc="-1">
                <a:solidFill>
                  <a:srgbClr val="55308D"/>
                </a:solidFill>
                <a:latin typeface="Times New Roman"/>
              </a:rPr>
              <a:t>CHƯƠNG 8. HÌNH ĐỒNG DẠNG</a:t>
            </a:r>
            <a:br>
              <a:rPr sz="3200"/>
            </a:br>
            <a:r>
              <a:rPr lang="de-AT" sz="3200" b="1" strike="noStrike" spc="-1">
                <a:solidFill>
                  <a:srgbClr val="FF0000"/>
                </a:solidFill>
                <a:latin typeface="Times New Roman"/>
              </a:rPr>
              <a:t>TÊN BÀI : </a:t>
            </a:r>
            <a:r>
              <a:rPr lang="nl-NL" sz="3200" b="1" strike="noStrike" spc="-1">
                <a:solidFill>
                  <a:srgbClr val="FF0000"/>
                </a:solidFill>
                <a:latin typeface="Times New Roman"/>
              </a:rPr>
              <a:t>§ 2. CÁC TRƯỜNG HỢP </a:t>
            </a:r>
            <a:br>
              <a:rPr sz="3200"/>
            </a:br>
            <a:r>
              <a:rPr lang="nl-NL" sz="3200" b="1" strike="noStrike" spc="-1">
                <a:solidFill>
                  <a:srgbClr val="FF0000"/>
                </a:solidFill>
                <a:latin typeface="Times New Roman"/>
              </a:rPr>
              <a:t>ĐỒNG DẠNG CỦA HAI TAM GIÁC.</a:t>
            </a:r>
            <a:br>
              <a:rPr sz="2100"/>
            </a:br>
            <a:r>
              <a:rPr lang="de-AT" sz="2100" b="1" strike="noStrike" spc="-1">
                <a:solidFill>
                  <a:srgbClr val="FF0000"/>
                </a:solidFill>
                <a:latin typeface="Times New Roman"/>
              </a:rPr>
              <a:t>(Thời lượng: 3 tiết)</a:t>
            </a:r>
            <a:endParaRPr lang="de-AT" sz="2100" b="0" strike="noStrike" spc="-1">
              <a:solidFill>
                <a:srgbClr val="04617B"/>
              </a:solidFill>
              <a:latin typeface="Times New Roman"/>
            </a:endParaRPr>
          </a:p>
        </p:txBody>
      </p:sp>
      <p:sp>
        <p:nvSpPr>
          <p:cNvPr id="170" name="PlaceHolder 2"/>
          <p:cNvSpPr>
            <a:spLocks noGrp="1"/>
          </p:cNvSpPr>
          <p:nvPr>
            <p:ph type="subTitle"/>
          </p:nvPr>
        </p:nvSpPr>
        <p:spPr>
          <a:xfrm>
            <a:off x="450000" y="3870000"/>
            <a:ext cx="9000000" cy="1170000"/>
          </a:xfrm>
          <a:prstGeom prst="rect">
            <a:avLst/>
          </a:prstGeom>
          <a:noFill/>
          <a:ln w="0">
            <a:noFill/>
          </a:ln>
        </p:spPr>
        <p:txBody>
          <a:bodyPr lIns="0" tIns="0" rIns="0" bIns="0" anchor="t">
            <a:noAutofit/>
          </a:bodyPr>
          <a:lstStyle/>
          <a:p>
            <a:pPr indent="0">
              <a:buNone/>
            </a:pPr>
            <a:r>
              <a:rPr lang="de-AT" sz="2700" b="1" strike="noStrike" spc="-1">
                <a:solidFill>
                  <a:srgbClr val="DBF5F9"/>
                </a:solidFill>
                <a:latin typeface="Times New Roman"/>
              </a:rPr>
              <a:t>Tiết 2: Trường hợp đồng dạng thứ hai (c.g.c)</a:t>
            </a:r>
          </a:p>
        </p:txBody>
      </p:sp>
    </p:spTree>
    <p:extLst>
      <p:ext uri="{BB962C8B-B14F-4D97-AF65-F5344CB8AC3E}">
        <p14:creationId xmlns:p14="http://schemas.microsoft.com/office/powerpoint/2010/main" val="413102726"/>
      </p:ext>
    </p:extLst>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PlaceHolder 1"/>
          <p:cNvSpPr>
            <a:spLocks noGrp="1"/>
          </p:cNvSpPr>
          <p:nvPr>
            <p:ph type="subTitle"/>
          </p:nvPr>
        </p:nvSpPr>
        <p:spPr>
          <a:xfrm>
            <a:off x="529560" y="198720"/>
            <a:ext cx="9071640" cy="512280"/>
          </a:xfrm>
          <a:prstGeom prst="rect">
            <a:avLst/>
          </a:prstGeom>
          <a:noFill/>
          <a:ln w="0">
            <a:noFill/>
          </a:ln>
        </p:spPr>
        <p:txBody>
          <a:bodyPr lIns="0" tIns="0" rIns="0" bIns="0" anchor="ctr">
            <a:noAutofit/>
          </a:bodyPr>
          <a:lstStyle/>
          <a:p>
            <a:pPr algn="ctr">
              <a:lnSpc>
                <a:spcPct val="110000"/>
              </a:lnSpc>
            </a:pPr>
            <a:r>
              <a:rPr lang="sv-SE" sz="2800" b="1" strike="noStrike" spc="-1">
                <a:solidFill>
                  <a:srgbClr val="0000FF"/>
                </a:solidFill>
                <a:latin typeface="Times  New Roman"/>
              </a:rPr>
              <a:t>BÀI TẬP TRẮC NGHIỆM</a:t>
            </a:r>
            <a:endParaRPr lang="de-AT" sz="2800" b="1" strike="noStrike" spc="-1">
              <a:solidFill>
                <a:srgbClr val="0000FF"/>
              </a:solidFill>
              <a:latin typeface="Times  New Roman"/>
            </a:endParaRPr>
          </a:p>
        </p:txBody>
      </p:sp>
      <p:sp>
        <p:nvSpPr>
          <p:cNvPr id="648" name="TextBox 647"/>
          <p:cNvSpPr txBox="1"/>
          <p:nvPr/>
        </p:nvSpPr>
        <p:spPr>
          <a:xfrm>
            <a:off x="228600" y="609840"/>
            <a:ext cx="9601200" cy="1676160"/>
          </a:xfrm>
          <a:prstGeom prst="rect">
            <a:avLst/>
          </a:prstGeom>
          <a:noFill/>
          <a:ln w="18000">
            <a:noFill/>
          </a:ln>
        </p:spPr>
        <p:txBody>
          <a:bodyPr lIns="36000" tIns="36000" rIns="36000" bIns="3600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1" normalizeH="0" baseline="0" noProof="0">
                <a:ln>
                  <a:noFill/>
                </a:ln>
                <a:solidFill>
                  <a:srgbClr val="000000"/>
                </a:solidFill>
                <a:effectLst/>
                <a:uLnTx/>
                <a:uFillTx/>
                <a:latin typeface="Times New Roman"/>
              </a:rPr>
              <a:t>Câu 4:</a:t>
            </a:r>
            <a:r>
              <a:rPr kumimoji="0" lang="sv-SE" sz="3600" b="0" i="0" u="none" strike="noStrike" kern="1200" cap="none" spc="-1" normalizeH="0" baseline="0" noProof="0">
                <a:ln>
                  <a:noFill/>
                </a:ln>
                <a:solidFill>
                  <a:srgbClr val="000000"/>
                </a:solidFill>
                <a:effectLst/>
                <a:uLnTx/>
                <a:uFillTx/>
                <a:latin typeface="Times New Roman"/>
              </a:rPr>
              <a:t> </a:t>
            </a:r>
            <a:r>
              <a:rPr kumimoji="0" lang="de-AT" sz="3600" b="0" i="0" u="none" strike="noStrike" kern="1200" cap="none" spc="-1" normalizeH="0" baseline="0" noProof="0">
                <a:ln>
                  <a:noFill/>
                </a:ln>
                <a:solidFill>
                  <a:srgbClr val="000000"/>
                </a:solidFill>
                <a:effectLst/>
                <a:uLnTx/>
                <a:uFillTx/>
                <a:latin typeface="Times New Roman"/>
              </a:rPr>
              <a:t>Cho hình vẽ dưới đây, tính giá trị của x?</a:t>
            </a:r>
            <a:endParaRPr kumimoji="0" lang="de-AT" sz="3600" b="0" i="0" u="none" strike="noStrike" kern="1200" cap="none" spc="-1" normalizeH="0" baseline="0" noProof="0">
              <a:ln>
                <a:noFill/>
              </a:ln>
              <a:solidFill>
                <a:srgbClr val="000000"/>
              </a:solidFill>
              <a:effectLst/>
              <a:uLnTx/>
              <a:uFillTx/>
              <a:latin typeface="Source Sans Pro"/>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AT" sz="3600" b="1" i="0" u="none" strike="noStrike" kern="1200" cap="none" spc="-1" normalizeH="0" baseline="0" noProof="0">
                <a:ln>
                  <a:noFill/>
                </a:ln>
                <a:solidFill>
                  <a:srgbClr val="000000"/>
                </a:solidFill>
                <a:effectLst/>
                <a:uLnTx/>
                <a:uFillTx/>
                <a:latin typeface="Times New Roman"/>
              </a:rPr>
              <a:t>A.</a:t>
            </a:r>
            <a:r>
              <a:rPr kumimoji="0" lang="de-AT" sz="3600" b="0" i="0" u="none" strike="noStrike" kern="1200" cap="none" spc="-1" normalizeH="0" baseline="0" noProof="0">
                <a:ln>
                  <a:noFill/>
                </a:ln>
                <a:solidFill>
                  <a:srgbClr val="000000"/>
                </a:solidFill>
                <a:effectLst/>
                <a:uLnTx/>
                <a:uFillTx/>
                <a:latin typeface="Times New Roman"/>
              </a:rPr>
              <a:t> x = 6         </a:t>
            </a:r>
            <a:r>
              <a:rPr kumimoji="0" lang="de-AT" sz="3600" b="1" i="0" u="none" strike="noStrike" kern="1200" cap="none" spc="-1" normalizeH="0" baseline="0" noProof="0">
                <a:ln>
                  <a:noFill/>
                </a:ln>
                <a:solidFill>
                  <a:srgbClr val="000000"/>
                </a:solidFill>
                <a:effectLst/>
                <a:uLnTx/>
                <a:uFillTx/>
                <a:latin typeface="Times New Roman"/>
              </a:rPr>
              <a:t> B</a:t>
            </a:r>
            <a:r>
              <a:rPr kumimoji="0" lang="de-AT" sz="3600" b="0" i="0" u="none" strike="noStrike" kern="1200" cap="none" spc="-1" normalizeH="0" baseline="0" noProof="0">
                <a:ln>
                  <a:noFill/>
                </a:ln>
                <a:solidFill>
                  <a:srgbClr val="000000"/>
                </a:solidFill>
                <a:effectLst/>
                <a:uLnTx/>
                <a:uFillTx/>
                <a:latin typeface="Times New Roman"/>
              </a:rPr>
              <a:t>. x = 5          </a:t>
            </a:r>
            <a:r>
              <a:rPr kumimoji="0" lang="de-AT" sz="3600" b="1" i="0" u="none" strike="noStrike" kern="1200" cap="none" spc="-1" normalizeH="0" baseline="0" noProof="0">
                <a:ln>
                  <a:noFill/>
                </a:ln>
                <a:solidFill>
                  <a:srgbClr val="000000"/>
                </a:solidFill>
                <a:effectLst/>
                <a:uLnTx/>
                <a:uFillTx/>
                <a:latin typeface="Times New Roman"/>
              </a:rPr>
              <a:t>C</a:t>
            </a:r>
            <a:r>
              <a:rPr kumimoji="0" lang="de-AT" sz="3600" b="0" i="0" u="none" strike="noStrike" kern="1200" cap="none" spc="-1" normalizeH="0" baseline="0" noProof="0">
                <a:ln>
                  <a:noFill/>
                </a:ln>
                <a:solidFill>
                  <a:srgbClr val="000000"/>
                </a:solidFill>
                <a:effectLst/>
                <a:uLnTx/>
                <a:uFillTx/>
                <a:latin typeface="Times New Roman"/>
              </a:rPr>
              <a:t>. x = 8          </a:t>
            </a:r>
            <a:r>
              <a:rPr kumimoji="0" lang="de-AT" sz="3600" b="1" i="0" u="none" strike="noStrike" kern="1200" cap="none" spc="-1" normalizeH="0" baseline="0" noProof="0">
                <a:ln>
                  <a:noFill/>
                </a:ln>
                <a:solidFill>
                  <a:srgbClr val="000000"/>
                </a:solidFill>
                <a:effectLst/>
                <a:uLnTx/>
                <a:uFillTx/>
                <a:latin typeface="Times New Roman"/>
              </a:rPr>
              <a:t>D</a:t>
            </a:r>
            <a:r>
              <a:rPr kumimoji="0" lang="de-AT" sz="3600" b="0" i="0" u="none" strike="noStrike" kern="1200" cap="none" spc="-1" normalizeH="0" baseline="0" noProof="0">
                <a:ln>
                  <a:noFill/>
                </a:ln>
                <a:solidFill>
                  <a:srgbClr val="000000"/>
                </a:solidFill>
                <a:effectLst/>
                <a:uLnTx/>
                <a:uFillTx/>
                <a:latin typeface="Times New Roman"/>
              </a:rPr>
              <a:t>. x = 9</a:t>
            </a:r>
            <a:endParaRPr kumimoji="0" lang="de-AT" sz="3600" b="0" i="0" u="none" strike="noStrike" kern="1200" cap="none" spc="-1" normalizeH="0" baseline="0" noProof="0">
              <a:ln>
                <a:noFill/>
              </a:ln>
              <a:solidFill>
                <a:srgbClr val="000000"/>
              </a:solidFill>
              <a:effectLst/>
              <a:uLnTx/>
              <a:uFillTx/>
              <a:latin typeface="Source Sans Pro"/>
            </a:endParaRPr>
          </a:p>
        </p:txBody>
      </p:sp>
      <p:pic>
        <p:nvPicPr>
          <p:cNvPr id="649" name="Picture 648"/>
          <p:cNvPicPr/>
          <p:nvPr/>
        </p:nvPicPr>
        <p:blipFill>
          <a:blip r:embed="rId2"/>
          <a:stretch/>
        </p:blipFill>
        <p:spPr>
          <a:xfrm>
            <a:off x="1873800" y="2179080"/>
            <a:ext cx="6127200" cy="3078720"/>
          </a:xfrm>
          <a:prstGeom prst="rect">
            <a:avLst/>
          </a:prstGeom>
          <a:ln w="18000">
            <a:noFill/>
          </a:ln>
        </p:spPr>
      </p:pic>
      <p:sp>
        <p:nvSpPr>
          <p:cNvPr id="650" name="Oval 649"/>
          <p:cNvSpPr/>
          <p:nvPr/>
        </p:nvSpPr>
        <p:spPr>
          <a:xfrm>
            <a:off x="2743200" y="1371600"/>
            <a:ext cx="685800" cy="685800"/>
          </a:xfrm>
          <a:prstGeom prst="ellipse">
            <a:avLst/>
          </a:prstGeom>
          <a:noFill/>
          <a:ln w="29160">
            <a:solidFill>
              <a:srgbClr val="FF0000"/>
            </a:solidFill>
            <a:round/>
          </a:ln>
        </p:spPr>
        <p:style>
          <a:lnRef idx="0">
            <a:scrgbClr r="0" g="0" b="0"/>
          </a:lnRef>
          <a:fillRef idx="0">
            <a:scrgbClr r="0" g="0" b="0"/>
          </a:fillRef>
          <a:effectRef idx="0">
            <a:scrgbClr r="0" g="0" b="0"/>
          </a:effectRef>
          <a:fontRef idx="minor"/>
        </p:style>
        <p:txBody>
          <a:bodyPr wrap="none" lIns="41760" tIns="41760" rIns="41760" bIns="4176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2200" b="0" i="0" u="none" strike="noStrike" kern="1200" cap="none" spc="-1" normalizeH="0" baseline="0" noProof="0">
              <a:ln>
                <a:noFill/>
              </a:ln>
              <a:solidFill>
                <a:srgbClr val="000000"/>
              </a:solidFill>
              <a:effectLst/>
              <a:uLnTx/>
              <a:uFillTx/>
              <a:latin typeface="Source Sans Pro"/>
            </a:endParaRPr>
          </a:p>
        </p:txBody>
      </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PlaceHolder 1"/>
          <p:cNvSpPr>
            <a:spLocks noGrp="1"/>
          </p:cNvSpPr>
          <p:nvPr>
            <p:ph type="subTitle"/>
          </p:nvPr>
        </p:nvSpPr>
        <p:spPr>
          <a:xfrm>
            <a:off x="529560" y="630720"/>
            <a:ext cx="9071640" cy="512280"/>
          </a:xfrm>
          <a:prstGeom prst="rect">
            <a:avLst/>
          </a:prstGeom>
          <a:noFill/>
          <a:ln w="0">
            <a:noFill/>
          </a:ln>
        </p:spPr>
        <p:txBody>
          <a:bodyPr lIns="0" tIns="0" rIns="0" bIns="0" anchor="ctr">
            <a:noAutofit/>
          </a:bodyPr>
          <a:lstStyle/>
          <a:p>
            <a:pPr algn="ctr">
              <a:lnSpc>
                <a:spcPct val="110000"/>
              </a:lnSpc>
            </a:pPr>
            <a:r>
              <a:rPr lang="sv-SE" sz="3000" b="1" strike="noStrike" spc="-1">
                <a:solidFill>
                  <a:srgbClr val="009EDA"/>
                </a:solidFill>
                <a:latin typeface="Times New Roman" panose="02020603050405020304" pitchFamily="18" charset="0"/>
                <a:cs typeface="Times New Roman" panose="02020603050405020304" pitchFamily="18" charset="0"/>
              </a:rPr>
              <a:t>HƯỚNG DẪN VỀ NHÀ</a:t>
            </a:r>
            <a:endParaRPr lang="de-AT" sz="3000" b="1" strike="noStrike" spc="-1">
              <a:solidFill>
                <a:srgbClr val="009EDA"/>
              </a:solidFill>
              <a:latin typeface="Times New Roman" panose="02020603050405020304" pitchFamily="18" charset="0"/>
              <a:cs typeface="Times New Roman" panose="02020603050405020304" pitchFamily="18" charset="0"/>
            </a:endParaRPr>
          </a:p>
        </p:txBody>
      </p:sp>
      <p:sp>
        <p:nvSpPr>
          <p:cNvPr id="637" name="TextBox 636"/>
          <p:cNvSpPr txBox="1"/>
          <p:nvPr/>
        </p:nvSpPr>
        <p:spPr>
          <a:xfrm>
            <a:off x="228600" y="1306286"/>
            <a:ext cx="9601200" cy="3733544"/>
          </a:xfrm>
          <a:prstGeom prst="rect">
            <a:avLst/>
          </a:prstGeom>
          <a:noFill/>
          <a:ln w="18000">
            <a:noFill/>
          </a:ln>
        </p:spPr>
        <p:txBody>
          <a:bodyPr lIns="36000" tIns="36000" rIns="36000" bIns="36000" anchor="ctr">
            <a:noAutofit/>
          </a:bodyPr>
          <a:lstStyle/>
          <a:p>
            <a:r>
              <a:rPr lang="de-AT" sz="3600" b="0" strike="noStrike" spc="-1">
                <a:solidFill>
                  <a:srgbClr val="000000"/>
                </a:solidFill>
                <a:latin typeface="Times New Roman"/>
              </a:rPr>
              <a:t>- Lí thuyết: Học định lí về trường hợp đồng dạng thứ hai (c.g.c), học nhận xét.</a:t>
            </a:r>
            <a:endParaRPr lang="de-AT" sz="3600" b="0" strike="noStrike" spc="-1">
              <a:solidFill>
                <a:srgbClr val="000000"/>
              </a:solidFill>
              <a:latin typeface="Source Sans Pro"/>
            </a:endParaRPr>
          </a:p>
          <a:p>
            <a:r>
              <a:rPr lang="vi-VN" sz="3600">
                <a:latin typeface="Times New Roman" panose="02020603050405020304" pitchFamily="18" charset="0"/>
                <a:cs typeface="Times New Roman" panose="02020603050405020304" pitchFamily="18" charset="0"/>
              </a:rPr>
              <a:t>- Bài tập: Xem lại các bài tập đã sửa và làm bài 4/SGK/TR71;  4 câu trắc nghiệm.</a:t>
            </a:r>
            <a:endParaRPr lang="de-AT" sz="3600" strike="noStrike" spc="-1">
              <a:solidFill>
                <a:srgbClr val="000000"/>
              </a:solidFill>
              <a:latin typeface="Times New Roman" panose="02020603050405020304" pitchFamily="18" charset="0"/>
              <a:cs typeface="Times New Roman" panose="02020603050405020304" pitchFamily="18" charset="0"/>
            </a:endParaRPr>
          </a:p>
          <a:p>
            <a:r>
              <a:rPr lang="de-AT" sz="3600" strike="noStrike" spc="-1">
                <a:solidFill>
                  <a:srgbClr val="000000"/>
                </a:solidFill>
                <a:latin typeface="Times New Roman"/>
              </a:rPr>
              <a:t>- Xem trước phần 3: Trường hợp đồng </a:t>
            </a:r>
            <a:r>
              <a:rPr lang="de-AT" sz="3600" b="0" strike="noStrike" spc="-1">
                <a:solidFill>
                  <a:srgbClr val="000000"/>
                </a:solidFill>
                <a:latin typeface="Times New Roman"/>
              </a:rPr>
              <a:t>dạng thứ ba (g.g)</a:t>
            </a:r>
            <a:endParaRPr lang="de-AT" sz="3600" b="0" strike="noStrike" spc="-1">
              <a:solidFill>
                <a:srgbClr val="000000"/>
              </a:solidFill>
              <a:latin typeface="Source Sans Pro"/>
            </a:endParaRPr>
          </a:p>
        </p:txBody>
      </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6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6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6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1" name="PlaceHolder 1"/>
          <p:cNvSpPr>
            <a:spLocks noGrp="1"/>
          </p:cNvSpPr>
          <p:nvPr>
            <p:ph type="title"/>
          </p:nvPr>
        </p:nvSpPr>
        <p:spPr>
          <a:xfrm>
            <a:off x="502920" y="90720"/>
            <a:ext cx="9071640" cy="946800"/>
          </a:xfrm>
          <a:prstGeom prst="rect">
            <a:avLst/>
          </a:prstGeom>
          <a:noFill/>
          <a:ln w="0">
            <a:noFill/>
          </a:ln>
        </p:spPr>
        <p:txBody>
          <a:bodyPr lIns="0" tIns="0" rIns="0" bIns="0" anchor="b">
            <a:normAutofit/>
          </a:bodyPr>
          <a:lstStyle/>
          <a:p>
            <a:pPr indent="0">
              <a:buNone/>
            </a:pPr>
            <a:r>
              <a:rPr lang="de-AT" sz="4200" b="0" strike="noStrike" spc="-1">
                <a:solidFill>
                  <a:srgbClr val="FFFFFF"/>
                </a:solidFill>
                <a:latin typeface="Times New Roman"/>
              </a:rPr>
              <a:t>KHỞI ĐỘNG</a:t>
            </a:r>
          </a:p>
        </p:txBody>
      </p:sp>
      <p:sp>
        <p:nvSpPr>
          <p:cNvPr id="172" name="PlaceHolder 2"/>
          <p:cNvSpPr>
            <a:spLocks noGrp="1"/>
          </p:cNvSpPr>
          <p:nvPr>
            <p:ph/>
          </p:nvPr>
        </p:nvSpPr>
        <p:spPr>
          <a:xfrm>
            <a:off x="228600" y="1143000"/>
            <a:ext cx="9601200" cy="1828800"/>
          </a:xfrm>
          <a:prstGeom prst="rect">
            <a:avLst/>
          </a:prstGeom>
          <a:noFill/>
          <a:ln w="0">
            <a:noFill/>
          </a:ln>
        </p:spPr>
        <p:txBody>
          <a:bodyPr lIns="0" tIns="0" rIns="0" bIns="0" anchor="t">
            <a:normAutofit fontScale="79000" lnSpcReduction="10000"/>
          </a:bodyPr>
          <a:lstStyle/>
          <a:p>
            <a:pPr indent="0" algn="just">
              <a:lnSpc>
                <a:spcPct val="110000"/>
              </a:lnSpc>
              <a:spcAft>
                <a:spcPts val="1054"/>
              </a:spcAft>
              <a:buNone/>
            </a:pPr>
            <a:r>
              <a:rPr lang="sv-SE" sz="3600" b="0" i="1" strike="noStrike" spc="-1">
                <a:solidFill>
                  <a:srgbClr val="000000"/>
                </a:solidFill>
                <a:latin typeface="Times New Roman" panose="02020603050405020304" pitchFamily="18" charset="0"/>
                <a:cs typeface="Times New Roman" panose="02020603050405020304" pitchFamily="18" charset="0"/>
              </a:rPr>
              <a:t>Bạn Hoàng và bạn Thu cùng vẽ bản đồ một ốc đảo và ba vị trí với tỉ lệ bản đồ khác nhau. Bạn Hoàng dùng ba điểm A, B, C lần lượt biểu thị các vị trí thứ nhất, thứ hai, thứ ba (Hình 68a)? Bạn Thu dùng ba điểm A’, B’, C’ lần lượt biểu thị ba vị trí đó (Hình 68b).</a:t>
            </a:r>
            <a:endParaRPr lang="de-AT" sz="3600" b="0" strike="noStrike" spc="-1">
              <a:solidFill>
                <a:srgbClr val="000000"/>
              </a:solidFill>
              <a:latin typeface="Times New Roman" panose="02020603050405020304" pitchFamily="18" charset="0"/>
              <a:cs typeface="Times New Roman" panose="02020603050405020304" pitchFamily="18" charset="0"/>
            </a:endParaRPr>
          </a:p>
        </p:txBody>
      </p:sp>
      <p:pic>
        <p:nvPicPr>
          <p:cNvPr id="173" name="Shape8"/>
          <p:cNvPicPr/>
          <p:nvPr/>
        </p:nvPicPr>
        <p:blipFill>
          <a:blip r:embed="rId3"/>
          <a:stretch/>
        </p:blipFill>
        <p:spPr>
          <a:xfrm>
            <a:off x="2057400" y="3080160"/>
            <a:ext cx="6172200" cy="2589840"/>
          </a:xfrm>
          <a:prstGeom prst="rect">
            <a:avLst/>
          </a:prstGeom>
          <a:ln w="0">
            <a:noFill/>
          </a:ln>
        </p:spPr>
      </p:pic>
    </p:spTree>
  </p:cSld>
  <p:clrMapOvr>
    <a:masterClrMapping/>
  </p:clrMapOvr>
  <p:transition spd="slow">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74" name="PlaceHolder 1"/>
          <p:cNvSpPr>
            <a:spLocks noGrp="1"/>
          </p:cNvSpPr>
          <p:nvPr>
            <p:ph type="title"/>
          </p:nvPr>
        </p:nvSpPr>
        <p:spPr>
          <a:xfrm>
            <a:off x="502920" y="90720"/>
            <a:ext cx="9071640" cy="946800"/>
          </a:xfrm>
          <a:prstGeom prst="rect">
            <a:avLst/>
          </a:prstGeom>
          <a:noFill/>
          <a:ln w="0">
            <a:noFill/>
          </a:ln>
        </p:spPr>
        <p:txBody>
          <a:bodyPr lIns="0" tIns="0" rIns="0" bIns="0" anchor="b">
            <a:normAutofit/>
          </a:bodyPr>
          <a:lstStyle/>
          <a:p>
            <a:pPr indent="0" algn="just">
              <a:lnSpc>
                <a:spcPct val="110000"/>
              </a:lnSpc>
              <a:buNone/>
            </a:pPr>
            <a:r>
              <a:rPr lang="sv-SE" sz="3600" b="0" strike="noStrike" spc="-1">
                <a:solidFill>
                  <a:srgbClr val="FFFFFF"/>
                </a:solidFill>
                <a:latin typeface="Times New Roman"/>
              </a:rPr>
              <a:t>Định lí về Trường hợp đồng dạng thứ hai (c.g.c)</a:t>
            </a:r>
            <a:endParaRPr lang="de-AT" sz="3600" b="0" strike="noStrike" spc="-1">
              <a:solidFill>
                <a:srgbClr val="FFFFFF"/>
              </a:solidFill>
              <a:latin typeface="Times New Roman"/>
            </a:endParaRPr>
          </a:p>
        </p:txBody>
      </p:sp>
      <p:pic>
        <p:nvPicPr>
          <p:cNvPr id="175" name="Picture 174"/>
          <p:cNvPicPr/>
          <p:nvPr/>
        </p:nvPicPr>
        <p:blipFill>
          <a:blip r:embed="rId3"/>
          <a:stretch/>
        </p:blipFill>
        <p:spPr>
          <a:xfrm>
            <a:off x="6918480" y="1227600"/>
            <a:ext cx="3186720" cy="4226400"/>
          </a:xfrm>
          <a:prstGeom prst="rect">
            <a:avLst/>
          </a:prstGeom>
          <a:ln w="18000">
            <a:noFill/>
          </a:ln>
        </p:spPr>
      </p:pic>
      <mc:AlternateContent xmlns:mc="http://schemas.openxmlformats.org/markup-compatibility/2006" xmlns:a14="http://schemas.microsoft.com/office/drawing/2010/main">
        <mc:Choice Requires="a14">
          <p:sp>
            <p:nvSpPr>
              <p:cNvPr id="176" name="TextBox 175"/>
              <p:cNvSpPr txBox="1"/>
              <p:nvPr/>
            </p:nvSpPr>
            <p:spPr>
              <a:xfrm>
                <a:off x="476280" y="1666800"/>
                <a:ext cx="360" cy="169200"/>
              </a:xfrm>
              <a:prstGeom prst="rect">
                <a:avLst/>
              </a:prstGeom>
            </p:spPr>
            <p:txBody>
              <a:bodyPr/>
              <a:lstStyle/>
              <a:p>
                <a:endParaRPr/>
              </a:p>
            </p:txBody>
          </p:sp>
        </mc:Choice>
        <mc:Fallback xmlns:p15="http://schemas.microsoft.com/office/powerpoint/2012/main" xmlns:p14="http://schemas.microsoft.com/office/powerpoint/2010/main" xmlns=""/>
      </mc:AlternateContent>
      <p:sp>
        <p:nvSpPr>
          <p:cNvPr id="177" name="TextBox 176"/>
          <p:cNvSpPr txBox="1"/>
          <p:nvPr/>
        </p:nvSpPr>
        <p:spPr>
          <a:xfrm>
            <a:off x="0" y="1216080"/>
            <a:ext cx="6606000" cy="523800"/>
          </a:xfrm>
          <a:prstGeom prst="rect">
            <a:avLst/>
          </a:prstGeom>
          <a:noFill/>
          <a:ln w="18000">
            <a:noFill/>
          </a:ln>
        </p:spPr>
        <p:txBody>
          <a:bodyPr lIns="36000" tIns="36000" rIns="36000" bIns="36000" anchor="ctr">
            <a:noAutofit/>
          </a:bodyPr>
          <a:lstStyle/>
          <a:p>
            <a:r>
              <a:rPr lang="de-AT" sz="3200" b="0" strike="noStrike" spc="-1">
                <a:solidFill>
                  <a:srgbClr val="000000"/>
                </a:solidFill>
                <a:latin typeface="Times New Roman"/>
              </a:rPr>
              <a:t>Cho tam giác DEF và tam giác ABC có </a:t>
            </a:r>
            <a:endParaRPr lang="de-AT" sz="3200" b="0" strike="noStrike" spc="-1">
              <a:solidFill>
                <a:srgbClr val="000000"/>
              </a:solidFill>
              <a:latin typeface="Source Sans Pro"/>
            </a:endParaRPr>
          </a:p>
        </p:txBody>
      </p:sp>
      <mc:AlternateContent xmlns:mc="http://schemas.openxmlformats.org/markup-compatibility/2006" xmlns:a14="http://schemas.microsoft.com/office/drawing/2010/main">
        <mc:Choice Requires="a14">
          <p:sp>
            <p:nvSpPr>
              <p:cNvPr id="178" name="TextBox 177"/>
              <p:cNvSpPr txBox="1"/>
              <p:nvPr/>
            </p:nvSpPr>
            <p:spPr>
              <a:xfrm>
                <a:off x="27360" y="1600200"/>
                <a:ext cx="5016960" cy="95976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𝐷𝐸</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r>
                        <a:rPr>
                          <a:latin typeface="Cambria Math" panose="02040503050406030204" pitchFamily="18" charset="0"/>
                        </a:rPr>
                        <m:t>𝐴𝐵</m:t>
                      </m:r>
                      <m:r>
                        <a:rPr>
                          <a:latin typeface="Cambria Math" panose="02040503050406030204" pitchFamily="18" charset="0"/>
                        </a:rPr>
                        <m:t>,</m:t>
                      </m:r>
                      <m:r>
                        <a:rPr>
                          <a:latin typeface="Cambria Math" panose="02040503050406030204" pitchFamily="18" charset="0"/>
                        </a:rPr>
                        <m:t>𝐷𝐹</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r>
                        <a:rPr>
                          <a:latin typeface="Cambria Math" panose="02040503050406030204" pitchFamily="18" charset="0"/>
                        </a:rPr>
                        <m:t>𝐴𝐶</m:t>
                      </m:r>
                      <m:r>
                        <a:rPr>
                          <a:latin typeface="Cambria Math" panose="02040503050406030204" pitchFamily="18" charset="0"/>
                        </a:rPr>
                        <m:t>,</m:t>
                      </m:r>
                      <m:acc>
                        <m:accPr>
                          <m:chr m:val="^"/>
                          <m:ctrlPr>
                            <a:rPr i="1">
                              <a:latin typeface="Cambria Math" panose="02040503050406030204" pitchFamily="18" charset="0"/>
                            </a:rPr>
                          </m:ctrlPr>
                        </m:accPr>
                        <m:e>
                          <m:r>
                            <a:rPr>
                              <a:latin typeface="Cambria Math" panose="02040503050406030204" pitchFamily="18" charset="0"/>
                            </a:rPr>
                            <m:t>𝐷</m:t>
                          </m:r>
                        </m:e>
                      </m:acc>
                      <m:r>
                        <a:rPr>
                          <a:latin typeface="Cambria Math" panose="02040503050406030204" pitchFamily="18" charset="0"/>
                        </a:rPr>
                        <m:t>=</m:t>
                      </m:r>
                      <m:acc>
                        <m:accPr>
                          <m:chr m:val="^"/>
                          <m:ctrlPr>
                            <a:rPr i="1">
                              <a:latin typeface="Cambria Math" panose="02040503050406030204" pitchFamily="18" charset="0"/>
                            </a:rPr>
                          </m:ctrlPr>
                        </m:accPr>
                        <m:e>
                          <m:r>
                            <a:rPr>
                              <a:latin typeface="Cambria Math" panose="02040503050406030204" pitchFamily="18" charset="0"/>
                            </a:rPr>
                            <m:t>𝐴</m:t>
                          </m:r>
                        </m:e>
                      </m:acc>
                    </m:oMath>
                  </m:oMathPara>
                </a14:m>
                <a:endParaRPr/>
              </a:p>
            </p:txBody>
          </p:sp>
        </mc:Choice>
        <mc:Fallback xmlns:p15="http://schemas.microsoft.com/office/powerpoint/2012/main" xmlns:p14="http://schemas.microsoft.com/office/powerpoint/2010/main" xmlns=""/>
      </mc:AlternateContent>
      <p:sp>
        <p:nvSpPr>
          <p:cNvPr id="179" name="TextBox 178"/>
          <p:cNvSpPr txBox="1"/>
          <p:nvPr/>
        </p:nvSpPr>
        <p:spPr>
          <a:xfrm>
            <a:off x="5054400" y="1802160"/>
            <a:ext cx="1465560" cy="523800"/>
          </a:xfrm>
          <a:prstGeom prst="rect">
            <a:avLst/>
          </a:prstGeom>
          <a:noFill/>
          <a:ln w="18000">
            <a:noFill/>
          </a:ln>
        </p:spPr>
        <p:txBody>
          <a:bodyPr lIns="36000" tIns="36000" rIns="36000" bIns="36000" anchor="ctr">
            <a:noAutofit/>
          </a:bodyPr>
          <a:lstStyle/>
          <a:p>
            <a:r>
              <a:rPr lang="de-AT" sz="3200" b="0" strike="noStrike" spc="-1">
                <a:solidFill>
                  <a:srgbClr val="000000"/>
                </a:solidFill>
                <a:latin typeface="Times New Roman"/>
              </a:rPr>
              <a:t>(Hình 5)</a:t>
            </a:r>
            <a:endParaRPr lang="de-AT" sz="3200" b="0" strike="noStrike" spc="-1">
              <a:solidFill>
                <a:srgbClr val="000000"/>
              </a:solidFill>
              <a:latin typeface="Source Sans Pro"/>
            </a:endParaRPr>
          </a:p>
        </p:txBody>
      </p:sp>
      <p:sp>
        <p:nvSpPr>
          <p:cNvPr id="180" name="TextBox 179"/>
          <p:cNvSpPr txBox="1"/>
          <p:nvPr/>
        </p:nvSpPr>
        <p:spPr>
          <a:xfrm>
            <a:off x="27360" y="2543760"/>
            <a:ext cx="7516440" cy="975240"/>
          </a:xfrm>
          <a:prstGeom prst="rect">
            <a:avLst/>
          </a:prstGeom>
          <a:noFill/>
          <a:ln w="18000">
            <a:noFill/>
          </a:ln>
        </p:spPr>
        <p:txBody>
          <a:bodyPr lIns="36000" tIns="36000" rIns="36000" bIns="36000" anchor="ctr">
            <a:noAutofit/>
          </a:bodyPr>
          <a:lstStyle/>
          <a:p>
            <a:r>
              <a:rPr lang="de-AT" sz="3200" b="0" strike="noStrike" spc="-1">
                <a:solidFill>
                  <a:srgbClr val="000000"/>
                </a:solidFill>
                <a:latin typeface="Times New Roman"/>
              </a:rPr>
              <a:t>Trên tia AB, lấy điểm M sao cho AM = DE.</a:t>
            </a:r>
            <a:endParaRPr lang="de-AT" sz="3200" b="0" strike="noStrike" spc="-1">
              <a:solidFill>
                <a:srgbClr val="000000"/>
              </a:solidFill>
              <a:latin typeface="Source Sans Pro"/>
            </a:endParaRPr>
          </a:p>
          <a:p>
            <a:r>
              <a:rPr lang="de-AT" sz="3200" b="0" strike="noStrike" spc="-1">
                <a:solidFill>
                  <a:srgbClr val="000000"/>
                </a:solidFill>
                <a:latin typeface="Times New Roman"/>
              </a:rPr>
              <a:t>Qua M kẻ MN // BC (N </a:t>
            </a:r>
            <a:r>
              <a:rPr lang="de-AT" sz="3200" b="0" strike="noStrike" spc="-1">
                <a:solidFill>
                  <a:srgbClr val="000000"/>
                </a:solidFill>
                <a:latin typeface="Times New Roman"/>
                <a:ea typeface="OpenSymbol"/>
              </a:rPr>
              <a:t> AC)</a:t>
            </a:r>
            <a:endParaRPr lang="de-AT" sz="3200" b="0" strike="noStrike" spc="-1">
              <a:solidFill>
                <a:srgbClr val="000000"/>
              </a:solidFill>
              <a:latin typeface="Source Sans Pro"/>
            </a:endParaRPr>
          </a:p>
        </p:txBody>
      </p:sp>
      <p:sp>
        <p:nvSpPr>
          <p:cNvPr id="181" name="TextBox 180"/>
          <p:cNvSpPr txBox="1"/>
          <p:nvPr/>
        </p:nvSpPr>
        <p:spPr>
          <a:xfrm>
            <a:off x="-5760" y="3512880"/>
            <a:ext cx="7516440" cy="914400"/>
          </a:xfrm>
          <a:prstGeom prst="rect">
            <a:avLst/>
          </a:prstGeom>
          <a:noFill/>
          <a:ln w="18000">
            <a:noFill/>
          </a:ln>
        </p:spPr>
        <p:txBody>
          <a:bodyPr lIns="36000" tIns="36000" rIns="36000" bIns="36000" anchor="ctr">
            <a:noAutofit/>
          </a:bodyPr>
          <a:lstStyle/>
          <a:p>
            <a:r>
              <a:rPr lang="de-AT" sz="3200" b="0" strike="noStrike" spc="-1">
                <a:solidFill>
                  <a:srgbClr val="000000"/>
                </a:solidFill>
                <a:latin typeface="Times New Roman"/>
              </a:rPr>
              <a:t>a) So sánh các tỉ số        và </a:t>
            </a:r>
            <a:endParaRPr lang="de-AT" sz="3200" b="0" strike="noStrike" spc="-1">
              <a:solidFill>
                <a:srgbClr val="000000"/>
              </a:solidFill>
              <a:latin typeface="Source Sans Pro"/>
            </a:endParaRPr>
          </a:p>
        </p:txBody>
      </p:sp>
      <mc:AlternateContent xmlns:mc="http://schemas.openxmlformats.org/markup-compatibility/2006" xmlns:a14="http://schemas.microsoft.com/office/drawing/2010/main">
        <mc:Choice Requires="a14">
          <p:sp>
            <p:nvSpPr>
              <p:cNvPr id="182" name="TextBox 181"/>
              <p:cNvSpPr txBox="1"/>
              <p:nvPr/>
            </p:nvSpPr>
            <p:spPr>
              <a:xfrm>
                <a:off x="3191040" y="3524760"/>
                <a:ext cx="747360" cy="959760"/>
              </a:xfrm>
              <a:prstGeom prst="rect">
                <a:avLst/>
              </a:prstGeom>
            </p:spPr>
            <p:txBody>
              <a:bodyPr/>
              <a:lstStyle/>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𝐴𝑀</m:t>
                          </m:r>
                        </m:num>
                        <m:den>
                          <m:r>
                            <a:rPr>
                              <a:latin typeface="Cambria Math" panose="02040503050406030204" pitchFamily="18" charset="0"/>
                            </a:rPr>
                            <m:t>𝐴𝐵</m:t>
                          </m:r>
                        </m:den>
                      </m:f>
                    </m:oMath>
                  </m:oMathPara>
                </a14:m>
                <a:endParaRPr/>
              </a:p>
            </p:txBody>
          </p:sp>
        </mc:Choice>
        <mc:Fallback xmlns:p15="http://schemas.microsoft.com/office/powerpoint/2012/main" xmlns:p14="http://schemas.microsoft.com/office/powerpoint/2010/main" xmlns=""/>
      </mc:AlternateContent>
      <mc:AlternateContent xmlns:mc="http://schemas.openxmlformats.org/markup-compatibility/2006" xmlns:a14="http://schemas.microsoft.com/office/drawing/2010/main">
        <mc:Choice Requires="a14">
          <p:sp>
            <p:nvSpPr>
              <p:cNvPr id="183" name="TextBox 182"/>
              <p:cNvSpPr txBox="1"/>
              <p:nvPr/>
            </p:nvSpPr>
            <p:spPr>
              <a:xfrm>
                <a:off x="4487040" y="3524760"/>
                <a:ext cx="680400" cy="959760"/>
              </a:xfrm>
              <a:prstGeom prst="rect">
                <a:avLst/>
              </a:prstGeom>
            </p:spPr>
            <p:txBody>
              <a:bodyPr/>
              <a:lstStyle/>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𝐴𝑁</m:t>
                          </m:r>
                        </m:num>
                        <m:den>
                          <m:r>
                            <a:rPr>
                              <a:latin typeface="Cambria Math" panose="02040503050406030204" pitchFamily="18" charset="0"/>
                            </a:rPr>
                            <m:t>𝐴𝐶</m:t>
                          </m:r>
                        </m:den>
                      </m:f>
                    </m:oMath>
                  </m:oMathPara>
                </a14:m>
                <a:endParaRPr/>
              </a:p>
            </p:txBody>
          </p:sp>
        </mc:Choice>
        <mc:Fallback xmlns:p15="http://schemas.microsoft.com/office/powerpoint/2012/main" xmlns:p14="http://schemas.microsoft.com/office/powerpoint/2010/main" xmlns=""/>
      </mc:AlternateContent>
      <p:sp>
        <p:nvSpPr>
          <p:cNvPr id="184" name="TextBox 183"/>
          <p:cNvSpPr txBox="1"/>
          <p:nvPr/>
        </p:nvSpPr>
        <p:spPr>
          <a:xfrm>
            <a:off x="-2880" y="4235760"/>
            <a:ext cx="7516440" cy="914400"/>
          </a:xfrm>
          <a:prstGeom prst="rect">
            <a:avLst/>
          </a:prstGeom>
          <a:noFill/>
          <a:ln w="18000">
            <a:noFill/>
          </a:ln>
        </p:spPr>
        <p:txBody>
          <a:bodyPr lIns="36000" tIns="36000" rIns="36000" bIns="36000" anchor="ctr">
            <a:noAutofit/>
          </a:bodyPr>
          <a:lstStyle/>
          <a:p>
            <a:r>
              <a:rPr lang="de-AT" sz="3200" b="0" strike="noStrike" spc="-1">
                <a:solidFill>
                  <a:srgbClr val="000000"/>
                </a:solidFill>
                <a:latin typeface="Times New Roman"/>
              </a:rPr>
              <a:t>b) So sánh AN với DF</a:t>
            </a:r>
            <a:endParaRPr lang="de-AT" sz="3200" b="0" strike="noStrike" spc="-1">
              <a:solidFill>
                <a:srgbClr val="000000"/>
              </a:solidFill>
              <a:latin typeface="Source Sans Pro"/>
            </a:endParaRPr>
          </a:p>
        </p:txBody>
      </p:sp>
      <p:sp>
        <p:nvSpPr>
          <p:cNvPr id="185" name="TextBox 184"/>
          <p:cNvSpPr txBox="1"/>
          <p:nvPr/>
        </p:nvSpPr>
        <p:spPr>
          <a:xfrm>
            <a:off x="0" y="4886640"/>
            <a:ext cx="7516440" cy="914400"/>
          </a:xfrm>
          <a:prstGeom prst="rect">
            <a:avLst/>
          </a:prstGeom>
          <a:noFill/>
          <a:ln w="18000">
            <a:noFill/>
          </a:ln>
        </p:spPr>
        <p:txBody>
          <a:bodyPr lIns="36000" tIns="36000" rIns="36000" bIns="36000" anchor="ctr">
            <a:noAutofit/>
          </a:bodyPr>
          <a:lstStyle/>
          <a:p>
            <a:r>
              <a:rPr lang="de-AT" sz="3200" b="0" strike="noStrike" spc="-1">
                <a:solidFill>
                  <a:srgbClr val="000000"/>
                </a:solidFill>
                <a:latin typeface="Times New Roman"/>
              </a:rPr>
              <a:t>c)             có đồng dạng với             không?</a:t>
            </a:r>
            <a:endParaRPr lang="de-AT" sz="3200" b="0" strike="noStrike" spc="-1">
              <a:solidFill>
                <a:srgbClr val="000000"/>
              </a:solidFill>
              <a:latin typeface="Source Sans Pro"/>
            </a:endParaRPr>
          </a:p>
        </p:txBody>
      </p:sp>
      <mc:AlternateContent xmlns:mc="http://schemas.openxmlformats.org/markup-compatibility/2006" xmlns:a14="http://schemas.microsoft.com/office/drawing/2010/main">
        <mc:Choice Requires="a14">
          <p:sp>
            <p:nvSpPr>
              <p:cNvPr id="186" name="TextBox 185"/>
              <p:cNvSpPr txBox="1"/>
              <p:nvPr/>
            </p:nvSpPr>
            <p:spPr>
              <a:xfrm>
                <a:off x="387720" y="5135760"/>
                <a:ext cx="1251000" cy="44964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𝛥</m:t>
                      </m:r>
                      <m:r>
                        <a:rPr>
                          <a:latin typeface="Cambria Math" panose="02040503050406030204" pitchFamily="18" charset="0"/>
                        </a:rPr>
                        <m:t>𝐴𝑀𝑁</m:t>
                      </m:r>
                    </m:oMath>
                  </m:oMathPara>
                </a14:m>
                <a:endParaRPr/>
              </a:p>
            </p:txBody>
          </p:sp>
        </mc:Choice>
        <mc:Fallback xmlns:p15="http://schemas.microsoft.com/office/powerpoint/2012/main" xmlns:p14="http://schemas.microsoft.com/office/powerpoint/2010/main" xmlns=""/>
      </mc:AlternateContent>
      <mc:AlternateContent xmlns:mc="http://schemas.openxmlformats.org/markup-compatibility/2006" xmlns:a14="http://schemas.microsoft.com/office/drawing/2010/main">
        <mc:Choice Requires="a14">
          <p:sp>
            <p:nvSpPr>
              <p:cNvPr id="187" name="TextBox 186"/>
              <p:cNvSpPr txBox="1"/>
              <p:nvPr/>
            </p:nvSpPr>
            <p:spPr>
              <a:xfrm>
                <a:off x="4599720" y="5135760"/>
                <a:ext cx="1144440" cy="449640"/>
              </a:xfrm>
              <a:prstGeom prst="rect">
                <a:avLst/>
              </a:prstGeom>
            </p:spPr>
            <p:txBody>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𝛥</m:t>
                      </m:r>
                      <m:r>
                        <a:rPr>
                          <a:latin typeface="Cambria Math" panose="02040503050406030204" pitchFamily="18" charset="0"/>
                        </a:rPr>
                        <m:t>𝐴𝐵𝐶</m:t>
                      </m:r>
                    </m:oMath>
                  </m:oMathPara>
                </a14:m>
                <a:endParaRPr/>
              </a:p>
            </p:txBody>
          </p:sp>
        </mc:Choice>
        <mc:Fallback xmlns:p15="http://schemas.microsoft.com/office/powerpoint/2012/main" xmlns:p14="http://schemas.microsoft.com/office/powerpoint/2010/main" xmlns=""/>
      </mc:AlternateContent>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88" name="PlaceHolder 1"/>
          <p:cNvSpPr>
            <a:spLocks noGrp="1"/>
          </p:cNvSpPr>
          <p:nvPr>
            <p:ph type="title"/>
          </p:nvPr>
        </p:nvSpPr>
        <p:spPr>
          <a:xfrm>
            <a:off x="502920" y="90720"/>
            <a:ext cx="9071640" cy="946800"/>
          </a:xfrm>
          <a:prstGeom prst="rect">
            <a:avLst/>
          </a:prstGeom>
          <a:noFill/>
          <a:ln w="0">
            <a:noFill/>
          </a:ln>
        </p:spPr>
        <p:txBody>
          <a:bodyPr lIns="0" tIns="0" rIns="0" bIns="0" anchor="b">
            <a:normAutofit/>
          </a:bodyPr>
          <a:lstStyle/>
          <a:p>
            <a:pPr indent="0" algn="just">
              <a:lnSpc>
                <a:spcPct val="110000"/>
              </a:lnSpc>
              <a:buNone/>
            </a:pPr>
            <a:r>
              <a:rPr lang="sv-SE" sz="3600" b="0" strike="noStrike" spc="-1">
                <a:solidFill>
                  <a:srgbClr val="FFFFFF"/>
                </a:solidFill>
                <a:latin typeface="Times New Roman"/>
              </a:rPr>
              <a:t>Định lí về Trường hợp đồng dạng thứ hai (c.g.c)</a:t>
            </a:r>
            <a:endParaRPr lang="de-AT" sz="3600" b="0" strike="noStrike" spc="-1">
              <a:solidFill>
                <a:srgbClr val="FFFFFF"/>
              </a:solidFill>
              <a:latin typeface="Times New Roman"/>
            </a:endParaRPr>
          </a:p>
        </p:txBody>
      </p:sp>
      <p:pic>
        <p:nvPicPr>
          <p:cNvPr id="189" name="Picture 188"/>
          <p:cNvPicPr/>
          <p:nvPr/>
        </p:nvPicPr>
        <p:blipFill>
          <a:blip r:embed="rId3"/>
          <a:stretch/>
        </p:blipFill>
        <p:spPr>
          <a:xfrm>
            <a:off x="6918480" y="1227600"/>
            <a:ext cx="3186720" cy="4226400"/>
          </a:xfrm>
          <a:prstGeom prst="rect">
            <a:avLst/>
          </a:prstGeom>
          <a:ln w="18000">
            <a:noFill/>
          </a:ln>
        </p:spPr>
      </p:pic>
      <mc:AlternateContent xmlns:mc="http://schemas.openxmlformats.org/markup-compatibility/2006" xmlns:a14="http://schemas.microsoft.com/office/drawing/2010/main">
        <mc:Choice Requires="a14">
          <p:sp>
            <p:nvSpPr>
              <p:cNvPr id="190" name="TextBox 189"/>
              <p:cNvSpPr txBox="1"/>
              <p:nvPr/>
            </p:nvSpPr>
            <p:spPr>
              <a:xfrm>
                <a:off x="476280" y="1666800"/>
                <a:ext cx="360" cy="169200"/>
              </a:xfrm>
              <a:prstGeom prst="rect">
                <a:avLst/>
              </a:prstGeom>
            </p:spPr>
            <p:txBody>
              <a:bodyPr/>
              <a:lstStyle/>
              <a:p>
                <a:endParaRPr/>
              </a:p>
            </p:txBody>
          </p:sp>
        </mc:Choice>
        <mc:Fallback xmlns:p15="http://schemas.microsoft.com/office/powerpoint/2012/main" xmlns:p14="http://schemas.microsoft.com/office/powerpoint/2010/main" xmlns=""/>
      </mc:AlternateContent>
      <p:sp>
        <p:nvSpPr>
          <p:cNvPr id="191" name="TextBox 190"/>
          <p:cNvSpPr txBox="1"/>
          <p:nvPr/>
        </p:nvSpPr>
        <p:spPr>
          <a:xfrm>
            <a:off x="0" y="1216080"/>
            <a:ext cx="6606000" cy="523800"/>
          </a:xfrm>
          <a:prstGeom prst="rect">
            <a:avLst/>
          </a:prstGeom>
          <a:noFill/>
          <a:ln w="18000">
            <a:noFill/>
          </a:ln>
        </p:spPr>
        <p:txBody>
          <a:bodyPr lIns="36000" tIns="36000" rIns="36000" bIns="36000" anchor="ctr">
            <a:noAutofit/>
          </a:bodyPr>
          <a:lstStyle/>
          <a:p>
            <a:r>
              <a:rPr lang="de-AT" sz="3200" b="0" strike="noStrike" spc="-1">
                <a:solidFill>
                  <a:srgbClr val="000000"/>
                </a:solidFill>
                <a:latin typeface="Times New Roman"/>
              </a:rPr>
              <a:t>Cho tam giác DEF và tam giác ABC có </a:t>
            </a:r>
            <a:endParaRPr lang="de-AT" sz="3200" b="0" strike="noStrike" spc="-1">
              <a:solidFill>
                <a:srgbClr val="000000"/>
              </a:solidFill>
              <a:latin typeface="Source Sans Pro"/>
            </a:endParaRPr>
          </a:p>
        </p:txBody>
      </p:sp>
      <mc:AlternateContent xmlns:mc="http://schemas.openxmlformats.org/markup-compatibility/2006" xmlns:a14="http://schemas.microsoft.com/office/drawing/2010/main">
        <mc:Choice Requires="a14">
          <p:sp>
            <p:nvSpPr>
              <p:cNvPr id="192" name="TextBox 191"/>
              <p:cNvSpPr txBox="1"/>
              <p:nvPr/>
            </p:nvSpPr>
            <p:spPr>
              <a:xfrm>
                <a:off x="9265" y="1623626"/>
                <a:ext cx="5016960" cy="724680"/>
              </a:xfrm>
              <a:prstGeom prst="rect">
                <a:avLst/>
              </a:prstGeom>
            </p:spPr>
            <p:txBody>
              <a:bodyPr/>
              <a:lstStyle/>
              <a:p>
                <a:pPr/>
                <a14:m>
                  <m:oMathPara xmlns:m="http://schemas.openxmlformats.org/officeDocument/2006/math">
                    <m:oMathParaPr>
                      <m:jc m:val="centerGroup"/>
                    </m:oMathParaPr>
                    <m:oMath xmlns:m="http://schemas.openxmlformats.org/officeDocument/2006/math">
                      <m:r>
                        <a:rPr sz="2800">
                          <a:latin typeface="Cambria Math" panose="02040503050406030204" pitchFamily="18" charset="0"/>
                        </a:rPr>
                        <m:t>𝐷𝐸</m:t>
                      </m:r>
                      <m:r>
                        <a:rPr sz="2800">
                          <a:latin typeface="Cambria Math" panose="02040503050406030204" pitchFamily="18" charset="0"/>
                        </a:rPr>
                        <m:t>=</m:t>
                      </m:r>
                      <m:f>
                        <m:fPr>
                          <m:ctrlPr>
                            <a:rPr sz="2800" i="1">
                              <a:latin typeface="Cambria Math" panose="02040503050406030204" pitchFamily="18" charset="0"/>
                            </a:rPr>
                          </m:ctrlPr>
                        </m:fPr>
                        <m:num>
                          <m:r>
                            <a:rPr sz="2800">
                              <a:latin typeface="Cambria Math" panose="02040503050406030204" pitchFamily="18" charset="0"/>
                            </a:rPr>
                            <m:t>1</m:t>
                          </m:r>
                        </m:num>
                        <m:den>
                          <m:r>
                            <a:rPr sz="2800">
                              <a:latin typeface="Cambria Math" panose="02040503050406030204" pitchFamily="18" charset="0"/>
                            </a:rPr>
                            <m:t>3</m:t>
                          </m:r>
                        </m:den>
                      </m:f>
                      <m:r>
                        <a:rPr sz="2800">
                          <a:latin typeface="Cambria Math" panose="02040503050406030204" pitchFamily="18" charset="0"/>
                        </a:rPr>
                        <m:t>𝐴𝐵</m:t>
                      </m:r>
                      <m:r>
                        <a:rPr sz="2800">
                          <a:latin typeface="Cambria Math" panose="02040503050406030204" pitchFamily="18" charset="0"/>
                        </a:rPr>
                        <m:t>,</m:t>
                      </m:r>
                      <m:r>
                        <a:rPr sz="2800">
                          <a:latin typeface="Cambria Math" panose="02040503050406030204" pitchFamily="18" charset="0"/>
                        </a:rPr>
                        <m:t>𝐷𝐹</m:t>
                      </m:r>
                      <m:r>
                        <a:rPr sz="2800">
                          <a:latin typeface="Cambria Math" panose="02040503050406030204" pitchFamily="18" charset="0"/>
                        </a:rPr>
                        <m:t>=</m:t>
                      </m:r>
                      <m:f>
                        <m:fPr>
                          <m:ctrlPr>
                            <a:rPr sz="2800" i="1">
                              <a:latin typeface="Cambria Math" panose="02040503050406030204" pitchFamily="18" charset="0"/>
                            </a:rPr>
                          </m:ctrlPr>
                        </m:fPr>
                        <m:num>
                          <m:r>
                            <a:rPr sz="2800">
                              <a:latin typeface="Cambria Math" panose="02040503050406030204" pitchFamily="18" charset="0"/>
                            </a:rPr>
                            <m:t>1</m:t>
                          </m:r>
                        </m:num>
                        <m:den>
                          <m:r>
                            <a:rPr sz="2800">
                              <a:latin typeface="Cambria Math" panose="02040503050406030204" pitchFamily="18" charset="0"/>
                            </a:rPr>
                            <m:t>3</m:t>
                          </m:r>
                        </m:den>
                      </m:f>
                      <m:r>
                        <a:rPr sz="2800">
                          <a:latin typeface="Cambria Math" panose="02040503050406030204" pitchFamily="18" charset="0"/>
                        </a:rPr>
                        <m:t>𝐴𝐶</m:t>
                      </m:r>
                      <m:r>
                        <a:rPr sz="2800">
                          <a:latin typeface="Cambria Math" panose="02040503050406030204" pitchFamily="18" charset="0"/>
                        </a:rPr>
                        <m:t>,</m:t>
                      </m:r>
                      <m:r>
                        <a:rPr sz="2800" i="1" smtClean="0">
                          <a:latin typeface="Cambria Math" panose="02040503050406030204" pitchFamily="18" charset="0"/>
                        </a:rPr>
                        <m:t> </m:t>
                      </m:r>
                      <m:acc>
                        <m:accPr>
                          <m:chr m:val="̂"/>
                          <m:ctrlPr>
                            <a:rPr lang="vi-VN" sz="2800" i="1" smtClean="0">
                              <a:latin typeface="Cambria Math" panose="02040503050406030204" pitchFamily="18" charset="0"/>
                            </a:rPr>
                          </m:ctrlPr>
                        </m:accPr>
                        <m:e>
                          <m:r>
                            <m:rPr>
                              <m:sty m:val="p"/>
                            </m:rPr>
                            <a:rPr lang="vi-VN" sz="2800" i="1">
                              <a:latin typeface="Cambria Math" panose="02040503050406030204" pitchFamily="18" charset="0"/>
                            </a:rPr>
                            <m:t>D</m:t>
                          </m:r>
                        </m:e>
                      </m:acc>
                      <m:r>
                        <a:rPr sz="2800">
                          <a:latin typeface="Cambria Math" panose="02040503050406030204" pitchFamily="18" charset="0"/>
                        </a:rPr>
                        <m:t>=</m:t>
                      </m:r>
                      <m:acc>
                        <m:accPr>
                          <m:chr m:val="̂"/>
                          <m:ctrlPr>
                            <a:rPr lang="vi-VN" sz="2800" i="1" smtClean="0">
                              <a:latin typeface="Cambria Math" panose="02040503050406030204" pitchFamily="18" charset="0"/>
                            </a:rPr>
                          </m:ctrlPr>
                        </m:accPr>
                        <m:e>
                          <m:r>
                            <m:rPr>
                              <m:sty m:val="p"/>
                            </m:rPr>
                            <a:rPr lang="vi-VN" sz="2800" i="1">
                              <a:latin typeface="Cambria Math" panose="02040503050406030204" pitchFamily="18" charset="0"/>
                            </a:rPr>
                            <m:t>A</m:t>
                          </m:r>
                        </m:e>
                      </m:acc>
                    </m:oMath>
                  </m:oMathPara>
                </a14:m>
                <a:endParaRPr sz="2800"/>
              </a:p>
            </p:txBody>
          </p:sp>
        </mc:Choice>
        <mc:Fallback xmlns="">
          <p:sp>
            <p:nvSpPr>
              <p:cNvPr id="192" name="TextBox 191"/>
              <p:cNvSpPr txBox="1">
                <a:spLocks noRot="1" noChangeAspect="1" noMove="1" noResize="1" noEditPoints="1" noAdjustHandles="1" noChangeArrowheads="1" noChangeShapeType="1" noTextEdit="1"/>
              </p:cNvSpPr>
              <p:nvPr/>
            </p:nvSpPr>
            <p:spPr>
              <a:xfrm>
                <a:off x="9265" y="1623626"/>
                <a:ext cx="5016960" cy="724680"/>
              </a:xfrm>
              <a:prstGeom prst="rect">
                <a:avLst/>
              </a:prstGeom>
              <a:blipFill>
                <a:blip r:embed="rId4"/>
                <a:stretch>
                  <a:fillRect b="-17647"/>
                </a:stretch>
              </a:blipFill>
            </p:spPr>
            <p:txBody>
              <a:bodyPr/>
              <a:lstStyle/>
              <a:p>
                <a:r>
                  <a:rPr lang="vi-VN">
                    <a:noFill/>
                  </a:rPr>
                  <a:t> </a:t>
                </a:r>
              </a:p>
            </p:txBody>
          </p:sp>
        </mc:Fallback>
      </mc:AlternateContent>
      <p:sp>
        <p:nvSpPr>
          <p:cNvPr id="193" name="TextBox 192"/>
          <p:cNvSpPr txBox="1"/>
          <p:nvPr/>
        </p:nvSpPr>
        <p:spPr>
          <a:xfrm>
            <a:off x="5054400" y="1802160"/>
            <a:ext cx="1465560" cy="523800"/>
          </a:xfrm>
          <a:prstGeom prst="rect">
            <a:avLst/>
          </a:prstGeom>
          <a:noFill/>
          <a:ln w="18000">
            <a:noFill/>
          </a:ln>
        </p:spPr>
        <p:txBody>
          <a:bodyPr lIns="36000" tIns="36000" rIns="36000" bIns="36000" anchor="ctr">
            <a:noAutofit/>
          </a:bodyPr>
          <a:lstStyle/>
          <a:p>
            <a:r>
              <a:rPr lang="de-AT" sz="3200" b="0" strike="noStrike" spc="-1">
                <a:solidFill>
                  <a:srgbClr val="000000"/>
                </a:solidFill>
                <a:latin typeface="Times New Roman"/>
              </a:rPr>
              <a:t>(Hình 5)</a:t>
            </a:r>
            <a:endParaRPr lang="de-AT" sz="3200" b="0" strike="noStrike" spc="-1">
              <a:solidFill>
                <a:srgbClr val="000000"/>
              </a:solidFill>
              <a:latin typeface="Source Sans Pro"/>
            </a:endParaRPr>
          </a:p>
        </p:txBody>
      </p:sp>
      <mc:AlternateContent xmlns:mc="http://schemas.openxmlformats.org/markup-compatibility/2006" xmlns:a14="http://schemas.microsoft.com/office/drawing/2010/main">
        <mc:Choice Requires="a14">
          <p:sp>
            <p:nvSpPr>
              <p:cNvPr id="194" name="TextBox 193"/>
              <p:cNvSpPr txBox="1"/>
              <p:nvPr/>
            </p:nvSpPr>
            <p:spPr>
              <a:xfrm>
                <a:off x="27360" y="2543760"/>
                <a:ext cx="7516440" cy="975240"/>
              </a:xfrm>
              <a:prstGeom prst="rect">
                <a:avLst/>
              </a:prstGeom>
              <a:noFill/>
              <a:ln w="18000">
                <a:noFill/>
              </a:ln>
            </p:spPr>
            <p:txBody>
              <a:bodyPr lIns="36000" tIns="36000" rIns="36000" bIns="36000" anchor="ctr">
                <a:noAutofit/>
              </a:bodyPr>
              <a:lstStyle/>
              <a:p>
                <a:r>
                  <a:rPr lang="de-AT" sz="3200" b="0" strike="noStrike" spc="-1">
                    <a:solidFill>
                      <a:srgbClr val="000000"/>
                    </a:solidFill>
                    <a:latin typeface="Times New Roman"/>
                  </a:rPr>
                  <a:t>Trên tia AB, lấy điểm M sao cho AM = DE.</a:t>
                </a:r>
                <a:endParaRPr lang="de-AT" sz="3200" b="0" strike="noStrike" spc="-1">
                  <a:solidFill>
                    <a:srgbClr val="000000"/>
                  </a:solidFill>
                  <a:latin typeface="Source Sans Pro"/>
                </a:endParaRPr>
              </a:p>
              <a:p>
                <a:r>
                  <a:rPr lang="de-AT" sz="3200" b="0" strike="noStrike" spc="-1">
                    <a:solidFill>
                      <a:srgbClr val="000000"/>
                    </a:solidFill>
                    <a:latin typeface="Times New Roman"/>
                  </a:rPr>
                  <a:t>Qua M kẻ MN // BC (N </a:t>
                </a:r>
                <a14:m>
                  <m:oMath xmlns:m="http://schemas.openxmlformats.org/officeDocument/2006/math">
                    <m:r>
                      <a:rPr lang="de-AT" sz="3200" b="0" i="1" strike="noStrike" spc="-1" smtClean="0">
                        <a:solidFill>
                          <a:srgbClr val="000000"/>
                        </a:solidFill>
                        <a:latin typeface="Cambria Math" panose="02040503050406030204" pitchFamily="18" charset="0"/>
                        <a:ea typeface="Cambria Math" panose="02040503050406030204" pitchFamily="18" charset="0"/>
                      </a:rPr>
                      <m:t>∈</m:t>
                    </m:r>
                  </m:oMath>
                </a14:m>
                <a:r>
                  <a:rPr lang="de-AT" sz="3200" b="0" strike="noStrike" spc="-1">
                    <a:solidFill>
                      <a:srgbClr val="000000"/>
                    </a:solidFill>
                    <a:latin typeface="Times New Roman"/>
                    <a:ea typeface="OpenSymbol"/>
                  </a:rPr>
                  <a:t> AC)</a:t>
                </a:r>
                <a:endParaRPr lang="de-AT" sz="3200" b="0" strike="noStrike" spc="-1">
                  <a:solidFill>
                    <a:srgbClr val="000000"/>
                  </a:solidFill>
                  <a:latin typeface="Source Sans Pro"/>
                </a:endParaRPr>
              </a:p>
            </p:txBody>
          </p:sp>
        </mc:Choice>
        <mc:Fallback xmlns="">
          <p:sp>
            <p:nvSpPr>
              <p:cNvPr id="194" name="TextBox 193"/>
              <p:cNvSpPr txBox="1">
                <a:spLocks noRot="1" noChangeAspect="1" noMove="1" noResize="1" noEditPoints="1" noAdjustHandles="1" noChangeArrowheads="1" noChangeShapeType="1" noTextEdit="1"/>
              </p:cNvSpPr>
              <p:nvPr/>
            </p:nvSpPr>
            <p:spPr>
              <a:xfrm>
                <a:off x="27360" y="2543760"/>
                <a:ext cx="7516440" cy="975240"/>
              </a:xfrm>
              <a:prstGeom prst="rect">
                <a:avLst/>
              </a:prstGeom>
              <a:blipFill>
                <a:blip r:embed="rId5"/>
                <a:stretch>
                  <a:fillRect l="-2755" t="-13750" b="-24375"/>
                </a:stretch>
              </a:blipFill>
              <a:ln w="18000">
                <a:noFill/>
              </a:ln>
            </p:spPr>
            <p:txBody>
              <a:bodyPr/>
              <a:lstStyle/>
              <a:p>
                <a:r>
                  <a:rPr lang="vi-VN">
                    <a:noFill/>
                  </a:rPr>
                  <a:t> </a:t>
                </a:r>
              </a:p>
            </p:txBody>
          </p:sp>
        </mc:Fallback>
      </mc:AlternateContent>
      <p:sp>
        <p:nvSpPr>
          <p:cNvPr id="195" name="TextBox 194"/>
          <p:cNvSpPr txBox="1"/>
          <p:nvPr/>
        </p:nvSpPr>
        <p:spPr>
          <a:xfrm>
            <a:off x="-2880" y="3407760"/>
            <a:ext cx="7516440" cy="914400"/>
          </a:xfrm>
          <a:prstGeom prst="rect">
            <a:avLst/>
          </a:prstGeom>
          <a:noFill/>
          <a:ln w="18000">
            <a:noFill/>
          </a:ln>
        </p:spPr>
        <p:txBody>
          <a:bodyPr lIns="36000" tIns="36000" rIns="36000" bIns="36000" anchor="ctr">
            <a:noAutofit/>
          </a:bodyPr>
          <a:lstStyle/>
          <a:p>
            <a:r>
              <a:rPr lang="de-AT" sz="3200" b="0" strike="noStrike" spc="-1">
                <a:solidFill>
                  <a:srgbClr val="000000"/>
                </a:solidFill>
                <a:latin typeface="Times New Roman"/>
              </a:rPr>
              <a:t>b) So sánh AN với DF</a:t>
            </a:r>
            <a:endParaRPr lang="de-AT" sz="3200" b="0" strike="noStrike" spc="-1">
              <a:solidFill>
                <a:srgbClr val="000000"/>
              </a:solidFill>
              <a:latin typeface="Source Sans Pro"/>
            </a:endParaRPr>
          </a:p>
        </p:txBody>
      </p:sp>
      <p:grpSp>
        <p:nvGrpSpPr>
          <p:cNvPr id="196" name="Group 195"/>
          <p:cNvGrpSpPr/>
          <p:nvPr/>
        </p:nvGrpSpPr>
        <p:grpSpPr>
          <a:xfrm>
            <a:off x="0" y="3986640"/>
            <a:ext cx="7516440" cy="914400"/>
            <a:chOff x="0" y="3986640"/>
            <a:chExt cx="7516440" cy="914400"/>
          </a:xfrm>
        </p:grpSpPr>
        <p:sp>
          <p:nvSpPr>
            <p:cNvPr id="197" name="TextBox 196"/>
            <p:cNvSpPr txBox="1"/>
            <p:nvPr/>
          </p:nvSpPr>
          <p:spPr>
            <a:xfrm>
              <a:off x="0" y="3986640"/>
              <a:ext cx="7516440" cy="914400"/>
            </a:xfrm>
            <a:prstGeom prst="rect">
              <a:avLst/>
            </a:prstGeom>
            <a:noFill/>
            <a:ln w="18000">
              <a:noFill/>
            </a:ln>
          </p:spPr>
          <p:txBody>
            <a:bodyPr lIns="36000" tIns="36000" rIns="36000" bIns="36000" anchor="ctr">
              <a:noAutofit/>
            </a:bodyPr>
            <a:lstStyle/>
            <a:p>
              <a:r>
                <a:rPr lang="de-AT" sz="3200" b="0" strike="noStrike" spc="-1">
                  <a:solidFill>
                    <a:srgbClr val="000000"/>
                  </a:solidFill>
                  <a:latin typeface="Times New Roman"/>
                </a:rPr>
                <a:t>c)             có đồng dạng với  </a:t>
              </a:r>
              <a:r>
                <a:rPr lang="de-AT" sz="3600" b="0" strike="noStrike" spc="-1">
                  <a:solidFill>
                    <a:srgbClr val="000000"/>
                  </a:solidFill>
                  <a:latin typeface="Times New Roman"/>
                </a:rPr>
                <a:t>        </a:t>
              </a:r>
              <a:r>
                <a:rPr lang="de-AT" sz="3200" b="0" strike="noStrike" spc="-1">
                  <a:solidFill>
                    <a:srgbClr val="000000"/>
                  </a:solidFill>
                  <a:latin typeface="Times New Roman"/>
                </a:rPr>
                <a:t>   không?</a:t>
              </a:r>
              <a:endParaRPr lang="de-AT" sz="3200" b="0" strike="noStrike" spc="-1">
                <a:solidFill>
                  <a:srgbClr val="000000"/>
                </a:solidFill>
                <a:latin typeface="Source Sans Pro"/>
              </a:endParaRPr>
            </a:p>
          </p:txBody>
        </p:sp>
        <mc:AlternateContent xmlns:mc="http://schemas.openxmlformats.org/markup-compatibility/2006" xmlns:a14="http://schemas.microsoft.com/office/drawing/2010/main">
          <mc:Choice Requires="a14">
            <p:sp>
              <p:nvSpPr>
                <p:cNvPr id="198" name="TextBox 197"/>
                <p:cNvSpPr txBox="1"/>
                <p:nvPr/>
              </p:nvSpPr>
              <p:spPr>
                <a:xfrm>
                  <a:off x="346900" y="4202457"/>
                  <a:ext cx="1251000" cy="368640"/>
                </a:xfrm>
                <a:prstGeom prst="rect">
                  <a:avLst/>
                </a:prstGeom>
              </p:spPr>
              <p:txBody>
                <a:bodyPr/>
                <a:lstStyle/>
                <a:p>
                  <a:pPr/>
                  <a14:m>
                    <m:oMathPara xmlns:m="http://schemas.openxmlformats.org/officeDocument/2006/math">
                      <m:oMathParaPr>
                        <m:jc m:val="centerGroup"/>
                      </m:oMathParaPr>
                      <m:oMath xmlns:m="http://schemas.openxmlformats.org/officeDocument/2006/math">
                        <m:r>
                          <a:rPr sz="3200" smtClean="0">
                            <a:latin typeface="Cambria Math" panose="02040503050406030204" pitchFamily="18" charset="0"/>
                          </a:rPr>
                          <m:t>𝛥</m:t>
                        </m:r>
                        <m:r>
                          <a:rPr sz="3200" smtClean="0">
                            <a:latin typeface="Cambria Math" panose="02040503050406030204" pitchFamily="18" charset="0"/>
                          </a:rPr>
                          <m:t>𝐴𝑀𝑁</m:t>
                        </m:r>
                      </m:oMath>
                    </m:oMathPara>
                  </a14:m>
                  <a:endParaRPr sz="3200"/>
                </a:p>
              </p:txBody>
            </p:sp>
          </mc:Choice>
          <mc:Fallback xmlns="">
            <p:sp>
              <p:nvSpPr>
                <p:cNvPr id="198" name="TextBox 197"/>
                <p:cNvSpPr txBox="1">
                  <a:spLocks noRot="1" noChangeAspect="1" noMove="1" noResize="1" noEditPoints="1" noAdjustHandles="1" noChangeArrowheads="1" noChangeShapeType="1" noTextEdit="1"/>
                </p:cNvSpPr>
                <p:nvPr/>
              </p:nvSpPr>
              <p:spPr>
                <a:xfrm>
                  <a:off x="346900" y="4202457"/>
                  <a:ext cx="1251000" cy="368640"/>
                </a:xfrm>
                <a:prstGeom prst="rect">
                  <a:avLst/>
                </a:prstGeom>
                <a:blipFill>
                  <a:blip r:embed="rId6"/>
                  <a:stretch>
                    <a:fillRect b="-1967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9" name="TextBox 198"/>
                <p:cNvSpPr txBox="1"/>
                <p:nvPr/>
              </p:nvSpPr>
              <p:spPr>
                <a:xfrm>
                  <a:off x="4599720" y="4202457"/>
                  <a:ext cx="1123444" cy="482943"/>
                </a:xfrm>
                <a:prstGeom prst="rect">
                  <a:avLst/>
                </a:prstGeom>
              </p:spPr>
              <p:txBody>
                <a:bodyPr/>
                <a:lstStyle/>
                <a:p>
                  <a:pPr/>
                  <a14:m>
                    <m:oMathPara xmlns:m="http://schemas.openxmlformats.org/officeDocument/2006/math">
                      <m:oMathParaPr>
                        <m:jc m:val="centerGroup"/>
                      </m:oMathParaPr>
                      <m:oMath xmlns:m="http://schemas.openxmlformats.org/officeDocument/2006/math">
                        <m:r>
                          <a:rPr sz="3200">
                            <a:latin typeface="Cambria Math" panose="02040503050406030204" pitchFamily="18" charset="0"/>
                          </a:rPr>
                          <m:t>𝛥</m:t>
                        </m:r>
                        <m:r>
                          <a:rPr sz="3200">
                            <a:latin typeface="Cambria Math" panose="02040503050406030204" pitchFamily="18" charset="0"/>
                          </a:rPr>
                          <m:t>𝐴𝐵𝐶</m:t>
                        </m:r>
                      </m:oMath>
                    </m:oMathPara>
                  </a14:m>
                  <a:endParaRPr sz="3200"/>
                </a:p>
              </p:txBody>
            </p:sp>
          </mc:Choice>
          <mc:Fallback xmlns="">
            <p:sp>
              <p:nvSpPr>
                <p:cNvPr id="199" name="TextBox 198"/>
                <p:cNvSpPr txBox="1">
                  <a:spLocks noRot="1" noChangeAspect="1" noMove="1" noResize="1" noEditPoints="1" noAdjustHandles="1" noChangeArrowheads="1" noChangeShapeType="1" noTextEdit="1"/>
                </p:cNvSpPr>
                <p:nvPr/>
              </p:nvSpPr>
              <p:spPr>
                <a:xfrm>
                  <a:off x="4599720" y="4202457"/>
                  <a:ext cx="1123444" cy="482943"/>
                </a:xfrm>
                <a:prstGeom prst="rect">
                  <a:avLst/>
                </a:prstGeom>
                <a:blipFill>
                  <a:blip r:embed="rId7"/>
                  <a:stretch>
                    <a:fillRect/>
                  </a:stretch>
                </a:blipFill>
              </p:spPr>
              <p:txBody>
                <a:bodyPr/>
                <a:lstStyle/>
                <a:p>
                  <a:r>
                    <a:rPr lang="vi-VN">
                      <a:noFill/>
                    </a:rPr>
                    <a:t> </a:t>
                  </a:r>
                </a:p>
              </p:txBody>
            </p:sp>
          </mc:Fallback>
        </mc:AlternateContent>
      </p:grpSp>
      <p:sp>
        <p:nvSpPr>
          <p:cNvPr id="200" name="TextBox 199"/>
          <p:cNvSpPr txBox="1"/>
          <p:nvPr/>
        </p:nvSpPr>
        <p:spPr>
          <a:xfrm>
            <a:off x="0" y="4784400"/>
            <a:ext cx="7516440" cy="975240"/>
          </a:xfrm>
          <a:prstGeom prst="rect">
            <a:avLst/>
          </a:prstGeom>
          <a:noFill/>
          <a:ln w="18000">
            <a:noFill/>
          </a:ln>
        </p:spPr>
        <p:txBody>
          <a:bodyPr lIns="36000" tIns="36000" rIns="36000" bIns="36000" anchor="ctr">
            <a:noAutofit/>
          </a:bodyPr>
          <a:lstStyle/>
          <a:p>
            <a:r>
              <a:rPr lang="de-AT" sz="3200" b="0" strike="noStrike" spc="-1">
                <a:solidFill>
                  <a:srgbClr val="000000"/>
                </a:solidFill>
                <a:latin typeface="Times New Roman"/>
              </a:rPr>
              <a:t>d) Dự đoán sự đồng dạng của hai tam giác</a:t>
            </a:r>
            <a:endParaRPr lang="de-AT" sz="3200" b="0" strike="noStrike" spc="-1">
              <a:solidFill>
                <a:srgbClr val="000000"/>
              </a:solidFill>
              <a:latin typeface="Source Sans Pro"/>
            </a:endParaRPr>
          </a:p>
          <a:p>
            <a:r>
              <a:rPr lang="de-AT" sz="3200" b="0" strike="noStrike" spc="-1">
                <a:solidFill>
                  <a:srgbClr val="000000"/>
                </a:solidFill>
                <a:latin typeface="Times New Roman"/>
              </a:rPr>
              <a:t>DEF và ABC.</a:t>
            </a:r>
            <a:endParaRPr lang="de-AT" sz="3200" b="0" strike="noStrike" spc="-1">
              <a:solidFill>
                <a:srgbClr val="000000"/>
              </a:solidFill>
              <a:latin typeface="Source Sans Pro"/>
            </a:endParaRPr>
          </a:p>
        </p:txBody>
      </p:sp>
    </p:spTree>
  </p:cSld>
  <p:clrMapOvr>
    <a:masterClrMapping/>
  </p:clrMapOvr>
  <p:transition spd="slow">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201" name="PlaceHolder 1"/>
          <p:cNvSpPr>
            <a:spLocks noGrp="1"/>
          </p:cNvSpPr>
          <p:nvPr>
            <p:ph type="title"/>
          </p:nvPr>
        </p:nvSpPr>
        <p:spPr>
          <a:xfrm>
            <a:off x="502920" y="90720"/>
            <a:ext cx="9071640" cy="946800"/>
          </a:xfrm>
          <a:prstGeom prst="rect">
            <a:avLst/>
          </a:prstGeom>
          <a:noFill/>
          <a:ln w="0">
            <a:noFill/>
          </a:ln>
        </p:spPr>
        <p:txBody>
          <a:bodyPr lIns="0" tIns="0" rIns="0" bIns="0" anchor="b">
            <a:normAutofit/>
          </a:bodyPr>
          <a:lstStyle/>
          <a:p>
            <a:pPr indent="0" algn="just">
              <a:lnSpc>
                <a:spcPct val="110000"/>
              </a:lnSpc>
              <a:buNone/>
            </a:pPr>
            <a:r>
              <a:rPr lang="sv-SE" sz="3600" b="0" strike="noStrike" spc="-1">
                <a:solidFill>
                  <a:srgbClr val="FFFFFF"/>
                </a:solidFill>
                <a:latin typeface="Times New Roman"/>
              </a:rPr>
              <a:t>Định lí về Trường hợp đồng dạng thứ hai (c.g.c)</a:t>
            </a:r>
            <a:endParaRPr lang="de-AT" sz="3600" b="0" strike="noStrike" spc="-1">
              <a:solidFill>
                <a:srgbClr val="FFFFFF"/>
              </a:solidFill>
              <a:latin typeface="Times New Roman"/>
            </a:endParaRPr>
          </a:p>
        </p:txBody>
      </p:sp>
      <p:sp>
        <p:nvSpPr>
          <p:cNvPr id="202" name="PlaceHolder 2"/>
          <p:cNvSpPr>
            <a:spLocks noGrp="1"/>
          </p:cNvSpPr>
          <p:nvPr>
            <p:ph/>
          </p:nvPr>
        </p:nvSpPr>
        <p:spPr>
          <a:xfrm>
            <a:off x="45720" y="1143000"/>
            <a:ext cx="10012680" cy="1828800"/>
          </a:xfrm>
          <a:prstGeom prst="rect">
            <a:avLst/>
          </a:prstGeom>
          <a:noFill/>
          <a:ln w="0">
            <a:noFill/>
          </a:ln>
        </p:spPr>
        <p:txBody>
          <a:bodyPr lIns="0" tIns="0" rIns="0" bIns="0" anchor="t">
            <a:normAutofit lnSpcReduction="10000"/>
          </a:bodyPr>
          <a:lstStyle/>
          <a:p>
            <a:pPr indent="0" algn="just">
              <a:lnSpc>
                <a:spcPct val="115000"/>
              </a:lnSpc>
              <a:buNone/>
            </a:pPr>
            <a:r>
              <a:rPr lang="nl-NL" sz="3600" b="1" i="1" u="sng" strike="noStrike" spc="-1">
                <a:solidFill>
                  <a:srgbClr val="000000"/>
                </a:solidFill>
                <a:uFillTx/>
                <a:latin typeface="Times New Roman"/>
              </a:rPr>
              <a:t>Định lí:</a:t>
            </a:r>
            <a:r>
              <a:rPr lang="nl-NL" sz="3600" b="0" i="1" strike="noStrike" spc="-1">
                <a:solidFill>
                  <a:srgbClr val="000000"/>
                </a:solidFill>
                <a:latin typeface="Times New Roman"/>
              </a:rPr>
              <a:t> </a:t>
            </a:r>
            <a:r>
              <a:rPr lang="nl-NL" sz="3600" b="1" i="1" strike="noStrike" spc="-1">
                <a:solidFill>
                  <a:srgbClr val="800000"/>
                </a:solidFill>
                <a:latin typeface="Times New Roman"/>
              </a:rPr>
              <a:t>Nếu hai cạnh của tam giác này</a:t>
            </a:r>
            <a:r>
              <a:rPr lang="nl-NL" sz="3600" b="1" i="1" strike="noStrike" spc="-1">
                <a:solidFill>
                  <a:srgbClr val="000000"/>
                </a:solidFill>
                <a:latin typeface="Times New Roman"/>
              </a:rPr>
              <a:t> tỉ lệ </a:t>
            </a:r>
            <a:r>
              <a:rPr lang="nl-NL" sz="3600" b="1" i="1" strike="noStrike" spc="-1">
                <a:solidFill>
                  <a:srgbClr val="808000"/>
                </a:solidFill>
                <a:latin typeface="Times New Roman"/>
              </a:rPr>
              <a:t>với hai cạnh của tam giác kia</a:t>
            </a:r>
            <a:r>
              <a:rPr lang="nl-NL" sz="3600" b="1" i="1" strike="noStrike" spc="-1">
                <a:solidFill>
                  <a:srgbClr val="000000"/>
                </a:solidFill>
                <a:latin typeface="Times New Roman"/>
              </a:rPr>
              <a:t> và </a:t>
            </a:r>
            <a:r>
              <a:rPr lang="nl-NL" sz="3600" b="1" i="1" strike="noStrike" spc="-1">
                <a:solidFill>
                  <a:srgbClr val="0000FF"/>
                </a:solidFill>
                <a:latin typeface="Times New Roman"/>
              </a:rPr>
              <a:t>hai góc tạo bởi các cặp cạnh đó bằng nhau</a:t>
            </a:r>
            <a:r>
              <a:rPr lang="nl-NL" sz="3600" b="1" i="1" strike="noStrike" spc="-1">
                <a:solidFill>
                  <a:srgbClr val="000000"/>
                </a:solidFill>
                <a:latin typeface="Times New Roman"/>
              </a:rPr>
              <a:t> thì </a:t>
            </a:r>
            <a:r>
              <a:rPr lang="nl-NL" sz="3600" b="1" i="1" strike="noStrike" spc="-1">
                <a:solidFill>
                  <a:srgbClr val="FF0000"/>
                </a:solidFill>
                <a:latin typeface="Times New Roman"/>
              </a:rPr>
              <a:t>hai tam giác đó đồng dạng</a:t>
            </a:r>
            <a:r>
              <a:rPr lang="nl-NL" sz="3600" b="1" i="1" strike="noStrike" spc="-1">
                <a:solidFill>
                  <a:srgbClr val="000000"/>
                </a:solidFill>
                <a:latin typeface="Times New Roman"/>
              </a:rPr>
              <a:t>.</a:t>
            </a:r>
            <a:endParaRPr lang="de-AT" sz="3600" b="0" strike="noStrike" spc="-1">
              <a:solidFill>
                <a:srgbClr val="000000"/>
              </a:solidFill>
              <a:latin typeface="Source Sans Pro"/>
            </a:endParaRPr>
          </a:p>
        </p:txBody>
      </p:sp>
      <p:pic>
        <p:nvPicPr>
          <p:cNvPr id="203" name="Picture 202"/>
          <p:cNvPicPr/>
          <p:nvPr/>
        </p:nvPicPr>
        <p:blipFill>
          <a:blip r:embed="rId3"/>
          <a:stretch/>
        </p:blipFill>
        <p:spPr>
          <a:xfrm>
            <a:off x="1873800" y="2971800"/>
            <a:ext cx="6058440" cy="2698200"/>
          </a:xfrm>
          <a:prstGeom prst="rect">
            <a:avLst/>
          </a:prstGeom>
          <a:ln w="18000">
            <a:noFill/>
          </a:ln>
        </p:spPr>
      </p:pic>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childTnLst>
                                </p:cTn>
                              </p:par>
                            </p:childTnLst>
                          </p:cTn>
                        </p:par>
                        <p:par>
                          <p:cTn id="7" fill="hold">
                            <p:stCondLst>
                              <p:cond delay="1"/>
                            </p:stCondLst>
                            <p:childTnLst>
                              <p:par>
                                <p:cTn id="8" presetID="1" presetClass="entr" fill="hold" nodeType="afterEffect">
                                  <p:stCondLst>
                                    <p:cond delay="0"/>
                                  </p:stCondLst>
                                  <p:childTnLst>
                                    <p:set>
                                      <p:cBhvr>
                                        <p:cTn id="9"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p:cNvSpPr>
          <p:nvPr>
            <p:ph type="subTitle"/>
          </p:nvPr>
        </p:nvSpPr>
        <p:spPr>
          <a:xfrm>
            <a:off x="502920" y="228600"/>
            <a:ext cx="9071640" cy="740880"/>
          </a:xfrm>
          <a:prstGeom prst="rect">
            <a:avLst/>
          </a:prstGeom>
          <a:noFill/>
          <a:ln w="0">
            <a:noFill/>
          </a:ln>
        </p:spPr>
        <p:txBody>
          <a:bodyPr lIns="0" tIns="0" rIns="0" bIns="0" anchor="ctr">
            <a:noAutofit/>
          </a:bodyPr>
          <a:lstStyle/>
          <a:p>
            <a:pPr algn="ctr">
              <a:lnSpc>
                <a:spcPct val="100000"/>
              </a:lnSpc>
            </a:pPr>
            <a:r>
              <a:rPr lang="sv-SE" sz="4000" b="1" u="sng" strike="noStrike" spc="-1">
                <a:solidFill>
                  <a:srgbClr val="009EDA"/>
                </a:solidFill>
                <a:uFillTx/>
                <a:latin typeface="Times New Roman" panose="02020603050405020304" pitchFamily="18" charset="0"/>
                <a:cs typeface="Times New Roman" panose="02020603050405020304" pitchFamily="18" charset="0"/>
              </a:rPr>
              <a:t>VÍ DỤ 2 SGK/69</a:t>
            </a:r>
            <a:endParaRPr lang="de-AT" sz="4000" b="1" strike="noStrike" spc="-1">
              <a:solidFill>
                <a:srgbClr val="009EDA"/>
              </a:solidFill>
              <a:latin typeface="Times New Roman" panose="02020603050405020304" pitchFamily="18" charset="0"/>
              <a:cs typeface="Times New Roman" panose="02020603050405020304" pitchFamily="18" charset="0"/>
            </a:endParaRPr>
          </a:p>
        </p:txBody>
      </p:sp>
      <p:grpSp>
        <p:nvGrpSpPr>
          <p:cNvPr id="205" name="Group 204"/>
          <p:cNvGrpSpPr/>
          <p:nvPr/>
        </p:nvGrpSpPr>
        <p:grpSpPr>
          <a:xfrm>
            <a:off x="228600" y="925920"/>
            <a:ext cx="4343400" cy="4604040"/>
            <a:chOff x="228600" y="925920"/>
            <a:chExt cx="4343400" cy="4604040"/>
          </a:xfrm>
        </p:grpSpPr>
        <p:sp>
          <p:nvSpPr>
            <p:cNvPr id="206" name="TextBox 205"/>
            <p:cNvSpPr txBox="1"/>
            <p:nvPr/>
          </p:nvSpPr>
          <p:spPr>
            <a:xfrm>
              <a:off x="228600" y="925920"/>
              <a:ext cx="4343400" cy="4604040"/>
            </a:xfrm>
            <a:prstGeom prst="rect">
              <a:avLst/>
            </a:prstGeom>
            <a:noFill/>
            <a:ln w="18000">
              <a:noFill/>
            </a:ln>
          </p:spPr>
          <p:txBody>
            <a:bodyPr lIns="36000" tIns="36000" rIns="36000" bIns="36000" anchor="ctr">
              <a:noAutofit/>
            </a:bodyPr>
            <a:lstStyle/>
            <a:p>
              <a:r>
                <a:rPr lang="de-AT" sz="4000" b="0" strike="noStrike" spc="-1">
                  <a:solidFill>
                    <a:srgbClr val="000000"/>
                  </a:solidFill>
                  <a:latin typeface="Times New Roman"/>
                </a:rPr>
                <a:t>Cho hai tam giác DEF và ABC có DE = 3cm, DF = 5cm, AB = 9cm, AC = 15cm,             (Hình 7). Chứng minh rằng </a:t>
              </a:r>
              <a:r>
                <a:rPr lang="de-AT" sz="4000" b="0" strike="noStrike" spc="-1">
                  <a:solidFill>
                    <a:srgbClr val="000000"/>
                  </a:solidFill>
                  <a:latin typeface="Times New Roman" panose="02020603050405020304" pitchFamily="18" charset="0"/>
                  <a:ea typeface="TexMaths Symbols"/>
                  <a:cs typeface="Times New Roman" panose="02020603050405020304" pitchFamily="18" charset="0"/>
                </a:rPr>
                <a:t>∆ DEF      ∆ ABC.</a:t>
              </a:r>
              <a:r>
                <a:rPr lang="de-AT" sz="4000" b="0" strike="noStrike" spc="-1">
                  <a:solidFill>
                    <a:srgbClr val="000000"/>
                  </a:solidFill>
                  <a:latin typeface="Times New Roman" panose="02020603050405020304" pitchFamily="18" charset="0"/>
                  <a:ea typeface="Times New Roman"/>
                  <a:cs typeface="Times New Roman" panose="02020603050405020304" pitchFamily="18" charset="0"/>
                </a:rPr>
                <a:t> </a:t>
              </a:r>
              <a:endParaRPr lang="de-AT" sz="4000" b="0" strike="noStrike" spc="-1">
                <a:solidFill>
                  <a:srgbClr val="000000"/>
                </a:solidFill>
                <a:latin typeface="Times New Roman" panose="02020603050405020304" pitchFamily="18" charset="0"/>
                <a:cs typeface="Times New Roman" panose="02020603050405020304" pitchFamily="18" charset="0"/>
              </a:endParaRPr>
            </a:p>
          </p:txBody>
        </p:sp>
        <p:grpSp>
          <p:nvGrpSpPr>
            <p:cNvPr id="207" name="Group 206"/>
            <p:cNvGrpSpPr/>
            <p:nvPr/>
          </p:nvGrpSpPr>
          <p:grpSpPr>
            <a:xfrm>
              <a:off x="1792080" y="3517560"/>
              <a:ext cx="1363320" cy="458640"/>
              <a:chOff x="1792080" y="3517560"/>
              <a:chExt cx="1363320" cy="458640"/>
            </a:xfrm>
          </p:grpSpPr>
          <p:sp>
            <p:nvSpPr>
              <p:cNvPr id="208" name="Freeform: Shape 207"/>
              <p:cNvSpPr/>
              <p:nvPr/>
            </p:nvSpPr>
            <p:spPr>
              <a:xfrm>
                <a:off x="1793520" y="3533040"/>
                <a:ext cx="349560" cy="78840"/>
              </a:xfrm>
              <a:custGeom>
                <a:avLst/>
                <a:gdLst/>
                <a:ahLst/>
                <a:cxnLst/>
                <a:rect l="0" t="0" r="r" b="b"/>
                <a:pathLst>
                  <a:path w="971" h="219">
                    <a:moveTo>
                      <a:pt x="971" y="187"/>
                    </a:moveTo>
                    <a:cubicBezTo>
                      <a:pt x="813" y="118"/>
                      <a:pt x="651" y="54"/>
                      <a:pt x="486" y="0"/>
                    </a:cubicBezTo>
                    <a:cubicBezTo>
                      <a:pt x="320" y="54"/>
                      <a:pt x="158" y="118"/>
                      <a:pt x="0" y="187"/>
                    </a:cubicBezTo>
                    <a:cubicBezTo>
                      <a:pt x="4" y="197"/>
                      <a:pt x="7" y="208"/>
                      <a:pt x="11" y="219"/>
                    </a:cubicBezTo>
                    <a:cubicBezTo>
                      <a:pt x="173" y="176"/>
                      <a:pt x="327" y="126"/>
                      <a:pt x="486" y="75"/>
                    </a:cubicBezTo>
                    <a:cubicBezTo>
                      <a:pt x="644" y="126"/>
                      <a:pt x="798" y="176"/>
                      <a:pt x="960" y="219"/>
                    </a:cubicBezTo>
                    <a:cubicBezTo>
                      <a:pt x="964" y="208"/>
                      <a:pt x="967" y="197"/>
                      <a:pt x="971" y="18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09" name="Freeform: Shape 208"/>
              <p:cNvSpPr/>
              <p:nvPr/>
            </p:nvSpPr>
            <p:spPr>
              <a:xfrm>
                <a:off x="1792080" y="3666240"/>
                <a:ext cx="347040" cy="309960"/>
              </a:xfrm>
              <a:custGeom>
                <a:avLst/>
                <a:gdLst/>
                <a:ahLst/>
                <a:cxnLst/>
                <a:rect l="0" t="0" r="r" b="b"/>
                <a:pathLst>
                  <a:path w="964" h="861">
                    <a:moveTo>
                      <a:pt x="964" y="319"/>
                    </a:moveTo>
                    <a:cubicBezTo>
                      <a:pt x="964" y="144"/>
                      <a:pt x="860" y="0"/>
                      <a:pt x="669" y="0"/>
                    </a:cubicBezTo>
                    <a:cubicBezTo>
                      <a:pt x="527" y="0"/>
                      <a:pt x="386" y="0"/>
                      <a:pt x="245" y="0"/>
                    </a:cubicBezTo>
                    <a:cubicBezTo>
                      <a:pt x="219" y="0"/>
                      <a:pt x="205" y="0"/>
                      <a:pt x="205" y="25"/>
                    </a:cubicBezTo>
                    <a:cubicBezTo>
                      <a:pt x="205" y="39"/>
                      <a:pt x="216" y="39"/>
                      <a:pt x="241" y="39"/>
                    </a:cubicBezTo>
                    <a:cubicBezTo>
                      <a:pt x="259" y="39"/>
                      <a:pt x="281" y="43"/>
                      <a:pt x="299" y="43"/>
                    </a:cubicBezTo>
                    <a:cubicBezTo>
                      <a:pt x="316" y="47"/>
                      <a:pt x="324" y="50"/>
                      <a:pt x="324" y="65"/>
                    </a:cubicBezTo>
                    <a:cubicBezTo>
                      <a:pt x="324" y="68"/>
                      <a:pt x="324" y="72"/>
                      <a:pt x="320" y="86"/>
                    </a:cubicBezTo>
                    <a:cubicBezTo>
                      <a:pt x="264" y="312"/>
                      <a:pt x="207" y="538"/>
                      <a:pt x="151" y="764"/>
                    </a:cubicBezTo>
                    <a:cubicBezTo>
                      <a:pt x="137" y="811"/>
                      <a:pt x="137" y="822"/>
                      <a:pt x="36" y="822"/>
                    </a:cubicBezTo>
                    <a:cubicBezTo>
                      <a:pt x="14" y="822"/>
                      <a:pt x="0" y="822"/>
                      <a:pt x="0" y="847"/>
                    </a:cubicBezTo>
                    <a:cubicBezTo>
                      <a:pt x="0" y="861"/>
                      <a:pt x="11" y="861"/>
                      <a:pt x="36" y="861"/>
                    </a:cubicBezTo>
                    <a:cubicBezTo>
                      <a:pt x="175" y="861"/>
                      <a:pt x="314" y="861"/>
                      <a:pt x="453" y="861"/>
                    </a:cubicBezTo>
                    <a:cubicBezTo>
                      <a:pt x="716" y="861"/>
                      <a:pt x="964" y="596"/>
                      <a:pt x="964" y="319"/>
                    </a:cubicBezTo>
                    <a:moveTo>
                      <a:pt x="856" y="273"/>
                    </a:moveTo>
                    <a:cubicBezTo>
                      <a:pt x="856" y="334"/>
                      <a:pt x="831" y="542"/>
                      <a:pt x="723" y="678"/>
                    </a:cubicBezTo>
                    <a:cubicBezTo>
                      <a:pt x="687" y="725"/>
                      <a:pt x="586" y="822"/>
                      <a:pt x="432" y="822"/>
                    </a:cubicBezTo>
                    <a:cubicBezTo>
                      <a:pt x="384" y="822"/>
                      <a:pt x="336" y="822"/>
                      <a:pt x="288" y="822"/>
                    </a:cubicBezTo>
                    <a:cubicBezTo>
                      <a:pt x="270" y="822"/>
                      <a:pt x="270" y="822"/>
                      <a:pt x="259" y="822"/>
                    </a:cubicBezTo>
                    <a:cubicBezTo>
                      <a:pt x="248" y="818"/>
                      <a:pt x="245" y="818"/>
                      <a:pt x="245" y="807"/>
                    </a:cubicBezTo>
                    <a:cubicBezTo>
                      <a:pt x="245" y="804"/>
                      <a:pt x="245" y="804"/>
                      <a:pt x="252" y="779"/>
                    </a:cubicBezTo>
                    <a:cubicBezTo>
                      <a:pt x="309" y="549"/>
                      <a:pt x="367" y="319"/>
                      <a:pt x="424" y="90"/>
                    </a:cubicBezTo>
                    <a:cubicBezTo>
                      <a:pt x="435" y="43"/>
                      <a:pt x="439" y="39"/>
                      <a:pt x="493" y="39"/>
                    </a:cubicBezTo>
                    <a:cubicBezTo>
                      <a:pt x="537" y="39"/>
                      <a:pt x="581" y="39"/>
                      <a:pt x="626" y="39"/>
                    </a:cubicBezTo>
                    <a:cubicBezTo>
                      <a:pt x="752" y="39"/>
                      <a:pt x="856" y="108"/>
                      <a:pt x="856"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10" name="Freeform: Shape 209"/>
              <p:cNvSpPr/>
              <p:nvPr/>
            </p:nvSpPr>
            <p:spPr>
              <a:xfrm>
                <a:off x="2304720" y="3809520"/>
                <a:ext cx="301680" cy="105840"/>
              </a:xfrm>
              <a:custGeom>
                <a:avLst/>
                <a:gdLst/>
                <a:ahLst/>
                <a:cxnLst/>
                <a:rect l="0" t="0" r="r" b="b"/>
                <a:pathLst>
                  <a:path w="838" h="294">
                    <a:moveTo>
                      <a:pt x="838" y="25"/>
                    </a:moveTo>
                    <a:cubicBezTo>
                      <a:pt x="838" y="11"/>
                      <a:pt x="827" y="0"/>
                      <a:pt x="813" y="0"/>
                    </a:cubicBezTo>
                    <a:cubicBezTo>
                      <a:pt x="550" y="0"/>
                      <a:pt x="288" y="0"/>
                      <a:pt x="25" y="0"/>
                    </a:cubicBezTo>
                    <a:cubicBezTo>
                      <a:pt x="11" y="0"/>
                      <a:pt x="0" y="11"/>
                      <a:pt x="0" y="25"/>
                    </a:cubicBezTo>
                    <a:cubicBezTo>
                      <a:pt x="0" y="39"/>
                      <a:pt x="11" y="50"/>
                      <a:pt x="25" y="50"/>
                    </a:cubicBezTo>
                    <a:cubicBezTo>
                      <a:pt x="288" y="50"/>
                      <a:pt x="550" y="50"/>
                      <a:pt x="813" y="50"/>
                    </a:cubicBezTo>
                    <a:cubicBezTo>
                      <a:pt x="827" y="50"/>
                      <a:pt x="838" y="39"/>
                      <a:pt x="838" y="25"/>
                    </a:cubicBezTo>
                    <a:moveTo>
                      <a:pt x="838" y="269"/>
                    </a:moveTo>
                    <a:cubicBezTo>
                      <a:pt x="838" y="255"/>
                      <a:pt x="827" y="244"/>
                      <a:pt x="813" y="244"/>
                    </a:cubicBezTo>
                    <a:cubicBezTo>
                      <a:pt x="550" y="244"/>
                      <a:pt x="288" y="244"/>
                      <a:pt x="25" y="244"/>
                    </a:cubicBezTo>
                    <a:cubicBezTo>
                      <a:pt x="11" y="244"/>
                      <a:pt x="0" y="255"/>
                      <a:pt x="0" y="269"/>
                    </a:cubicBezTo>
                    <a:cubicBezTo>
                      <a:pt x="0" y="284"/>
                      <a:pt x="11" y="294"/>
                      <a:pt x="25" y="294"/>
                    </a:cubicBezTo>
                    <a:cubicBezTo>
                      <a:pt x="288" y="294"/>
                      <a:pt x="550" y="294"/>
                      <a:pt x="813" y="294"/>
                    </a:cubicBezTo>
                    <a:cubicBezTo>
                      <a:pt x="827" y="294"/>
                      <a:pt x="838" y="284"/>
                      <a:pt x="838" y="26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11" name="Freeform: Shape 210"/>
              <p:cNvSpPr/>
              <p:nvPr/>
            </p:nvSpPr>
            <p:spPr>
              <a:xfrm>
                <a:off x="2862720" y="3517560"/>
                <a:ext cx="292680" cy="78840"/>
              </a:xfrm>
              <a:custGeom>
                <a:avLst/>
                <a:gdLst/>
                <a:ahLst/>
                <a:cxnLst/>
                <a:rect l="0" t="0" r="r" b="b"/>
                <a:pathLst>
                  <a:path w="813" h="219">
                    <a:moveTo>
                      <a:pt x="813" y="190"/>
                    </a:moveTo>
                    <a:cubicBezTo>
                      <a:pt x="680" y="118"/>
                      <a:pt x="547" y="54"/>
                      <a:pt x="406" y="0"/>
                    </a:cubicBezTo>
                    <a:cubicBezTo>
                      <a:pt x="266" y="54"/>
                      <a:pt x="133" y="118"/>
                      <a:pt x="0" y="190"/>
                    </a:cubicBezTo>
                    <a:cubicBezTo>
                      <a:pt x="4" y="200"/>
                      <a:pt x="7" y="209"/>
                      <a:pt x="11" y="219"/>
                    </a:cubicBezTo>
                    <a:cubicBezTo>
                      <a:pt x="144" y="176"/>
                      <a:pt x="277" y="129"/>
                      <a:pt x="406" y="75"/>
                    </a:cubicBezTo>
                    <a:cubicBezTo>
                      <a:pt x="536" y="129"/>
                      <a:pt x="669" y="176"/>
                      <a:pt x="798" y="219"/>
                    </a:cubicBezTo>
                    <a:cubicBezTo>
                      <a:pt x="803" y="209"/>
                      <a:pt x="808" y="200"/>
                      <a:pt x="813" y="19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12" name="Freeform: Shape 211"/>
              <p:cNvSpPr/>
              <p:nvPr/>
            </p:nvSpPr>
            <p:spPr>
              <a:xfrm>
                <a:off x="2774880" y="3651840"/>
                <a:ext cx="312120" cy="324360"/>
              </a:xfrm>
              <a:custGeom>
                <a:avLst/>
                <a:gdLst/>
                <a:ahLst/>
                <a:cxnLst/>
                <a:rect l="0" t="0" r="r" b="b"/>
                <a:pathLst>
                  <a:path w="867" h="901">
                    <a:moveTo>
                      <a:pt x="867" y="876"/>
                    </a:moveTo>
                    <a:cubicBezTo>
                      <a:pt x="867" y="861"/>
                      <a:pt x="852" y="861"/>
                      <a:pt x="838" y="861"/>
                    </a:cubicBezTo>
                    <a:cubicBezTo>
                      <a:pt x="759" y="861"/>
                      <a:pt x="759" y="854"/>
                      <a:pt x="755" y="815"/>
                    </a:cubicBezTo>
                    <a:cubicBezTo>
                      <a:pt x="730" y="553"/>
                      <a:pt x="705" y="291"/>
                      <a:pt x="680" y="29"/>
                    </a:cubicBezTo>
                    <a:cubicBezTo>
                      <a:pt x="676" y="4"/>
                      <a:pt x="676" y="0"/>
                      <a:pt x="655" y="0"/>
                    </a:cubicBezTo>
                    <a:cubicBezTo>
                      <a:pt x="633" y="0"/>
                      <a:pt x="629" y="7"/>
                      <a:pt x="622" y="22"/>
                    </a:cubicBezTo>
                    <a:cubicBezTo>
                      <a:pt x="476" y="267"/>
                      <a:pt x="330" y="512"/>
                      <a:pt x="183" y="757"/>
                    </a:cubicBezTo>
                    <a:cubicBezTo>
                      <a:pt x="133" y="840"/>
                      <a:pt x="83" y="858"/>
                      <a:pt x="25" y="861"/>
                    </a:cubicBezTo>
                    <a:cubicBezTo>
                      <a:pt x="11" y="861"/>
                      <a:pt x="0" y="861"/>
                      <a:pt x="0" y="886"/>
                    </a:cubicBezTo>
                    <a:cubicBezTo>
                      <a:pt x="0" y="894"/>
                      <a:pt x="7" y="901"/>
                      <a:pt x="18" y="901"/>
                    </a:cubicBezTo>
                    <a:cubicBezTo>
                      <a:pt x="50" y="901"/>
                      <a:pt x="90" y="897"/>
                      <a:pt x="126" y="897"/>
                    </a:cubicBezTo>
                    <a:cubicBezTo>
                      <a:pt x="165" y="897"/>
                      <a:pt x="212" y="901"/>
                      <a:pt x="252" y="901"/>
                    </a:cubicBezTo>
                    <a:cubicBezTo>
                      <a:pt x="259" y="901"/>
                      <a:pt x="277" y="901"/>
                      <a:pt x="277" y="876"/>
                    </a:cubicBezTo>
                    <a:cubicBezTo>
                      <a:pt x="277" y="861"/>
                      <a:pt x="263" y="861"/>
                      <a:pt x="255" y="861"/>
                    </a:cubicBezTo>
                    <a:cubicBezTo>
                      <a:pt x="227" y="858"/>
                      <a:pt x="194" y="851"/>
                      <a:pt x="194" y="818"/>
                    </a:cubicBezTo>
                    <a:cubicBezTo>
                      <a:pt x="194" y="804"/>
                      <a:pt x="205" y="790"/>
                      <a:pt x="212" y="772"/>
                    </a:cubicBezTo>
                    <a:cubicBezTo>
                      <a:pt x="223" y="757"/>
                      <a:pt x="223" y="757"/>
                      <a:pt x="309" y="610"/>
                    </a:cubicBezTo>
                    <a:cubicBezTo>
                      <a:pt x="415" y="610"/>
                      <a:pt x="520" y="610"/>
                      <a:pt x="626" y="610"/>
                    </a:cubicBezTo>
                    <a:cubicBezTo>
                      <a:pt x="629" y="635"/>
                      <a:pt x="647" y="807"/>
                      <a:pt x="647" y="822"/>
                    </a:cubicBezTo>
                    <a:cubicBezTo>
                      <a:pt x="647" y="858"/>
                      <a:pt x="583" y="861"/>
                      <a:pt x="557" y="861"/>
                    </a:cubicBezTo>
                    <a:cubicBezTo>
                      <a:pt x="539" y="861"/>
                      <a:pt x="525" y="861"/>
                      <a:pt x="525" y="886"/>
                    </a:cubicBezTo>
                    <a:cubicBezTo>
                      <a:pt x="525" y="901"/>
                      <a:pt x="537" y="896"/>
                      <a:pt x="543" y="901"/>
                    </a:cubicBezTo>
                    <a:cubicBezTo>
                      <a:pt x="593" y="901"/>
                      <a:pt x="651" y="897"/>
                      <a:pt x="701" y="897"/>
                    </a:cubicBezTo>
                    <a:cubicBezTo>
                      <a:pt x="734" y="897"/>
                      <a:pt x="813" y="901"/>
                      <a:pt x="845" y="901"/>
                    </a:cubicBezTo>
                    <a:cubicBezTo>
                      <a:pt x="852" y="901"/>
                      <a:pt x="867" y="901"/>
                      <a:pt x="867" y="876"/>
                    </a:cubicBezTo>
                    <a:moveTo>
                      <a:pt x="622" y="571"/>
                    </a:moveTo>
                    <a:cubicBezTo>
                      <a:pt x="526" y="571"/>
                      <a:pt x="430" y="571"/>
                      <a:pt x="334" y="571"/>
                    </a:cubicBezTo>
                    <a:cubicBezTo>
                      <a:pt x="417" y="432"/>
                      <a:pt x="500" y="293"/>
                      <a:pt x="583" y="154"/>
                    </a:cubicBezTo>
                    <a:cubicBezTo>
                      <a:pt x="596" y="293"/>
                      <a:pt x="609" y="432"/>
                      <a:pt x="622" y="57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grpSp>
          <p:nvGrpSpPr>
            <p:cNvPr id="213" name="Group 212"/>
            <p:cNvGrpSpPr/>
            <p:nvPr/>
          </p:nvGrpSpPr>
          <p:grpSpPr>
            <a:xfrm>
              <a:off x="1945108" y="5018130"/>
              <a:ext cx="298080" cy="104040"/>
              <a:chOff x="1945108" y="5018130"/>
              <a:chExt cx="298080" cy="104040"/>
            </a:xfrm>
          </p:grpSpPr>
          <p:sp>
            <p:nvSpPr>
              <p:cNvPr id="214" name="Freeform: Shape 213"/>
              <p:cNvSpPr/>
              <p:nvPr/>
            </p:nvSpPr>
            <p:spPr>
              <a:xfrm>
                <a:off x="1945108" y="5018130"/>
                <a:ext cx="298080" cy="104040"/>
              </a:xfrm>
              <a:custGeom>
                <a:avLst/>
                <a:gdLst/>
                <a:ahLst/>
                <a:cxnLst/>
                <a:rect l="0" t="0" r="r" b="b"/>
                <a:pathLst>
                  <a:path w="828" h="289">
                    <a:moveTo>
                      <a:pt x="828" y="275"/>
                    </a:moveTo>
                    <a:cubicBezTo>
                      <a:pt x="825" y="129"/>
                      <a:pt x="785" y="46"/>
                      <a:pt x="678" y="11"/>
                    </a:cubicBezTo>
                    <a:cubicBezTo>
                      <a:pt x="660" y="7"/>
                      <a:pt x="642" y="4"/>
                      <a:pt x="624" y="4"/>
                    </a:cubicBezTo>
                    <a:cubicBezTo>
                      <a:pt x="538" y="4"/>
                      <a:pt x="459" y="61"/>
                      <a:pt x="391" y="121"/>
                    </a:cubicBezTo>
                    <a:cubicBezTo>
                      <a:pt x="337" y="171"/>
                      <a:pt x="276" y="221"/>
                      <a:pt x="208" y="221"/>
                    </a:cubicBezTo>
                    <a:cubicBezTo>
                      <a:pt x="197" y="221"/>
                      <a:pt x="183" y="221"/>
                      <a:pt x="169" y="218"/>
                    </a:cubicBezTo>
                    <a:cubicBezTo>
                      <a:pt x="82" y="186"/>
                      <a:pt x="32" y="132"/>
                      <a:pt x="29" y="14"/>
                    </a:cubicBezTo>
                    <a:cubicBezTo>
                      <a:pt x="29" y="7"/>
                      <a:pt x="22" y="0"/>
                      <a:pt x="14" y="0"/>
                    </a:cubicBezTo>
                    <a:cubicBezTo>
                      <a:pt x="4" y="0"/>
                      <a:pt x="0" y="7"/>
                      <a:pt x="0" y="14"/>
                    </a:cubicBezTo>
                    <a:cubicBezTo>
                      <a:pt x="4" y="161"/>
                      <a:pt x="43" y="243"/>
                      <a:pt x="151" y="279"/>
                    </a:cubicBezTo>
                    <a:cubicBezTo>
                      <a:pt x="169" y="282"/>
                      <a:pt x="186" y="286"/>
                      <a:pt x="204" y="286"/>
                    </a:cubicBezTo>
                    <a:cubicBezTo>
                      <a:pt x="287" y="286"/>
                      <a:pt x="369" y="229"/>
                      <a:pt x="434" y="168"/>
                    </a:cubicBezTo>
                    <a:cubicBezTo>
                      <a:pt x="491" y="121"/>
                      <a:pt x="552" y="68"/>
                      <a:pt x="620" y="68"/>
                    </a:cubicBezTo>
                    <a:cubicBezTo>
                      <a:pt x="631" y="68"/>
                      <a:pt x="645" y="68"/>
                      <a:pt x="660" y="75"/>
                    </a:cubicBezTo>
                    <a:cubicBezTo>
                      <a:pt x="746" y="104"/>
                      <a:pt x="796" y="157"/>
                      <a:pt x="800" y="275"/>
                    </a:cubicBezTo>
                    <a:cubicBezTo>
                      <a:pt x="800" y="282"/>
                      <a:pt x="807" y="289"/>
                      <a:pt x="814" y="289"/>
                    </a:cubicBezTo>
                    <a:cubicBezTo>
                      <a:pt x="821" y="289"/>
                      <a:pt x="828" y="282"/>
                      <a:pt x="828" y="2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grpSp>
      <p:pic>
        <p:nvPicPr>
          <p:cNvPr id="215" name="Picture 214"/>
          <p:cNvPicPr/>
          <p:nvPr/>
        </p:nvPicPr>
        <p:blipFill>
          <a:blip r:embed="rId2"/>
          <a:stretch/>
        </p:blipFill>
        <p:spPr>
          <a:xfrm>
            <a:off x="4807800" y="1467720"/>
            <a:ext cx="5022000" cy="3332880"/>
          </a:xfrm>
          <a:prstGeom prst="rect">
            <a:avLst/>
          </a:prstGeom>
          <a:ln w="18000">
            <a:noFill/>
          </a:ln>
        </p:spPr>
      </p:pic>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childTnLst>
                          </p:cTn>
                        </p:par>
                        <p:par>
                          <p:cTn id="11" fill="hold">
                            <p:stCondLst>
                              <p:cond delay="1"/>
                            </p:stCondLst>
                            <p:childTnLst>
                              <p:par>
                                <p:cTn id="12" presetID="1" presetClass="entr" fill="hold" nodeType="afterEffect">
                                  <p:stCondLst>
                                    <p:cond delay="0"/>
                                  </p:stCondLst>
                                  <p:childTnLst>
                                    <p:set>
                                      <p:cBhvr>
                                        <p:cTn id="13"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PlaceHolder 1"/>
          <p:cNvSpPr>
            <a:spLocks noGrp="1"/>
          </p:cNvSpPr>
          <p:nvPr>
            <p:ph type="subTitle"/>
          </p:nvPr>
        </p:nvSpPr>
        <p:spPr>
          <a:xfrm>
            <a:off x="529560" y="228600"/>
            <a:ext cx="9071640" cy="512280"/>
          </a:xfrm>
          <a:prstGeom prst="rect">
            <a:avLst/>
          </a:prstGeom>
          <a:noFill/>
          <a:ln w="0">
            <a:noFill/>
          </a:ln>
        </p:spPr>
        <p:txBody>
          <a:bodyPr lIns="0" tIns="0" rIns="0" bIns="0" anchor="ctr">
            <a:noAutofit/>
          </a:bodyPr>
          <a:lstStyle/>
          <a:p>
            <a:pPr algn="ctr">
              <a:lnSpc>
                <a:spcPct val="110000"/>
              </a:lnSpc>
            </a:pPr>
            <a:r>
              <a:rPr lang="sv-SE" sz="3200" b="1" strike="noStrike" spc="-1">
                <a:solidFill>
                  <a:srgbClr val="009EDA"/>
                </a:solidFill>
                <a:latin typeface="Times New Roman" panose="02020603050405020304" pitchFamily="18" charset="0"/>
                <a:cs typeface="Times New Roman" panose="02020603050405020304" pitchFamily="18" charset="0"/>
              </a:rPr>
              <a:t>Bài tập thực hành 2/SGK/tr69</a:t>
            </a:r>
            <a:endParaRPr lang="de-AT" sz="3200" b="1" strike="noStrike" spc="-1">
              <a:solidFill>
                <a:srgbClr val="009EDA"/>
              </a:solidFill>
              <a:latin typeface="Times New Roman" panose="02020603050405020304" pitchFamily="18" charset="0"/>
              <a:cs typeface="Times New Roman" panose="02020603050405020304" pitchFamily="18" charset="0"/>
            </a:endParaRPr>
          </a:p>
        </p:txBody>
      </p:sp>
      <p:pic>
        <p:nvPicPr>
          <p:cNvPr id="217" name="Picture 216"/>
          <p:cNvPicPr/>
          <p:nvPr/>
        </p:nvPicPr>
        <p:blipFill>
          <a:blip r:embed="rId2"/>
          <a:stretch/>
        </p:blipFill>
        <p:spPr>
          <a:xfrm>
            <a:off x="2490107" y="2426950"/>
            <a:ext cx="5876280" cy="3015000"/>
          </a:xfrm>
          <a:prstGeom prst="rect">
            <a:avLst/>
          </a:prstGeom>
          <a:ln w="18000">
            <a:noFill/>
          </a:ln>
        </p:spPr>
      </p:pic>
      <p:grpSp>
        <p:nvGrpSpPr>
          <p:cNvPr id="218" name="Group 217"/>
          <p:cNvGrpSpPr/>
          <p:nvPr/>
        </p:nvGrpSpPr>
        <p:grpSpPr>
          <a:xfrm>
            <a:off x="228600" y="685800"/>
            <a:ext cx="9829800" cy="1605240"/>
            <a:chOff x="228600" y="685800"/>
            <a:chExt cx="9829800" cy="1605240"/>
          </a:xfrm>
        </p:grpSpPr>
        <p:sp>
          <p:nvSpPr>
            <p:cNvPr id="219" name="TextBox 218"/>
            <p:cNvSpPr txBox="1"/>
            <p:nvPr/>
          </p:nvSpPr>
          <p:spPr>
            <a:xfrm>
              <a:off x="228600" y="685800"/>
              <a:ext cx="9829800" cy="1605240"/>
            </a:xfrm>
            <a:prstGeom prst="rect">
              <a:avLst/>
            </a:prstGeom>
            <a:noFill/>
            <a:ln w="18000">
              <a:noFill/>
            </a:ln>
          </p:spPr>
          <p:txBody>
            <a:bodyPr lIns="36000" tIns="36000" rIns="36000" bIns="36000" anchor="t">
              <a:noAutofit/>
            </a:bodyPr>
            <a:lstStyle/>
            <a:p>
              <a:endParaRPr lang="de-AT" sz="3600" b="0" strike="noStrike" spc="-1">
                <a:solidFill>
                  <a:srgbClr val="000000"/>
                </a:solidFill>
                <a:latin typeface="Source Sans Pro"/>
              </a:endParaRPr>
            </a:p>
            <a:p>
              <a:r>
                <a:rPr lang="de-AT" sz="3600" b="0" strike="noStrike" spc="-1">
                  <a:solidFill>
                    <a:srgbClr val="000000"/>
                  </a:solidFill>
                  <a:latin typeface="Times New Roman"/>
                </a:rPr>
                <a:t>Cho </a:t>
              </a:r>
              <a:r>
                <a:rPr lang="de-AT" sz="3600" b="0" strike="noStrike" spc="-1">
                  <a:solidFill>
                    <a:srgbClr val="000000"/>
                  </a:solidFill>
                  <a:latin typeface="Times New Roman" panose="02020603050405020304" pitchFamily="18" charset="0"/>
                  <a:ea typeface="TexMaths Symbols"/>
                  <a:cs typeface="Times New Roman" panose="02020603050405020304" pitchFamily="18" charset="0"/>
                </a:rPr>
                <a:t>∆ ACE  và  ∆ ACF</a:t>
              </a:r>
              <a:r>
                <a:rPr lang="de-AT" sz="3600" b="0" strike="noStrike" spc="-1">
                  <a:solidFill>
                    <a:srgbClr val="000000"/>
                  </a:solidFill>
                  <a:latin typeface="Times New Roman" panose="02020603050405020304" pitchFamily="18" charset="0"/>
                  <a:ea typeface="Times New Roman"/>
                  <a:cs typeface="Times New Roman" panose="02020603050405020304" pitchFamily="18" charset="0"/>
                </a:rPr>
                <a:t> </a:t>
              </a:r>
              <a:r>
                <a:rPr lang="de-AT" sz="3600" b="0" strike="noStrike" spc="-1">
                  <a:solidFill>
                    <a:srgbClr val="000000"/>
                  </a:solidFill>
                  <a:latin typeface="Times New Roman"/>
                  <a:ea typeface="Times New Roman"/>
                </a:rPr>
                <a:t>có các kích thước như hình 8. Chứng minh rằng</a:t>
              </a:r>
              <a:endParaRPr lang="de-AT" sz="3600" b="0" strike="noStrike" spc="-1">
                <a:solidFill>
                  <a:srgbClr val="000000"/>
                </a:solidFill>
                <a:latin typeface="Source Sans Pro"/>
              </a:endParaRPr>
            </a:p>
          </p:txBody>
        </p:sp>
        <p:grpSp>
          <p:nvGrpSpPr>
            <p:cNvPr id="220" name="Group 219"/>
            <p:cNvGrpSpPr/>
            <p:nvPr/>
          </p:nvGrpSpPr>
          <p:grpSpPr>
            <a:xfrm>
              <a:off x="4096800" y="1851480"/>
              <a:ext cx="3443760" cy="334440"/>
              <a:chOff x="4096800" y="1851480"/>
              <a:chExt cx="3443760" cy="334440"/>
            </a:xfrm>
          </p:grpSpPr>
          <p:sp>
            <p:nvSpPr>
              <p:cNvPr id="221" name="Freeform: Shape 220"/>
              <p:cNvSpPr/>
              <p:nvPr/>
            </p:nvSpPr>
            <p:spPr>
              <a:xfrm>
                <a:off x="4096800" y="1851480"/>
                <a:ext cx="335520" cy="324000"/>
              </a:xfrm>
              <a:custGeom>
                <a:avLst/>
                <a:gdLst/>
                <a:ahLst/>
                <a:cxnLst/>
                <a:rect l="0" t="0" r="r" b="b"/>
                <a:pathLst>
                  <a:path w="932" h="900">
                    <a:moveTo>
                      <a:pt x="932" y="893"/>
                    </a:moveTo>
                    <a:cubicBezTo>
                      <a:pt x="930" y="887"/>
                      <a:pt x="932" y="886"/>
                      <a:pt x="925" y="875"/>
                    </a:cubicBezTo>
                    <a:cubicBezTo>
                      <a:pt x="782" y="591"/>
                      <a:pt x="640" y="306"/>
                      <a:pt x="497" y="22"/>
                    </a:cubicBezTo>
                    <a:cubicBezTo>
                      <a:pt x="490" y="7"/>
                      <a:pt x="486" y="0"/>
                      <a:pt x="464" y="0"/>
                    </a:cubicBezTo>
                    <a:cubicBezTo>
                      <a:pt x="443" y="0"/>
                      <a:pt x="439" y="7"/>
                      <a:pt x="432" y="22"/>
                    </a:cubicBezTo>
                    <a:cubicBezTo>
                      <a:pt x="289" y="306"/>
                      <a:pt x="146" y="591"/>
                      <a:pt x="4" y="875"/>
                    </a:cubicBezTo>
                    <a:cubicBezTo>
                      <a:pt x="0" y="886"/>
                      <a:pt x="1" y="887"/>
                      <a:pt x="0" y="893"/>
                    </a:cubicBezTo>
                    <a:cubicBezTo>
                      <a:pt x="0" y="900"/>
                      <a:pt x="7" y="900"/>
                      <a:pt x="25" y="900"/>
                    </a:cubicBezTo>
                    <a:cubicBezTo>
                      <a:pt x="318" y="900"/>
                      <a:pt x="611" y="900"/>
                      <a:pt x="904" y="900"/>
                    </a:cubicBezTo>
                    <a:cubicBezTo>
                      <a:pt x="925" y="900"/>
                      <a:pt x="932" y="900"/>
                      <a:pt x="932" y="893"/>
                    </a:cubicBezTo>
                    <a:moveTo>
                      <a:pt x="763" y="807"/>
                    </a:moveTo>
                    <a:cubicBezTo>
                      <a:pt x="536" y="807"/>
                      <a:pt x="310" y="807"/>
                      <a:pt x="83" y="807"/>
                    </a:cubicBezTo>
                    <a:cubicBezTo>
                      <a:pt x="197" y="580"/>
                      <a:pt x="311" y="353"/>
                      <a:pt x="425" y="126"/>
                    </a:cubicBezTo>
                    <a:cubicBezTo>
                      <a:pt x="538" y="353"/>
                      <a:pt x="650" y="580"/>
                      <a:pt x="763" y="80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22" name="Freeform: Shape 221"/>
              <p:cNvSpPr/>
              <p:nvPr/>
            </p:nvSpPr>
            <p:spPr>
              <a:xfrm>
                <a:off x="4470120" y="1851480"/>
                <a:ext cx="312480" cy="324000"/>
              </a:xfrm>
              <a:custGeom>
                <a:avLst/>
                <a:gdLst/>
                <a:ahLst/>
                <a:cxnLst/>
                <a:rect l="0" t="0" r="r" b="b"/>
                <a:pathLst>
                  <a:path w="868" h="900">
                    <a:moveTo>
                      <a:pt x="868" y="875"/>
                    </a:moveTo>
                    <a:cubicBezTo>
                      <a:pt x="868" y="861"/>
                      <a:pt x="853" y="861"/>
                      <a:pt x="839" y="861"/>
                    </a:cubicBezTo>
                    <a:cubicBezTo>
                      <a:pt x="760" y="861"/>
                      <a:pt x="760" y="853"/>
                      <a:pt x="756" y="817"/>
                    </a:cubicBezTo>
                    <a:cubicBezTo>
                      <a:pt x="731" y="555"/>
                      <a:pt x="706" y="292"/>
                      <a:pt x="680" y="29"/>
                    </a:cubicBezTo>
                    <a:cubicBezTo>
                      <a:pt x="677" y="4"/>
                      <a:pt x="677" y="0"/>
                      <a:pt x="655" y="0"/>
                    </a:cubicBezTo>
                    <a:cubicBezTo>
                      <a:pt x="634" y="0"/>
                      <a:pt x="630" y="7"/>
                      <a:pt x="623" y="22"/>
                    </a:cubicBezTo>
                    <a:cubicBezTo>
                      <a:pt x="476" y="266"/>
                      <a:pt x="330" y="511"/>
                      <a:pt x="184" y="756"/>
                    </a:cubicBezTo>
                    <a:cubicBezTo>
                      <a:pt x="133" y="843"/>
                      <a:pt x="83" y="857"/>
                      <a:pt x="25" y="861"/>
                    </a:cubicBezTo>
                    <a:cubicBezTo>
                      <a:pt x="11" y="864"/>
                      <a:pt x="0" y="864"/>
                      <a:pt x="0" y="886"/>
                    </a:cubicBezTo>
                    <a:cubicBezTo>
                      <a:pt x="0" y="897"/>
                      <a:pt x="7" y="900"/>
                      <a:pt x="18" y="900"/>
                    </a:cubicBezTo>
                    <a:cubicBezTo>
                      <a:pt x="50" y="900"/>
                      <a:pt x="90" y="897"/>
                      <a:pt x="126" y="897"/>
                    </a:cubicBezTo>
                    <a:cubicBezTo>
                      <a:pt x="166" y="897"/>
                      <a:pt x="212" y="900"/>
                      <a:pt x="252" y="900"/>
                    </a:cubicBezTo>
                    <a:cubicBezTo>
                      <a:pt x="259" y="900"/>
                      <a:pt x="277" y="900"/>
                      <a:pt x="277" y="879"/>
                    </a:cubicBezTo>
                    <a:cubicBezTo>
                      <a:pt x="277" y="864"/>
                      <a:pt x="263" y="861"/>
                      <a:pt x="256" y="861"/>
                    </a:cubicBezTo>
                    <a:cubicBezTo>
                      <a:pt x="227" y="861"/>
                      <a:pt x="194" y="850"/>
                      <a:pt x="194" y="817"/>
                    </a:cubicBezTo>
                    <a:cubicBezTo>
                      <a:pt x="194" y="803"/>
                      <a:pt x="205" y="789"/>
                      <a:pt x="212" y="771"/>
                    </a:cubicBezTo>
                    <a:cubicBezTo>
                      <a:pt x="223" y="756"/>
                      <a:pt x="223" y="756"/>
                      <a:pt x="310" y="612"/>
                    </a:cubicBezTo>
                    <a:cubicBezTo>
                      <a:pt x="415" y="612"/>
                      <a:pt x="521" y="612"/>
                      <a:pt x="626" y="612"/>
                    </a:cubicBezTo>
                    <a:cubicBezTo>
                      <a:pt x="630" y="637"/>
                      <a:pt x="648" y="807"/>
                      <a:pt x="648" y="821"/>
                    </a:cubicBezTo>
                    <a:cubicBezTo>
                      <a:pt x="648" y="857"/>
                      <a:pt x="583" y="861"/>
                      <a:pt x="558" y="861"/>
                    </a:cubicBezTo>
                    <a:cubicBezTo>
                      <a:pt x="540" y="861"/>
                      <a:pt x="526" y="861"/>
                      <a:pt x="526" y="886"/>
                    </a:cubicBezTo>
                    <a:cubicBezTo>
                      <a:pt x="526" y="900"/>
                      <a:pt x="538" y="895"/>
                      <a:pt x="544" y="900"/>
                    </a:cubicBezTo>
                    <a:cubicBezTo>
                      <a:pt x="594" y="900"/>
                      <a:pt x="652" y="897"/>
                      <a:pt x="702" y="897"/>
                    </a:cubicBezTo>
                    <a:cubicBezTo>
                      <a:pt x="734" y="897"/>
                      <a:pt x="814" y="900"/>
                      <a:pt x="846" y="900"/>
                    </a:cubicBezTo>
                    <a:cubicBezTo>
                      <a:pt x="853" y="900"/>
                      <a:pt x="868" y="900"/>
                      <a:pt x="868" y="875"/>
                    </a:cubicBezTo>
                    <a:moveTo>
                      <a:pt x="623" y="573"/>
                    </a:moveTo>
                    <a:cubicBezTo>
                      <a:pt x="527" y="573"/>
                      <a:pt x="431" y="573"/>
                      <a:pt x="335" y="573"/>
                    </a:cubicBezTo>
                    <a:cubicBezTo>
                      <a:pt x="418" y="433"/>
                      <a:pt x="500" y="294"/>
                      <a:pt x="583" y="155"/>
                    </a:cubicBezTo>
                    <a:cubicBezTo>
                      <a:pt x="596" y="294"/>
                      <a:pt x="610" y="433"/>
                      <a:pt x="623" y="5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23" name="Freeform: Shape 222"/>
              <p:cNvSpPr/>
              <p:nvPr/>
            </p:nvSpPr>
            <p:spPr>
              <a:xfrm>
                <a:off x="4818600" y="1856520"/>
                <a:ext cx="322560" cy="329400"/>
              </a:xfrm>
              <a:custGeom>
                <a:avLst/>
                <a:gdLst/>
                <a:ahLst/>
                <a:cxnLst/>
                <a:rect l="0" t="0" r="r" b="b"/>
                <a:pathLst>
                  <a:path w="896" h="915">
                    <a:moveTo>
                      <a:pt x="896" y="11"/>
                    </a:moveTo>
                    <a:cubicBezTo>
                      <a:pt x="896" y="7"/>
                      <a:pt x="893" y="0"/>
                      <a:pt x="882" y="0"/>
                    </a:cubicBezTo>
                    <a:cubicBezTo>
                      <a:pt x="878" y="0"/>
                      <a:pt x="878" y="0"/>
                      <a:pt x="864" y="14"/>
                    </a:cubicBezTo>
                    <a:cubicBezTo>
                      <a:pt x="834" y="47"/>
                      <a:pt x="804" y="79"/>
                      <a:pt x="774" y="112"/>
                    </a:cubicBezTo>
                    <a:cubicBezTo>
                      <a:pt x="763" y="94"/>
                      <a:pt x="706" y="0"/>
                      <a:pt x="565" y="0"/>
                    </a:cubicBezTo>
                    <a:cubicBezTo>
                      <a:pt x="284" y="0"/>
                      <a:pt x="0" y="277"/>
                      <a:pt x="0" y="569"/>
                    </a:cubicBezTo>
                    <a:cubicBezTo>
                      <a:pt x="0" y="778"/>
                      <a:pt x="148" y="915"/>
                      <a:pt x="342" y="915"/>
                    </a:cubicBezTo>
                    <a:cubicBezTo>
                      <a:pt x="454" y="915"/>
                      <a:pt x="547" y="864"/>
                      <a:pt x="616" y="807"/>
                    </a:cubicBezTo>
                    <a:cubicBezTo>
                      <a:pt x="734" y="702"/>
                      <a:pt x="752" y="587"/>
                      <a:pt x="752" y="583"/>
                    </a:cubicBezTo>
                    <a:cubicBezTo>
                      <a:pt x="752" y="573"/>
                      <a:pt x="743" y="576"/>
                      <a:pt x="738" y="573"/>
                    </a:cubicBezTo>
                    <a:cubicBezTo>
                      <a:pt x="731" y="573"/>
                      <a:pt x="724" y="576"/>
                      <a:pt x="724" y="583"/>
                    </a:cubicBezTo>
                    <a:cubicBezTo>
                      <a:pt x="713" y="623"/>
                      <a:pt x="680" y="709"/>
                      <a:pt x="594" y="785"/>
                    </a:cubicBezTo>
                    <a:cubicBezTo>
                      <a:pt x="508" y="853"/>
                      <a:pt x="428" y="875"/>
                      <a:pt x="364" y="875"/>
                    </a:cubicBezTo>
                    <a:cubicBezTo>
                      <a:pt x="248" y="875"/>
                      <a:pt x="115" y="810"/>
                      <a:pt x="115" y="612"/>
                    </a:cubicBezTo>
                    <a:cubicBezTo>
                      <a:pt x="115" y="544"/>
                      <a:pt x="140" y="338"/>
                      <a:pt x="266" y="191"/>
                    </a:cubicBezTo>
                    <a:cubicBezTo>
                      <a:pt x="346" y="101"/>
                      <a:pt x="464" y="40"/>
                      <a:pt x="576" y="40"/>
                    </a:cubicBezTo>
                    <a:cubicBezTo>
                      <a:pt x="706" y="40"/>
                      <a:pt x="781" y="137"/>
                      <a:pt x="781" y="281"/>
                    </a:cubicBezTo>
                    <a:cubicBezTo>
                      <a:pt x="781" y="331"/>
                      <a:pt x="774" y="333"/>
                      <a:pt x="774" y="346"/>
                    </a:cubicBezTo>
                    <a:cubicBezTo>
                      <a:pt x="774" y="358"/>
                      <a:pt x="788" y="356"/>
                      <a:pt x="796" y="356"/>
                    </a:cubicBezTo>
                    <a:cubicBezTo>
                      <a:pt x="810" y="356"/>
                      <a:pt x="810" y="356"/>
                      <a:pt x="817" y="331"/>
                    </a:cubicBezTo>
                    <a:cubicBezTo>
                      <a:pt x="844" y="224"/>
                      <a:pt x="870" y="118"/>
                      <a:pt x="896"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24" name="Freeform: Shape 223"/>
              <p:cNvSpPr/>
              <p:nvPr/>
            </p:nvSpPr>
            <p:spPr>
              <a:xfrm>
                <a:off x="5171040" y="1868400"/>
                <a:ext cx="330840" cy="307080"/>
              </a:xfrm>
              <a:custGeom>
                <a:avLst/>
                <a:gdLst/>
                <a:ahLst/>
                <a:cxnLst/>
                <a:rect l="0" t="0" r="r" b="b"/>
                <a:pathLst>
                  <a:path w="919" h="853">
                    <a:moveTo>
                      <a:pt x="918" y="32"/>
                    </a:moveTo>
                    <a:cubicBezTo>
                      <a:pt x="922" y="0"/>
                      <a:pt x="914" y="0"/>
                      <a:pt x="886" y="0"/>
                    </a:cubicBezTo>
                    <a:cubicBezTo>
                      <a:pt x="672" y="0"/>
                      <a:pt x="458" y="0"/>
                      <a:pt x="245" y="0"/>
                    </a:cubicBezTo>
                    <a:cubicBezTo>
                      <a:pt x="220" y="0"/>
                      <a:pt x="209" y="0"/>
                      <a:pt x="209" y="25"/>
                    </a:cubicBezTo>
                    <a:cubicBezTo>
                      <a:pt x="209" y="36"/>
                      <a:pt x="220" y="36"/>
                      <a:pt x="241" y="36"/>
                    </a:cubicBezTo>
                    <a:cubicBezTo>
                      <a:pt x="288" y="36"/>
                      <a:pt x="324" y="36"/>
                      <a:pt x="324" y="61"/>
                    </a:cubicBezTo>
                    <a:cubicBezTo>
                      <a:pt x="324" y="65"/>
                      <a:pt x="324" y="68"/>
                      <a:pt x="320" y="90"/>
                    </a:cubicBezTo>
                    <a:cubicBezTo>
                      <a:pt x="264" y="312"/>
                      <a:pt x="208" y="534"/>
                      <a:pt x="151" y="756"/>
                    </a:cubicBezTo>
                    <a:cubicBezTo>
                      <a:pt x="140" y="807"/>
                      <a:pt x="137" y="814"/>
                      <a:pt x="36" y="814"/>
                    </a:cubicBezTo>
                    <a:cubicBezTo>
                      <a:pt x="14" y="814"/>
                      <a:pt x="0" y="814"/>
                      <a:pt x="0" y="839"/>
                    </a:cubicBezTo>
                    <a:cubicBezTo>
                      <a:pt x="0" y="853"/>
                      <a:pt x="14" y="853"/>
                      <a:pt x="36" y="853"/>
                    </a:cubicBezTo>
                    <a:cubicBezTo>
                      <a:pt x="256" y="853"/>
                      <a:pt x="475" y="853"/>
                      <a:pt x="695" y="853"/>
                    </a:cubicBezTo>
                    <a:cubicBezTo>
                      <a:pt x="724" y="853"/>
                      <a:pt x="724" y="853"/>
                      <a:pt x="731" y="832"/>
                    </a:cubicBezTo>
                    <a:cubicBezTo>
                      <a:pt x="770" y="742"/>
                      <a:pt x="810" y="652"/>
                      <a:pt x="850" y="562"/>
                    </a:cubicBezTo>
                    <a:cubicBezTo>
                      <a:pt x="850" y="555"/>
                      <a:pt x="854" y="550"/>
                      <a:pt x="857" y="544"/>
                    </a:cubicBezTo>
                    <a:cubicBezTo>
                      <a:pt x="851" y="539"/>
                      <a:pt x="857" y="529"/>
                      <a:pt x="839" y="529"/>
                    </a:cubicBezTo>
                    <a:cubicBezTo>
                      <a:pt x="828" y="529"/>
                      <a:pt x="824" y="537"/>
                      <a:pt x="824" y="544"/>
                    </a:cubicBezTo>
                    <a:cubicBezTo>
                      <a:pt x="742" y="731"/>
                      <a:pt x="695" y="814"/>
                      <a:pt x="479" y="814"/>
                    </a:cubicBezTo>
                    <a:cubicBezTo>
                      <a:pt x="418" y="814"/>
                      <a:pt x="356" y="814"/>
                      <a:pt x="295" y="814"/>
                    </a:cubicBezTo>
                    <a:cubicBezTo>
                      <a:pt x="277" y="814"/>
                      <a:pt x="274" y="814"/>
                      <a:pt x="266" y="814"/>
                    </a:cubicBezTo>
                    <a:cubicBezTo>
                      <a:pt x="252" y="814"/>
                      <a:pt x="248" y="810"/>
                      <a:pt x="248" y="803"/>
                    </a:cubicBezTo>
                    <a:cubicBezTo>
                      <a:pt x="248" y="799"/>
                      <a:pt x="248" y="796"/>
                      <a:pt x="256" y="774"/>
                    </a:cubicBezTo>
                    <a:cubicBezTo>
                      <a:pt x="284" y="659"/>
                      <a:pt x="313" y="544"/>
                      <a:pt x="342" y="428"/>
                    </a:cubicBezTo>
                    <a:cubicBezTo>
                      <a:pt x="384" y="428"/>
                      <a:pt x="426" y="428"/>
                      <a:pt x="468" y="428"/>
                    </a:cubicBezTo>
                    <a:cubicBezTo>
                      <a:pt x="576" y="428"/>
                      <a:pt x="576" y="454"/>
                      <a:pt x="576" y="486"/>
                    </a:cubicBezTo>
                    <a:cubicBezTo>
                      <a:pt x="576" y="497"/>
                      <a:pt x="576" y="511"/>
                      <a:pt x="565" y="547"/>
                    </a:cubicBezTo>
                    <a:cubicBezTo>
                      <a:pt x="562" y="555"/>
                      <a:pt x="562" y="558"/>
                      <a:pt x="562" y="562"/>
                    </a:cubicBezTo>
                    <a:cubicBezTo>
                      <a:pt x="562" y="569"/>
                      <a:pt x="565" y="576"/>
                      <a:pt x="580" y="576"/>
                    </a:cubicBezTo>
                    <a:cubicBezTo>
                      <a:pt x="587" y="576"/>
                      <a:pt x="590" y="569"/>
                      <a:pt x="598" y="551"/>
                    </a:cubicBezTo>
                    <a:cubicBezTo>
                      <a:pt x="622" y="452"/>
                      <a:pt x="646" y="354"/>
                      <a:pt x="670" y="256"/>
                    </a:cubicBezTo>
                    <a:cubicBezTo>
                      <a:pt x="670" y="248"/>
                      <a:pt x="662" y="241"/>
                      <a:pt x="655" y="241"/>
                    </a:cubicBezTo>
                    <a:cubicBezTo>
                      <a:pt x="644" y="241"/>
                      <a:pt x="641" y="252"/>
                      <a:pt x="637" y="266"/>
                    </a:cubicBezTo>
                    <a:cubicBezTo>
                      <a:pt x="608" y="360"/>
                      <a:pt x="587" y="389"/>
                      <a:pt x="472" y="389"/>
                    </a:cubicBezTo>
                    <a:cubicBezTo>
                      <a:pt x="432" y="389"/>
                      <a:pt x="392" y="389"/>
                      <a:pt x="353" y="389"/>
                    </a:cubicBezTo>
                    <a:cubicBezTo>
                      <a:pt x="378" y="288"/>
                      <a:pt x="403" y="187"/>
                      <a:pt x="428" y="86"/>
                    </a:cubicBezTo>
                    <a:cubicBezTo>
                      <a:pt x="439" y="43"/>
                      <a:pt x="439" y="36"/>
                      <a:pt x="497" y="36"/>
                    </a:cubicBezTo>
                    <a:cubicBezTo>
                      <a:pt x="556" y="36"/>
                      <a:pt x="614" y="36"/>
                      <a:pt x="673" y="36"/>
                    </a:cubicBezTo>
                    <a:cubicBezTo>
                      <a:pt x="828" y="36"/>
                      <a:pt x="868" y="76"/>
                      <a:pt x="868" y="176"/>
                    </a:cubicBezTo>
                    <a:cubicBezTo>
                      <a:pt x="868" y="209"/>
                      <a:pt x="868" y="209"/>
                      <a:pt x="860" y="245"/>
                    </a:cubicBezTo>
                    <a:cubicBezTo>
                      <a:pt x="860" y="252"/>
                      <a:pt x="860" y="259"/>
                      <a:pt x="860" y="266"/>
                    </a:cubicBezTo>
                    <a:cubicBezTo>
                      <a:pt x="860" y="274"/>
                      <a:pt x="864" y="281"/>
                      <a:pt x="875" y="281"/>
                    </a:cubicBezTo>
                    <a:cubicBezTo>
                      <a:pt x="889" y="281"/>
                      <a:pt x="889" y="274"/>
                      <a:pt x="893" y="252"/>
                    </a:cubicBezTo>
                    <a:cubicBezTo>
                      <a:pt x="901" y="179"/>
                      <a:pt x="910" y="106"/>
                      <a:pt x="918"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25" name="Freeform: Shape 224"/>
              <p:cNvSpPr/>
              <p:nvPr/>
            </p:nvSpPr>
            <p:spPr>
              <a:xfrm>
                <a:off x="5667480" y="2009520"/>
                <a:ext cx="300600" cy="105120"/>
              </a:xfrm>
              <a:custGeom>
                <a:avLst/>
                <a:gdLst/>
                <a:ahLst/>
                <a:cxnLst/>
                <a:rect l="0" t="0" r="r" b="b"/>
                <a:pathLst>
                  <a:path w="835" h="292">
                    <a:moveTo>
                      <a:pt x="835" y="277"/>
                    </a:moveTo>
                    <a:cubicBezTo>
                      <a:pt x="828" y="133"/>
                      <a:pt x="792" y="47"/>
                      <a:pt x="684" y="14"/>
                    </a:cubicBezTo>
                    <a:cubicBezTo>
                      <a:pt x="666" y="7"/>
                      <a:pt x="644" y="4"/>
                      <a:pt x="626" y="4"/>
                    </a:cubicBezTo>
                    <a:cubicBezTo>
                      <a:pt x="544" y="4"/>
                      <a:pt x="464" y="61"/>
                      <a:pt x="396" y="122"/>
                    </a:cubicBezTo>
                    <a:cubicBezTo>
                      <a:pt x="338" y="173"/>
                      <a:pt x="277" y="227"/>
                      <a:pt x="209" y="227"/>
                    </a:cubicBezTo>
                    <a:cubicBezTo>
                      <a:pt x="198" y="227"/>
                      <a:pt x="184" y="223"/>
                      <a:pt x="169" y="220"/>
                    </a:cubicBezTo>
                    <a:cubicBezTo>
                      <a:pt x="83" y="191"/>
                      <a:pt x="32" y="133"/>
                      <a:pt x="29" y="18"/>
                    </a:cubicBezTo>
                    <a:cubicBezTo>
                      <a:pt x="29" y="7"/>
                      <a:pt x="22" y="0"/>
                      <a:pt x="14" y="0"/>
                    </a:cubicBezTo>
                    <a:cubicBezTo>
                      <a:pt x="4" y="0"/>
                      <a:pt x="0" y="7"/>
                      <a:pt x="0" y="18"/>
                    </a:cubicBezTo>
                    <a:cubicBezTo>
                      <a:pt x="4" y="162"/>
                      <a:pt x="43" y="248"/>
                      <a:pt x="151" y="281"/>
                    </a:cubicBezTo>
                    <a:cubicBezTo>
                      <a:pt x="169" y="288"/>
                      <a:pt x="187" y="292"/>
                      <a:pt x="205" y="292"/>
                    </a:cubicBezTo>
                    <a:cubicBezTo>
                      <a:pt x="288" y="292"/>
                      <a:pt x="371" y="234"/>
                      <a:pt x="439" y="173"/>
                    </a:cubicBezTo>
                    <a:cubicBezTo>
                      <a:pt x="493" y="122"/>
                      <a:pt x="558" y="68"/>
                      <a:pt x="623" y="68"/>
                    </a:cubicBezTo>
                    <a:cubicBezTo>
                      <a:pt x="637" y="68"/>
                      <a:pt x="652" y="72"/>
                      <a:pt x="662" y="76"/>
                    </a:cubicBezTo>
                    <a:cubicBezTo>
                      <a:pt x="752" y="104"/>
                      <a:pt x="799" y="158"/>
                      <a:pt x="803" y="277"/>
                    </a:cubicBezTo>
                    <a:cubicBezTo>
                      <a:pt x="803" y="288"/>
                      <a:pt x="810" y="292"/>
                      <a:pt x="821" y="292"/>
                    </a:cubicBezTo>
                    <a:cubicBezTo>
                      <a:pt x="828" y="292"/>
                      <a:pt x="835" y="288"/>
                      <a:pt x="835" y="27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26" name="Freeform: Shape 225"/>
              <p:cNvSpPr/>
              <p:nvPr/>
            </p:nvSpPr>
            <p:spPr>
              <a:xfrm>
                <a:off x="6141960" y="1851480"/>
                <a:ext cx="335520" cy="324000"/>
              </a:xfrm>
              <a:custGeom>
                <a:avLst/>
                <a:gdLst/>
                <a:ahLst/>
                <a:cxnLst/>
                <a:rect l="0" t="0" r="r" b="b"/>
                <a:pathLst>
                  <a:path w="932" h="900">
                    <a:moveTo>
                      <a:pt x="932" y="893"/>
                    </a:moveTo>
                    <a:cubicBezTo>
                      <a:pt x="930" y="887"/>
                      <a:pt x="932" y="886"/>
                      <a:pt x="925" y="875"/>
                    </a:cubicBezTo>
                    <a:cubicBezTo>
                      <a:pt x="782" y="591"/>
                      <a:pt x="640" y="306"/>
                      <a:pt x="497" y="22"/>
                    </a:cubicBezTo>
                    <a:cubicBezTo>
                      <a:pt x="490" y="7"/>
                      <a:pt x="486" y="0"/>
                      <a:pt x="464" y="0"/>
                    </a:cubicBezTo>
                    <a:cubicBezTo>
                      <a:pt x="443" y="0"/>
                      <a:pt x="443" y="7"/>
                      <a:pt x="432" y="22"/>
                    </a:cubicBezTo>
                    <a:cubicBezTo>
                      <a:pt x="289" y="306"/>
                      <a:pt x="146" y="591"/>
                      <a:pt x="4" y="875"/>
                    </a:cubicBezTo>
                    <a:cubicBezTo>
                      <a:pt x="0" y="886"/>
                      <a:pt x="1" y="887"/>
                      <a:pt x="0" y="893"/>
                    </a:cubicBezTo>
                    <a:cubicBezTo>
                      <a:pt x="0" y="900"/>
                      <a:pt x="7" y="900"/>
                      <a:pt x="25" y="900"/>
                    </a:cubicBezTo>
                    <a:cubicBezTo>
                      <a:pt x="318" y="900"/>
                      <a:pt x="611" y="900"/>
                      <a:pt x="904" y="900"/>
                    </a:cubicBezTo>
                    <a:cubicBezTo>
                      <a:pt x="925" y="900"/>
                      <a:pt x="932" y="900"/>
                      <a:pt x="932" y="893"/>
                    </a:cubicBezTo>
                    <a:moveTo>
                      <a:pt x="767" y="807"/>
                    </a:moveTo>
                    <a:cubicBezTo>
                      <a:pt x="539" y="807"/>
                      <a:pt x="311" y="807"/>
                      <a:pt x="83" y="807"/>
                    </a:cubicBezTo>
                    <a:cubicBezTo>
                      <a:pt x="197" y="580"/>
                      <a:pt x="311" y="353"/>
                      <a:pt x="425" y="126"/>
                    </a:cubicBezTo>
                    <a:cubicBezTo>
                      <a:pt x="539" y="353"/>
                      <a:pt x="653" y="580"/>
                      <a:pt x="767" y="80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27" name="Freeform: Shape 226"/>
              <p:cNvSpPr/>
              <p:nvPr/>
            </p:nvSpPr>
            <p:spPr>
              <a:xfrm>
                <a:off x="6514920" y="1851480"/>
                <a:ext cx="312480" cy="324000"/>
              </a:xfrm>
              <a:custGeom>
                <a:avLst/>
                <a:gdLst/>
                <a:ahLst/>
                <a:cxnLst/>
                <a:rect l="0" t="0" r="r" b="b"/>
                <a:pathLst>
                  <a:path w="868" h="900">
                    <a:moveTo>
                      <a:pt x="868" y="875"/>
                    </a:moveTo>
                    <a:cubicBezTo>
                      <a:pt x="868" y="861"/>
                      <a:pt x="857" y="861"/>
                      <a:pt x="839" y="861"/>
                    </a:cubicBezTo>
                    <a:cubicBezTo>
                      <a:pt x="760" y="861"/>
                      <a:pt x="760" y="853"/>
                      <a:pt x="756" y="817"/>
                    </a:cubicBezTo>
                    <a:cubicBezTo>
                      <a:pt x="731" y="555"/>
                      <a:pt x="706" y="292"/>
                      <a:pt x="680" y="29"/>
                    </a:cubicBezTo>
                    <a:cubicBezTo>
                      <a:pt x="677" y="4"/>
                      <a:pt x="677" y="0"/>
                      <a:pt x="655" y="0"/>
                    </a:cubicBezTo>
                    <a:cubicBezTo>
                      <a:pt x="634" y="0"/>
                      <a:pt x="630" y="7"/>
                      <a:pt x="623" y="22"/>
                    </a:cubicBezTo>
                    <a:cubicBezTo>
                      <a:pt x="476" y="266"/>
                      <a:pt x="330" y="511"/>
                      <a:pt x="184" y="756"/>
                    </a:cubicBezTo>
                    <a:cubicBezTo>
                      <a:pt x="133" y="843"/>
                      <a:pt x="83" y="857"/>
                      <a:pt x="25" y="861"/>
                    </a:cubicBezTo>
                    <a:cubicBezTo>
                      <a:pt x="11" y="864"/>
                      <a:pt x="0" y="864"/>
                      <a:pt x="0" y="886"/>
                    </a:cubicBezTo>
                    <a:cubicBezTo>
                      <a:pt x="0" y="897"/>
                      <a:pt x="7" y="900"/>
                      <a:pt x="18" y="900"/>
                    </a:cubicBezTo>
                    <a:cubicBezTo>
                      <a:pt x="50" y="900"/>
                      <a:pt x="90" y="897"/>
                      <a:pt x="126" y="897"/>
                    </a:cubicBezTo>
                    <a:cubicBezTo>
                      <a:pt x="166" y="897"/>
                      <a:pt x="212" y="900"/>
                      <a:pt x="252" y="900"/>
                    </a:cubicBezTo>
                    <a:cubicBezTo>
                      <a:pt x="259" y="900"/>
                      <a:pt x="277" y="900"/>
                      <a:pt x="277" y="879"/>
                    </a:cubicBezTo>
                    <a:cubicBezTo>
                      <a:pt x="277" y="864"/>
                      <a:pt x="263" y="861"/>
                      <a:pt x="256" y="861"/>
                    </a:cubicBezTo>
                    <a:cubicBezTo>
                      <a:pt x="227" y="861"/>
                      <a:pt x="198" y="850"/>
                      <a:pt x="198" y="817"/>
                    </a:cubicBezTo>
                    <a:cubicBezTo>
                      <a:pt x="198" y="803"/>
                      <a:pt x="205" y="789"/>
                      <a:pt x="212" y="771"/>
                    </a:cubicBezTo>
                    <a:cubicBezTo>
                      <a:pt x="223" y="756"/>
                      <a:pt x="223" y="756"/>
                      <a:pt x="310" y="612"/>
                    </a:cubicBezTo>
                    <a:cubicBezTo>
                      <a:pt x="415" y="612"/>
                      <a:pt x="521" y="612"/>
                      <a:pt x="626" y="612"/>
                    </a:cubicBezTo>
                    <a:cubicBezTo>
                      <a:pt x="630" y="637"/>
                      <a:pt x="648" y="807"/>
                      <a:pt x="648" y="821"/>
                    </a:cubicBezTo>
                    <a:cubicBezTo>
                      <a:pt x="648" y="857"/>
                      <a:pt x="583" y="861"/>
                      <a:pt x="558" y="861"/>
                    </a:cubicBezTo>
                    <a:cubicBezTo>
                      <a:pt x="540" y="861"/>
                      <a:pt x="526" y="861"/>
                      <a:pt x="526" y="886"/>
                    </a:cubicBezTo>
                    <a:cubicBezTo>
                      <a:pt x="526" y="900"/>
                      <a:pt x="538" y="895"/>
                      <a:pt x="544" y="900"/>
                    </a:cubicBezTo>
                    <a:cubicBezTo>
                      <a:pt x="598" y="900"/>
                      <a:pt x="652" y="897"/>
                      <a:pt x="702" y="897"/>
                    </a:cubicBezTo>
                    <a:cubicBezTo>
                      <a:pt x="734" y="897"/>
                      <a:pt x="814" y="900"/>
                      <a:pt x="846" y="900"/>
                    </a:cubicBezTo>
                    <a:cubicBezTo>
                      <a:pt x="853" y="900"/>
                      <a:pt x="868" y="900"/>
                      <a:pt x="868" y="875"/>
                    </a:cubicBezTo>
                    <a:moveTo>
                      <a:pt x="623" y="573"/>
                    </a:moveTo>
                    <a:cubicBezTo>
                      <a:pt x="527" y="573"/>
                      <a:pt x="431" y="573"/>
                      <a:pt x="335" y="573"/>
                    </a:cubicBezTo>
                    <a:cubicBezTo>
                      <a:pt x="418" y="433"/>
                      <a:pt x="500" y="294"/>
                      <a:pt x="583" y="155"/>
                    </a:cubicBezTo>
                    <a:cubicBezTo>
                      <a:pt x="596" y="294"/>
                      <a:pt x="610" y="433"/>
                      <a:pt x="623" y="5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28" name="Freeform: Shape 227"/>
              <p:cNvSpPr/>
              <p:nvPr/>
            </p:nvSpPr>
            <p:spPr>
              <a:xfrm>
                <a:off x="6863760" y="1856520"/>
                <a:ext cx="322560" cy="329400"/>
              </a:xfrm>
              <a:custGeom>
                <a:avLst/>
                <a:gdLst/>
                <a:ahLst/>
                <a:cxnLst/>
                <a:rect l="0" t="0" r="r" b="b"/>
                <a:pathLst>
                  <a:path w="896" h="915">
                    <a:moveTo>
                      <a:pt x="896" y="11"/>
                    </a:moveTo>
                    <a:cubicBezTo>
                      <a:pt x="896" y="7"/>
                      <a:pt x="896" y="0"/>
                      <a:pt x="882" y="0"/>
                    </a:cubicBezTo>
                    <a:cubicBezTo>
                      <a:pt x="878" y="0"/>
                      <a:pt x="878" y="0"/>
                      <a:pt x="864" y="14"/>
                    </a:cubicBezTo>
                    <a:cubicBezTo>
                      <a:pt x="835" y="47"/>
                      <a:pt x="806" y="79"/>
                      <a:pt x="778" y="112"/>
                    </a:cubicBezTo>
                    <a:cubicBezTo>
                      <a:pt x="763" y="94"/>
                      <a:pt x="706" y="0"/>
                      <a:pt x="565" y="0"/>
                    </a:cubicBezTo>
                    <a:cubicBezTo>
                      <a:pt x="284" y="0"/>
                      <a:pt x="0" y="277"/>
                      <a:pt x="0" y="569"/>
                    </a:cubicBezTo>
                    <a:cubicBezTo>
                      <a:pt x="0" y="778"/>
                      <a:pt x="148" y="915"/>
                      <a:pt x="342" y="915"/>
                    </a:cubicBezTo>
                    <a:cubicBezTo>
                      <a:pt x="454" y="915"/>
                      <a:pt x="547" y="864"/>
                      <a:pt x="616" y="807"/>
                    </a:cubicBezTo>
                    <a:cubicBezTo>
                      <a:pt x="734" y="702"/>
                      <a:pt x="756" y="587"/>
                      <a:pt x="756" y="583"/>
                    </a:cubicBezTo>
                    <a:cubicBezTo>
                      <a:pt x="756" y="573"/>
                      <a:pt x="744" y="576"/>
                      <a:pt x="738" y="573"/>
                    </a:cubicBezTo>
                    <a:cubicBezTo>
                      <a:pt x="731" y="573"/>
                      <a:pt x="727" y="576"/>
                      <a:pt x="724" y="583"/>
                    </a:cubicBezTo>
                    <a:cubicBezTo>
                      <a:pt x="713" y="623"/>
                      <a:pt x="684" y="709"/>
                      <a:pt x="594" y="785"/>
                    </a:cubicBezTo>
                    <a:cubicBezTo>
                      <a:pt x="508" y="853"/>
                      <a:pt x="428" y="875"/>
                      <a:pt x="364" y="875"/>
                    </a:cubicBezTo>
                    <a:cubicBezTo>
                      <a:pt x="248" y="875"/>
                      <a:pt x="115" y="810"/>
                      <a:pt x="115" y="612"/>
                    </a:cubicBezTo>
                    <a:cubicBezTo>
                      <a:pt x="115" y="544"/>
                      <a:pt x="140" y="338"/>
                      <a:pt x="266" y="191"/>
                    </a:cubicBezTo>
                    <a:cubicBezTo>
                      <a:pt x="346" y="101"/>
                      <a:pt x="464" y="40"/>
                      <a:pt x="576" y="40"/>
                    </a:cubicBezTo>
                    <a:cubicBezTo>
                      <a:pt x="706" y="40"/>
                      <a:pt x="781" y="137"/>
                      <a:pt x="781" y="281"/>
                    </a:cubicBezTo>
                    <a:cubicBezTo>
                      <a:pt x="781" y="331"/>
                      <a:pt x="778" y="333"/>
                      <a:pt x="778" y="346"/>
                    </a:cubicBezTo>
                    <a:cubicBezTo>
                      <a:pt x="778" y="358"/>
                      <a:pt x="788" y="356"/>
                      <a:pt x="796" y="356"/>
                    </a:cubicBezTo>
                    <a:cubicBezTo>
                      <a:pt x="810" y="356"/>
                      <a:pt x="810" y="356"/>
                      <a:pt x="817" y="331"/>
                    </a:cubicBezTo>
                    <a:cubicBezTo>
                      <a:pt x="844" y="224"/>
                      <a:pt x="870" y="118"/>
                      <a:pt x="896"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29" name="Freeform: Shape 228"/>
              <p:cNvSpPr/>
              <p:nvPr/>
            </p:nvSpPr>
            <p:spPr>
              <a:xfrm>
                <a:off x="7216200" y="1868400"/>
                <a:ext cx="324360" cy="307080"/>
              </a:xfrm>
              <a:custGeom>
                <a:avLst/>
                <a:gdLst/>
                <a:ahLst/>
                <a:cxnLst/>
                <a:rect l="0" t="0" r="r" b="b"/>
                <a:pathLst>
                  <a:path w="901" h="853">
                    <a:moveTo>
                      <a:pt x="900" y="32"/>
                    </a:moveTo>
                    <a:cubicBezTo>
                      <a:pt x="904" y="0"/>
                      <a:pt x="896" y="0"/>
                      <a:pt x="864" y="0"/>
                    </a:cubicBezTo>
                    <a:cubicBezTo>
                      <a:pt x="658" y="0"/>
                      <a:pt x="451" y="0"/>
                      <a:pt x="245" y="0"/>
                    </a:cubicBezTo>
                    <a:cubicBezTo>
                      <a:pt x="220" y="0"/>
                      <a:pt x="209" y="0"/>
                      <a:pt x="209" y="25"/>
                    </a:cubicBezTo>
                    <a:cubicBezTo>
                      <a:pt x="209" y="36"/>
                      <a:pt x="220" y="36"/>
                      <a:pt x="245" y="36"/>
                    </a:cubicBezTo>
                    <a:cubicBezTo>
                      <a:pt x="292" y="36"/>
                      <a:pt x="324" y="36"/>
                      <a:pt x="324" y="61"/>
                    </a:cubicBezTo>
                    <a:cubicBezTo>
                      <a:pt x="324" y="65"/>
                      <a:pt x="324" y="68"/>
                      <a:pt x="320" y="90"/>
                    </a:cubicBezTo>
                    <a:cubicBezTo>
                      <a:pt x="264" y="312"/>
                      <a:pt x="208" y="534"/>
                      <a:pt x="151" y="756"/>
                    </a:cubicBezTo>
                    <a:cubicBezTo>
                      <a:pt x="140" y="807"/>
                      <a:pt x="137" y="814"/>
                      <a:pt x="36" y="814"/>
                    </a:cubicBezTo>
                    <a:cubicBezTo>
                      <a:pt x="14" y="814"/>
                      <a:pt x="0" y="814"/>
                      <a:pt x="0" y="839"/>
                    </a:cubicBezTo>
                    <a:cubicBezTo>
                      <a:pt x="0" y="853"/>
                      <a:pt x="18" y="853"/>
                      <a:pt x="22" y="853"/>
                    </a:cubicBezTo>
                    <a:cubicBezTo>
                      <a:pt x="77" y="852"/>
                      <a:pt x="132" y="851"/>
                      <a:pt x="187" y="850"/>
                    </a:cubicBezTo>
                    <a:cubicBezTo>
                      <a:pt x="250" y="851"/>
                      <a:pt x="312" y="852"/>
                      <a:pt x="374" y="853"/>
                    </a:cubicBezTo>
                    <a:cubicBezTo>
                      <a:pt x="389" y="853"/>
                      <a:pt x="403" y="853"/>
                      <a:pt x="403" y="832"/>
                    </a:cubicBezTo>
                    <a:cubicBezTo>
                      <a:pt x="403" y="821"/>
                      <a:pt x="398" y="822"/>
                      <a:pt x="396" y="817"/>
                    </a:cubicBezTo>
                    <a:cubicBezTo>
                      <a:pt x="392" y="814"/>
                      <a:pt x="389" y="814"/>
                      <a:pt x="360" y="814"/>
                    </a:cubicBezTo>
                    <a:cubicBezTo>
                      <a:pt x="331" y="814"/>
                      <a:pt x="324" y="814"/>
                      <a:pt x="295" y="814"/>
                    </a:cubicBezTo>
                    <a:cubicBezTo>
                      <a:pt x="256" y="810"/>
                      <a:pt x="252" y="803"/>
                      <a:pt x="252" y="789"/>
                    </a:cubicBezTo>
                    <a:cubicBezTo>
                      <a:pt x="254" y="779"/>
                      <a:pt x="252" y="778"/>
                      <a:pt x="259" y="760"/>
                    </a:cubicBezTo>
                    <a:cubicBezTo>
                      <a:pt x="286" y="655"/>
                      <a:pt x="312" y="551"/>
                      <a:pt x="338" y="446"/>
                    </a:cubicBezTo>
                    <a:cubicBezTo>
                      <a:pt x="379" y="446"/>
                      <a:pt x="420" y="446"/>
                      <a:pt x="461" y="446"/>
                    </a:cubicBezTo>
                    <a:cubicBezTo>
                      <a:pt x="554" y="446"/>
                      <a:pt x="565" y="465"/>
                      <a:pt x="565" y="501"/>
                    </a:cubicBezTo>
                    <a:cubicBezTo>
                      <a:pt x="565" y="511"/>
                      <a:pt x="565" y="526"/>
                      <a:pt x="554" y="565"/>
                    </a:cubicBezTo>
                    <a:cubicBezTo>
                      <a:pt x="554" y="569"/>
                      <a:pt x="552" y="573"/>
                      <a:pt x="551" y="576"/>
                    </a:cubicBezTo>
                    <a:cubicBezTo>
                      <a:pt x="551" y="587"/>
                      <a:pt x="558" y="594"/>
                      <a:pt x="569" y="594"/>
                    </a:cubicBezTo>
                    <a:cubicBezTo>
                      <a:pt x="580" y="594"/>
                      <a:pt x="580" y="591"/>
                      <a:pt x="587" y="565"/>
                    </a:cubicBezTo>
                    <a:cubicBezTo>
                      <a:pt x="610" y="474"/>
                      <a:pt x="632" y="383"/>
                      <a:pt x="655" y="292"/>
                    </a:cubicBezTo>
                    <a:cubicBezTo>
                      <a:pt x="659" y="281"/>
                      <a:pt x="659" y="277"/>
                      <a:pt x="659" y="274"/>
                    </a:cubicBezTo>
                    <a:cubicBezTo>
                      <a:pt x="654" y="269"/>
                      <a:pt x="657" y="259"/>
                      <a:pt x="644" y="259"/>
                    </a:cubicBezTo>
                    <a:cubicBezTo>
                      <a:pt x="632" y="259"/>
                      <a:pt x="630" y="266"/>
                      <a:pt x="626" y="284"/>
                    </a:cubicBezTo>
                    <a:cubicBezTo>
                      <a:pt x="598" y="385"/>
                      <a:pt x="569" y="407"/>
                      <a:pt x="461" y="407"/>
                    </a:cubicBezTo>
                    <a:cubicBezTo>
                      <a:pt x="422" y="407"/>
                      <a:pt x="384" y="407"/>
                      <a:pt x="346" y="407"/>
                    </a:cubicBezTo>
                    <a:cubicBezTo>
                      <a:pt x="373" y="300"/>
                      <a:pt x="401" y="193"/>
                      <a:pt x="428" y="86"/>
                    </a:cubicBezTo>
                    <a:cubicBezTo>
                      <a:pt x="439" y="43"/>
                      <a:pt x="439" y="36"/>
                      <a:pt x="497" y="36"/>
                    </a:cubicBezTo>
                    <a:cubicBezTo>
                      <a:pt x="552" y="36"/>
                      <a:pt x="607" y="36"/>
                      <a:pt x="662" y="36"/>
                    </a:cubicBezTo>
                    <a:cubicBezTo>
                      <a:pt x="817" y="36"/>
                      <a:pt x="850" y="79"/>
                      <a:pt x="850" y="176"/>
                    </a:cubicBezTo>
                    <a:cubicBezTo>
                      <a:pt x="850" y="205"/>
                      <a:pt x="850" y="209"/>
                      <a:pt x="842" y="245"/>
                    </a:cubicBezTo>
                    <a:cubicBezTo>
                      <a:pt x="842" y="259"/>
                      <a:pt x="842" y="263"/>
                      <a:pt x="842" y="266"/>
                    </a:cubicBezTo>
                    <a:cubicBezTo>
                      <a:pt x="842" y="274"/>
                      <a:pt x="846" y="281"/>
                      <a:pt x="857" y="281"/>
                    </a:cubicBezTo>
                    <a:cubicBezTo>
                      <a:pt x="871" y="281"/>
                      <a:pt x="871" y="274"/>
                      <a:pt x="875" y="252"/>
                    </a:cubicBezTo>
                    <a:cubicBezTo>
                      <a:pt x="883" y="179"/>
                      <a:pt x="892" y="106"/>
                      <a:pt x="900"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gr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18"/>
                                        </p:tgtEl>
                                        <p:attrNameLst>
                                          <p:attrName>style.visibility</p:attrName>
                                        </p:attrNameLst>
                                      </p:cBhvr>
                                      <p:to>
                                        <p:strVal val="visible"/>
                                      </p:to>
                                    </p:set>
                                  </p:childTnLst>
                                </p:cTn>
                              </p:par>
                            </p:childTnLst>
                          </p:cTn>
                        </p:par>
                        <p:par>
                          <p:cTn id="11" fill="hold">
                            <p:stCondLst>
                              <p:cond delay="1"/>
                            </p:stCondLst>
                            <p:childTnLst>
                              <p:par>
                                <p:cTn id="12" presetID="1" presetClass="entr" fill="hold" nodeType="afterEffect">
                                  <p:stCondLst>
                                    <p:cond delay="0"/>
                                  </p:stCondLst>
                                  <p:childTnLst>
                                    <p:set>
                                      <p:cBhvr>
                                        <p:cTn id="13"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PlaceHolder 1"/>
          <p:cNvSpPr>
            <a:spLocks noGrp="1"/>
          </p:cNvSpPr>
          <p:nvPr>
            <p:ph type="subTitle"/>
          </p:nvPr>
        </p:nvSpPr>
        <p:spPr>
          <a:xfrm>
            <a:off x="529560" y="228600"/>
            <a:ext cx="9071640" cy="512280"/>
          </a:xfrm>
          <a:prstGeom prst="rect">
            <a:avLst/>
          </a:prstGeom>
          <a:noFill/>
          <a:ln w="0">
            <a:noFill/>
          </a:ln>
        </p:spPr>
        <p:txBody>
          <a:bodyPr lIns="0" tIns="0" rIns="0" bIns="0" anchor="ctr">
            <a:noAutofit/>
          </a:bodyPr>
          <a:lstStyle/>
          <a:p>
            <a:pPr algn="ctr">
              <a:lnSpc>
                <a:spcPct val="110000"/>
              </a:lnSpc>
            </a:pPr>
            <a:r>
              <a:rPr lang="sv-SE" sz="3200" b="1" strike="noStrike" spc="-1">
                <a:solidFill>
                  <a:srgbClr val="009EDA"/>
                </a:solidFill>
                <a:latin typeface="Times New Roman" panose="02020603050405020304" pitchFamily="18" charset="0"/>
                <a:cs typeface="Times New Roman" panose="02020603050405020304" pitchFamily="18" charset="0"/>
              </a:rPr>
              <a:t>Bài tập thực hành 2/SGK/tr69</a:t>
            </a:r>
            <a:endParaRPr lang="de-AT" sz="3200" b="1" strike="noStrike" spc="-1">
              <a:solidFill>
                <a:srgbClr val="009EDA"/>
              </a:solidFill>
              <a:latin typeface="Times New Roman" panose="02020603050405020304" pitchFamily="18" charset="0"/>
              <a:cs typeface="Times New Roman" panose="02020603050405020304" pitchFamily="18" charset="0"/>
            </a:endParaRPr>
          </a:p>
        </p:txBody>
      </p:sp>
      <p:grpSp>
        <p:nvGrpSpPr>
          <p:cNvPr id="231" name="Group 230"/>
          <p:cNvGrpSpPr/>
          <p:nvPr/>
        </p:nvGrpSpPr>
        <p:grpSpPr>
          <a:xfrm>
            <a:off x="228600" y="1008720"/>
            <a:ext cx="3966840" cy="955080"/>
            <a:chOff x="228600" y="1008720"/>
            <a:chExt cx="3966840" cy="955080"/>
          </a:xfrm>
        </p:grpSpPr>
        <p:sp>
          <p:nvSpPr>
            <p:cNvPr id="232" name="TextBox 231"/>
            <p:cNvSpPr txBox="1"/>
            <p:nvPr/>
          </p:nvSpPr>
          <p:spPr>
            <a:xfrm>
              <a:off x="228600" y="1196640"/>
              <a:ext cx="2514600" cy="578160"/>
            </a:xfrm>
            <a:prstGeom prst="rect">
              <a:avLst/>
            </a:prstGeom>
            <a:noFill/>
            <a:ln w="18000">
              <a:noFill/>
            </a:ln>
          </p:spPr>
          <p:txBody>
            <a:bodyPr lIns="36000" tIns="36000" rIns="36000" bIns="36000" anchor="ctr">
              <a:noAutofit/>
            </a:bodyPr>
            <a:lstStyle/>
            <a:p>
              <a:r>
                <a:rPr lang="de-AT" sz="3600" b="0" strike="noStrike" spc="-1">
                  <a:solidFill>
                    <a:srgbClr val="000000"/>
                  </a:solidFill>
                  <a:latin typeface="Times New Roman"/>
                </a:rPr>
                <a:t>Ta có </a:t>
              </a:r>
              <a:endParaRPr lang="de-AT" sz="3600" b="0" strike="noStrike" spc="-1">
                <a:solidFill>
                  <a:srgbClr val="000000"/>
                </a:solidFill>
                <a:latin typeface="Source Sans Pro"/>
              </a:endParaRPr>
            </a:p>
          </p:txBody>
        </p:sp>
        <p:grpSp>
          <p:nvGrpSpPr>
            <p:cNvPr id="233" name="Group 232"/>
            <p:cNvGrpSpPr/>
            <p:nvPr/>
          </p:nvGrpSpPr>
          <p:grpSpPr>
            <a:xfrm>
              <a:off x="1587960" y="1008720"/>
              <a:ext cx="2607480" cy="955080"/>
              <a:chOff x="1587960" y="1008720"/>
              <a:chExt cx="2607480" cy="955080"/>
            </a:xfrm>
          </p:grpSpPr>
          <p:sp>
            <p:nvSpPr>
              <p:cNvPr id="234" name="Freeform: Shape 233"/>
              <p:cNvSpPr/>
              <p:nvPr/>
            </p:nvSpPr>
            <p:spPr>
              <a:xfrm>
                <a:off x="1604880" y="1008720"/>
                <a:ext cx="311040" cy="326160"/>
              </a:xfrm>
              <a:custGeom>
                <a:avLst/>
                <a:gdLst/>
                <a:ahLst/>
                <a:cxnLst/>
                <a:rect l="0" t="0" r="r" b="b"/>
                <a:pathLst>
                  <a:path w="864" h="906">
                    <a:moveTo>
                      <a:pt x="864" y="881"/>
                    </a:moveTo>
                    <a:cubicBezTo>
                      <a:pt x="864" y="866"/>
                      <a:pt x="853" y="866"/>
                      <a:pt x="835" y="866"/>
                    </a:cubicBezTo>
                    <a:cubicBezTo>
                      <a:pt x="759" y="866"/>
                      <a:pt x="759" y="856"/>
                      <a:pt x="756" y="820"/>
                    </a:cubicBezTo>
                    <a:cubicBezTo>
                      <a:pt x="729" y="557"/>
                      <a:pt x="703" y="295"/>
                      <a:pt x="676" y="32"/>
                    </a:cubicBezTo>
                    <a:cubicBezTo>
                      <a:pt x="673" y="7"/>
                      <a:pt x="673" y="0"/>
                      <a:pt x="651" y="0"/>
                    </a:cubicBezTo>
                    <a:cubicBezTo>
                      <a:pt x="633" y="0"/>
                      <a:pt x="626" y="11"/>
                      <a:pt x="619" y="22"/>
                    </a:cubicBezTo>
                    <a:cubicBezTo>
                      <a:pt x="473" y="267"/>
                      <a:pt x="326" y="513"/>
                      <a:pt x="180" y="759"/>
                    </a:cubicBezTo>
                    <a:cubicBezTo>
                      <a:pt x="130" y="845"/>
                      <a:pt x="79" y="863"/>
                      <a:pt x="25" y="866"/>
                    </a:cubicBezTo>
                    <a:cubicBezTo>
                      <a:pt x="11" y="866"/>
                      <a:pt x="0" y="866"/>
                      <a:pt x="0" y="892"/>
                    </a:cubicBezTo>
                    <a:cubicBezTo>
                      <a:pt x="0" y="899"/>
                      <a:pt x="4" y="906"/>
                      <a:pt x="14" y="906"/>
                    </a:cubicBezTo>
                    <a:cubicBezTo>
                      <a:pt x="50" y="906"/>
                      <a:pt x="86" y="902"/>
                      <a:pt x="122" y="902"/>
                    </a:cubicBezTo>
                    <a:cubicBezTo>
                      <a:pt x="166" y="902"/>
                      <a:pt x="209" y="906"/>
                      <a:pt x="248" y="906"/>
                    </a:cubicBezTo>
                    <a:cubicBezTo>
                      <a:pt x="259" y="906"/>
                      <a:pt x="273" y="906"/>
                      <a:pt x="273" y="881"/>
                    </a:cubicBezTo>
                    <a:cubicBezTo>
                      <a:pt x="273" y="866"/>
                      <a:pt x="263" y="866"/>
                      <a:pt x="252" y="866"/>
                    </a:cubicBezTo>
                    <a:cubicBezTo>
                      <a:pt x="223" y="863"/>
                      <a:pt x="194" y="852"/>
                      <a:pt x="194" y="820"/>
                    </a:cubicBezTo>
                    <a:cubicBezTo>
                      <a:pt x="194" y="805"/>
                      <a:pt x="201" y="791"/>
                      <a:pt x="212" y="773"/>
                    </a:cubicBezTo>
                    <a:cubicBezTo>
                      <a:pt x="219" y="759"/>
                      <a:pt x="223" y="759"/>
                      <a:pt x="309" y="611"/>
                    </a:cubicBezTo>
                    <a:cubicBezTo>
                      <a:pt x="415" y="611"/>
                      <a:pt x="521" y="611"/>
                      <a:pt x="626" y="611"/>
                    </a:cubicBezTo>
                    <a:cubicBezTo>
                      <a:pt x="626" y="640"/>
                      <a:pt x="644" y="812"/>
                      <a:pt x="644" y="823"/>
                    </a:cubicBezTo>
                    <a:cubicBezTo>
                      <a:pt x="644" y="863"/>
                      <a:pt x="579" y="866"/>
                      <a:pt x="554" y="866"/>
                    </a:cubicBezTo>
                    <a:cubicBezTo>
                      <a:pt x="536" y="866"/>
                      <a:pt x="525" y="866"/>
                      <a:pt x="525" y="892"/>
                    </a:cubicBezTo>
                    <a:cubicBezTo>
                      <a:pt x="525" y="906"/>
                      <a:pt x="537" y="901"/>
                      <a:pt x="543" y="906"/>
                    </a:cubicBezTo>
                    <a:cubicBezTo>
                      <a:pt x="594" y="906"/>
                      <a:pt x="648" y="902"/>
                      <a:pt x="698" y="902"/>
                    </a:cubicBezTo>
                    <a:cubicBezTo>
                      <a:pt x="730" y="902"/>
                      <a:pt x="810" y="906"/>
                      <a:pt x="842" y="906"/>
                    </a:cubicBezTo>
                    <a:cubicBezTo>
                      <a:pt x="849" y="906"/>
                      <a:pt x="864" y="906"/>
                      <a:pt x="864" y="881"/>
                    </a:cubicBezTo>
                    <a:moveTo>
                      <a:pt x="622" y="575"/>
                    </a:moveTo>
                    <a:cubicBezTo>
                      <a:pt x="525" y="575"/>
                      <a:pt x="428" y="575"/>
                      <a:pt x="331" y="575"/>
                    </a:cubicBezTo>
                    <a:cubicBezTo>
                      <a:pt x="414" y="436"/>
                      <a:pt x="497" y="297"/>
                      <a:pt x="579" y="158"/>
                    </a:cubicBezTo>
                    <a:cubicBezTo>
                      <a:pt x="594" y="297"/>
                      <a:pt x="608" y="436"/>
                      <a:pt x="622"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35" name="Freeform: Shape 234"/>
              <p:cNvSpPr/>
              <p:nvPr/>
            </p:nvSpPr>
            <p:spPr>
              <a:xfrm>
                <a:off x="1947960" y="1024200"/>
                <a:ext cx="347040" cy="310680"/>
              </a:xfrm>
              <a:custGeom>
                <a:avLst/>
                <a:gdLst/>
                <a:ahLst/>
                <a:cxnLst/>
                <a:rect l="0" t="0" r="r" b="b"/>
                <a:pathLst>
                  <a:path w="964" h="863">
                    <a:moveTo>
                      <a:pt x="964" y="320"/>
                    </a:moveTo>
                    <a:cubicBezTo>
                      <a:pt x="964" y="140"/>
                      <a:pt x="856" y="0"/>
                      <a:pt x="669" y="0"/>
                    </a:cubicBezTo>
                    <a:cubicBezTo>
                      <a:pt x="528" y="0"/>
                      <a:pt x="386" y="0"/>
                      <a:pt x="245" y="0"/>
                    </a:cubicBezTo>
                    <a:cubicBezTo>
                      <a:pt x="219" y="0"/>
                      <a:pt x="205" y="0"/>
                      <a:pt x="205" y="22"/>
                    </a:cubicBezTo>
                    <a:cubicBezTo>
                      <a:pt x="205" y="40"/>
                      <a:pt x="216" y="40"/>
                      <a:pt x="241" y="40"/>
                    </a:cubicBezTo>
                    <a:cubicBezTo>
                      <a:pt x="259" y="40"/>
                      <a:pt x="281" y="40"/>
                      <a:pt x="295" y="40"/>
                    </a:cubicBezTo>
                    <a:cubicBezTo>
                      <a:pt x="317" y="43"/>
                      <a:pt x="324" y="47"/>
                      <a:pt x="324" y="61"/>
                    </a:cubicBezTo>
                    <a:cubicBezTo>
                      <a:pt x="324" y="65"/>
                      <a:pt x="324" y="68"/>
                      <a:pt x="320" y="86"/>
                    </a:cubicBezTo>
                    <a:cubicBezTo>
                      <a:pt x="264" y="312"/>
                      <a:pt x="207" y="537"/>
                      <a:pt x="151" y="762"/>
                    </a:cubicBezTo>
                    <a:cubicBezTo>
                      <a:pt x="137" y="812"/>
                      <a:pt x="133" y="823"/>
                      <a:pt x="36" y="823"/>
                    </a:cubicBezTo>
                    <a:cubicBezTo>
                      <a:pt x="14" y="823"/>
                      <a:pt x="0" y="823"/>
                      <a:pt x="0" y="845"/>
                    </a:cubicBezTo>
                    <a:cubicBezTo>
                      <a:pt x="0" y="863"/>
                      <a:pt x="11" y="863"/>
                      <a:pt x="36" y="863"/>
                    </a:cubicBezTo>
                    <a:cubicBezTo>
                      <a:pt x="175" y="863"/>
                      <a:pt x="314" y="863"/>
                      <a:pt x="453" y="863"/>
                    </a:cubicBezTo>
                    <a:cubicBezTo>
                      <a:pt x="716" y="863"/>
                      <a:pt x="964" y="593"/>
                      <a:pt x="964" y="320"/>
                    </a:cubicBezTo>
                    <a:moveTo>
                      <a:pt x="856" y="273"/>
                    </a:moveTo>
                    <a:cubicBezTo>
                      <a:pt x="856" y="334"/>
                      <a:pt x="831" y="539"/>
                      <a:pt x="723" y="679"/>
                    </a:cubicBezTo>
                    <a:cubicBezTo>
                      <a:pt x="684" y="726"/>
                      <a:pt x="586" y="823"/>
                      <a:pt x="432" y="823"/>
                    </a:cubicBezTo>
                    <a:cubicBezTo>
                      <a:pt x="384" y="823"/>
                      <a:pt x="336" y="823"/>
                      <a:pt x="288" y="823"/>
                    </a:cubicBezTo>
                    <a:cubicBezTo>
                      <a:pt x="270" y="823"/>
                      <a:pt x="266" y="823"/>
                      <a:pt x="259" y="820"/>
                    </a:cubicBezTo>
                    <a:cubicBezTo>
                      <a:pt x="248" y="820"/>
                      <a:pt x="245" y="820"/>
                      <a:pt x="245" y="809"/>
                    </a:cubicBezTo>
                    <a:cubicBezTo>
                      <a:pt x="245" y="805"/>
                      <a:pt x="245" y="802"/>
                      <a:pt x="248" y="780"/>
                    </a:cubicBezTo>
                    <a:cubicBezTo>
                      <a:pt x="306" y="549"/>
                      <a:pt x="363" y="318"/>
                      <a:pt x="421" y="86"/>
                    </a:cubicBezTo>
                    <a:cubicBezTo>
                      <a:pt x="435" y="43"/>
                      <a:pt x="435" y="40"/>
                      <a:pt x="489" y="40"/>
                    </a:cubicBezTo>
                    <a:cubicBezTo>
                      <a:pt x="535" y="40"/>
                      <a:pt x="580" y="40"/>
                      <a:pt x="626" y="40"/>
                    </a:cubicBezTo>
                    <a:cubicBezTo>
                      <a:pt x="748" y="40"/>
                      <a:pt x="856" y="104"/>
                      <a:pt x="856"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36" name="Freeform: Shape 235"/>
              <p:cNvSpPr/>
              <p:nvPr/>
            </p:nvSpPr>
            <p:spPr>
              <a:xfrm>
                <a:off x="1587960" y="1518480"/>
                <a:ext cx="720360" cy="18000"/>
              </a:xfrm>
              <a:custGeom>
                <a:avLst/>
                <a:gdLst/>
                <a:ahLst/>
                <a:cxnLst/>
                <a:rect l="0" t="0" r="r" b="b"/>
                <a:pathLst>
                  <a:path w="2001" h="50">
                    <a:moveTo>
                      <a:pt x="1000" y="50"/>
                    </a:moveTo>
                    <a:cubicBezTo>
                      <a:pt x="667" y="50"/>
                      <a:pt x="333" y="50"/>
                      <a:pt x="0" y="50"/>
                    </a:cubicBezTo>
                    <a:cubicBezTo>
                      <a:pt x="0" y="34"/>
                      <a:pt x="0" y="17"/>
                      <a:pt x="0" y="0"/>
                    </a:cubicBezTo>
                    <a:cubicBezTo>
                      <a:pt x="667" y="0"/>
                      <a:pt x="1334" y="0"/>
                      <a:pt x="2001" y="0"/>
                    </a:cubicBezTo>
                    <a:cubicBezTo>
                      <a:pt x="2001" y="17"/>
                      <a:pt x="2001" y="34"/>
                      <a:pt x="2001" y="50"/>
                    </a:cubicBezTo>
                    <a:cubicBezTo>
                      <a:pt x="1667" y="50"/>
                      <a:pt x="1334" y="50"/>
                      <a:pt x="1000"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237" name="Freeform: Shape 236"/>
              <p:cNvSpPr/>
              <p:nvPr/>
            </p:nvSpPr>
            <p:spPr>
              <a:xfrm>
                <a:off x="1613880" y="1628640"/>
                <a:ext cx="312120" cy="324720"/>
              </a:xfrm>
              <a:custGeom>
                <a:avLst/>
                <a:gdLst/>
                <a:ahLst/>
                <a:cxnLst/>
                <a:rect l="0" t="0" r="r" b="b"/>
                <a:pathLst>
                  <a:path w="867" h="902">
                    <a:moveTo>
                      <a:pt x="867" y="877"/>
                    </a:moveTo>
                    <a:cubicBezTo>
                      <a:pt x="867" y="863"/>
                      <a:pt x="856" y="863"/>
                      <a:pt x="838" y="863"/>
                    </a:cubicBezTo>
                    <a:cubicBezTo>
                      <a:pt x="759" y="863"/>
                      <a:pt x="759" y="856"/>
                      <a:pt x="756" y="820"/>
                    </a:cubicBezTo>
                    <a:cubicBezTo>
                      <a:pt x="730" y="556"/>
                      <a:pt x="705" y="292"/>
                      <a:pt x="680" y="29"/>
                    </a:cubicBezTo>
                    <a:cubicBezTo>
                      <a:pt x="676" y="4"/>
                      <a:pt x="676" y="0"/>
                      <a:pt x="655" y="0"/>
                    </a:cubicBezTo>
                    <a:cubicBezTo>
                      <a:pt x="637" y="0"/>
                      <a:pt x="630" y="7"/>
                      <a:pt x="622" y="22"/>
                    </a:cubicBezTo>
                    <a:cubicBezTo>
                      <a:pt x="476" y="267"/>
                      <a:pt x="330" y="513"/>
                      <a:pt x="184" y="759"/>
                    </a:cubicBezTo>
                    <a:cubicBezTo>
                      <a:pt x="133" y="841"/>
                      <a:pt x="83" y="859"/>
                      <a:pt x="29" y="863"/>
                    </a:cubicBezTo>
                    <a:cubicBezTo>
                      <a:pt x="11" y="866"/>
                      <a:pt x="0" y="866"/>
                      <a:pt x="0" y="888"/>
                    </a:cubicBezTo>
                    <a:cubicBezTo>
                      <a:pt x="0" y="895"/>
                      <a:pt x="7" y="902"/>
                      <a:pt x="18" y="902"/>
                    </a:cubicBezTo>
                    <a:cubicBezTo>
                      <a:pt x="50" y="902"/>
                      <a:pt x="90" y="899"/>
                      <a:pt x="126" y="899"/>
                    </a:cubicBezTo>
                    <a:cubicBezTo>
                      <a:pt x="169" y="899"/>
                      <a:pt x="212" y="902"/>
                      <a:pt x="252" y="902"/>
                    </a:cubicBezTo>
                    <a:cubicBezTo>
                      <a:pt x="259" y="902"/>
                      <a:pt x="277" y="902"/>
                      <a:pt x="277" y="877"/>
                    </a:cubicBezTo>
                    <a:cubicBezTo>
                      <a:pt x="277" y="866"/>
                      <a:pt x="266" y="863"/>
                      <a:pt x="255" y="863"/>
                    </a:cubicBezTo>
                    <a:cubicBezTo>
                      <a:pt x="227" y="859"/>
                      <a:pt x="198" y="852"/>
                      <a:pt x="198" y="820"/>
                    </a:cubicBezTo>
                    <a:cubicBezTo>
                      <a:pt x="198" y="805"/>
                      <a:pt x="205" y="791"/>
                      <a:pt x="216" y="773"/>
                    </a:cubicBezTo>
                    <a:cubicBezTo>
                      <a:pt x="223" y="759"/>
                      <a:pt x="223" y="759"/>
                      <a:pt x="309" y="611"/>
                    </a:cubicBezTo>
                    <a:cubicBezTo>
                      <a:pt x="415" y="611"/>
                      <a:pt x="521" y="611"/>
                      <a:pt x="626" y="611"/>
                    </a:cubicBezTo>
                    <a:cubicBezTo>
                      <a:pt x="630" y="636"/>
                      <a:pt x="648" y="809"/>
                      <a:pt x="648" y="823"/>
                    </a:cubicBezTo>
                    <a:cubicBezTo>
                      <a:pt x="648" y="859"/>
                      <a:pt x="583" y="863"/>
                      <a:pt x="558" y="863"/>
                    </a:cubicBezTo>
                    <a:cubicBezTo>
                      <a:pt x="540" y="863"/>
                      <a:pt x="525" y="863"/>
                      <a:pt x="525" y="888"/>
                    </a:cubicBezTo>
                    <a:cubicBezTo>
                      <a:pt x="525" y="902"/>
                      <a:pt x="537" y="898"/>
                      <a:pt x="543" y="902"/>
                    </a:cubicBezTo>
                    <a:cubicBezTo>
                      <a:pt x="597" y="902"/>
                      <a:pt x="651" y="899"/>
                      <a:pt x="702" y="899"/>
                    </a:cubicBezTo>
                    <a:cubicBezTo>
                      <a:pt x="734" y="899"/>
                      <a:pt x="813" y="902"/>
                      <a:pt x="846" y="902"/>
                    </a:cubicBezTo>
                    <a:cubicBezTo>
                      <a:pt x="853" y="902"/>
                      <a:pt x="867" y="902"/>
                      <a:pt x="867" y="877"/>
                    </a:cubicBezTo>
                    <a:moveTo>
                      <a:pt x="622" y="572"/>
                    </a:moveTo>
                    <a:cubicBezTo>
                      <a:pt x="527" y="572"/>
                      <a:pt x="431" y="572"/>
                      <a:pt x="335" y="572"/>
                    </a:cubicBezTo>
                    <a:cubicBezTo>
                      <a:pt x="417" y="433"/>
                      <a:pt x="500" y="294"/>
                      <a:pt x="583" y="155"/>
                    </a:cubicBezTo>
                    <a:cubicBezTo>
                      <a:pt x="596" y="294"/>
                      <a:pt x="609" y="433"/>
                      <a:pt x="622" y="5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38" name="Freeform: Shape 237"/>
              <p:cNvSpPr/>
              <p:nvPr/>
            </p:nvSpPr>
            <p:spPr>
              <a:xfrm>
                <a:off x="1962360" y="1633680"/>
                <a:ext cx="322560" cy="330120"/>
              </a:xfrm>
              <a:custGeom>
                <a:avLst/>
                <a:gdLst/>
                <a:ahLst/>
                <a:cxnLst/>
                <a:rect l="0" t="0" r="r" b="b"/>
                <a:pathLst>
                  <a:path w="896" h="917">
                    <a:moveTo>
                      <a:pt x="896" y="11"/>
                    </a:moveTo>
                    <a:cubicBezTo>
                      <a:pt x="896" y="7"/>
                      <a:pt x="896" y="0"/>
                      <a:pt x="885" y="0"/>
                    </a:cubicBezTo>
                    <a:cubicBezTo>
                      <a:pt x="878" y="0"/>
                      <a:pt x="878" y="0"/>
                      <a:pt x="864" y="14"/>
                    </a:cubicBezTo>
                    <a:cubicBezTo>
                      <a:pt x="835" y="47"/>
                      <a:pt x="806" y="79"/>
                      <a:pt x="777" y="111"/>
                    </a:cubicBezTo>
                    <a:cubicBezTo>
                      <a:pt x="763" y="93"/>
                      <a:pt x="705" y="0"/>
                      <a:pt x="565" y="0"/>
                    </a:cubicBezTo>
                    <a:cubicBezTo>
                      <a:pt x="284" y="0"/>
                      <a:pt x="0" y="277"/>
                      <a:pt x="0" y="572"/>
                    </a:cubicBezTo>
                    <a:cubicBezTo>
                      <a:pt x="0" y="780"/>
                      <a:pt x="148" y="917"/>
                      <a:pt x="342" y="917"/>
                    </a:cubicBezTo>
                    <a:cubicBezTo>
                      <a:pt x="453" y="917"/>
                      <a:pt x="547" y="866"/>
                      <a:pt x="615" y="809"/>
                    </a:cubicBezTo>
                    <a:cubicBezTo>
                      <a:pt x="734" y="705"/>
                      <a:pt x="756" y="590"/>
                      <a:pt x="756" y="586"/>
                    </a:cubicBezTo>
                    <a:cubicBezTo>
                      <a:pt x="756" y="572"/>
                      <a:pt x="744" y="576"/>
                      <a:pt x="738" y="572"/>
                    </a:cubicBezTo>
                    <a:cubicBezTo>
                      <a:pt x="730" y="572"/>
                      <a:pt x="727" y="575"/>
                      <a:pt x="723" y="586"/>
                    </a:cubicBezTo>
                    <a:cubicBezTo>
                      <a:pt x="712" y="622"/>
                      <a:pt x="684" y="712"/>
                      <a:pt x="594" y="784"/>
                    </a:cubicBezTo>
                    <a:cubicBezTo>
                      <a:pt x="507" y="856"/>
                      <a:pt x="428" y="877"/>
                      <a:pt x="363" y="877"/>
                    </a:cubicBezTo>
                    <a:cubicBezTo>
                      <a:pt x="248" y="877"/>
                      <a:pt x="115" y="812"/>
                      <a:pt x="115" y="615"/>
                    </a:cubicBezTo>
                    <a:cubicBezTo>
                      <a:pt x="115" y="543"/>
                      <a:pt x="140" y="338"/>
                      <a:pt x="266" y="191"/>
                    </a:cubicBezTo>
                    <a:cubicBezTo>
                      <a:pt x="345" y="101"/>
                      <a:pt x="464" y="36"/>
                      <a:pt x="576" y="36"/>
                    </a:cubicBezTo>
                    <a:cubicBezTo>
                      <a:pt x="705" y="36"/>
                      <a:pt x="781" y="133"/>
                      <a:pt x="781" y="280"/>
                    </a:cubicBezTo>
                    <a:cubicBezTo>
                      <a:pt x="781" y="331"/>
                      <a:pt x="777" y="333"/>
                      <a:pt x="777" y="345"/>
                    </a:cubicBezTo>
                    <a:cubicBezTo>
                      <a:pt x="777" y="358"/>
                      <a:pt x="792" y="360"/>
                      <a:pt x="795" y="360"/>
                    </a:cubicBezTo>
                    <a:cubicBezTo>
                      <a:pt x="810" y="360"/>
                      <a:pt x="810" y="356"/>
                      <a:pt x="817" y="334"/>
                    </a:cubicBezTo>
                    <a:cubicBezTo>
                      <a:pt x="843" y="226"/>
                      <a:pt x="870" y="119"/>
                      <a:pt x="896"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39" name="Freeform: Shape 238"/>
              <p:cNvSpPr/>
              <p:nvPr/>
            </p:nvSpPr>
            <p:spPr>
              <a:xfrm>
                <a:off x="2514240" y="1474560"/>
                <a:ext cx="303120" cy="107280"/>
              </a:xfrm>
              <a:custGeom>
                <a:avLst/>
                <a:gdLst/>
                <a:ahLst/>
                <a:cxnLst/>
                <a:rect l="0" t="0" r="r" b="b"/>
                <a:pathLst>
                  <a:path w="842" h="298">
                    <a:moveTo>
                      <a:pt x="842" y="25"/>
                    </a:moveTo>
                    <a:cubicBezTo>
                      <a:pt x="842" y="14"/>
                      <a:pt x="831" y="0"/>
                      <a:pt x="817" y="0"/>
                    </a:cubicBezTo>
                    <a:cubicBezTo>
                      <a:pt x="553" y="0"/>
                      <a:pt x="289" y="0"/>
                      <a:pt x="25" y="0"/>
                    </a:cubicBezTo>
                    <a:cubicBezTo>
                      <a:pt x="14" y="0"/>
                      <a:pt x="0" y="13"/>
                      <a:pt x="0" y="25"/>
                    </a:cubicBezTo>
                    <a:cubicBezTo>
                      <a:pt x="0" y="38"/>
                      <a:pt x="14" y="50"/>
                      <a:pt x="25" y="50"/>
                    </a:cubicBezTo>
                    <a:cubicBezTo>
                      <a:pt x="289" y="50"/>
                      <a:pt x="553" y="50"/>
                      <a:pt x="817" y="50"/>
                    </a:cubicBezTo>
                    <a:cubicBezTo>
                      <a:pt x="831" y="50"/>
                      <a:pt x="842" y="40"/>
                      <a:pt x="842" y="25"/>
                    </a:cubicBezTo>
                    <a:moveTo>
                      <a:pt x="842" y="273"/>
                    </a:moveTo>
                    <a:cubicBezTo>
                      <a:pt x="842" y="259"/>
                      <a:pt x="831" y="248"/>
                      <a:pt x="817" y="248"/>
                    </a:cubicBezTo>
                    <a:cubicBezTo>
                      <a:pt x="553" y="248"/>
                      <a:pt x="289" y="248"/>
                      <a:pt x="25" y="248"/>
                    </a:cubicBezTo>
                    <a:cubicBezTo>
                      <a:pt x="14" y="248"/>
                      <a:pt x="0" y="261"/>
                      <a:pt x="0" y="273"/>
                    </a:cubicBezTo>
                    <a:cubicBezTo>
                      <a:pt x="0" y="286"/>
                      <a:pt x="14" y="298"/>
                      <a:pt x="25" y="298"/>
                    </a:cubicBezTo>
                    <a:cubicBezTo>
                      <a:pt x="289" y="298"/>
                      <a:pt x="553"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40" name="Freeform: Shape 239"/>
              <p:cNvSpPr/>
              <p:nvPr/>
            </p:nvSpPr>
            <p:spPr>
              <a:xfrm>
                <a:off x="3042720" y="1032120"/>
                <a:ext cx="189000" cy="311760"/>
              </a:xfrm>
              <a:custGeom>
                <a:avLst/>
                <a:gdLst/>
                <a:ahLst/>
                <a:cxnLst/>
                <a:rect l="0" t="0" r="r" b="b"/>
                <a:pathLst>
                  <a:path w="525" h="866">
                    <a:moveTo>
                      <a:pt x="525" y="582"/>
                    </a:moveTo>
                    <a:cubicBezTo>
                      <a:pt x="525" y="421"/>
                      <a:pt x="414" y="302"/>
                      <a:pt x="273" y="302"/>
                    </a:cubicBezTo>
                    <a:cubicBezTo>
                      <a:pt x="187" y="302"/>
                      <a:pt x="140" y="367"/>
                      <a:pt x="115" y="424"/>
                    </a:cubicBezTo>
                    <a:cubicBezTo>
                      <a:pt x="115" y="415"/>
                      <a:pt x="115" y="405"/>
                      <a:pt x="115" y="395"/>
                    </a:cubicBezTo>
                    <a:cubicBezTo>
                      <a:pt x="115" y="75"/>
                      <a:pt x="273" y="32"/>
                      <a:pt x="338" y="32"/>
                    </a:cubicBezTo>
                    <a:cubicBezTo>
                      <a:pt x="367" y="32"/>
                      <a:pt x="421" y="40"/>
                      <a:pt x="446" y="83"/>
                    </a:cubicBezTo>
                    <a:cubicBezTo>
                      <a:pt x="428" y="83"/>
                      <a:pt x="378" y="83"/>
                      <a:pt x="378" y="137"/>
                    </a:cubicBezTo>
                    <a:cubicBezTo>
                      <a:pt x="378" y="176"/>
                      <a:pt x="410" y="198"/>
                      <a:pt x="435" y="198"/>
                    </a:cubicBezTo>
                    <a:cubicBezTo>
                      <a:pt x="457" y="198"/>
                      <a:pt x="493" y="183"/>
                      <a:pt x="493" y="137"/>
                    </a:cubicBezTo>
                    <a:cubicBezTo>
                      <a:pt x="493" y="61"/>
                      <a:pt x="439" y="0"/>
                      <a:pt x="335" y="0"/>
                    </a:cubicBezTo>
                    <a:cubicBezTo>
                      <a:pt x="173" y="0"/>
                      <a:pt x="0" y="162"/>
                      <a:pt x="0" y="442"/>
                    </a:cubicBezTo>
                    <a:cubicBezTo>
                      <a:pt x="0" y="777"/>
                      <a:pt x="148" y="866"/>
                      <a:pt x="266" y="866"/>
                    </a:cubicBezTo>
                    <a:cubicBezTo>
                      <a:pt x="407" y="866"/>
                      <a:pt x="525" y="748"/>
                      <a:pt x="525" y="582"/>
                    </a:cubicBezTo>
                    <a:moveTo>
                      <a:pt x="414" y="582"/>
                    </a:moveTo>
                    <a:cubicBezTo>
                      <a:pt x="414" y="640"/>
                      <a:pt x="414" y="705"/>
                      <a:pt x="392" y="751"/>
                    </a:cubicBezTo>
                    <a:cubicBezTo>
                      <a:pt x="353" y="827"/>
                      <a:pt x="295" y="830"/>
                      <a:pt x="266" y="830"/>
                    </a:cubicBezTo>
                    <a:cubicBezTo>
                      <a:pt x="187" y="830"/>
                      <a:pt x="148" y="755"/>
                      <a:pt x="140" y="737"/>
                    </a:cubicBezTo>
                    <a:cubicBezTo>
                      <a:pt x="119" y="679"/>
                      <a:pt x="119" y="579"/>
                      <a:pt x="119" y="554"/>
                    </a:cubicBezTo>
                    <a:cubicBezTo>
                      <a:pt x="119" y="457"/>
                      <a:pt x="158" y="331"/>
                      <a:pt x="273" y="331"/>
                    </a:cubicBezTo>
                    <a:cubicBezTo>
                      <a:pt x="291" y="331"/>
                      <a:pt x="349" y="331"/>
                      <a:pt x="389" y="406"/>
                    </a:cubicBezTo>
                    <a:cubicBezTo>
                      <a:pt x="414" y="453"/>
                      <a:pt x="414" y="518"/>
                      <a:pt x="414" y="58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41" name="Freeform: Shape 240"/>
              <p:cNvSpPr/>
              <p:nvPr/>
            </p:nvSpPr>
            <p:spPr>
              <a:xfrm>
                <a:off x="3024360" y="1518480"/>
                <a:ext cx="226800" cy="18000"/>
              </a:xfrm>
              <a:custGeom>
                <a:avLst/>
                <a:gdLst/>
                <a:ahLst/>
                <a:cxnLst/>
                <a:rect l="0" t="0" r="r" b="b"/>
                <a:pathLst>
                  <a:path w="630" h="50">
                    <a:moveTo>
                      <a:pt x="317" y="50"/>
                    </a:moveTo>
                    <a:cubicBezTo>
                      <a:pt x="211" y="50"/>
                      <a:pt x="106" y="50"/>
                      <a:pt x="0" y="50"/>
                    </a:cubicBezTo>
                    <a:cubicBezTo>
                      <a:pt x="0" y="34"/>
                      <a:pt x="0" y="17"/>
                      <a:pt x="0" y="0"/>
                    </a:cubicBezTo>
                    <a:cubicBezTo>
                      <a:pt x="210" y="0"/>
                      <a:pt x="420" y="0"/>
                      <a:pt x="630" y="0"/>
                    </a:cubicBezTo>
                    <a:cubicBezTo>
                      <a:pt x="630" y="17"/>
                      <a:pt x="630" y="34"/>
                      <a:pt x="630" y="50"/>
                    </a:cubicBezTo>
                    <a:cubicBezTo>
                      <a:pt x="525" y="50"/>
                      <a:pt x="421" y="50"/>
                      <a:pt x="317"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242" name="Freeform: Shape 241"/>
              <p:cNvSpPr/>
              <p:nvPr/>
            </p:nvSpPr>
            <p:spPr>
              <a:xfrm>
                <a:off x="3042720" y="1650600"/>
                <a:ext cx="189000" cy="313200"/>
              </a:xfrm>
              <a:custGeom>
                <a:avLst/>
                <a:gdLst/>
                <a:ahLst/>
                <a:cxnLst/>
                <a:rect l="0" t="0" r="r" b="b"/>
                <a:pathLst>
                  <a:path w="525" h="870">
                    <a:moveTo>
                      <a:pt x="525" y="629"/>
                    </a:moveTo>
                    <a:cubicBezTo>
                      <a:pt x="525" y="582"/>
                      <a:pt x="511" y="528"/>
                      <a:pt x="464" y="475"/>
                    </a:cubicBezTo>
                    <a:cubicBezTo>
                      <a:pt x="439" y="449"/>
                      <a:pt x="421" y="435"/>
                      <a:pt x="338" y="385"/>
                    </a:cubicBezTo>
                    <a:cubicBezTo>
                      <a:pt x="432" y="338"/>
                      <a:pt x="493" y="273"/>
                      <a:pt x="493" y="191"/>
                    </a:cubicBezTo>
                    <a:cubicBezTo>
                      <a:pt x="493" y="72"/>
                      <a:pt x="381" y="0"/>
                      <a:pt x="266" y="0"/>
                    </a:cubicBezTo>
                    <a:cubicBezTo>
                      <a:pt x="137" y="0"/>
                      <a:pt x="36" y="93"/>
                      <a:pt x="36" y="212"/>
                    </a:cubicBezTo>
                    <a:cubicBezTo>
                      <a:pt x="36" y="234"/>
                      <a:pt x="40" y="291"/>
                      <a:pt x="90" y="352"/>
                    </a:cubicBezTo>
                    <a:cubicBezTo>
                      <a:pt x="104" y="367"/>
                      <a:pt x="151" y="399"/>
                      <a:pt x="184" y="417"/>
                    </a:cubicBezTo>
                    <a:cubicBezTo>
                      <a:pt x="112" y="457"/>
                      <a:pt x="0" y="525"/>
                      <a:pt x="0" y="651"/>
                    </a:cubicBezTo>
                    <a:cubicBezTo>
                      <a:pt x="0" y="784"/>
                      <a:pt x="130" y="870"/>
                      <a:pt x="263" y="870"/>
                    </a:cubicBezTo>
                    <a:cubicBezTo>
                      <a:pt x="407" y="870"/>
                      <a:pt x="525" y="766"/>
                      <a:pt x="525" y="629"/>
                    </a:cubicBezTo>
                    <a:moveTo>
                      <a:pt x="435" y="191"/>
                    </a:moveTo>
                    <a:cubicBezTo>
                      <a:pt x="435" y="262"/>
                      <a:pt x="389" y="320"/>
                      <a:pt x="313" y="367"/>
                    </a:cubicBezTo>
                    <a:cubicBezTo>
                      <a:pt x="260" y="333"/>
                      <a:pt x="207" y="300"/>
                      <a:pt x="155" y="266"/>
                    </a:cubicBezTo>
                    <a:cubicBezTo>
                      <a:pt x="97" y="226"/>
                      <a:pt x="90" y="183"/>
                      <a:pt x="90" y="162"/>
                    </a:cubicBezTo>
                    <a:cubicBezTo>
                      <a:pt x="90" y="86"/>
                      <a:pt x="173" y="32"/>
                      <a:pt x="263" y="32"/>
                    </a:cubicBezTo>
                    <a:cubicBezTo>
                      <a:pt x="356" y="32"/>
                      <a:pt x="435" y="97"/>
                      <a:pt x="435" y="191"/>
                    </a:cubicBezTo>
                    <a:moveTo>
                      <a:pt x="464" y="676"/>
                    </a:moveTo>
                    <a:cubicBezTo>
                      <a:pt x="464" y="769"/>
                      <a:pt x="367" y="834"/>
                      <a:pt x="266" y="834"/>
                    </a:cubicBezTo>
                    <a:cubicBezTo>
                      <a:pt x="155" y="834"/>
                      <a:pt x="65" y="755"/>
                      <a:pt x="65" y="651"/>
                    </a:cubicBezTo>
                    <a:cubicBezTo>
                      <a:pt x="65" y="579"/>
                      <a:pt x="104" y="496"/>
                      <a:pt x="212" y="439"/>
                    </a:cubicBezTo>
                    <a:cubicBezTo>
                      <a:pt x="264" y="471"/>
                      <a:pt x="315" y="503"/>
                      <a:pt x="367" y="536"/>
                    </a:cubicBezTo>
                    <a:cubicBezTo>
                      <a:pt x="403" y="561"/>
                      <a:pt x="464" y="597"/>
                      <a:pt x="464" y="67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43" name="Freeform: Shape 242"/>
              <p:cNvSpPr/>
              <p:nvPr/>
            </p:nvSpPr>
            <p:spPr>
              <a:xfrm>
                <a:off x="3458520" y="1474560"/>
                <a:ext cx="303120" cy="107280"/>
              </a:xfrm>
              <a:custGeom>
                <a:avLst/>
                <a:gdLst/>
                <a:ahLst/>
                <a:cxnLst/>
                <a:rect l="0" t="0" r="r" b="b"/>
                <a:pathLst>
                  <a:path w="842" h="298">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40"/>
                      <a:pt x="842" y="25"/>
                    </a:cubicBezTo>
                    <a:moveTo>
                      <a:pt x="842" y="273"/>
                    </a:moveTo>
                    <a:cubicBezTo>
                      <a:pt x="842" y="259"/>
                      <a:pt x="831"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44" name="Freeform: Shape 243"/>
              <p:cNvSpPr/>
              <p:nvPr/>
            </p:nvSpPr>
            <p:spPr>
              <a:xfrm>
                <a:off x="3987000" y="1032120"/>
                <a:ext cx="189000" cy="311760"/>
              </a:xfrm>
              <a:custGeom>
                <a:avLst/>
                <a:gdLst/>
                <a:ahLst/>
                <a:cxnLst/>
                <a:rect l="0" t="0" r="r" b="b"/>
                <a:pathLst>
                  <a:path w="525" h="866">
                    <a:moveTo>
                      <a:pt x="525" y="626"/>
                    </a:moveTo>
                    <a:cubicBezTo>
                      <a:pt x="525" y="521"/>
                      <a:pt x="446" y="421"/>
                      <a:pt x="313" y="395"/>
                    </a:cubicBezTo>
                    <a:cubicBezTo>
                      <a:pt x="417" y="363"/>
                      <a:pt x="489" y="273"/>
                      <a:pt x="489" y="173"/>
                    </a:cubicBezTo>
                    <a:cubicBezTo>
                      <a:pt x="489" y="68"/>
                      <a:pt x="378" y="0"/>
                      <a:pt x="259" y="0"/>
                    </a:cubicBezTo>
                    <a:cubicBezTo>
                      <a:pt x="130" y="0"/>
                      <a:pt x="32" y="75"/>
                      <a:pt x="32" y="173"/>
                    </a:cubicBezTo>
                    <a:cubicBezTo>
                      <a:pt x="32" y="212"/>
                      <a:pt x="61" y="237"/>
                      <a:pt x="97" y="237"/>
                    </a:cubicBezTo>
                    <a:cubicBezTo>
                      <a:pt x="137" y="237"/>
                      <a:pt x="162" y="209"/>
                      <a:pt x="162" y="173"/>
                    </a:cubicBezTo>
                    <a:cubicBezTo>
                      <a:pt x="162" y="108"/>
                      <a:pt x="104" y="108"/>
                      <a:pt x="83" y="108"/>
                    </a:cubicBezTo>
                    <a:cubicBezTo>
                      <a:pt x="122" y="47"/>
                      <a:pt x="209" y="32"/>
                      <a:pt x="252" y="32"/>
                    </a:cubicBezTo>
                    <a:cubicBezTo>
                      <a:pt x="306" y="32"/>
                      <a:pt x="374" y="58"/>
                      <a:pt x="374" y="173"/>
                    </a:cubicBezTo>
                    <a:cubicBezTo>
                      <a:pt x="374" y="187"/>
                      <a:pt x="371" y="259"/>
                      <a:pt x="338" y="316"/>
                    </a:cubicBezTo>
                    <a:cubicBezTo>
                      <a:pt x="299" y="377"/>
                      <a:pt x="259" y="381"/>
                      <a:pt x="227" y="381"/>
                    </a:cubicBezTo>
                    <a:cubicBezTo>
                      <a:pt x="216" y="381"/>
                      <a:pt x="187" y="385"/>
                      <a:pt x="176" y="385"/>
                    </a:cubicBezTo>
                    <a:cubicBezTo>
                      <a:pt x="166" y="388"/>
                      <a:pt x="158" y="388"/>
                      <a:pt x="158" y="399"/>
                    </a:cubicBezTo>
                    <a:cubicBezTo>
                      <a:pt x="158" y="413"/>
                      <a:pt x="166" y="413"/>
                      <a:pt x="187" y="413"/>
                    </a:cubicBezTo>
                    <a:cubicBezTo>
                      <a:pt x="206" y="413"/>
                      <a:pt x="225" y="413"/>
                      <a:pt x="245" y="413"/>
                    </a:cubicBezTo>
                    <a:cubicBezTo>
                      <a:pt x="345" y="413"/>
                      <a:pt x="392" y="500"/>
                      <a:pt x="392" y="626"/>
                    </a:cubicBezTo>
                    <a:cubicBezTo>
                      <a:pt x="392" y="795"/>
                      <a:pt x="306" y="830"/>
                      <a:pt x="252" y="830"/>
                    </a:cubicBezTo>
                    <a:cubicBezTo>
                      <a:pt x="198" y="830"/>
                      <a:pt x="101" y="809"/>
                      <a:pt x="58" y="737"/>
                    </a:cubicBezTo>
                    <a:cubicBezTo>
                      <a:pt x="101" y="744"/>
                      <a:pt x="140" y="715"/>
                      <a:pt x="140" y="665"/>
                    </a:cubicBezTo>
                    <a:cubicBezTo>
                      <a:pt x="140" y="622"/>
                      <a:pt x="108" y="597"/>
                      <a:pt x="72" y="597"/>
                    </a:cubicBezTo>
                    <a:cubicBezTo>
                      <a:pt x="40" y="597"/>
                      <a:pt x="0" y="615"/>
                      <a:pt x="0" y="669"/>
                    </a:cubicBezTo>
                    <a:cubicBezTo>
                      <a:pt x="0" y="784"/>
                      <a:pt x="119" y="866"/>
                      <a:pt x="255" y="866"/>
                    </a:cubicBezTo>
                    <a:cubicBezTo>
                      <a:pt x="410" y="866"/>
                      <a:pt x="525" y="751"/>
                      <a:pt x="525" y="62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45" name="Freeform: Shape 244"/>
              <p:cNvSpPr/>
              <p:nvPr/>
            </p:nvSpPr>
            <p:spPr>
              <a:xfrm>
                <a:off x="3967560" y="1518480"/>
                <a:ext cx="227880" cy="18000"/>
              </a:xfrm>
              <a:custGeom>
                <a:avLst/>
                <a:gdLst/>
                <a:ahLst/>
                <a:cxnLst/>
                <a:rect l="0" t="0" r="r" b="b"/>
                <a:pathLst>
                  <a:path w="633" h="50">
                    <a:moveTo>
                      <a:pt x="317" y="50"/>
                    </a:moveTo>
                    <a:cubicBezTo>
                      <a:pt x="211" y="50"/>
                      <a:pt x="106" y="50"/>
                      <a:pt x="0" y="50"/>
                    </a:cubicBezTo>
                    <a:cubicBezTo>
                      <a:pt x="0" y="34"/>
                      <a:pt x="0" y="17"/>
                      <a:pt x="0" y="0"/>
                    </a:cubicBezTo>
                    <a:cubicBezTo>
                      <a:pt x="211" y="0"/>
                      <a:pt x="422" y="0"/>
                      <a:pt x="633" y="0"/>
                    </a:cubicBezTo>
                    <a:cubicBezTo>
                      <a:pt x="633" y="17"/>
                      <a:pt x="633" y="34"/>
                      <a:pt x="633" y="50"/>
                    </a:cubicBezTo>
                    <a:cubicBezTo>
                      <a:pt x="528" y="50"/>
                      <a:pt x="422" y="50"/>
                      <a:pt x="317"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246" name="Freeform: Shape 245"/>
              <p:cNvSpPr/>
              <p:nvPr/>
            </p:nvSpPr>
            <p:spPr>
              <a:xfrm>
                <a:off x="3980520" y="1645560"/>
                <a:ext cx="201960" cy="308160"/>
              </a:xfrm>
              <a:custGeom>
                <a:avLst/>
                <a:gdLst/>
                <a:ahLst/>
                <a:cxnLst/>
                <a:rect l="0" t="0" r="r" b="b"/>
                <a:pathLst>
                  <a:path w="561" h="856">
                    <a:moveTo>
                      <a:pt x="561" y="647"/>
                    </a:moveTo>
                    <a:cubicBezTo>
                      <a:pt x="561" y="634"/>
                      <a:pt x="561" y="621"/>
                      <a:pt x="561" y="608"/>
                    </a:cubicBezTo>
                    <a:cubicBezTo>
                      <a:pt x="518" y="608"/>
                      <a:pt x="475" y="608"/>
                      <a:pt x="432" y="608"/>
                    </a:cubicBezTo>
                    <a:cubicBezTo>
                      <a:pt x="432" y="417"/>
                      <a:pt x="432" y="226"/>
                      <a:pt x="432" y="36"/>
                    </a:cubicBezTo>
                    <a:cubicBezTo>
                      <a:pt x="432" y="11"/>
                      <a:pt x="432" y="0"/>
                      <a:pt x="414" y="0"/>
                    </a:cubicBezTo>
                    <a:cubicBezTo>
                      <a:pt x="403" y="0"/>
                      <a:pt x="399" y="0"/>
                      <a:pt x="389" y="18"/>
                    </a:cubicBezTo>
                    <a:cubicBezTo>
                      <a:pt x="259" y="215"/>
                      <a:pt x="130" y="411"/>
                      <a:pt x="0" y="608"/>
                    </a:cubicBezTo>
                    <a:cubicBezTo>
                      <a:pt x="0" y="621"/>
                      <a:pt x="0" y="634"/>
                      <a:pt x="0" y="647"/>
                    </a:cubicBezTo>
                    <a:cubicBezTo>
                      <a:pt x="112" y="647"/>
                      <a:pt x="223" y="647"/>
                      <a:pt x="335" y="647"/>
                    </a:cubicBezTo>
                    <a:cubicBezTo>
                      <a:pt x="335" y="684"/>
                      <a:pt x="335" y="721"/>
                      <a:pt x="335" y="759"/>
                    </a:cubicBezTo>
                    <a:cubicBezTo>
                      <a:pt x="335" y="802"/>
                      <a:pt x="335" y="816"/>
                      <a:pt x="241" y="816"/>
                    </a:cubicBezTo>
                    <a:cubicBezTo>
                      <a:pt x="231" y="816"/>
                      <a:pt x="222" y="816"/>
                      <a:pt x="212" y="816"/>
                    </a:cubicBezTo>
                    <a:cubicBezTo>
                      <a:pt x="212" y="829"/>
                      <a:pt x="212" y="842"/>
                      <a:pt x="212" y="856"/>
                    </a:cubicBezTo>
                    <a:cubicBezTo>
                      <a:pt x="266" y="852"/>
                      <a:pt x="331" y="852"/>
                      <a:pt x="385" y="852"/>
                    </a:cubicBezTo>
                    <a:cubicBezTo>
                      <a:pt x="439" y="852"/>
                      <a:pt x="504" y="852"/>
                      <a:pt x="558" y="856"/>
                    </a:cubicBezTo>
                    <a:cubicBezTo>
                      <a:pt x="558" y="842"/>
                      <a:pt x="558" y="829"/>
                      <a:pt x="558" y="816"/>
                    </a:cubicBezTo>
                    <a:cubicBezTo>
                      <a:pt x="548" y="816"/>
                      <a:pt x="539" y="816"/>
                      <a:pt x="529" y="816"/>
                    </a:cubicBezTo>
                    <a:cubicBezTo>
                      <a:pt x="435" y="816"/>
                      <a:pt x="432" y="802"/>
                      <a:pt x="432" y="759"/>
                    </a:cubicBezTo>
                    <a:cubicBezTo>
                      <a:pt x="432" y="721"/>
                      <a:pt x="432" y="684"/>
                      <a:pt x="432" y="647"/>
                    </a:cubicBezTo>
                    <a:cubicBezTo>
                      <a:pt x="475" y="647"/>
                      <a:pt x="518" y="647"/>
                      <a:pt x="561" y="647"/>
                    </a:cubicBezTo>
                    <a:moveTo>
                      <a:pt x="345" y="608"/>
                    </a:moveTo>
                    <a:cubicBezTo>
                      <a:pt x="242" y="608"/>
                      <a:pt x="139" y="608"/>
                      <a:pt x="36" y="608"/>
                    </a:cubicBezTo>
                    <a:cubicBezTo>
                      <a:pt x="139" y="451"/>
                      <a:pt x="242" y="294"/>
                      <a:pt x="345" y="137"/>
                    </a:cubicBezTo>
                    <a:cubicBezTo>
                      <a:pt x="345" y="294"/>
                      <a:pt x="345" y="451"/>
                      <a:pt x="345" y="60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grpSp>
      <p:sp>
        <p:nvSpPr>
          <p:cNvPr id="247" name="TextBox 246"/>
          <p:cNvSpPr txBox="1"/>
          <p:nvPr/>
        </p:nvSpPr>
        <p:spPr>
          <a:xfrm>
            <a:off x="228600" y="2157480"/>
            <a:ext cx="8229600" cy="593640"/>
          </a:xfrm>
          <a:prstGeom prst="rect">
            <a:avLst/>
          </a:prstGeom>
          <a:noFill/>
          <a:ln w="18000">
            <a:noFill/>
          </a:ln>
        </p:spPr>
        <p:txBody>
          <a:bodyPr lIns="36000" tIns="36000" rIns="36000" bIns="36000" anchor="ctr">
            <a:noAutofit/>
          </a:bodyPr>
          <a:lstStyle/>
          <a:p>
            <a:r>
              <a:rPr lang="de-AT" sz="3600" b="0" strike="noStrike" spc="-1">
                <a:solidFill>
                  <a:srgbClr val="000000"/>
                </a:solidFill>
                <a:latin typeface="Times New Roman" panose="02020603050405020304" pitchFamily="18" charset="0"/>
                <a:cs typeface="Times New Roman" panose="02020603050405020304" pitchFamily="18" charset="0"/>
              </a:rPr>
              <a:t>Xét </a:t>
            </a:r>
            <a:r>
              <a:rPr lang="de-AT" sz="3600" b="0" strike="noStrike" spc="-1">
                <a:solidFill>
                  <a:srgbClr val="000000"/>
                </a:solidFill>
                <a:latin typeface="Times New Roman" panose="02020603050405020304" pitchFamily="18" charset="0"/>
                <a:ea typeface="TexMaths Symbols"/>
                <a:cs typeface="Times New Roman" panose="02020603050405020304" pitchFamily="18" charset="0"/>
              </a:rPr>
              <a:t>∆ ADE</a:t>
            </a:r>
            <a:r>
              <a:rPr lang="de-AT" sz="3600" b="0" strike="noStrike" spc="-1">
                <a:solidFill>
                  <a:srgbClr val="000000"/>
                </a:solidFill>
                <a:latin typeface="Times New Roman" panose="02020603050405020304" pitchFamily="18" charset="0"/>
                <a:ea typeface="Times New Roman"/>
                <a:cs typeface="Times New Roman" panose="02020603050405020304" pitchFamily="18" charset="0"/>
              </a:rPr>
              <a:t> và </a:t>
            </a:r>
            <a:r>
              <a:rPr lang="de-AT" sz="3600" b="0" strike="noStrike" spc="-1">
                <a:solidFill>
                  <a:srgbClr val="000000"/>
                </a:solidFill>
                <a:latin typeface="Times New Roman" panose="02020603050405020304" pitchFamily="18" charset="0"/>
                <a:ea typeface="TexMaths Symbols"/>
                <a:cs typeface="Times New Roman" panose="02020603050405020304" pitchFamily="18" charset="0"/>
              </a:rPr>
              <a:t>∆ ACF</a:t>
            </a:r>
            <a:r>
              <a:rPr lang="de-AT" sz="3600" b="0" strike="noStrike" spc="-1">
                <a:solidFill>
                  <a:srgbClr val="000000"/>
                </a:solidFill>
                <a:latin typeface="Times New Roman" panose="02020603050405020304" pitchFamily="18" charset="0"/>
                <a:ea typeface="Times New Roman"/>
                <a:cs typeface="Times New Roman" panose="02020603050405020304" pitchFamily="18" charset="0"/>
              </a:rPr>
              <a:t> </a:t>
            </a:r>
            <a:r>
              <a:rPr lang="de-AT" sz="3600" b="0" strike="noStrike" spc="-1">
                <a:solidFill>
                  <a:srgbClr val="000000"/>
                </a:solidFill>
                <a:latin typeface="Times New Roman"/>
                <a:ea typeface="Times New Roman"/>
              </a:rPr>
              <a:t>ta có:</a:t>
            </a:r>
            <a:endParaRPr lang="de-AT" sz="3600" b="0" strike="noStrike" spc="-1">
              <a:solidFill>
                <a:srgbClr val="000000"/>
              </a:solidFill>
              <a:latin typeface="Source Sans Pro"/>
            </a:endParaRPr>
          </a:p>
        </p:txBody>
      </p:sp>
      <p:grpSp>
        <p:nvGrpSpPr>
          <p:cNvPr id="248" name="Group 247"/>
          <p:cNvGrpSpPr/>
          <p:nvPr/>
        </p:nvGrpSpPr>
        <p:grpSpPr>
          <a:xfrm>
            <a:off x="1585080" y="2824560"/>
            <a:ext cx="3598920" cy="995400"/>
            <a:chOff x="1585080" y="2824560"/>
            <a:chExt cx="3598920" cy="995400"/>
          </a:xfrm>
        </p:grpSpPr>
        <p:sp>
          <p:nvSpPr>
            <p:cNvPr id="249" name="Freeform: Shape 248"/>
            <p:cNvSpPr/>
            <p:nvPr/>
          </p:nvSpPr>
          <p:spPr>
            <a:xfrm>
              <a:off x="1602000" y="2824560"/>
              <a:ext cx="312120" cy="326160"/>
            </a:xfrm>
            <a:custGeom>
              <a:avLst/>
              <a:gdLst/>
              <a:ahLst/>
              <a:cxnLst/>
              <a:rect l="0" t="0" r="r" b="b"/>
              <a:pathLst>
                <a:path w="867" h="906">
                  <a:moveTo>
                    <a:pt x="867" y="881"/>
                  </a:moveTo>
                  <a:cubicBezTo>
                    <a:pt x="867" y="867"/>
                    <a:pt x="853" y="867"/>
                    <a:pt x="835" y="867"/>
                  </a:cubicBezTo>
                  <a:cubicBezTo>
                    <a:pt x="759" y="867"/>
                    <a:pt x="759" y="856"/>
                    <a:pt x="756" y="820"/>
                  </a:cubicBezTo>
                  <a:cubicBezTo>
                    <a:pt x="729" y="557"/>
                    <a:pt x="703" y="295"/>
                    <a:pt x="677" y="32"/>
                  </a:cubicBezTo>
                  <a:cubicBezTo>
                    <a:pt x="677" y="7"/>
                    <a:pt x="677" y="0"/>
                    <a:pt x="655" y="0"/>
                  </a:cubicBezTo>
                  <a:cubicBezTo>
                    <a:pt x="633" y="0"/>
                    <a:pt x="630" y="11"/>
                    <a:pt x="619" y="22"/>
                  </a:cubicBezTo>
                  <a:cubicBezTo>
                    <a:pt x="473" y="267"/>
                    <a:pt x="326" y="513"/>
                    <a:pt x="180" y="759"/>
                  </a:cubicBezTo>
                  <a:cubicBezTo>
                    <a:pt x="130" y="845"/>
                    <a:pt x="79" y="863"/>
                    <a:pt x="25" y="867"/>
                  </a:cubicBezTo>
                  <a:cubicBezTo>
                    <a:pt x="11" y="867"/>
                    <a:pt x="0" y="867"/>
                    <a:pt x="0" y="892"/>
                  </a:cubicBezTo>
                  <a:cubicBezTo>
                    <a:pt x="0" y="899"/>
                    <a:pt x="4" y="906"/>
                    <a:pt x="14" y="906"/>
                  </a:cubicBezTo>
                  <a:cubicBezTo>
                    <a:pt x="50" y="906"/>
                    <a:pt x="86" y="903"/>
                    <a:pt x="122" y="903"/>
                  </a:cubicBezTo>
                  <a:cubicBezTo>
                    <a:pt x="166" y="903"/>
                    <a:pt x="209" y="906"/>
                    <a:pt x="248" y="906"/>
                  </a:cubicBezTo>
                  <a:cubicBezTo>
                    <a:pt x="259" y="906"/>
                    <a:pt x="273" y="906"/>
                    <a:pt x="273" y="881"/>
                  </a:cubicBezTo>
                  <a:cubicBezTo>
                    <a:pt x="273" y="867"/>
                    <a:pt x="263" y="867"/>
                    <a:pt x="252" y="867"/>
                  </a:cubicBezTo>
                  <a:cubicBezTo>
                    <a:pt x="223" y="863"/>
                    <a:pt x="194" y="852"/>
                    <a:pt x="194" y="820"/>
                  </a:cubicBezTo>
                  <a:cubicBezTo>
                    <a:pt x="194" y="805"/>
                    <a:pt x="202" y="791"/>
                    <a:pt x="212" y="773"/>
                  </a:cubicBezTo>
                  <a:cubicBezTo>
                    <a:pt x="220" y="759"/>
                    <a:pt x="223" y="759"/>
                    <a:pt x="309" y="611"/>
                  </a:cubicBezTo>
                  <a:cubicBezTo>
                    <a:pt x="415" y="611"/>
                    <a:pt x="521" y="611"/>
                    <a:pt x="626" y="611"/>
                  </a:cubicBezTo>
                  <a:cubicBezTo>
                    <a:pt x="630" y="640"/>
                    <a:pt x="644" y="813"/>
                    <a:pt x="644" y="823"/>
                  </a:cubicBezTo>
                  <a:cubicBezTo>
                    <a:pt x="644" y="863"/>
                    <a:pt x="579" y="867"/>
                    <a:pt x="554" y="867"/>
                  </a:cubicBezTo>
                  <a:cubicBezTo>
                    <a:pt x="536" y="867"/>
                    <a:pt x="525" y="867"/>
                    <a:pt x="525" y="892"/>
                  </a:cubicBezTo>
                  <a:cubicBezTo>
                    <a:pt x="525" y="906"/>
                    <a:pt x="537" y="901"/>
                    <a:pt x="543" y="906"/>
                  </a:cubicBezTo>
                  <a:cubicBezTo>
                    <a:pt x="594" y="906"/>
                    <a:pt x="648" y="903"/>
                    <a:pt x="702" y="903"/>
                  </a:cubicBezTo>
                  <a:cubicBezTo>
                    <a:pt x="731" y="903"/>
                    <a:pt x="810" y="906"/>
                    <a:pt x="842" y="906"/>
                  </a:cubicBezTo>
                  <a:cubicBezTo>
                    <a:pt x="849" y="906"/>
                    <a:pt x="867" y="906"/>
                    <a:pt x="867" y="881"/>
                  </a:cubicBezTo>
                  <a:moveTo>
                    <a:pt x="623" y="575"/>
                  </a:moveTo>
                  <a:cubicBezTo>
                    <a:pt x="525" y="575"/>
                    <a:pt x="428" y="575"/>
                    <a:pt x="331" y="575"/>
                  </a:cubicBezTo>
                  <a:cubicBezTo>
                    <a:pt x="415" y="436"/>
                    <a:pt x="499" y="297"/>
                    <a:pt x="583" y="158"/>
                  </a:cubicBezTo>
                  <a:cubicBezTo>
                    <a:pt x="596" y="297"/>
                    <a:pt x="609" y="436"/>
                    <a:pt x="623"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50" name="Freeform: Shape 249"/>
            <p:cNvSpPr/>
            <p:nvPr/>
          </p:nvSpPr>
          <p:spPr>
            <a:xfrm>
              <a:off x="1944000" y="2841480"/>
              <a:ext cx="330840" cy="309240"/>
            </a:xfrm>
            <a:custGeom>
              <a:avLst/>
              <a:gdLst/>
              <a:ahLst/>
              <a:cxnLst/>
              <a:rect l="0" t="0" r="r" b="b"/>
              <a:pathLst>
                <a:path w="919" h="859">
                  <a:moveTo>
                    <a:pt x="918" y="32"/>
                  </a:moveTo>
                  <a:cubicBezTo>
                    <a:pt x="921" y="0"/>
                    <a:pt x="914" y="0"/>
                    <a:pt x="882" y="0"/>
                  </a:cubicBezTo>
                  <a:cubicBezTo>
                    <a:pt x="669" y="0"/>
                    <a:pt x="457" y="0"/>
                    <a:pt x="245" y="0"/>
                  </a:cubicBezTo>
                  <a:cubicBezTo>
                    <a:pt x="220" y="0"/>
                    <a:pt x="205" y="0"/>
                    <a:pt x="205" y="25"/>
                  </a:cubicBezTo>
                  <a:cubicBezTo>
                    <a:pt x="205" y="40"/>
                    <a:pt x="220" y="40"/>
                    <a:pt x="241" y="40"/>
                  </a:cubicBezTo>
                  <a:cubicBezTo>
                    <a:pt x="288" y="40"/>
                    <a:pt x="324" y="40"/>
                    <a:pt x="324" y="61"/>
                  </a:cubicBezTo>
                  <a:cubicBezTo>
                    <a:pt x="324" y="65"/>
                    <a:pt x="324" y="68"/>
                    <a:pt x="317" y="90"/>
                  </a:cubicBezTo>
                  <a:cubicBezTo>
                    <a:pt x="262" y="313"/>
                    <a:pt x="206" y="536"/>
                    <a:pt x="151" y="759"/>
                  </a:cubicBezTo>
                  <a:cubicBezTo>
                    <a:pt x="137" y="809"/>
                    <a:pt x="137" y="820"/>
                    <a:pt x="36" y="820"/>
                  </a:cubicBezTo>
                  <a:cubicBezTo>
                    <a:pt x="14" y="820"/>
                    <a:pt x="0" y="820"/>
                    <a:pt x="0" y="841"/>
                  </a:cubicBezTo>
                  <a:cubicBezTo>
                    <a:pt x="0" y="859"/>
                    <a:pt x="11" y="859"/>
                    <a:pt x="36" y="859"/>
                  </a:cubicBezTo>
                  <a:cubicBezTo>
                    <a:pt x="254" y="859"/>
                    <a:pt x="473" y="859"/>
                    <a:pt x="691" y="859"/>
                  </a:cubicBezTo>
                  <a:cubicBezTo>
                    <a:pt x="720" y="859"/>
                    <a:pt x="723" y="856"/>
                    <a:pt x="731" y="838"/>
                  </a:cubicBezTo>
                  <a:cubicBezTo>
                    <a:pt x="770" y="747"/>
                    <a:pt x="810" y="656"/>
                    <a:pt x="849" y="565"/>
                  </a:cubicBezTo>
                  <a:cubicBezTo>
                    <a:pt x="849" y="557"/>
                    <a:pt x="852" y="553"/>
                    <a:pt x="853" y="547"/>
                  </a:cubicBezTo>
                  <a:cubicBezTo>
                    <a:pt x="848" y="542"/>
                    <a:pt x="853" y="532"/>
                    <a:pt x="838" y="532"/>
                  </a:cubicBezTo>
                  <a:cubicBezTo>
                    <a:pt x="828" y="532"/>
                    <a:pt x="824" y="539"/>
                    <a:pt x="820" y="547"/>
                  </a:cubicBezTo>
                  <a:cubicBezTo>
                    <a:pt x="741" y="734"/>
                    <a:pt x="695" y="820"/>
                    <a:pt x="479" y="820"/>
                  </a:cubicBezTo>
                  <a:cubicBezTo>
                    <a:pt x="416" y="820"/>
                    <a:pt x="354" y="820"/>
                    <a:pt x="291" y="820"/>
                  </a:cubicBezTo>
                  <a:cubicBezTo>
                    <a:pt x="273" y="820"/>
                    <a:pt x="273" y="820"/>
                    <a:pt x="266" y="816"/>
                  </a:cubicBezTo>
                  <a:cubicBezTo>
                    <a:pt x="252" y="816"/>
                    <a:pt x="248" y="816"/>
                    <a:pt x="248" y="805"/>
                  </a:cubicBezTo>
                  <a:cubicBezTo>
                    <a:pt x="248" y="802"/>
                    <a:pt x="248" y="798"/>
                    <a:pt x="256" y="777"/>
                  </a:cubicBezTo>
                  <a:cubicBezTo>
                    <a:pt x="284" y="662"/>
                    <a:pt x="313" y="547"/>
                    <a:pt x="342" y="431"/>
                  </a:cubicBezTo>
                  <a:cubicBezTo>
                    <a:pt x="383" y="431"/>
                    <a:pt x="423" y="431"/>
                    <a:pt x="464" y="431"/>
                  </a:cubicBezTo>
                  <a:cubicBezTo>
                    <a:pt x="572" y="431"/>
                    <a:pt x="572" y="457"/>
                    <a:pt x="572" y="489"/>
                  </a:cubicBezTo>
                  <a:cubicBezTo>
                    <a:pt x="572" y="500"/>
                    <a:pt x="572" y="514"/>
                    <a:pt x="565" y="550"/>
                  </a:cubicBezTo>
                  <a:cubicBezTo>
                    <a:pt x="561" y="557"/>
                    <a:pt x="561" y="561"/>
                    <a:pt x="561" y="565"/>
                  </a:cubicBezTo>
                  <a:cubicBezTo>
                    <a:pt x="561" y="572"/>
                    <a:pt x="565" y="579"/>
                    <a:pt x="576" y="579"/>
                  </a:cubicBezTo>
                  <a:cubicBezTo>
                    <a:pt x="587" y="579"/>
                    <a:pt x="590" y="572"/>
                    <a:pt x="597" y="554"/>
                  </a:cubicBezTo>
                  <a:cubicBezTo>
                    <a:pt x="621" y="455"/>
                    <a:pt x="645" y="357"/>
                    <a:pt x="669" y="259"/>
                  </a:cubicBezTo>
                  <a:cubicBezTo>
                    <a:pt x="669" y="252"/>
                    <a:pt x="662" y="245"/>
                    <a:pt x="651" y="245"/>
                  </a:cubicBezTo>
                  <a:cubicBezTo>
                    <a:pt x="641" y="245"/>
                    <a:pt x="641" y="252"/>
                    <a:pt x="633" y="266"/>
                  </a:cubicBezTo>
                  <a:cubicBezTo>
                    <a:pt x="608" y="363"/>
                    <a:pt x="587" y="392"/>
                    <a:pt x="468" y="392"/>
                  </a:cubicBezTo>
                  <a:cubicBezTo>
                    <a:pt x="428" y="392"/>
                    <a:pt x="389" y="392"/>
                    <a:pt x="349" y="392"/>
                  </a:cubicBezTo>
                  <a:cubicBezTo>
                    <a:pt x="375" y="290"/>
                    <a:pt x="402" y="188"/>
                    <a:pt x="428" y="86"/>
                  </a:cubicBezTo>
                  <a:cubicBezTo>
                    <a:pt x="439" y="43"/>
                    <a:pt x="439" y="40"/>
                    <a:pt x="493" y="40"/>
                  </a:cubicBezTo>
                  <a:cubicBezTo>
                    <a:pt x="553" y="40"/>
                    <a:pt x="613" y="40"/>
                    <a:pt x="673" y="40"/>
                  </a:cubicBezTo>
                  <a:cubicBezTo>
                    <a:pt x="828" y="40"/>
                    <a:pt x="864" y="76"/>
                    <a:pt x="864" y="180"/>
                  </a:cubicBezTo>
                  <a:cubicBezTo>
                    <a:pt x="864" y="209"/>
                    <a:pt x="864" y="212"/>
                    <a:pt x="860" y="245"/>
                  </a:cubicBezTo>
                  <a:cubicBezTo>
                    <a:pt x="860" y="252"/>
                    <a:pt x="860" y="264"/>
                    <a:pt x="860" y="270"/>
                  </a:cubicBezTo>
                  <a:cubicBezTo>
                    <a:pt x="860" y="275"/>
                    <a:pt x="864" y="284"/>
                    <a:pt x="874" y="284"/>
                  </a:cubicBezTo>
                  <a:cubicBezTo>
                    <a:pt x="889" y="284"/>
                    <a:pt x="889" y="277"/>
                    <a:pt x="892" y="252"/>
                  </a:cubicBezTo>
                  <a:cubicBezTo>
                    <a:pt x="901" y="179"/>
                    <a:pt x="909" y="105"/>
                    <a:pt x="918"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51" name="Freeform: Shape 250"/>
            <p:cNvSpPr/>
            <p:nvPr/>
          </p:nvSpPr>
          <p:spPr>
            <a:xfrm>
              <a:off x="1585080" y="3335760"/>
              <a:ext cx="702000" cy="18000"/>
            </a:xfrm>
            <a:custGeom>
              <a:avLst/>
              <a:gdLst/>
              <a:ahLst/>
              <a:cxnLst/>
              <a:rect l="0" t="0" r="r" b="b"/>
              <a:pathLst>
                <a:path w="1950" h="50">
                  <a:moveTo>
                    <a:pt x="975" y="50"/>
                  </a:moveTo>
                  <a:cubicBezTo>
                    <a:pt x="650" y="50"/>
                    <a:pt x="325" y="50"/>
                    <a:pt x="0" y="50"/>
                  </a:cubicBezTo>
                  <a:cubicBezTo>
                    <a:pt x="0" y="34"/>
                    <a:pt x="0" y="17"/>
                    <a:pt x="0" y="0"/>
                  </a:cubicBezTo>
                  <a:cubicBezTo>
                    <a:pt x="650" y="0"/>
                    <a:pt x="1300" y="0"/>
                    <a:pt x="1950" y="0"/>
                  </a:cubicBezTo>
                  <a:cubicBezTo>
                    <a:pt x="1950" y="17"/>
                    <a:pt x="1950" y="34"/>
                    <a:pt x="1950" y="50"/>
                  </a:cubicBezTo>
                  <a:cubicBezTo>
                    <a:pt x="1625" y="50"/>
                    <a:pt x="1300" y="50"/>
                    <a:pt x="975"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252" name="Freeform: Shape 251"/>
            <p:cNvSpPr/>
            <p:nvPr/>
          </p:nvSpPr>
          <p:spPr>
            <a:xfrm>
              <a:off x="1604520" y="3444480"/>
              <a:ext cx="312120" cy="325080"/>
            </a:xfrm>
            <a:custGeom>
              <a:avLst/>
              <a:gdLst/>
              <a:ahLst/>
              <a:cxnLst/>
              <a:rect l="0" t="0" r="r" b="b"/>
              <a:pathLst>
                <a:path w="867" h="903">
                  <a:moveTo>
                    <a:pt x="867" y="877"/>
                  </a:moveTo>
                  <a:cubicBezTo>
                    <a:pt x="867" y="863"/>
                    <a:pt x="856" y="863"/>
                    <a:pt x="838" y="863"/>
                  </a:cubicBezTo>
                  <a:cubicBezTo>
                    <a:pt x="759" y="863"/>
                    <a:pt x="759" y="856"/>
                    <a:pt x="756" y="820"/>
                  </a:cubicBezTo>
                  <a:cubicBezTo>
                    <a:pt x="731" y="556"/>
                    <a:pt x="705" y="292"/>
                    <a:pt x="680" y="29"/>
                  </a:cubicBezTo>
                  <a:cubicBezTo>
                    <a:pt x="677" y="4"/>
                    <a:pt x="677" y="0"/>
                    <a:pt x="655" y="0"/>
                  </a:cubicBezTo>
                  <a:cubicBezTo>
                    <a:pt x="637" y="0"/>
                    <a:pt x="630" y="7"/>
                    <a:pt x="623" y="22"/>
                  </a:cubicBezTo>
                  <a:cubicBezTo>
                    <a:pt x="476" y="267"/>
                    <a:pt x="330" y="513"/>
                    <a:pt x="184" y="759"/>
                  </a:cubicBezTo>
                  <a:cubicBezTo>
                    <a:pt x="133" y="841"/>
                    <a:pt x="83" y="859"/>
                    <a:pt x="29" y="863"/>
                  </a:cubicBezTo>
                  <a:cubicBezTo>
                    <a:pt x="11" y="867"/>
                    <a:pt x="0" y="867"/>
                    <a:pt x="0" y="888"/>
                  </a:cubicBezTo>
                  <a:cubicBezTo>
                    <a:pt x="0" y="895"/>
                    <a:pt x="7" y="903"/>
                    <a:pt x="18" y="903"/>
                  </a:cubicBezTo>
                  <a:cubicBezTo>
                    <a:pt x="50" y="903"/>
                    <a:pt x="90" y="899"/>
                    <a:pt x="126" y="899"/>
                  </a:cubicBezTo>
                  <a:cubicBezTo>
                    <a:pt x="169" y="899"/>
                    <a:pt x="212" y="903"/>
                    <a:pt x="252" y="903"/>
                  </a:cubicBezTo>
                  <a:cubicBezTo>
                    <a:pt x="259" y="903"/>
                    <a:pt x="277" y="903"/>
                    <a:pt x="277" y="881"/>
                  </a:cubicBezTo>
                  <a:cubicBezTo>
                    <a:pt x="277" y="867"/>
                    <a:pt x="266" y="863"/>
                    <a:pt x="256" y="863"/>
                  </a:cubicBezTo>
                  <a:cubicBezTo>
                    <a:pt x="227" y="863"/>
                    <a:pt x="198" y="852"/>
                    <a:pt x="198" y="820"/>
                  </a:cubicBezTo>
                  <a:cubicBezTo>
                    <a:pt x="198" y="805"/>
                    <a:pt x="205" y="791"/>
                    <a:pt x="216" y="773"/>
                  </a:cubicBezTo>
                  <a:cubicBezTo>
                    <a:pt x="223" y="759"/>
                    <a:pt x="223" y="759"/>
                    <a:pt x="309" y="611"/>
                  </a:cubicBezTo>
                  <a:cubicBezTo>
                    <a:pt x="415" y="611"/>
                    <a:pt x="521" y="611"/>
                    <a:pt x="626" y="611"/>
                  </a:cubicBezTo>
                  <a:cubicBezTo>
                    <a:pt x="630" y="636"/>
                    <a:pt x="648" y="809"/>
                    <a:pt x="648" y="823"/>
                  </a:cubicBezTo>
                  <a:cubicBezTo>
                    <a:pt x="648" y="859"/>
                    <a:pt x="583" y="863"/>
                    <a:pt x="558" y="863"/>
                  </a:cubicBezTo>
                  <a:cubicBezTo>
                    <a:pt x="540" y="863"/>
                    <a:pt x="525" y="863"/>
                    <a:pt x="525" y="888"/>
                  </a:cubicBezTo>
                  <a:cubicBezTo>
                    <a:pt x="525" y="903"/>
                    <a:pt x="537" y="898"/>
                    <a:pt x="543" y="903"/>
                  </a:cubicBezTo>
                  <a:cubicBezTo>
                    <a:pt x="597" y="903"/>
                    <a:pt x="651" y="899"/>
                    <a:pt x="702" y="899"/>
                  </a:cubicBezTo>
                  <a:cubicBezTo>
                    <a:pt x="734" y="899"/>
                    <a:pt x="813" y="903"/>
                    <a:pt x="846" y="903"/>
                  </a:cubicBezTo>
                  <a:cubicBezTo>
                    <a:pt x="853" y="903"/>
                    <a:pt x="867" y="903"/>
                    <a:pt x="867" y="877"/>
                  </a:cubicBezTo>
                  <a:moveTo>
                    <a:pt x="623" y="572"/>
                  </a:moveTo>
                  <a:cubicBezTo>
                    <a:pt x="527" y="572"/>
                    <a:pt x="431" y="572"/>
                    <a:pt x="335" y="572"/>
                  </a:cubicBezTo>
                  <a:cubicBezTo>
                    <a:pt x="417" y="433"/>
                    <a:pt x="500" y="294"/>
                    <a:pt x="583" y="155"/>
                  </a:cubicBezTo>
                  <a:cubicBezTo>
                    <a:pt x="596" y="294"/>
                    <a:pt x="609" y="433"/>
                    <a:pt x="623" y="5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53" name="Freeform: Shape 252"/>
            <p:cNvSpPr/>
            <p:nvPr/>
          </p:nvSpPr>
          <p:spPr>
            <a:xfrm>
              <a:off x="1947960" y="3459960"/>
              <a:ext cx="322920" cy="309240"/>
            </a:xfrm>
            <a:custGeom>
              <a:avLst/>
              <a:gdLst/>
              <a:ahLst/>
              <a:cxnLst/>
              <a:rect l="0" t="0" r="r" b="b"/>
              <a:pathLst>
                <a:path w="897" h="859">
                  <a:moveTo>
                    <a:pt x="896" y="36"/>
                  </a:moveTo>
                  <a:cubicBezTo>
                    <a:pt x="900" y="0"/>
                    <a:pt x="892" y="0"/>
                    <a:pt x="864" y="0"/>
                  </a:cubicBezTo>
                  <a:cubicBezTo>
                    <a:pt x="657" y="0"/>
                    <a:pt x="451" y="0"/>
                    <a:pt x="245" y="0"/>
                  </a:cubicBezTo>
                  <a:cubicBezTo>
                    <a:pt x="220" y="0"/>
                    <a:pt x="205" y="0"/>
                    <a:pt x="205" y="25"/>
                  </a:cubicBezTo>
                  <a:cubicBezTo>
                    <a:pt x="205" y="40"/>
                    <a:pt x="216" y="40"/>
                    <a:pt x="241" y="40"/>
                  </a:cubicBezTo>
                  <a:cubicBezTo>
                    <a:pt x="288" y="40"/>
                    <a:pt x="324" y="40"/>
                    <a:pt x="324" y="65"/>
                  </a:cubicBezTo>
                  <a:cubicBezTo>
                    <a:pt x="324" y="68"/>
                    <a:pt x="324" y="72"/>
                    <a:pt x="317" y="93"/>
                  </a:cubicBezTo>
                  <a:cubicBezTo>
                    <a:pt x="262" y="316"/>
                    <a:pt x="206" y="539"/>
                    <a:pt x="151" y="762"/>
                  </a:cubicBezTo>
                  <a:cubicBezTo>
                    <a:pt x="137" y="813"/>
                    <a:pt x="133" y="820"/>
                    <a:pt x="36" y="820"/>
                  </a:cubicBezTo>
                  <a:cubicBezTo>
                    <a:pt x="14" y="820"/>
                    <a:pt x="0" y="820"/>
                    <a:pt x="0" y="845"/>
                  </a:cubicBezTo>
                  <a:cubicBezTo>
                    <a:pt x="0" y="859"/>
                    <a:pt x="14" y="859"/>
                    <a:pt x="18" y="859"/>
                  </a:cubicBezTo>
                  <a:cubicBezTo>
                    <a:pt x="73" y="858"/>
                    <a:pt x="128" y="857"/>
                    <a:pt x="184" y="856"/>
                  </a:cubicBezTo>
                  <a:cubicBezTo>
                    <a:pt x="247" y="857"/>
                    <a:pt x="311" y="858"/>
                    <a:pt x="374" y="859"/>
                  </a:cubicBezTo>
                  <a:cubicBezTo>
                    <a:pt x="385" y="859"/>
                    <a:pt x="399" y="859"/>
                    <a:pt x="399" y="838"/>
                  </a:cubicBezTo>
                  <a:cubicBezTo>
                    <a:pt x="399" y="827"/>
                    <a:pt x="395" y="828"/>
                    <a:pt x="392" y="823"/>
                  </a:cubicBezTo>
                  <a:cubicBezTo>
                    <a:pt x="389" y="820"/>
                    <a:pt x="385" y="820"/>
                    <a:pt x="356" y="820"/>
                  </a:cubicBezTo>
                  <a:cubicBezTo>
                    <a:pt x="327" y="820"/>
                    <a:pt x="324" y="820"/>
                    <a:pt x="291" y="820"/>
                  </a:cubicBezTo>
                  <a:cubicBezTo>
                    <a:pt x="256" y="816"/>
                    <a:pt x="252" y="809"/>
                    <a:pt x="252" y="795"/>
                  </a:cubicBezTo>
                  <a:cubicBezTo>
                    <a:pt x="253" y="785"/>
                    <a:pt x="252" y="784"/>
                    <a:pt x="256" y="766"/>
                  </a:cubicBezTo>
                  <a:cubicBezTo>
                    <a:pt x="282" y="660"/>
                    <a:pt x="308" y="555"/>
                    <a:pt x="335" y="449"/>
                  </a:cubicBezTo>
                  <a:cubicBezTo>
                    <a:pt x="375" y="449"/>
                    <a:pt x="416" y="449"/>
                    <a:pt x="457" y="449"/>
                  </a:cubicBezTo>
                  <a:cubicBezTo>
                    <a:pt x="551" y="449"/>
                    <a:pt x="561" y="471"/>
                    <a:pt x="561" y="507"/>
                  </a:cubicBezTo>
                  <a:cubicBezTo>
                    <a:pt x="561" y="514"/>
                    <a:pt x="561" y="532"/>
                    <a:pt x="554" y="568"/>
                  </a:cubicBezTo>
                  <a:cubicBezTo>
                    <a:pt x="551" y="575"/>
                    <a:pt x="552" y="578"/>
                    <a:pt x="551" y="583"/>
                  </a:cubicBezTo>
                  <a:cubicBezTo>
                    <a:pt x="551" y="593"/>
                    <a:pt x="558" y="597"/>
                    <a:pt x="565" y="597"/>
                  </a:cubicBezTo>
                  <a:cubicBezTo>
                    <a:pt x="576" y="597"/>
                    <a:pt x="576" y="593"/>
                    <a:pt x="583" y="572"/>
                  </a:cubicBezTo>
                  <a:cubicBezTo>
                    <a:pt x="606" y="481"/>
                    <a:pt x="629" y="390"/>
                    <a:pt x="651" y="298"/>
                  </a:cubicBezTo>
                  <a:cubicBezTo>
                    <a:pt x="655" y="284"/>
                    <a:pt x="655" y="280"/>
                    <a:pt x="655" y="277"/>
                  </a:cubicBezTo>
                  <a:cubicBezTo>
                    <a:pt x="650" y="272"/>
                    <a:pt x="653" y="262"/>
                    <a:pt x="641" y="262"/>
                  </a:cubicBezTo>
                  <a:cubicBezTo>
                    <a:pt x="628" y="262"/>
                    <a:pt x="626" y="270"/>
                    <a:pt x="623" y="291"/>
                  </a:cubicBezTo>
                  <a:cubicBezTo>
                    <a:pt x="597" y="388"/>
                    <a:pt x="565" y="410"/>
                    <a:pt x="461" y="410"/>
                  </a:cubicBezTo>
                  <a:cubicBezTo>
                    <a:pt x="422" y="410"/>
                    <a:pt x="384" y="410"/>
                    <a:pt x="345" y="410"/>
                  </a:cubicBezTo>
                  <a:cubicBezTo>
                    <a:pt x="372" y="303"/>
                    <a:pt x="398" y="197"/>
                    <a:pt x="425" y="90"/>
                  </a:cubicBezTo>
                  <a:cubicBezTo>
                    <a:pt x="435" y="47"/>
                    <a:pt x="439" y="40"/>
                    <a:pt x="493" y="40"/>
                  </a:cubicBezTo>
                  <a:cubicBezTo>
                    <a:pt x="548" y="40"/>
                    <a:pt x="603" y="40"/>
                    <a:pt x="659" y="40"/>
                  </a:cubicBezTo>
                  <a:cubicBezTo>
                    <a:pt x="817" y="40"/>
                    <a:pt x="846" y="83"/>
                    <a:pt x="846" y="180"/>
                  </a:cubicBezTo>
                  <a:cubicBezTo>
                    <a:pt x="846" y="209"/>
                    <a:pt x="846" y="212"/>
                    <a:pt x="842" y="248"/>
                  </a:cubicBezTo>
                  <a:cubicBezTo>
                    <a:pt x="838" y="262"/>
                    <a:pt x="838" y="266"/>
                    <a:pt x="838" y="270"/>
                  </a:cubicBezTo>
                  <a:cubicBezTo>
                    <a:pt x="838" y="277"/>
                    <a:pt x="842" y="284"/>
                    <a:pt x="853" y="284"/>
                  </a:cubicBezTo>
                  <a:cubicBezTo>
                    <a:pt x="867" y="284"/>
                    <a:pt x="867" y="277"/>
                    <a:pt x="871" y="255"/>
                  </a:cubicBezTo>
                  <a:cubicBezTo>
                    <a:pt x="879" y="182"/>
                    <a:pt x="888" y="109"/>
                    <a:pt x="896" y="3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54" name="Freeform: Shape 253"/>
            <p:cNvSpPr/>
            <p:nvPr/>
          </p:nvSpPr>
          <p:spPr>
            <a:xfrm>
              <a:off x="2493360" y="3290400"/>
              <a:ext cx="303120" cy="107280"/>
            </a:xfrm>
            <a:custGeom>
              <a:avLst/>
              <a:gdLst/>
              <a:ahLst/>
              <a:cxnLst/>
              <a:rect l="0" t="0" r="r" b="b"/>
              <a:pathLst>
                <a:path w="842" h="298">
                  <a:moveTo>
                    <a:pt x="842" y="25"/>
                  </a:moveTo>
                  <a:cubicBezTo>
                    <a:pt x="842" y="14"/>
                    <a:pt x="831" y="0"/>
                    <a:pt x="817" y="0"/>
                  </a:cubicBezTo>
                  <a:cubicBezTo>
                    <a:pt x="554" y="0"/>
                    <a:pt x="291" y="0"/>
                    <a:pt x="29" y="0"/>
                  </a:cubicBezTo>
                  <a:cubicBezTo>
                    <a:pt x="14" y="0"/>
                    <a:pt x="0" y="13"/>
                    <a:pt x="0" y="25"/>
                  </a:cubicBezTo>
                  <a:cubicBezTo>
                    <a:pt x="0" y="38"/>
                    <a:pt x="14" y="54"/>
                    <a:pt x="29" y="54"/>
                  </a:cubicBezTo>
                  <a:cubicBezTo>
                    <a:pt x="291" y="54"/>
                    <a:pt x="554" y="54"/>
                    <a:pt x="817" y="54"/>
                  </a:cubicBezTo>
                  <a:cubicBezTo>
                    <a:pt x="831" y="54"/>
                    <a:pt x="842" y="40"/>
                    <a:pt x="842" y="25"/>
                  </a:cubicBezTo>
                  <a:moveTo>
                    <a:pt x="842" y="273"/>
                  </a:moveTo>
                  <a:cubicBezTo>
                    <a:pt x="842" y="259"/>
                    <a:pt x="831" y="248"/>
                    <a:pt x="817" y="248"/>
                  </a:cubicBezTo>
                  <a:cubicBezTo>
                    <a:pt x="554" y="248"/>
                    <a:pt x="291" y="248"/>
                    <a:pt x="29" y="248"/>
                  </a:cubicBezTo>
                  <a:cubicBezTo>
                    <a:pt x="14" y="248"/>
                    <a:pt x="0" y="261"/>
                    <a:pt x="0" y="273"/>
                  </a:cubicBezTo>
                  <a:cubicBezTo>
                    <a:pt x="0" y="286"/>
                    <a:pt x="14" y="298"/>
                    <a:pt x="29" y="298"/>
                  </a:cubicBezTo>
                  <a:cubicBezTo>
                    <a:pt x="291" y="298"/>
                    <a:pt x="554"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55" name="Freeform: Shape 254"/>
            <p:cNvSpPr/>
            <p:nvPr/>
          </p:nvSpPr>
          <p:spPr>
            <a:xfrm>
              <a:off x="3019320" y="2824560"/>
              <a:ext cx="312120" cy="326160"/>
            </a:xfrm>
            <a:custGeom>
              <a:avLst/>
              <a:gdLst/>
              <a:ahLst/>
              <a:cxnLst/>
              <a:rect l="0" t="0" r="r" b="b"/>
              <a:pathLst>
                <a:path w="867" h="906">
                  <a:moveTo>
                    <a:pt x="867" y="881"/>
                  </a:moveTo>
                  <a:cubicBezTo>
                    <a:pt x="867" y="867"/>
                    <a:pt x="856" y="867"/>
                    <a:pt x="838" y="867"/>
                  </a:cubicBezTo>
                  <a:cubicBezTo>
                    <a:pt x="759" y="867"/>
                    <a:pt x="759" y="856"/>
                    <a:pt x="756" y="820"/>
                  </a:cubicBezTo>
                  <a:cubicBezTo>
                    <a:pt x="731" y="557"/>
                    <a:pt x="705" y="295"/>
                    <a:pt x="680" y="32"/>
                  </a:cubicBezTo>
                  <a:cubicBezTo>
                    <a:pt x="677" y="7"/>
                    <a:pt x="677" y="0"/>
                    <a:pt x="655" y="0"/>
                  </a:cubicBezTo>
                  <a:cubicBezTo>
                    <a:pt x="637" y="0"/>
                    <a:pt x="630" y="11"/>
                    <a:pt x="623" y="22"/>
                  </a:cubicBezTo>
                  <a:cubicBezTo>
                    <a:pt x="476" y="267"/>
                    <a:pt x="330" y="513"/>
                    <a:pt x="184" y="759"/>
                  </a:cubicBezTo>
                  <a:cubicBezTo>
                    <a:pt x="133" y="845"/>
                    <a:pt x="83" y="863"/>
                    <a:pt x="29" y="867"/>
                  </a:cubicBezTo>
                  <a:cubicBezTo>
                    <a:pt x="11" y="867"/>
                    <a:pt x="0" y="867"/>
                    <a:pt x="0" y="892"/>
                  </a:cubicBezTo>
                  <a:cubicBezTo>
                    <a:pt x="0" y="899"/>
                    <a:pt x="7" y="906"/>
                    <a:pt x="18" y="906"/>
                  </a:cubicBezTo>
                  <a:cubicBezTo>
                    <a:pt x="50" y="906"/>
                    <a:pt x="90" y="903"/>
                    <a:pt x="126" y="903"/>
                  </a:cubicBezTo>
                  <a:cubicBezTo>
                    <a:pt x="169" y="903"/>
                    <a:pt x="212" y="906"/>
                    <a:pt x="252" y="906"/>
                  </a:cubicBezTo>
                  <a:cubicBezTo>
                    <a:pt x="259" y="906"/>
                    <a:pt x="277" y="906"/>
                    <a:pt x="277" y="881"/>
                  </a:cubicBezTo>
                  <a:cubicBezTo>
                    <a:pt x="277" y="867"/>
                    <a:pt x="266" y="867"/>
                    <a:pt x="256" y="867"/>
                  </a:cubicBezTo>
                  <a:cubicBezTo>
                    <a:pt x="227" y="863"/>
                    <a:pt x="198" y="852"/>
                    <a:pt x="198" y="820"/>
                  </a:cubicBezTo>
                  <a:cubicBezTo>
                    <a:pt x="198" y="805"/>
                    <a:pt x="205" y="791"/>
                    <a:pt x="216" y="773"/>
                  </a:cubicBezTo>
                  <a:cubicBezTo>
                    <a:pt x="223" y="759"/>
                    <a:pt x="223" y="759"/>
                    <a:pt x="309" y="611"/>
                  </a:cubicBezTo>
                  <a:cubicBezTo>
                    <a:pt x="416" y="611"/>
                    <a:pt x="523" y="611"/>
                    <a:pt x="630" y="611"/>
                  </a:cubicBezTo>
                  <a:cubicBezTo>
                    <a:pt x="630" y="640"/>
                    <a:pt x="648" y="813"/>
                    <a:pt x="648" y="823"/>
                  </a:cubicBezTo>
                  <a:cubicBezTo>
                    <a:pt x="648" y="863"/>
                    <a:pt x="583" y="867"/>
                    <a:pt x="558" y="867"/>
                  </a:cubicBezTo>
                  <a:cubicBezTo>
                    <a:pt x="540" y="867"/>
                    <a:pt x="525" y="867"/>
                    <a:pt x="525" y="892"/>
                  </a:cubicBezTo>
                  <a:cubicBezTo>
                    <a:pt x="525" y="906"/>
                    <a:pt x="537" y="901"/>
                    <a:pt x="543" y="906"/>
                  </a:cubicBezTo>
                  <a:cubicBezTo>
                    <a:pt x="597" y="906"/>
                    <a:pt x="651" y="903"/>
                    <a:pt x="702" y="903"/>
                  </a:cubicBezTo>
                  <a:cubicBezTo>
                    <a:pt x="734" y="903"/>
                    <a:pt x="813" y="906"/>
                    <a:pt x="846" y="906"/>
                  </a:cubicBezTo>
                  <a:cubicBezTo>
                    <a:pt x="853" y="906"/>
                    <a:pt x="867" y="906"/>
                    <a:pt x="867" y="881"/>
                  </a:cubicBezTo>
                  <a:moveTo>
                    <a:pt x="623" y="575"/>
                  </a:moveTo>
                  <a:cubicBezTo>
                    <a:pt x="527" y="575"/>
                    <a:pt x="431" y="575"/>
                    <a:pt x="335" y="575"/>
                  </a:cubicBezTo>
                  <a:cubicBezTo>
                    <a:pt x="417" y="436"/>
                    <a:pt x="500" y="297"/>
                    <a:pt x="583" y="158"/>
                  </a:cubicBezTo>
                  <a:cubicBezTo>
                    <a:pt x="596" y="297"/>
                    <a:pt x="609" y="436"/>
                    <a:pt x="623" y="5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56" name="Freeform: Shape 255"/>
            <p:cNvSpPr/>
            <p:nvPr/>
          </p:nvSpPr>
          <p:spPr>
            <a:xfrm>
              <a:off x="3363840" y="2840040"/>
              <a:ext cx="347040" cy="310680"/>
            </a:xfrm>
            <a:custGeom>
              <a:avLst/>
              <a:gdLst/>
              <a:ahLst/>
              <a:cxnLst/>
              <a:rect l="0" t="0" r="r" b="b"/>
              <a:pathLst>
                <a:path w="964" h="863">
                  <a:moveTo>
                    <a:pt x="964" y="320"/>
                  </a:moveTo>
                  <a:cubicBezTo>
                    <a:pt x="964" y="140"/>
                    <a:pt x="856" y="0"/>
                    <a:pt x="666" y="0"/>
                  </a:cubicBezTo>
                  <a:cubicBezTo>
                    <a:pt x="524" y="0"/>
                    <a:pt x="383" y="0"/>
                    <a:pt x="241" y="0"/>
                  </a:cubicBezTo>
                  <a:cubicBezTo>
                    <a:pt x="220" y="0"/>
                    <a:pt x="205" y="0"/>
                    <a:pt x="205" y="22"/>
                  </a:cubicBezTo>
                  <a:cubicBezTo>
                    <a:pt x="205" y="40"/>
                    <a:pt x="216" y="40"/>
                    <a:pt x="241" y="40"/>
                  </a:cubicBezTo>
                  <a:cubicBezTo>
                    <a:pt x="259" y="40"/>
                    <a:pt x="281" y="40"/>
                    <a:pt x="295" y="40"/>
                  </a:cubicBezTo>
                  <a:cubicBezTo>
                    <a:pt x="317" y="43"/>
                    <a:pt x="324" y="47"/>
                    <a:pt x="324" y="61"/>
                  </a:cubicBezTo>
                  <a:cubicBezTo>
                    <a:pt x="324" y="65"/>
                    <a:pt x="320" y="68"/>
                    <a:pt x="317" y="86"/>
                  </a:cubicBezTo>
                  <a:cubicBezTo>
                    <a:pt x="260" y="312"/>
                    <a:pt x="204" y="537"/>
                    <a:pt x="148" y="762"/>
                  </a:cubicBezTo>
                  <a:cubicBezTo>
                    <a:pt x="137" y="813"/>
                    <a:pt x="133" y="823"/>
                    <a:pt x="32" y="823"/>
                  </a:cubicBezTo>
                  <a:cubicBezTo>
                    <a:pt x="11" y="823"/>
                    <a:pt x="0" y="823"/>
                    <a:pt x="0" y="845"/>
                  </a:cubicBezTo>
                  <a:cubicBezTo>
                    <a:pt x="0" y="863"/>
                    <a:pt x="11" y="863"/>
                    <a:pt x="32" y="863"/>
                  </a:cubicBezTo>
                  <a:cubicBezTo>
                    <a:pt x="173" y="863"/>
                    <a:pt x="313" y="863"/>
                    <a:pt x="453" y="863"/>
                  </a:cubicBezTo>
                  <a:cubicBezTo>
                    <a:pt x="716" y="863"/>
                    <a:pt x="964" y="597"/>
                    <a:pt x="964" y="320"/>
                  </a:cubicBezTo>
                  <a:moveTo>
                    <a:pt x="853" y="273"/>
                  </a:moveTo>
                  <a:cubicBezTo>
                    <a:pt x="853" y="334"/>
                    <a:pt x="828" y="539"/>
                    <a:pt x="720" y="680"/>
                  </a:cubicBezTo>
                  <a:cubicBezTo>
                    <a:pt x="684" y="726"/>
                    <a:pt x="587" y="823"/>
                    <a:pt x="428" y="823"/>
                  </a:cubicBezTo>
                  <a:cubicBezTo>
                    <a:pt x="381" y="823"/>
                    <a:pt x="335" y="823"/>
                    <a:pt x="288" y="823"/>
                  </a:cubicBezTo>
                  <a:cubicBezTo>
                    <a:pt x="270" y="823"/>
                    <a:pt x="266" y="823"/>
                    <a:pt x="259" y="820"/>
                  </a:cubicBezTo>
                  <a:cubicBezTo>
                    <a:pt x="245" y="820"/>
                    <a:pt x="241" y="820"/>
                    <a:pt x="241" y="809"/>
                  </a:cubicBezTo>
                  <a:cubicBezTo>
                    <a:pt x="241" y="805"/>
                    <a:pt x="241" y="802"/>
                    <a:pt x="248" y="780"/>
                  </a:cubicBezTo>
                  <a:cubicBezTo>
                    <a:pt x="306" y="549"/>
                    <a:pt x="363" y="318"/>
                    <a:pt x="421" y="86"/>
                  </a:cubicBezTo>
                  <a:cubicBezTo>
                    <a:pt x="432" y="43"/>
                    <a:pt x="435" y="40"/>
                    <a:pt x="489" y="40"/>
                  </a:cubicBezTo>
                  <a:cubicBezTo>
                    <a:pt x="535" y="40"/>
                    <a:pt x="581" y="40"/>
                    <a:pt x="626" y="40"/>
                  </a:cubicBezTo>
                  <a:cubicBezTo>
                    <a:pt x="749" y="40"/>
                    <a:pt x="853" y="104"/>
                    <a:pt x="853"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57" name="Freeform: Shape 256"/>
            <p:cNvSpPr/>
            <p:nvPr/>
          </p:nvSpPr>
          <p:spPr>
            <a:xfrm>
              <a:off x="3003480" y="3335760"/>
              <a:ext cx="720360" cy="18000"/>
            </a:xfrm>
            <a:custGeom>
              <a:avLst/>
              <a:gdLst/>
              <a:ahLst/>
              <a:cxnLst/>
              <a:rect l="0" t="0" r="r" b="b"/>
              <a:pathLst>
                <a:path w="2001" h="50">
                  <a:moveTo>
                    <a:pt x="1000" y="50"/>
                  </a:moveTo>
                  <a:cubicBezTo>
                    <a:pt x="667" y="50"/>
                    <a:pt x="333" y="50"/>
                    <a:pt x="0" y="50"/>
                  </a:cubicBezTo>
                  <a:cubicBezTo>
                    <a:pt x="0" y="34"/>
                    <a:pt x="0" y="17"/>
                    <a:pt x="0" y="0"/>
                  </a:cubicBezTo>
                  <a:cubicBezTo>
                    <a:pt x="667" y="0"/>
                    <a:pt x="1334" y="0"/>
                    <a:pt x="2001" y="0"/>
                  </a:cubicBezTo>
                  <a:cubicBezTo>
                    <a:pt x="2001" y="17"/>
                    <a:pt x="2001" y="34"/>
                    <a:pt x="2001" y="50"/>
                  </a:cubicBezTo>
                  <a:cubicBezTo>
                    <a:pt x="1667" y="50"/>
                    <a:pt x="1334" y="50"/>
                    <a:pt x="1000"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258" name="Freeform: Shape 257"/>
            <p:cNvSpPr/>
            <p:nvPr/>
          </p:nvSpPr>
          <p:spPr>
            <a:xfrm>
              <a:off x="3029400" y="3444480"/>
              <a:ext cx="312120" cy="325080"/>
            </a:xfrm>
            <a:custGeom>
              <a:avLst/>
              <a:gdLst/>
              <a:ahLst/>
              <a:cxnLst/>
              <a:rect l="0" t="0" r="r" b="b"/>
              <a:pathLst>
                <a:path w="867" h="903">
                  <a:moveTo>
                    <a:pt x="867" y="877"/>
                  </a:moveTo>
                  <a:cubicBezTo>
                    <a:pt x="867" y="863"/>
                    <a:pt x="853" y="863"/>
                    <a:pt x="838" y="863"/>
                  </a:cubicBezTo>
                  <a:cubicBezTo>
                    <a:pt x="759" y="863"/>
                    <a:pt x="759" y="856"/>
                    <a:pt x="756" y="820"/>
                  </a:cubicBezTo>
                  <a:cubicBezTo>
                    <a:pt x="731" y="556"/>
                    <a:pt x="705" y="292"/>
                    <a:pt x="680" y="29"/>
                  </a:cubicBezTo>
                  <a:cubicBezTo>
                    <a:pt x="677" y="4"/>
                    <a:pt x="677" y="0"/>
                    <a:pt x="655" y="0"/>
                  </a:cubicBezTo>
                  <a:cubicBezTo>
                    <a:pt x="633" y="0"/>
                    <a:pt x="630" y="7"/>
                    <a:pt x="623" y="22"/>
                  </a:cubicBezTo>
                  <a:cubicBezTo>
                    <a:pt x="476" y="267"/>
                    <a:pt x="330" y="513"/>
                    <a:pt x="184" y="759"/>
                  </a:cubicBezTo>
                  <a:cubicBezTo>
                    <a:pt x="133" y="841"/>
                    <a:pt x="83" y="859"/>
                    <a:pt x="25" y="863"/>
                  </a:cubicBezTo>
                  <a:cubicBezTo>
                    <a:pt x="11" y="867"/>
                    <a:pt x="0" y="867"/>
                    <a:pt x="0" y="888"/>
                  </a:cubicBezTo>
                  <a:cubicBezTo>
                    <a:pt x="0" y="895"/>
                    <a:pt x="7" y="903"/>
                    <a:pt x="18" y="903"/>
                  </a:cubicBezTo>
                  <a:cubicBezTo>
                    <a:pt x="50" y="903"/>
                    <a:pt x="90" y="899"/>
                    <a:pt x="126" y="899"/>
                  </a:cubicBezTo>
                  <a:cubicBezTo>
                    <a:pt x="166" y="899"/>
                    <a:pt x="212" y="903"/>
                    <a:pt x="252" y="903"/>
                  </a:cubicBezTo>
                  <a:cubicBezTo>
                    <a:pt x="259" y="903"/>
                    <a:pt x="277" y="903"/>
                    <a:pt x="277" y="881"/>
                  </a:cubicBezTo>
                  <a:cubicBezTo>
                    <a:pt x="277" y="867"/>
                    <a:pt x="263" y="863"/>
                    <a:pt x="256" y="863"/>
                  </a:cubicBezTo>
                  <a:cubicBezTo>
                    <a:pt x="227" y="863"/>
                    <a:pt x="194" y="852"/>
                    <a:pt x="194" y="820"/>
                  </a:cubicBezTo>
                  <a:cubicBezTo>
                    <a:pt x="194" y="805"/>
                    <a:pt x="205" y="791"/>
                    <a:pt x="212" y="773"/>
                  </a:cubicBezTo>
                  <a:cubicBezTo>
                    <a:pt x="223" y="759"/>
                    <a:pt x="223" y="759"/>
                    <a:pt x="309" y="611"/>
                  </a:cubicBezTo>
                  <a:cubicBezTo>
                    <a:pt x="415" y="611"/>
                    <a:pt x="521" y="611"/>
                    <a:pt x="626" y="611"/>
                  </a:cubicBezTo>
                  <a:cubicBezTo>
                    <a:pt x="630" y="636"/>
                    <a:pt x="648" y="809"/>
                    <a:pt x="648" y="823"/>
                  </a:cubicBezTo>
                  <a:cubicBezTo>
                    <a:pt x="648" y="859"/>
                    <a:pt x="583" y="863"/>
                    <a:pt x="558" y="863"/>
                  </a:cubicBezTo>
                  <a:cubicBezTo>
                    <a:pt x="540" y="863"/>
                    <a:pt x="525" y="863"/>
                    <a:pt x="525" y="888"/>
                  </a:cubicBezTo>
                  <a:cubicBezTo>
                    <a:pt x="525" y="903"/>
                    <a:pt x="537" y="898"/>
                    <a:pt x="543" y="903"/>
                  </a:cubicBezTo>
                  <a:cubicBezTo>
                    <a:pt x="594" y="903"/>
                    <a:pt x="651" y="899"/>
                    <a:pt x="702" y="899"/>
                  </a:cubicBezTo>
                  <a:cubicBezTo>
                    <a:pt x="734" y="899"/>
                    <a:pt x="813" y="903"/>
                    <a:pt x="846" y="903"/>
                  </a:cubicBezTo>
                  <a:cubicBezTo>
                    <a:pt x="853" y="903"/>
                    <a:pt x="867" y="903"/>
                    <a:pt x="867" y="877"/>
                  </a:cubicBezTo>
                  <a:moveTo>
                    <a:pt x="623" y="572"/>
                  </a:moveTo>
                  <a:cubicBezTo>
                    <a:pt x="527" y="572"/>
                    <a:pt x="431" y="572"/>
                    <a:pt x="335" y="572"/>
                  </a:cubicBezTo>
                  <a:cubicBezTo>
                    <a:pt x="417" y="433"/>
                    <a:pt x="500" y="294"/>
                    <a:pt x="583" y="155"/>
                  </a:cubicBezTo>
                  <a:cubicBezTo>
                    <a:pt x="596" y="294"/>
                    <a:pt x="609" y="433"/>
                    <a:pt x="623" y="5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59" name="Freeform: Shape 258"/>
            <p:cNvSpPr/>
            <p:nvPr/>
          </p:nvSpPr>
          <p:spPr>
            <a:xfrm>
              <a:off x="3378240" y="3449880"/>
              <a:ext cx="322560" cy="330120"/>
            </a:xfrm>
            <a:custGeom>
              <a:avLst/>
              <a:gdLst/>
              <a:ahLst/>
              <a:cxnLst/>
              <a:rect l="0" t="0" r="r" b="b"/>
              <a:pathLst>
                <a:path w="896" h="917">
                  <a:moveTo>
                    <a:pt x="896" y="11"/>
                  </a:moveTo>
                  <a:cubicBezTo>
                    <a:pt x="896" y="7"/>
                    <a:pt x="896" y="0"/>
                    <a:pt x="882" y="0"/>
                  </a:cubicBezTo>
                  <a:cubicBezTo>
                    <a:pt x="878" y="0"/>
                    <a:pt x="878" y="0"/>
                    <a:pt x="864" y="14"/>
                  </a:cubicBezTo>
                  <a:cubicBezTo>
                    <a:pt x="834" y="47"/>
                    <a:pt x="804" y="79"/>
                    <a:pt x="774" y="111"/>
                  </a:cubicBezTo>
                  <a:cubicBezTo>
                    <a:pt x="763" y="93"/>
                    <a:pt x="705" y="0"/>
                    <a:pt x="565" y="0"/>
                  </a:cubicBezTo>
                  <a:cubicBezTo>
                    <a:pt x="284" y="0"/>
                    <a:pt x="0" y="277"/>
                    <a:pt x="0" y="572"/>
                  </a:cubicBezTo>
                  <a:cubicBezTo>
                    <a:pt x="0" y="780"/>
                    <a:pt x="148" y="917"/>
                    <a:pt x="342" y="917"/>
                  </a:cubicBezTo>
                  <a:cubicBezTo>
                    <a:pt x="453" y="917"/>
                    <a:pt x="547" y="867"/>
                    <a:pt x="615" y="809"/>
                  </a:cubicBezTo>
                  <a:cubicBezTo>
                    <a:pt x="734" y="705"/>
                    <a:pt x="756" y="590"/>
                    <a:pt x="756" y="586"/>
                  </a:cubicBezTo>
                  <a:cubicBezTo>
                    <a:pt x="756" y="572"/>
                    <a:pt x="744" y="577"/>
                    <a:pt x="738" y="572"/>
                  </a:cubicBezTo>
                  <a:cubicBezTo>
                    <a:pt x="731" y="572"/>
                    <a:pt x="723" y="575"/>
                    <a:pt x="723" y="586"/>
                  </a:cubicBezTo>
                  <a:cubicBezTo>
                    <a:pt x="713" y="622"/>
                    <a:pt x="680" y="712"/>
                    <a:pt x="594" y="784"/>
                  </a:cubicBezTo>
                  <a:cubicBezTo>
                    <a:pt x="507" y="856"/>
                    <a:pt x="428" y="877"/>
                    <a:pt x="363" y="877"/>
                  </a:cubicBezTo>
                  <a:cubicBezTo>
                    <a:pt x="248" y="877"/>
                    <a:pt x="115" y="813"/>
                    <a:pt x="115" y="615"/>
                  </a:cubicBezTo>
                  <a:cubicBezTo>
                    <a:pt x="115" y="543"/>
                    <a:pt x="140" y="338"/>
                    <a:pt x="266" y="191"/>
                  </a:cubicBezTo>
                  <a:cubicBezTo>
                    <a:pt x="345" y="101"/>
                    <a:pt x="464" y="40"/>
                    <a:pt x="576" y="40"/>
                  </a:cubicBezTo>
                  <a:cubicBezTo>
                    <a:pt x="705" y="40"/>
                    <a:pt x="781" y="137"/>
                    <a:pt x="781" y="280"/>
                  </a:cubicBezTo>
                  <a:cubicBezTo>
                    <a:pt x="781" y="331"/>
                    <a:pt x="774" y="333"/>
                    <a:pt x="774" y="345"/>
                  </a:cubicBezTo>
                  <a:cubicBezTo>
                    <a:pt x="774" y="358"/>
                    <a:pt x="788" y="360"/>
                    <a:pt x="795" y="360"/>
                  </a:cubicBezTo>
                  <a:cubicBezTo>
                    <a:pt x="810" y="360"/>
                    <a:pt x="810" y="356"/>
                    <a:pt x="817" y="334"/>
                  </a:cubicBezTo>
                  <a:cubicBezTo>
                    <a:pt x="843" y="227"/>
                    <a:pt x="870" y="119"/>
                    <a:pt x="896"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60" name="Freeform: Shape 259"/>
            <p:cNvSpPr/>
            <p:nvPr/>
          </p:nvSpPr>
          <p:spPr>
            <a:xfrm>
              <a:off x="3945600" y="2868480"/>
              <a:ext cx="185400" cy="951480"/>
            </a:xfrm>
            <a:custGeom>
              <a:avLst/>
              <a:gdLst/>
              <a:ahLst/>
              <a:cxnLst/>
              <a:rect l="0" t="0" r="r" b="b"/>
              <a:pathLst>
                <a:path w="515" h="2643">
                  <a:moveTo>
                    <a:pt x="515" y="2621"/>
                  </a:moveTo>
                  <a:cubicBezTo>
                    <a:pt x="515" y="2614"/>
                    <a:pt x="511" y="2611"/>
                    <a:pt x="507" y="2607"/>
                  </a:cubicBezTo>
                  <a:cubicBezTo>
                    <a:pt x="266" y="2427"/>
                    <a:pt x="101" y="1931"/>
                    <a:pt x="101" y="1510"/>
                  </a:cubicBezTo>
                  <a:cubicBezTo>
                    <a:pt x="101" y="1384"/>
                    <a:pt x="101" y="1259"/>
                    <a:pt x="101" y="1133"/>
                  </a:cubicBezTo>
                  <a:cubicBezTo>
                    <a:pt x="101" y="712"/>
                    <a:pt x="266" y="216"/>
                    <a:pt x="507" y="36"/>
                  </a:cubicBezTo>
                  <a:cubicBezTo>
                    <a:pt x="511" y="32"/>
                    <a:pt x="515" y="29"/>
                    <a:pt x="515" y="22"/>
                  </a:cubicBezTo>
                  <a:cubicBezTo>
                    <a:pt x="515" y="11"/>
                    <a:pt x="507" y="0"/>
                    <a:pt x="497" y="0"/>
                  </a:cubicBezTo>
                  <a:cubicBezTo>
                    <a:pt x="489" y="0"/>
                    <a:pt x="486" y="4"/>
                    <a:pt x="482" y="4"/>
                  </a:cubicBezTo>
                  <a:cubicBezTo>
                    <a:pt x="230" y="194"/>
                    <a:pt x="0" y="694"/>
                    <a:pt x="0" y="1133"/>
                  </a:cubicBezTo>
                  <a:cubicBezTo>
                    <a:pt x="0" y="1259"/>
                    <a:pt x="0" y="1384"/>
                    <a:pt x="0" y="1510"/>
                  </a:cubicBezTo>
                  <a:cubicBezTo>
                    <a:pt x="0" y="1949"/>
                    <a:pt x="230" y="2449"/>
                    <a:pt x="482" y="2639"/>
                  </a:cubicBezTo>
                  <a:cubicBezTo>
                    <a:pt x="486" y="2639"/>
                    <a:pt x="489" y="2643"/>
                    <a:pt x="497" y="2643"/>
                  </a:cubicBezTo>
                  <a:cubicBezTo>
                    <a:pt x="507" y="2643"/>
                    <a:pt x="515" y="2632"/>
                    <a:pt x="515" y="262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61" name="Freeform: Shape 260"/>
            <p:cNvSpPr/>
            <p:nvPr/>
          </p:nvSpPr>
          <p:spPr>
            <a:xfrm>
              <a:off x="4181400" y="3290400"/>
              <a:ext cx="303120" cy="107280"/>
            </a:xfrm>
            <a:custGeom>
              <a:avLst/>
              <a:gdLst/>
              <a:ahLst/>
              <a:cxnLst/>
              <a:rect l="0" t="0" r="r" b="b"/>
              <a:pathLst>
                <a:path w="842" h="298">
                  <a:moveTo>
                    <a:pt x="842" y="25"/>
                  </a:moveTo>
                  <a:cubicBezTo>
                    <a:pt x="842" y="14"/>
                    <a:pt x="831" y="0"/>
                    <a:pt x="817" y="0"/>
                  </a:cubicBezTo>
                  <a:cubicBezTo>
                    <a:pt x="553" y="0"/>
                    <a:pt x="289" y="0"/>
                    <a:pt x="25" y="0"/>
                  </a:cubicBezTo>
                  <a:cubicBezTo>
                    <a:pt x="11" y="0"/>
                    <a:pt x="0" y="13"/>
                    <a:pt x="0" y="25"/>
                  </a:cubicBezTo>
                  <a:cubicBezTo>
                    <a:pt x="0" y="38"/>
                    <a:pt x="11" y="54"/>
                    <a:pt x="25" y="54"/>
                  </a:cubicBezTo>
                  <a:cubicBezTo>
                    <a:pt x="289" y="54"/>
                    <a:pt x="553" y="54"/>
                    <a:pt x="817" y="54"/>
                  </a:cubicBezTo>
                  <a:cubicBezTo>
                    <a:pt x="831" y="54"/>
                    <a:pt x="842" y="40"/>
                    <a:pt x="842" y="25"/>
                  </a:cubicBezTo>
                  <a:moveTo>
                    <a:pt x="842" y="273"/>
                  </a:moveTo>
                  <a:cubicBezTo>
                    <a:pt x="842" y="259"/>
                    <a:pt x="831" y="248"/>
                    <a:pt x="817" y="248"/>
                  </a:cubicBezTo>
                  <a:cubicBezTo>
                    <a:pt x="553" y="248"/>
                    <a:pt x="289" y="248"/>
                    <a:pt x="25" y="248"/>
                  </a:cubicBezTo>
                  <a:cubicBezTo>
                    <a:pt x="11" y="248"/>
                    <a:pt x="0" y="261"/>
                    <a:pt x="0" y="273"/>
                  </a:cubicBezTo>
                  <a:cubicBezTo>
                    <a:pt x="0" y="286"/>
                    <a:pt x="11" y="298"/>
                    <a:pt x="25" y="298"/>
                  </a:cubicBezTo>
                  <a:cubicBezTo>
                    <a:pt x="289" y="298"/>
                    <a:pt x="553" y="298"/>
                    <a:pt x="817" y="298"/>
                  </a:cubicBezTo>
                  <a:cubicBezTo>
                    <a:pt x="831" y="298"/>
                    <a:pt x="842" y="284"/>
                    <a:pt x="842" y="2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62" name="Freeform: Shape 261"/>
            <p:cNvSpPr/>
            <p:nvPr/>
          </p:nvSpPr>
          <p:spPr>
            <a:xfrm>
              <a:off x="4709880" y="2847960"/>
              <a:ext cx="189000" cy="312120"/>
            </a:xfrm>
            <a:custGeom>
              <a:avLst/>
              <a:gdLst/>
              <a:ahLst/>
              <a:cxnLst/>
              <a:rect l="0" t="0" r="r" b="b"/>
              <a:pathLst>
                <a:path w="525" h="867">
                  <a:moveTo>
                    <a:pt x="525" y="626"/>
                  </a:moveTo>
                  <a:cubicBezTo>
                    <a:pt x="525" y="521"/>
                    <a:pt x="446" y="421"/>
                    <a:pt x="313" y="396"/>
                  </a:cubicBezTo>
                  <a:cubicBezTo>
                    <a:pt x="417" y="363"/>
                    <a:pt x="493" y="273"/>
                    <a:pt x="493" y="173"/>
                  </a:cubicBezTo>
                  <a:cubicBezTo>
                    <a:pt x="493" y="68"/>
                    <a:pt x="381" y="0"/>
                    <a:pt x="259" y="0"/>
                  </a:cubicBezTo>
                  <a:cubicBezTo>
                    <a:pt x="133" y="0"/>
                    <a:pt x="36" y="76"/>
                    <a:pt x="36" y="173"/>
                  </a:cubicBezTo>
                  <a:cubicBezTo>
                    <a:pt x="36" y="212"/>
                    <a:pt x="65" y="237"/>
                    <a:pt x="101" y="237"/>
                  </a:cubicBezTo>
                  <a:cubicBezTo>
                    <a:pt x="140" y="237"/>
                    <a:pt x="166" y="209"/>
                    <a:pt x="166" y="173"/>
                  </a:cubicBezTo>
                  <a:cubicBezTo>
                    <a:pt x="166" y="108"/>
                    <a:pt x="104" y="108"/>
                    <a:pt x="86" y="108"/>
                  </a:cubicBezTo>
                  <a:cubicBezTo>
                    <a:pt x="126" y="47"/>
                    <a:pt x="209" y="32"/>
                    <a:pt x="256" y="32"/>
                  </a:cubicBezTo>
                  <a:cubicBezTo>
                    <a:pt x="306" y="32"/>
                    <a:pt x="374" y="58"/>
                    <a:pt x="374" y="173"/>
                  </a:cubicBezTo>
                  <a:cubicBezTo>
                    <a:pt x="374" y="187"/>
                    <a:pt x="374" y="259"/>
                    <a:pt x="342" y="316"/>
                  </a:cubicBezTo>
                  <a:cubicBezTo>
                    <a:pt x="302" y="378"/>
                    <a:pt x="259" y="381"/>
                    <a:pt x="227" y="381"/>
                  </a:cubicBezTo>
                  <a:cubicBezTo>
                    <a:pt x="216" y="385"/>
                    <a:pt x="187" y="385"/>
                    <a:pt x="180" y="385"/>
                  </a:cubicBezTo>
                  <a:cubicBezTo>
                    <a:pt x="169" y="388"/>
                    <a:pt x="158" y="388"/>
                    <a:pt x="158" y="399"/>
                  </a:cubicBezTo>
                  <a:cubicBezTo>
                    <a:pt x="158" y="414"/>
                    <a:pt x="169" y="414"/>
                    <a:pt x="191" y="414"/>
                  </a:cubicBezTo>
                  <a:cubicBezTo>
                    <a:pt x="209" y="414"/>
                    <a:pt x="227" y="414"/>
                    <a:pt x="245" y="414"/>
                  </a:cubicBezTo>
                  <a:cubicBezTo>
                    <a:pt x="349" y="414"/>
                    <a:pt x="396" y="500"/>
                    <a:pt x="396" y="626"/>
                  </a:cubicBezTo>
                  <a:cubicBezTo>
                    <a:pt x="396" y="795"/>
                    <a:pt x="309" y="831"/>
                    <a:pt x="252" y="831"/>
                  </a:cubicBezTo>
                  <a:cubicBezTo>
                    <a:pt x="198" y="831"/>
                    <a:pt x="104" y="813"/>
                    <a:pt x="61" y="737"/>
                  </a:cubicBezTo>
                  <a:cubicBezTo>
                    <a:pt x="104" y="744"/>
                    <a:pt x="144" y="716"/>
                    <a:pt x="144" y="669"/>
                  </a:cubicBezTo>
                  <a:cubicBezTo>
                    <a:pt x="144" y="622"/>
                    <a:pt x="108" y="597"/>
                    <a:pt x="72" y="597"/>
                  </a:cubicBezTo>
                  <a:cubicBezTo>
                    <a:pt x="43" y="597"/>
                    <a:pt x="0" y="615"/>
                    <a:pt x="0" y="669"/>
                  </a:cubicBezTo>
                  <a:cubicBezTo>
                    <a:pt x="0" y="784"/>
                    <a:pt x="119" y="867"/>
                    <a:pt x="256" y="867"/>
                  </a:cubicBezTo>
                  <a:cubicBezTo>
                    <a:pt x="410" y="867"/>
                    <a:pt x="525" y="752"/>
                    <a:pt x="525" y="62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63" name="Freeform: Shape 262"/>
            <p:cNvSpPr/>
            <p:nvPr/>
          </p:nvSpPr>
          <p:spPr>
            <a:xfrm>
              <a:off x="4691880" y="3335760"/>
              <a:ext cx="226800" cy="18000"/>
            </a:xfrm>
            <a:custGeom>
              <a:avLst/>
              <a:gdLst/>
              <a:ahLst/>
              <a:cxnLst/>
              <a:rect l="0" t="0" r="r" b="b"/>
              <a:pathLst>
                <a:path w="630" h="50">
                  <a:moveTo>
                    <a:pt x="313" y="50"/>
                  </a:moveTo>
                  <a:cubicBezTo>
                    <a:pt x="209" y="50"/>
                    <a:pt x="104" y="50"/>
                    <a:pt x="0" y="50"/>
                  </a:cubicBezTo>
                  <a:cubicBezTo>
                    <a:pt x="0" y="34"/>
                    <a:pt x="0" y="17"/>
                    <a:pt x="0" y="0"/>
                  </a:cubicBezTo>
                  <a:cubicBezTo>
                    <a:pt x="210" y="0"/>
                    <a:pt x="420" y="0"/>
                    <a:pt x="630" y="0"/>
                  </a:cubicBezTo>
                  <a:cubicBezTo>
                    <a:pt x="630" y="17"/>
                    <a:pt x="630" y="34"/>
                    <a:pt x="630" y="50"/>
                  </a:cubicBezTo>
                  <a:cubicBezTo>
                    <a:pt x="524" y="50"/>
                    <a:pt x="419" y="50"/>
                    <a:pt x="313" y="50"/>
                  </a:cubicBezTo>
                  <a:close/>
                </a:path>
              </a:pathLst>
            </a:custGeom>
            <a:solidFill>
              <a:srgbClr val="000000"/>
            </a:solidFill>
            <a:ln w="0">
              <a:noFill/>
            </a:ln>
          </p:spPr>
          <p:txBody>
            <a:bodyPr lIns="36000" tIns="-18000" rIns="36000" bIns="-18000" anchor="ctr" anchorCtr="1">
              <a:noAutofit/>
            </a:bodyPr>
            <a:lstStyle/>
            <a:p>
              <a:endParaRPr lang="de-AT" sz="2200" b="0" strike="noStrike" spc="-1">
                <a:solidFill>
                  <a:srgbClr val="FFFFFF"/>
                </a:solidFill>
                <a:latin typeface="Source Sans Pro"/>
              </a:endParaRPr>
            </a:p>
          </p:txBody>
        </p:sp>
        <p:sp>
          <p:nvSpPr>
            <p:cNvPr id="264" name="Freeform: Shape 263"/>
            <p:cNvSpPr/>
            <p:nvPr/>
          </p:nvSpPr>
          <p:spPr>
            <a:xfrm>
              <a:off x="4703400" y="3462840"/>
              <a:ext cx="201960" cy="306720"/>
            </a:xfrm>
            <a:custGeom>
              <a:avLst/>
              <a:gdLst/>
              <a:ahLst/>
              <a:cxnLst/>
              <a:rect l="0" t="0" r="r" b="b"/>
              <a:pathLst>
                <a:path w="561" h="852">
                  <a:moveTo>
                    <a:pt x="561" y="644"/>
                  </a:moveTo>
                  <a:cubicBezTo>
                    <a:pt x="561" y="630"/>
                    <a:pt x="561" y="617"/>
                    <a:pt x="561" y="604"/>
                  </a:cubicBezTo>
                  <a:cubicBezTo>
                    <a:pt x="519" y="604"/>
                    <a:pt x="477" y="604"/>
                    <a:pt x="435" y="604"/>
                  </a:cubicBezTo>
                  <a:cubicBezTo>
                    <a:pt x="435" y="414"/>
                    <a:pt x="435" y="223"/>
                    <a:pt x="435" y="32"/>
                  </a:cubicBezTo>
                  <a:cubicBezTo>
                    <a:pt x="435" y="7"/>
                    <a:pt x="435" y="0"/>
                    <a:pt x="414" y="0"/>
                  </a:cubicBezTo>
                  <a:cubicBezTo>
                    <a:pt x="403" y="0"/>
                    <a:pt x="399" y="0"/>
                    <a:pt x="389" y="14"/>
                  </a:cubicBezTo>
                  <a:cubicBezTo>
                    <a:pt x="259" y="211"/>
                    <a:pt x="130" y="408"/>
                    <a:pt x="0" y="604"/>
                  </a:cubicBezTo>
                  <a:cubicBezTo>
                    <a:pt x="0" y="617"/>
                    <a:pt x="0" y="630"/>
                    <a:pt x="0" y="644"/>
                  </a:cubicBezTo>
                  <a:cubicBezTo>
                    <a:pt x="113" y="644"/>
                    <a:pt x="226" y="644"/>
                    <a:pt x="338" y="644"/>
                  </a:cubicBezTo>
                  <a:cubicBezTo>
                    <a:pt x="338" y="681"/>
                    <a:pt x="338" y="718"/>
                    <a:pt x="338" y="755"/>
                  </a:cubicBezTo>
                  <a:cubicBezTo>
                    <a:pt x="338" y="798"/>
                    <a:pt x="335" y="813"/>
                    <a:pt x="241" y="813"/>
                  </a:cubicBezTo>
                  <a:cubicBezTo>
                    <a:pt x="233" y="813"/>
                    <a:pt x="224" y="813"/>
                    <a:pt x="216" y="813"/>
                  </a:cubicBezTo>
                  <a:cubicBezTo>
                    <a:pt x="216" y="826"/>
                    <a:pt x="216" y="839"/>
                    <a:pt x="216" y="852"/>
                  </a:cubicBezTo>
                  <a:cubicBezTo>
                    <a:pt x="266" y="849"/>
                    <a:pt x="331" y="849"/>
                    <a:pt x="385" y="849"/>
                  </a:cubicBezTo>
                  <a:cubicBezTo>
                    <a:pt x="439" y="849"/>
                    <a:pt x="507" y="849"/>
                    <a:pt x="558" y="852"/>
                  </a:cubicBezTo>
                  <a:cubicBezTo>
                    <a:pt x="558" y="839"/>
                    <a:pt x="558" y="826"/>
                    <a:pt x="558" y="813"/>
                  </a:cubicBezTo>
                  <a:cubicBezTo>
                    <a:pt x="549" y="813"/>
                    <a:pt x="541" y="813"/>
                    <a:pt x="533" y="813"/>
                  </a:cubicBezTo>
                  <a:cubicBezTo>
                    <a:pt x="439" y="813"/>
                    <a:pt x="435" y="798"/>
                    <a:pt x="435" y="755"/>
                  </a:cubicBezTo>
                  <a:cubicBezTo>
                    <a:pt x="435" y="718"/>
                    <a:pt x="435" y="681"/>
                    <a:pt x="435" y="644"/>
                  </a:cubicBezTo>
                  <a:cubicBezTo>
                    <a:pt x="477" y="644"/>
                    <a:pt x="519" y="644"/>
                    <a:pt x="561" y="644"/>
                  </a:cubicBezTo>
                  <a:moveTo>
                    <a:pt x="345" y="604"/>
                  </a:moveTo>
                  <a:cubicBezTo>
                    <a:pt x="242" y="604"/>
                    <a:pt x="139" y="604"/>
                    <a:pt x="36" y="604"/>
                  </a:cubicBezTo>
                  <a:cubicBezTo>
                    <a:pt x="139" y="447"/>
                    <a:pt x="242" y="290"/>
                    <a:pt x="345" y="133"/>
                  </a:cubicBezTo>
                  <a:cubicBezTo>
                    <a:pt x="345" y="290"/>
                    <a:pt x="345" y="447"/>
                    <a:pt x="345" y="60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65" name="Freeform: Shape 264"/>
            <p:cNvSpPr/>
            <p:nvPr/>
          </p:nvSpPr>
          <p:spPr>
            <a:xfrm>
              <a:off x="4998600" y="2868480"/>
              <a:ext cx="185400" cy="951480"/>
            </a:xfrm>
            <a:custGeom>
              <a:avLst/>
              <a:gdLst/>
              <a:ahLst/>
              <a:cxnLst/>
              <a:rect l="0" t="0" r="r" b="b"/>
              <a:pathLst>
                <a:path w="515" h="2643">
                  <a:moveTo>
                    <a:pt x="515" y="1510"/>
                  </a:moveTo>
                  <a:cubicBezTo>
                    <a:pt x="515" y="1384"/>
                    <a:pt x="515" y="1259"/>
                    <a:pt x="515" y="1133"/>
                  </a:cubicBezTo>
                  <a:cubicBezTo>
                    <a:pt x="515" y="694"/>
                    <a:pt x="284" y="194"/>
                    <a:pt x="32" y="4"/>
                  </a:cubicBezTo>
                  <a:cubicBezTo>
                    <a:pt x="29" y="4"/>
                    <a:pt x="22" y="0"/>
                    <a:pt x="18" y="0"/>
                  </a:cubicBezTo>
                  <a:cubicBezTo>
                    <a:pt x="7" y="0"/>
                    <a:pt x="0" y="11"/>
                    <a:pt x="0" y="22"/>
                  </a:cubicBezTo>
                  <a:cubicBezTo>
                    <a:pt x="0" y="29"/>
                    <a:pt x="0" y="32"/>
                    <a:pt x="7" y="36"/>
                  </a:cubicBezTo>
                  <a:cubicBezTo>
                    <a:pt x="248" y="216"/>
                    <a:pt x="414" y="712"/>
                    <a:pt x="414" y="1133"/>
                  </a:cubicBezTo>
                  <a:cubicBezTo>
                    <a:pt x="414" y="1259"/>
                    <a:pt x="414" y="1384"/>
                    <a:pt x="414" y="1510"/>
                  </a:cubicBezTo>
                  <a:cubicBezTo>
                    <a:pt x="414" y="1931"/>
                    <a:pt x="248" y="2427"/>
                    <a:pt x="7" y="2607"/>
                  </a:cubicBezTo>
                  <a:cubicBezTo>
                    <a:pt x="0" y="2611"/>
                    <a:pt x="0" y="2614"/>
                    <a:pt x="0" y="2621"/>
                  </a:cubicBezTo>
                  <a:cubicBezTo>
                    <a:pt x="0" y="2632"/>
                    <a:pt x="7" y="2643"/>
                    <a:pt x="18" y="2643"/>
                  </a:cubicBezTo>
                  <a:cubicBezTo>
                    <a:pt x="22" y="2643"/>
                    <a:pt x="29" y="2639"/>
                    <a:pt x="32" y="2639"/>
                  </a:cubicBezTo>
                  <a:cubicBezTo>
                    <a:pt x="284" y="2449"/>
                    <a:pt x="515" y="1949"/>
                    <a:pt x="515" y="151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grpSp>
      <p:grpSp>
        <p:nvGrpSpPr>
          <p:cNvPr id="266" name="Group 265"/>
          <p:cNvGrpSpPr/>
          <p:nvPr/>
        </p:nvGrpSpPr>
        <p:grpSpPr>
          <a:xfrm>
            <a:off x="1597320" y="4023360"/>
            <a:ext cx="6163920" cy="574200"/>
            <a:chOff x="1597320" y="4023360"/>
            <a:chExt cx="6163920" cy="574200"/>
          </a:xfrm>
        </p:grpSpPr>
        <p:sp>
          <p:nvSpPr>
            <p:cNvPr id="267" name="Freeform: Shape 266"/>
            <p:cNvSpPr/>
            <p:nvPr/>
          </p:nvSpPr>
          <p:spPr>
            <a:xfrm>
              <a:off x="1688040" y="4023360"/>
              <a:ext cx="862920" cy="81360"/>
            </a:xfrm>
            <a:custGeom>
              <a:avLst/>
              <a:gdLst/>
              <a:ahLst/>
              <a:cxnLst/>
              <a:rect l="0" t="0" r="r" b="b"/>
              <a:pathLst>
                <a:path w="2397" h="226">
                  <a:moveTo>
                    <a:pt x="2397" y="190"/>
                  </a:moveTo>
                  <a:cubicBezTo>
                    <a:pt x="1998" y="127"/>
                    <a:pt x="1598" y="63"/>
                    <a:pt x="1199" y="0"/>
                  </a:cubicBezTo>
                  <a:cubicBezTo>
                    <a:pt x="799" y="63"/>
                    <a:pt x="400" y="127"/>
                    <a:pt x="0" y="190"/>
                  </a:cubicBezTo>
                  <a:cubicBezTo>
                    <a:pt x="2" y="202"/>
                    <a:pt x="5" y="214"/>
                    <a:pt x="7" y="226"/>
                  </a:cubicBezTo>
                  <a:cubicBezTo>
                    <a:pt x="404" y="178"/>
                    <a:pt x="801" y="131"/>
                    <a:pt x="1199" y="83"/>
                  </a:cubicBezTo>
                  <a:cubicBezTo>
                    <a:pt x="1597" y="131"/>
                    <a:pt x="1995" y="178"/>
                    <a:pt x="2394" y="226"/>
                  </a:cubicBezTo>
                  <a:cubicBezTo>
                    <a:pt x="2395" y="214"/>
                    <a:pt x="2396" y="202"/>
                    <a:pt x="2397" y="19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68" name="Freeform: Shape 267"/>
            <p:cNvSpPr/>
            <p:nvPr/>
          </p:nvSpPr>
          <p:spPr>
            <a:xfrm>
              <a:off x="1597320" y="4176000"/>
              <a:ext cx="329400" cy="307800"/>
            </a:xfrm>
            <a:custGeom>
              <a:avLst/>
              <a:gdLst/>
              <a:ahLst/>
              <a:cxnLst/>
              <a:rect l="0" t="0" r="r" b="b"/>
              <a:pathLst>
                <a:path w="915" h="855">
                  <a:moveTo>
                    <a:pt x="914" y="32"/>
                  </a:moveTo>
                  <a:cubicBezTo>
                    <a:pt x="918" y="0"/>
                    <a:pt x="914" y="0"/>
                    <a:pt x="882" y="0"/>
                  </a:cubicBezTo>
                  <a:cubicBezTo>
                    <a:pt x="668" y="0"/>
                    <a:pt x="455" y="0"/>
                    <a:pt x="241" y="0"/>
                  </a:cubicBezTo>
                  <a:cubicBezTo>
                    <a:pt x="216" y="0"/>
                    <a:pt x="205" y="0"/>
                    <a:pt x="205" y="25"/>
                  </a:cubicBezTo>
                  <a:cubicBezTo>
                    <a:pt x="205" y="40"/>
                    <a:pt x="216" y="40"/>
                    <a:pt x="241" y="40"/>
                  </a:cubicBezTo>
                  <a:cubicBezTo>
                    <a:pt x="288" y="40"/>
                    <a:pt x="324" y="40"/>
                    <a:pt x="324" y="61"/>
                  </a:cubicBezTo>
                  <a:cubicBezTo>
                    <a:pt x="324" y="65"/>
                    <a:pt x="324" y="68"/>
                    <a:pt x="317" y="90"/>
                  </a:cubicBezTo>
                  <a:cubicBezTo>
                    <a:pt x="260" y="313"/>
                    <a:pt x="204" y="535"/>
                    <a:pt x="148" y="758"/>
                  </a:cubicBezTo>
                  <a:cubicBezTo>
                    <a:pt x="137" y="805"/>
                    <a:pt x="133" y="816"/>
                    <a:pt x="32" y="816"/>
                  </a:cubicBezTo>
                  <a:cubicBezTo>
                    <a:pt x="11" y="816"/>
                    <a:pt x="0" y="816"/>
                    <a:pt x="0" y="841"/>
                  </a:cubicBezTo>
                  <a:cubicBezTo>
                    <a:pt x="0" y="855"/>
                    <a:pt x="11" y="855"/>
                    <a:pt x="32" y="855"/>
                  </a:cubicBezTo>
                  <a:cubicBezTo>
                    <a:pt x="252" y="855"/>
                    <a:pt x="472" y="855"/>
                    <a:pt x="691" y="855"/>
                  </a:cubicBezTo>
                  <a:cubicBezTo>
                    <a:pt x="720" y="855"/>
                    <a:pt x="720" y="855"/>
                    <a:pt x="731" y="834"/>
                  </a:cubicBezTo>
                  <a:cubicBezTo>
                    <a:pt x="769" y="743"/>
                    <a:pt x="807" y="651"/>
                    <a:pt x="846" y="560"/>
                  </a:cubicBezTo>
                  <a:cubicBezTo>
                    <a:pt x="849" y="557"/>
                    <a:pt x="851" y="551"/>
                    <a:pt x="853" y="546"/>
                  </a:cubicBezTo>
                  <a:cubicBezTo>
                    <a:pt x="848" y="541"/>
                    <a:pt x="853" y="532"/>
                    <a:pt x="839" y="532"/>
                  </a:cubicBezTo>
                  <a:cubicBezTo>
                    <a:pt x="824" y="532"/>
                    <a:pt x="824" y="539"/>
                    <a:pt x="821" y="546"/>
                  </a:cubicBezTo>
                  <a:cubicBezTo>
                    <a:pt x="738" y="733"/>
                    <a:pt x="691" y="816"/>
                    <a:pt x="475" y="816"/>
                  </a:cubicBezTo>
                  <a:cubicBezTo>
                    <a:pt x="414" y="816"/>
                    <a:pt x="353" y="816"/>
                    <a:pt x="292" y="816"/>
                  </a:cubicBezTo>
                  <a:cubicBezTo>
                    <a:pt x="274" y="816"/>
                    <a:pt x="270" y="816"/>
                    <a:pt x="263" y="816"/>
                  </a:cubicBezTo>
                  <a:cubicBezTo>
                    <a:pt x="252" y="816"/>
                    <a:pt x="245" y="812"/>
                    <a:pt x="245" y="801"/>
                  </a:cubicBezTo>
                  <a:cubicBezTo>
                    <a:pt x="245" y="798"/>
                    <a:pt x="245" y="798"/>
                    <a:pt x="252" y="772"/>
                  </a:cubicBezTo>
                  <a:cubicBezTo>
                    <a:pt x="281" y="659"/>
                    <a:pt x="310" y="545"/>
                    <a:pt x="338" y="431"/>
                  </a:cubicBezTo>
                  <a:cubicBezTo>
                    <a:pt x="380" y="431"/>
                    <a:pt x="422" y="431"/>
                    <a:pt x="464" y="431"/>
                  </a:cubicBezTo>
                  <a:cubicBezTo>
                    <a:pt x="572" y="431"/>
                    <a:pt x="572" y="456"/>
                    <a:pt x="572" y="489"/>
                  </a:cubicBezTo>
                  <a:cubicBezTo>
                    <a:pt x="572" y="496"/>
                    <a:pt x="572" y="510"/>
                    <a:pt x="561" y="550"/>
                  </a:cubicBezTo>
                  <a:cubicBezTo>
                    <a:pt x="561" y="557"/>
                    <a:pt x="558" y="560"/>
                    <a:pt x="558" y="564"/>
                  </a:cubicBezTo>
                  <a:cubicBezTo>
                    <a:pt x="558" y="571"/>
                    <a:pt x="565" y="578"/>
                    <a:pt x="576" y="578"/>
                  </a:cubicBezTo>
                  <a:cubicBezTo>
                    <a:pt x="587" y="578"/>
                    <a:pt x="590" y="571"/>
                    <a:pt x="594" y="553"/>
                  </a:cubicBezTo>
                  <a:cubicBezTo>
                    <a:pt x="618" y="455"/>
                    <a:pt x="642" y="357"/>
                    <a:pt x="666" y="259"/>
                  </a:cubicBezTo>
                  <a:cubicBezTo>
                    <a:pt x="666" y="248"/>
                    <a:pt x="659" y="244"/>
                    <a:pt x="651" y="244"/>
                  </a:cubicBezTo>
                  <a:cubicBezTo>
                    <a:pt x="641" y="244"/>
                    <a:pt x="637" y="251"/>
                    <a:pt x="633" y="266"/>
                  </a:cubicBezTo>
                  <a:cubicBezTo>
                    <a:pt x="608" y="363"/>
                    <a:pt x="583" y="392"/>
                    <a:pt x="468" y="392"/>
                  </a:cubicBezTo>
                  <a:cubicBezTo>
                    <a:pt x="428" y="392"/>
                    <a:pt x="389" y="392"/>
                    <a:pt x="349" y="392"/>
                  </a:cubicBezTo>
                  <a:cubicBezTo>
                    <a:pt x="374" y="290"/>
                    <a:pt x="400" y="188"/>
                    <a:pt x="425" y="86"/>
                  </a:cubicBezTo>
                  <a:cubicBezTo>
                    <a:pt x="436" y="43"/>
                    <a:pt x="439" y="40"/>
                    <a:pt x="493" y="40"/>
                  </a:cubicBezTo>
                  <a:cubicBezTo>
                    <a:pt x="553" y="40"/>
                    <a:pt x="613" y="40"/>
                    <a:pt x="673" y="40"/>
                  </a:cubicBezTo>
                  <a:cubicBezTo>
                    <a:pt x="824" y="40"/>
                    <a:pt x="864" y="75"/>
                    <a:pt x="864" y="176"/>
                  </a:cubicBezTo>
                  <a:cubicBezTo>
                    <a:pt x="864" y="208"/>
                    <a:pt x="864" y="212"/>
                    <a:pt x="860" y="244"/>
                  </a:cubicBezTo>
                  <a:cubicBezTo>
                    <a:pt x="860" y="251"/>
                    <a:pt x="857" y="260"/>
                    <a:pt x="857" y="266"/>
                  </a:cubicBezTo>
                  <a:cubicBezTo>
                    <a:pt x="857" y="271"/>
                    <a:pt x="860" y="284"/>
                    <a:pt x="871" y="284"/>
                  </a:cubicBezTo>
                  <a:cubicBezTo>
                    <a:pt x="885" y="284"/>
                    <a:pt x="889" y="273"/>
                    <a:pt x="889" y="251"/>
                  </a:cubicBezTo>
                  <a:cubicBezTo>
                    <a:pt x="897" y="178"/>
                    <a:pt x="906" y="105"/>
                    <a:pt x="914"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69" name="Freeform: Shape 268"/>
            <p:cNvSpPr/>
            <p:nvPr/>
          </p:nvSpPr>
          <p:spPr>
            <a:xfrm>
              <a:off x="1956240" y="4159080"/>
              <a:ext cx="312120" cy="324720"/>
            </a:xfrm>
            <a:custGeom>
              <a:avLst/>
              <a:gdLst/>
              <a:ahLst/>
              <a:cxnLst/>
              <a:rect l="0" t="0" r="r" b="b"/>
              <a:pathLst>
                <a:path w="867" h="902">
                  <a:moveTo>
                    <a:pt x="867" y="877"/>
                  </a:moveTo>
                  <a:cubicBezTo>
                    <a:pt x="867" y="862"/>
                    <a:pt x="853" y="862"/>
                    <a:pt x="839" y="862"/>
                  </a:cubicBezTo>
                  <a:cubicBezTo>
                    <a:pt x="759" y="862"/>
                    <a:pt x="759" y="855"/>
                    <a:pt x="756" y="819"/>
                  </a:cubicBezTo>
                  <a:cubicBezTo>
                    <a:pt x="731" y="556"/>
                    <a:pt x="705" y="292"/>
                    <a:pt x="680" y="29"/>
                  </a:cubicBezTo>
                  <a:cubicBezTo>
                    <a:pt x="677" y="4"/>
                    <a:pt x="677" y="0"/>
                    <a:pt x="655" y="0"/>
                  </a:cubicBezTo>
                  <a:cubicBezTo>
                    <a:pt x="633" y="0"/>
                    <a:pt x="630" y="11"/>
                    <a:pt x="623" y="22"/>
                  </a:cubicBezTo>
                  <a:cubicBezTo>
                    <a:pt x="475" y="267"/>
                    <a:pt x="328" y="513"/>
                    <a:pt x="180" y="758"/>
                  </a:cubicBezTo>
                  <a:cubicBezTo>
                    <a:pt x="130" y="841"/>
                    <a:pt x="83" y="859"/>
                    <a:pt x="25" y="862"/>
                  </a:cubicBezTo>
                  <a:cubicBezTo>
                    <a:pt x="11" y="866"/>
                    <a:pt x="0" y="866"/>
                    <a:pt x="0" y="887"/>
                  </a:cubicBezTo>
                  <a:cubicBezTo>
                    <a:pt x="0" y="895"/>
                    <a:pt x="7" y="902"/>
                    <a:pt x="14" y="902"/>
                  </a:cubicBezTo>
                  <a:cubicBezTo>
                    <a:pt x="50" y="902"/>
                    <a:pt x="90" y="898"/>
                    <a:pt x="126" y="898"/>
                  </a:cubicBezTo>
                  <a:cubicBezTo>
                    <a:pt x="166" y="898"/>
                    <a:pt x="209" y="902"/>
                    <a:pt x="252" y="902"/>
                  </a:cubicBezTo>
                  <a:cubicBezTo>
                    <a:pt x="259" y="902"/>
                    <a:pt x="274" y="902"/>
                    <a:pt x="274" y="877"/>
                  </a:cubicBezTo>
                  <a:cubicBezTo>
                    <a:pt x="274" y="866"/>
                    <a:pt x="263" y="862"/>
                    <a:pt x="256" y="862"/>
                  </a:cubicBezTo>
                  <a:cubicBezTo>
                    <a:pt x="227" y="862"/>
                    <a:pt x="194" y="851"/>
                    <a:pt x="194" y="819"/>
                  </a:cubicBezTo>
                  <a:cubicBezTo>
                    <a:pt x="194" y="805"/>
                    <a:pt x="202" y="790"/>
                    <a:pt x="212" y="772"/>
                  </a:cubicBezTo>
                  <a:cubicBezTo>
                    <a:pt x="223" y="758"/>
                    <a:pt x="223" y="758"/>
                    <a:pt x="310" y="611"/>
                  </a:cubicBezTo>
                  <a:cubicBezTo>
                    <a:pt x="415" y="611"/>
                    <a:pt x="521" y="611"/>
                    <a:pt x="626" y="611"/>
                  </a:cubicBezTo>
                  <a:cubicBezTo>
                    <a:pt x="630" y="636"/>
                    <a:pt x="648" y="808"/>
                    <a:pt x="648" y="823"/>
                  </a:cubicBezTo>
                  <a:cubicBezTo>
                    <a:pt x="648" y="859"/>
                    <a:pt x="579" y="862"/>
                    <a:pt x="554" y="862"/>
                  </a:cubicBezTo>
                  <a:cubicBezTo>
                    <a:pt x="540" y="862"/>
                    <a:pt x="526" y="862"/>
                    <a:pt x="526" y="887"/>
                  </a:cubicBezTo>
                  <a:cubicBezTo>
                    <a:pt x="526" y="902"/>
                    <a:pt x="538" y="897"/>
                    <a:pt x="543" y="902"/>
                  </a:cubicBezTo>
                  <a:cubicBezTo>
                    <a:pt x="594" y="902"/>
                    <a:pt x="648" y="898"/>
                    <a:pt x="702" y="898"/>
                  </a:cubicBezTo>
                  <a:cubicBezTo>
                    <a:pt x="734" y="898"/>
                    <a:pt x="813" y="902"/>
                    <a:pt x="846" y="902"/>
                  </a:cubicBezTo>
                  <a:cubicBezTo>
                    <a:pt x="853" y="902"/>
                    <a:pt x="867" y="902"/>
                    <a:pt x="867" y="877"/>
                  </a:cubicBezTo>
                  <a:moveTo>
                    <a:pt x="623" y="571"/>
                  </a:moveTo>
                  <a:cubicBezTo>
                    <a:pt x="527" y="571"/>
                    <a:pt x="431" y="571"/>
                    <a:pt x="335" y="571"/>
                  </a:cubicBezTo>
                  <a:cubicBezTo>
                    <a:pt x="418" y="434"/>
                    <a:pt x="500" y="296"/>
                    <a:pt x="583" y="158"/>
                  </a:cubicBezTo>
                  <a:cubicBezTo>
                    <a:pt x="596" y="296"/>
                    <a:pt x="609" y="434"/>
                    <a:pt x="623" y="57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70" name="Freeform: Shape 269"/>
            <p:cNvSpPr/>
            <p:nvPr/>
          </p:nvSpPr>
          <p:spPr>
            <a:xfrm>
              <a:off x="2299680" y="4174560"/>
              <a:ext cx="348480" cy="309240"/>
            </a:xfrm>
            <a:custGeom>
              <a:avLst/>
              <a:gdLst/>
              <a:ahLst/>
              <a:cxnLst/>
              <a:rect l="0" t="0" r="r" b="b"/>
              <a:pathLst>
                <a:path w="968" h="859">
                  <a:moveTo>
                    <a:pt x="968" y="316"/>
                  </a:moveTo>
                  <a:cubicBezTo>
                    <a:pt x="968" y="140"/>
                    <a:pt x="860" y="0"/>
                    <a:pt x="669" y="0"/>
                  </a:cubicBezTo>
                  <a:cubicBezTo>
                    <a:pt x="528" y="0"/>
                    <a:pt x="386" y="0"/>
                    <a:pt x="245" y="0"/>
                  </a:cubicBezTo>
                  <a:cubicBezTo>
                    <a:pt x="220" y="0"/>
                    <a:pt x="205" y="0"/>
                    <a:pt x="205" y="22"/>
                  </a:cubicBezTo>
                  <a:cubicBezTo>
                    <a:pt x="205" y="36"/>
                    <a:pt x="220" y="36"/>
                    <a:pt x="245" y="36"/>
                  </a:cubicBezTo>
                  <a:cubicBezTo>
                    <a:pt x="259" y="36"/>
                    <a:pt x="281" y="40"/>
                    <a:pt x="299" y="40"/>
                  </a:cubicBezTo>
                  <a:cubicBezTo>
                    <a:pt x="317" y="43"/>
                    <a:pt x="324" y="47"/>
                    <a:pt x="324" y="61"/>
                  </a:cubicBezTo>
                  <a:cubicBezTo>
                    <a:pt x="324" y="65"/>
                    <a:pt x="324" y="68"/>
                    <a:pt x="320" y="83"/>
                  </a:cubicBezTo>
                  <a:cubicBezTo>
                    <a:pt x="264" y="309"/>
                    <a:pt x="208" y="535"/>
                    <a:pt x="151" y="762"/>
                  </a:cubicBezTo>
                  <a:cubicBezTo>
                    <a:pt x="137" y="808"/>
                    <a:pt x="137" y="819"/>
                    <a:pt x="36" y="819"/>
                  </a:cubicBezTo>
                  <a:cubicBezTo>
                    <a:pt x="14" y="819"/>
                    <a:pt x="0" y="819"/>
                    <a:pt x="0" y="844"/>
                  </a:cubicBezTo>
                  <a:cubicBezTo>
                    <a:pt x="0" y="859"/>
                    <a:pt x="11" y="859"/>
                    <a:pt x="36" y="859"/>
                  </a:cubicBezTo>
                  <a:cubicBezTo>
                    <a:pt x="175" y="859"/>
                    <a:pt x="314" y="859"/>
                    <a:pt x="454" y="859"/>
                  </a:cubicBezTo>
                  <a:cubicBezTo>
                    <a:pt x="716" y="859"/>
                    <a:pt x="968" y="593"/>
                    <a:pt x="968" y="316"/>
                  </a:cubicBezTo>
                  <a:moveTo>
                    <a:pt x="857" y="269"/>
                  </a:moveTo>
                  <a:cubicBezTo>
                    <a:pt x="857" y="334"/>
                    <a:pt x="831" y="539"/>
                    <a:pt x="723" y="679"/>
                  </a:cubicBezTo>
                  <a:cubicBezTo>
                    <a:pt x="687" y="726"/>
                    <a:pt x="587" y="819"/>
                    <a:pt x="432" y="819"/>
                  </a:cubicBezTo>
                  <a:cubicBezTo>
                    <a:pt x="384" y="819"/>
                    <a:pt x="336" y="819"/>
                    <a:pt x="288" y="819"/>
                  </a:cubicBezTo>
                  <a:cubicBezTo>
                    <a:pt x="270" y="819"/>
                    <a:pt x="270" y="819"/>
                    <a:pt x="259" y="819"/>
                  </a:cubicBezTo>
                  <a:cubicBezTo>
                    <a:pt x="248" y="819"/>
                    <a:pt x="245" y="816"/>
                    <a:pt x="245" y="805"/>
                  </a:cubicBezTo>
                  <a:cubicBezTo>
                    <a:pt x="245" y="801"/>
                    <a:pt x="245" y="801"/>
                    <a:pt x="252" y="776"/>
                  </a:cubicBezTo>
                  <a:cubicBezTo>
                    <a:pt x="310" y="546"/>
                    <a:pt x="367" y="316"/>
                    <a:pt x="425" y="86"/>
                  </a:cubicBezTo>
                  <a:cubicBezTo>
                    <a:pt x="436" y="43"/>
                    <a:pt x="439" y="36"/>
                    <a:pt x="493" y="36"/>
                  </a:cubicBezTo>
                  <a:cubicBezTo>
                    <a:pt x="538" y="36"/>
                    <a:pt x="582" y="36"/>
                    <a:pt x="626" y="36"/>
                  </a:cubicBezTo>
                  <a:cubicBezTo>
                    <a:pt x="752" y="36"/>
                    <a:pt x="857" y="104"/>
                    <a:pt x="857" y="26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71" name="Freeform: Shape 270"/>
            <p:cNvSpPr/>
            <p:nvPr/>
          </p:nvSpPr>
          <p:spPr>
            <a:xfrm>
              <a:off x="2812680" y="4316760"/>
              <a:ext cx="303120" cy="106200"/>
            </a:xfrm>
            <a:custGeom>
              <a:avLst/>
              <a:gdLst/>
              <a:ahLst/>
              <a:cxnLst/>
              <a:rect l="0" t="0" r="r" b="b"/>
              <a:pathLst>
                <a:path w="842" h="295">
                  <a:moveTo>
                    <a:pt x="842" y="25"/>
                  </a:moveTo>
                  <a:cubicBezTo>
                    <a:pt x="842" y="14"/>
                    <a:pt x="831" y="0"/>
                    <a:pt x="817" y="0"/>
                  </a:cubicBezTo>
                  <a:cubicBezTo>
                    <a:pt x="553" y="0"/>
                    <a:pt x="289" y="0"/>
                    <a:pt x="25" y="0"/>
                  </a:cubicBezTo>
                  <a:cubicBezTo>
                    <a:pt x="11" y="0"/>
                    <a:pt x="0" y="13"/>
                    <a:pt x="0" y="25"/>
                  </a:cubicBezTo>
                  <a:cubicBezTo>
                    <a:pt x="0" y="38"/>
                    <a:pt x="11" y="50"/>
                    <a:pt x="25" y="50"/>
                  </a:cubicBezTo>
                  <a:cubicBezTo>
                    <a:pt x="289" y="50"/>
                    <a:pt x="553" y="50"/>
                    <a:pt x="817" y="50"/>
                  </a:cubicBezTo>
                  <a:cubicBezTo>
                    <a:pt x="831" y="50"/>
                    <a:pt x="842" y="40"/>
                    <a:pt x="842" y="25"/>
                  </a:cubicBezTo>
                  <a:moveTo>
                    <a:pt x="842" y="269"/>
                  </a:moveTo>
                  <a:cubicBezTo>
                    <a:pt x="842" y="259"/>
                    <a:pt x="831" y="244"/>
                    <a:pt x="817" y="244"/>
                  </a:cubicBezTo>
                  <a:cubicBezTo>
                    <a:pt x="553" y="244"/>
                    <a:pt x="289" y="244"/>
                    <a:pt x="25" y="244"/>
                  </a:cubicBezTo>
                  <a:cubicBezTo>
                    <a:pt x="11" y="244"/>
                    <a:pt x="0" y="257"/>
                    <a:pt x="0" y="269"/>
                  </a:cubicBezTo>
                  <a:cubicBezTo>
                    <a:pt x="0" y="282"/>
                    <a:pt x="11" y="295"/>
                    <a:pt x="25" y="295"/>
                  </a:cubicBezTo>
                  <a:cubicBezTo>
                    <a:pt x="289" y="295"/>
                    <a:pt x="553" y="295"/>
                    <a:pt x="817" y="295"/>
                  </a:cubicBezTo>
                  <a:cubicBezTo>
                    <a:pt x="831" y="295"/>
                    <a:pt x="842" y="284"/>
                    <a:pt x="842" y="26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72" name="Freeform: Shape 271"/>
            <p:cNvSpPr/>
            <p:nvPr/>
          </p:nvSpPr>
          <p:spPr>
            <a:xfrm>
              <a:off x="3363480" y="4023360"/>
              <a:ext cx="862920" cy="81360"/>
            </a:xfrm>
            <a:custGeom>
              <a:avLst/>
              <a:gdLst/>
              <a:ahLst/>
              <a:cxnLst/>
              <a:rect l="0" t="0" r="r" b="b"/>
              <a:pathLst>
                <a:path w="2397" h="226">
                  <a:moveTo>
                    <a:pt x="2397" y="190"/>
                  </a:moveTo>
                  <a:cubicBezTo>
                    <a:pt x="1998" y="127"/>
                    <a:pt x="1598" y="63"/>
                    <a:pt x="1199" y="0"/>
                  </a:cubicBezTo>
                  <a:cubicBezTo>
                    <a:pt x="799" y="63"/>
                    <a:pt x="400" y="127"/>
                    <a:pt x="0" y="190"/>
                  </a:cubicBezTo>
                  <a:cubicBezTo>
                    <a:pt x="1" y="202"/>
                    <a:pt x="2" y="214"/>
                    <a:pt x="4" y="226"/>
                  </a:cubicBezTo>
                  <a:cubicBezTo>
                    <a:pt x="402" y="178"/>
                    <a:pt x="800" y="131"/>
                    <a:pt x="1199" y="83"/>
                  </a:cubicBezTo>
                  <a:cubicBezTo>
                    <a:pt x="1596" y="131"/>
                    <a:pt x="1993" y="178"/>
                    <a:pt x="2390" y="226"/>
                  </a:cubicBezTo>
                  <a:cubicBezTo>
                    <a:pt x="2392" y="214"/>
                    <a:pt x="2395" y="202"/>
                    <a:pt x="2397" y="190"/>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73" name="Freeform: Shape 272"/>
            <p:cNvSpPr/>
            <p:nvPr/>
          </p:nvSpPr>
          <p:spPr>
            <a:xfrm>
              <a:off x="3284280" y="4176000"/>
              <a:ext cx="324360" cy="307800"/>
            </a:xfrm>
            <a:custGeom>
              <a:avLst/>
              <a:gdLst/>
              <a:ahLst/>
              <a:cxnLst/>
              <a:rect l="0" t="0" r="r" b="b"/>
              <a:pathLst>
                <a:path w="901" h="855">
                  <a:moveTo>
                    <a:pt x="900" y="32"/>
                  </a:moveTo>
                  <a:cubicBezTo>
                    <a:pt x="903" y="0"/>
                    <a:pt x="896" y="0"/>
                    <a:pt x="864" y="0"/>
                  </a:cubicBezTo>
                  <a:cubicBezTo>
                    <a:pt x="657" y="0"/>
                    <a:pt x="451" y="0"/>
                    <a:pt x="245" y="0"/>
                  </a:cubicBezTo>
                  <a:cubicBezTo>
                    <a:pt x="220" y="0"/>
                    <a:pt x="209" y="0"/>
                    <a:pt x="209" y="25"/>
                  </a:cubicBezTo>
                  <a:cubicBezTo>
                    <a:pt x="209" y="40"/>
                    <a:pt x="220" y="40"/>
                    <a:pt x="241" y="40"/>
                  </a:cubicBezTo>
                  <a:cubicBezTo>
                    <a:pt x="288" y="40"/>
                    <a:pt x="324" y="40"/>
                    <a:pt x="324" y="61"/>
                  </a:cubicBezTo>
                  <a:cubicBezTo>
                    <a:pt x="324" y="65"/>
                    <a:pt x="324" y="68"/>
                    <a:pt x="320" y="90"/>
                  </a:cubicBezTo>
                  <a:cubicBezTo>
                    <a:pt x="264" y="313"/>
                    <a:pt x="208" y="535"/>
                    <a:pt x="151" y="758"/>
                  </a:cubicBezTo>
                  <a:cubicBezTo>
                    <a:pt x="140" y="805"/>
                    <a:pt x="137" y="816"/>
                    <a:pt x="36" y="816"/>
                  </a:cubicBezTo>
                  <a:cubicBezTo>
                    <a:pt x="14" y="816"/>
                    <a:pt x="0" y="816"/>
                    <a:pt x="0" y="841"/>
                  </a:cubicBezTo>
                  <a:cubicBezTo>
                    <a:pt x="0" y="855"/>
                    <a:pt x="18" y="855"/>
                    <a:pt x="22" y="855"/>
                  </a:cubicBezTo>
                  <a:cubicBezTo>
                    <a:pt x="77" y="854"/>
                    <a:pt x="132" y="853"/>
                    <a:pt x="187" y="851"/>
                  </a:cubicBezTo>
                  <a:cubicBezTo>
                    <a:pt x="250" y="853"/>
                    <a:pt x="312" y="854"/>
                    <a:pt x="374" y="855"/>
                  </a:cubicBezTo>
                  <a:cubicBezTo>
                    <a:pt x="389" y="855"/>
                    <a:pt x="403" y="855"/>
                    <a:pt x="403" y="830"/>
                  </a:cubicBezTo>
                  <a:cubicBezTo>
                    <a:pt x="403" y="823"/>
                    <a:pt x="398" y="823"/>
                    <a:pt x="396" y="819"/>
                  </a:cubicBezTo>
                  <a:cubicBezTo>
                    <a:pt x="392" y="816"/>
                    <a:pt x="389" y="816"/>
                    <a:pt x="360" y="816"/>
                  </a:cubicBezTo>
                  <a:cubicBezTo>
                    <a:pt x="331" y="816"/>
                    <a:pt x="324" y="816"/>
                    <a:pt x="295" y="816"/>
                  </a:cubicBezTo>
                  <a:cubicBezTo>
                    <a:pt x="256" y="812"/>
                    <a:pt x="252" y="805"/>
                    <a:pt x="252" y="790"/>
                  </a:cubicBezTo>
                  <a:cubicBezTo>
                    <a:pt x="254" y="780"/>
                    <a:pt x="252" y="780"/>
                    <a:pt x="259" y="758"/>
                  </a:cubicBezTo>
                  <a:cubicBezTo>
                    <a:pt x="284" y="654"/>
                    <a:pt x="310" y="550"/>
                    <a:pt x="335" y="446"/>
                  </a:cubicBezTo>
                  <a:cubicBezTo>
                    <a:pt x="377" y="446"/>
                    <a:pt x="419" y="446"/>
                    <a:pt x="461" y="446"/>
                  </a:cubicBezTo>
                  <a:cubicBezTo>
                    <a:pt x="554" y="446"/>
                    <a:pt x="565" y="467"/>
                    <a:pt x="565" y="503"/>
                  </a:cubicBezTo>
                  <a:cubicBezTo>
                    <a:pt x="565" y="510"/>
                    <a:pt x="565" y="528"/>
                    <a:pt x="554" y="564"/>
                  </a:cubicBezTo>
                  <a:cubicBezTo>
                    <a:pt x="554" y="571"/>
                    <a:pt x="552" y="574"/>
                    <a:pt x="551" y="578"/>
                  </a:cubicBezTo>
                  <a:cubicBezTo>
                    <a:pt x="551" y="589"/>
                    <a:pt x="558" y="593"/>
                    <a:pt x="565" y="593"/>
                  </a:cubicBezTo>
                  <a:cubicBezTo>
                    <a:pt x="579" y="593"/>
                    <a:pt x="579" y="589"/>
                    <a:pt x="587" y="568"/>
                  </a:cubicBezTo>
                  <a:cubicBezTo>
                    <a:pt x="609" y="477"/>
                    <a:pt x="632" y="386"/>
                    <a:pt x="655" y="295"/>
                  </a:cubicBezTo>
                  <a:cubicBezTo>
                    <a:pt x="659" y="280"/>
                    <a:pt x="659" y="277"/>
                    <a:pt x="659" y="273"/>
                  </a:cubicBezTo>
                  <a:cubicBezTo>
                    <a:pt x="654" y="268"/>
                    <a:pt x="657" y="259"/>
                    <a:pt x="644" y="259"/>
                  </a:cubicBezTo>
                  <a:cubicBezTo>
                    <a:pt x="632" y="259"/>
                    <a:pt x="630" y="266"/>
                    <a:pt x="626" y="287"/>
                  </a:cubicBezTo>
                  <a:cubicBezTo>
                    <a:pt x="597" y="384"/>
                    <a:pt x="569" y="406"/>
                    <a:pt x="461" y="406"/>
                  </a:cubicBezTo>
                  <a:cubicBezTo>
                    <a:pt x="422" y="406"/>
                    <a:pt x="384" y="406"/>
                    <a:pt x="346" y="406"/>
                  </a:cubicBezTo>
                  <a:cubicBezTo>
                    <a:pt x="373" y="299"/>
                    <a:pt x="401" y="193"/>
                    <a:pt x="428" y="86"/>
                  </a:cubicBezTo>
                  <a:cubicBezTo>
                    <a:pt x="439" y="43"/>
                    <a:pt x="439" y="40"/>
                    <a:pt x="497" y="40"/>
                  </a:cubicBezTo>
                  <a:cubicBezTo>
                    <a:pt x="552" y="40"/>
                    <a:pt x="607" y="40"/>
                    <a:pt x="662" y="40"/>
                  </a:cubicBezTo>
                  <a:cubicBezTo>
                    <a:pt x="817" y="40"/>
                    <a:pt x="846" y="79"/>
                    <a:pt x="846" y="176"/>
                  </a:cubicBezTo>
                  <a:cubicBezTo>
                    <a:pt x="846" y="205"/>
                    <a:pt x="846" y="212"/>
                    <a:pt x="842" y="244"/>
                  </a:cubicBezTo>
                  <a:cubicBezTo>
                    <a:pt x="842" y="262"/>
                    <a:pt x="842" y="262"/>
                    <a:pt x="842" y="266"/>
                  </a:cubicBezTo>
                  <a:cubicBezTo>
                    <a:pt x="842" y="273"/>
                    <a:pt x="846" y="284"/>
                    <a:pt x="857" y="284"/>
                  </a:cubicBezTo>
                  <a:cubicBezTo>
                    <a:pt x="871" y="284"/>
                    <a:pt x="871" y="273"/>
                    <a:pt x="875" y="251"/>
                  </a:cubicBezTo>
                  <a:cubicBezTo>
                    <a:pt x="883" y="178"/>
                    <a:pt x="891" y="105"/>
                    <a:pt x="900" y="3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74" name="Freeform: Shape 273"/>
            <p:cNvSpPr/>
            <p:nvPr/>
          </p:nvSpPr>
          <p:spPr>
            <a:xfrm>
              <a:off x="3636720" y="4159080"/>
              <a:ext cx="312120" cy="324720"/>
            </a:xfrm>
            <a:custGeom>
              <a:avLst/>
              <a:gdLst/>
              <a:ahLst/>
              <a:cxnLst/>
              <a:rect l="0" t="0" r="r" b="b"/>
              <a:pathLst>
                <a:path w="867" h="902">
                  <a:moveTo>
                    <a:pt x="867" y="877"/>
                  </a:moveTo>
                  <a:cubicBezTo>
                    <a:pt x="867" y="862"/>
                    <a:pt x="857" y="862"/>
                    <a:pt x="839" y="862"/>
                  </a:cubicBezTo>
                  <a:cubicBezTo>
                    <a:pt x="763" y="862"/>
                    <a:pt x="763" y="855"/>
                    <a:pt x="756" y="819"/>
                  </a:cubicBezTo>
                  <a:cubicBezTo>
                    <a:pt x="731" y="556"/>
                    <a:pt x="705" y="292"/>
                    <a:pt x="680" y="29"/>
                  </a:cubicBezTo>
                  <a:cubicBezTo>
                    <a:pt x="677" y="4"/>
                    <a:pt x="677" y="0"/>
                    <a:pt x="655" y="0"/>
                  </a:cubicBezTo>
                  <a:cubicBezTo>
                    <a:pt x="637" y="0"/>
                    <a:pt x="630" y="11"/>
                    <a:pt x="623" y="22"/>
                  </a:cubicBezTo>
                  <a:cubicBezTo>
                    <a:pt x="476" y="267"/>
                    <a:pt x="330" y="513"/>
                    <a:pt x="184" y="758"/>
                  </a:cubicBezTo>
                  <a:cubicBezTo>
                    <a:pt x="133" y="841"/>
                    <a:pt x="83" y="859"/>
                    <a:pt x="29" y="862"/>
                  </a:cubicBezTo>
                  <a:cubicBezTo>
                    <a:pt x="11" y="866"/>
                    <a:pt x="0" y="866"/>
                    <a:pt x="0" y="887"/>
                  </a:cubicBezTo>
                  <a:cubicBezTo>
                    <a:pt x="0" y="895"/>
                    <a:pt x="7" y="902"/>
                    <a:pt x="18" y="902"/>
                  </a:cubicBezTo>
                  <a:cubicBezTo>
                    <a:pt x="50" y="902"/>
                    <a:pt x="90" y="898"/>
                    <a:pt x="126" y="898"/>
                  </a:cubicBezTo>
                  <a:cubicBezTo>
                    <a:pt x="169" y="898"/>
                    <a:pt x="212" y="902"/>
                    <a:pt x="252" y="902"/>
                  </a:cubicBezTo>
                  <a:cubicBezTo>
                    <a:pt x="259" y="902"/>
                    <a:pt x="277" y="902"/>
                    <a:pt x="277" y="877"/>
                  </a:cubicBezTo>
                  <a:cubicBezTo>
                    <a:pt x="277" y="866"/>
                    <a:pt x="266" y="862"/>
                    <a:pt x="256" y="862"/>
                  </a:cubicBezTo>
                  <a:cubicBezTo>
                    <a:pt x="227" y="862"/>
                    <a:pt x="198" y="851"/>
                    <a:pt x="198" y="819"/>
                  </a:cubicBezTo>
                  <a:cubicBezTo>
                    <a:pt x="198" y="805"/>
                    <a:pt x="205" y="790"/>
                    <a:pt x="216" y="772"/>
                  </a:cubicBezTo>
                  <a:cubicBezTo>
                    <a:pt x="223" y="758"/>
                    <a:pt x="227" y="758"/>
                    <a:pt x="310" y="611"/>
                  </a:cubicBezTo>
                  <a:cubicBezTo>
                    <a:pt x="416" y="611"/>
                    <a:pt x="523" y="611"/>
                    <a:pt x="630" y="611"/>
                  </a:cubicBezTo>
                  <a:cubicBezTo>
                    <a:pt x="630" y="636"/>
                    <a:pt x="648" y="808"/>
                    <a:pt x="648" y="823"/>
                  </a:cubicBezTo>
                  <a:cubicBezTo>
                    <a:pt x="648" y="859"/>
                    <a:pt x="583" y="862"/>
                    <a:pt x="558" y="862"/>
                  </a:cubicBezTo>
                  <a:cubicBezTo>
                    <a:pt x="540" y="862"/>
                    <a:pt x="526" y="862"/>
                    <a:pt x="526" y="887"/>
                  </a:cubicBezTo>
                  <a:cubicBezTo>
                    <a:pt x="526" y="902"/>
                    <a:pt x="538" y="897"/>
                    <a:pt x="543" y="902"/>
                  </a:cubicBezTo>
                  <a:cubicBezTo>
                    <a:pt x="597" y="902"/>
                    <a:pt x="651" y="898"/>
                    <a:pt x="702" y="898"/>
                  </a:cubicBezTo>
                  <a:cubicBezTo>
                    <a:pt x="734" y="898"/>
                    <a:pt x="813" y="902"/>
                    <a:pt x="846" y="902"/>
                  </a:cubicBezTo>
                  <a:cubicBezTo>
                    <a:pt x="853" y="902"/>
                    <a:pt x="867" y="902"/>
                    <a:pt x="867" y="877"/>
                  </a:cubicBezTo>
                  <a:moveTo>
                    <a:pt x="626" y="571"/>
                  </a:moveTo>
                  <a:cubicBezTo>
                    <a:pt x="529" y="571"/>
                    <a:pt x="432" y="571"/>
                    <a:pt x="335" y="571"/>
                  </a:cubicBezTo>
                  <a:cubicBezTo>
                    <a:pt x="418" y="434"/>
                    <a:pt x="500" y="296"/>
                    <a:pt x="583" y="158"/>
                  </a:cubicBezTo>
                  <a:cubicBezTo>
                    <a:pt x="597" y="296"/>
                    <a:pt x="612" y="434"/>
                    <a:pt x="626" y="57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75" name="Freeform: Shape 274"/>
            <p:cNvSpPr/>
            <p:nvPr/>
          </p:nvSpPr>
          <p:spPr>
            <a:xfrm>
              <a:off x="3985560" y="4164480"/>
              <a:ext cx="324000" cy="329760"/>
            </a:xfrm>
            <a:custGeom>
              <a:avLst/>
              <a:gdLst/>
              <a:ahLst/>
              <a:cxnLst/>
              <a:rect l="0" t="0" r="r" b="b"/>
              <a:pathLst>
                <a:path w="900" h="916">
                  <a:moveTo>
                    <a:pt x="900" y="11"/>
                  </a:moveTo>
                  <a:cubicBezTo>
                    <a:pt x="900" y="7"/>
                    <a:pt x="896" y="0"/>
                    <a:pt x="885" y="0"/>
                  </a:cubicBezTo>
                  <a:cubicBezTo>
                    <a:pt x="882" y="0"/>
                    <a:pt x="878" y="0"/>
                    <a:pt x="864" y="14"/>
                  </a:cubicBezTo>
                  <a:cubicBezTo>
                    <a:pt x="835" y="47"/>
                    <a:pt x="806" y="79"/>
                    <a:pt x="777" y="111"/>
                  </a:cubicBezTo>
                  <a:cubicBezTo>
                    <a:pt x="767" y="93"/>
                    <a:pt x="709" y="0"/>
                    <a:pt x="569" y="0"/>
                  </a:cubicBezTo>
                  <a:cubicBezTo>
                    <a:pt x="284" y="0"/>
                    <a:pt x="0" y="277"/>
                    <a:pt x="0" y="571"/>
                  </a:cubicBezTo>
                  <a:cubicBezTo>
                    <a:pt x="0" y="780"/>
                    <a:pt x="151" y="916"/>
                    <a:pt x="342" y="916"/>
                  </a:cubicBezTo>
                  <a:cubicBezTo>
                    <a:pt x="454" y="916"/>
                    <a:pt x="551" y="866"/>
                    <a:pt x="615" y="808"/>
                  </a:cubicBezTo>
                  <a:cubicBezTo>
                    <a:pt x="734" y="704"/>
                    <a:pt x="756" y="589"/>
                    <a:pt x="756" y="586"/>
                  </a:cubicBezTo>
                  <a:cubicBezTo>
                    <a:pt x="756" y="571"/>
                    <a:pt x="746" y="576"/>
                    <a:pt x="741" y="571"/>
                  </a:cubicBezTo>
                  <a:cubicBezTo>
                    <a:pt x="734" y="571"/>
                    <a:pt x="727" y="575"/>
                    <a:pt x="723" y="586"/>
                  </a:cubicBezTo>
                  <a:cubicBezTo>
                    <a:pt x="713" y="622"/>
                    <a:pt x="684" y="711"/>
                    <a:pt x="597" y="783"/>
                  </a:cubicBezTo>
                  <a:cubicBezTo>
                    <a:pt x="508" y="855"/>
                    <a:pt x="428" y="877"/>
                    <a:pt x="364" y="877"/>
                  </a:cubicBezTo>
                  <a:cubicBezTo>
                    <a:pt x="248" y="877"/>
                    <a:pt x="115" y="812"/>
                    <a:pt x="115" y="614"/>
                  </a:cubicBezTo>
                  <a:cubicBezTo>
                    <a:pt x="115" y="543"/>
                    <a:pt x="140" y="338"/>
                    <a:pt x="270" y="190"/>
                  </a:cubicBezTo>
                  <a:cubicBezTo>
                    <a:pt x="346" y="101"/>
                    <a:pt x="464" y="40"/>
                    <a:pt x="576" y="40"/>
                  </a:cubicBezTo>
                  <a:cubicBezTo>
                    <a:pt x="705" y="40"/>
                    <a:pt x="781" y="137"/>
                    <a:pt x="781" y="280"/>
                  </a:cubicBezTo>
                  <a:cubicBezTo>
                    <a:pt x="781" y="331"/>
                    <a:pt x="777" y="332"/>
                    <a:pt x="777" y="345"/>
                  </a:cubicBezTo>
                  <a:cubicBezTo>
                    <a:pt x="777" y="357"/>
                    <a:pt x="792" y="359"/>
                    <a:pt x="795" y="359"/>
                  </a:cubicBezTo>
                  <a:cubicBezTo>
                    <a:pt x="813" y="359"/>
                    <a:pt x="813" y="356"/>
                    <a:pt x="817" y="334"/>
                  </a:cubicBezTo>
                  <a:cubicBezTo>
                    <a:pt x="845" y="226"/>
                    <a:pt x="872" y="119"/>
                    <a:pt x="900" y="11"/>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76" name="Freeform: Shape 275"/>
            <p:cNvSpPr/>
            <p:nvPr/>
          </p:nvSpPr>
          <p:spPr>
            <a:xfrm>
              <a:off x="4518000" y="4143600"/>
              <a:ext cx="106200" cy="453960"/>
            </a:xfrm>
            <a:custGeom>
              <a:avLst/>
              <a:gdLst/>
              <a:ahLst/>
              <a:cxnLst/>
              <a:rect l="0" t="0" r="r" b="b"/>
              <a:pathLst>
                <a:path w="295" h="1261">
                  <a:moveTo>
                    <a:pt x="295" y="1247"/>
                  </a:moveTo>
                  <a:cubicBezTo>
                    <a:pt x="295" y="1243"/>
                    <a:pt x="295" y="1243"/>
                    <a:pt x="274" y="1222"/>
                  </a:cubicBezTo>
                  <a:cubicBezTo>
                    <a:pt x="115" y="1060"/>
                    <a:pt x="76" y="823"/>
                    <a:pt x="76" y="629"/>
                  </a:cubicBezTo>
                  <a:cubicBezTo>
                    <a:pt x="76" y="410"/>
                    <a:pt x="122" y="190"/>
                    <a:pt x="277" y="36"/>
                  </a:cubicBezTo>
                  <a:cubicBezTo>
                    <a:pt x="295" y="18"/>
                    <a:pt x="295" y="18"/>
                    <a:pt x="295" y="14"/>
                  </a:cubicBezTo>
                  <a:cubicBezTo>
                    <a:pt x="295" y="4"/>
                    <a:pt x="288" y="0"/>
                    <a:pt x="281" y="0"/>
                  </a:cubicBezTo>
                  <a:cubicBezTo>
                    <a:pt x="270" y="0"/>
                    <a:pt x="155" y="86"/>
                    <a:pt x="79" y="248"/>
                  </a:cubicBezTo>
                  <a:cubicBezTo>
                    <a:pt x="14" y="384"/>
                    <a:pt x="0" y="525"/>
                    <a:pt x="0" y="629"/>
                  </a:cubicBezTo>
                  <a:cubicBezTo>
                    <a:pt x="0" y="729"/>
                    <a:pt x="14" y="880"/>
                    <a:pt x="83" y="1024"/>
                  </a:cubicBezTo>
                  <a:cubicBezTo>
                    <a:pt x="162" y="1178"/>
                    <a:pt x="270" y="1261"/>
                    <a:pt x="281" y="1261"/>
                  </a:cubicBezTo>
                  <a:cubicBezTo>
                    <a:pt x="288" y="1261"/>
                    <a:pt x="295" y="1257"/>
                    <a:pt x="295" y="12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77" name="Freeform: Shape 276"/>
            <p:cNvSpPr/>
            <p:nvPr/>
          </p:nvSpPr>
          <p:spPr>
            <a:xfrm>
              <a:off x="4673520" y="4182480"/>
              <a:ext cx="181440" cy="301320"/>
            </a:xfrm>
            <a:custGeom>
              <a:avLst/>
              <a:gdLst/>
              <a:ahLst/>
              <a:cxnLst/>
              <a:rect l="0" t="0" r="r" b="b"/>
              <a:pathLst>
                <a:path w="504" h="837">
                  <a:moveTo>
                    <a:pt x="504" y="618"/>
                  </a:moveTo>
                  <a:cubicBezTo>
                    <a:pt x="493" y="618"/>
                    <a:pt x="482" y="618"/>
                    <a:pt x="472" y="618"/>
                  </a:cubicBezTo>
                  <a:cubicBezTo>
                    <a:pt x="464" y="657"/>
                    <a:pt x="457" y="711"/>
                    <a:pt x="443" y="729"/>
                  </a:cubicBezTo>
                  <a:cubicBezTo>
                    <a:pt x="436" y="740"/>
                    <a:pt x="353" y="740"/>
                    <a:pt x="324" y="740"/>
                  </a:cubicBezTo>
                  <a:cubicBezTo>
                    <a:pt x="248" y="740"/>
                    <a:pt x="173" y="740"/>
                    <a:pt x="97" y="740"/>
                  </a:cubicBezTo>
                  <a:cubicBezTo>
                    <a:pt x="142" y="697"/>
                    <a:pt x="186" y="654"/>
                    <a:pt x="230" y="611"/>
                  </a:cubicBezTo>
                  <a:cubicBezTo>
                    <a:pt x="428" y="438"/>
                    <a:pt x="504" y="370"/>
                    <a:pt x="504" y="244"/>
                  </a:cubicBezTo>
                  <a:cubicBezTo>
                    <a:pt x="504" y="101"/>
                    <a:pt x="389" y="0"/>
                    <a:pt x="234" y="0"/>
                  </a:cubicBezTo>
                  <a:cubicBezTo>
                    <a:pt x="94" y="0"/>
                    <a:pt x="0" y="115"/>
                    <a:pt x="0" y="226"/>
                  </a:cubicBezTo>
                  <a:cubicBezTo>
                    <a:pt x="0" y="298"/>
                    <a:pt x="61" y="298"/>
                    <a:pt x="65" y="298"/>
                  </a:cubicBezTo>
                  <a:cubicBezTo>
                    <a:pt x="86" y="298"/>
                    <a:pt x="133" y="280"/>
                    <a:pt x="133" y="230"/>
                  </a:cubicBezTo>
                  <a:cubicBezTo>
                    <a:pt x="133" y="198"/>
                    <a:pt x="108" y="165"/>
                    <a:pt x="65" y="165"/>
                  </a:cubicBezTo>
                  <a:cubicBezTo>
                    <a:pt x="54" y="165"/>
                    <a:pt x="50" y="165"/>
                    <a:pt x="47" y="165"/>
                  </a:cubicBezTo>
                  <a:cubicBezTo>
                    <a:pt x="76" y="83"/>
                    <a:pt x="144" y="36"/>
                    <a:pt x="220" y="36"/>
                  </a:cubicBezTo>
                  <a:cubicBezTo>
                    <a:pt x="335" y="36"/>
                    <a:pt x="389" y="140"/>
                    <a:pt x="389" y="244"/>
                  </a:cubicBezTo>
                  <a:cubicBezTo>
                    <a:pt x="389" y="345"/>
                    <a:pt x="324" y="442"/>
                    <a:pt x="256" y="521"/>
                  </a:cubicBezTo>
                  <a:cubicBezTo>
                    <a:pt x="175" y="611"/>
                    <a:pt x="95" y="701"/>
                    <a:pt x="14" y="790"/>
                  </a:cubicBezTo>
                  <a:cubicBezTo>
                    <a:pt x="0" y="805"/>
                    <a:pt x="0" y="808"/>
                    <a:pt x="0" y="837"/>
                  </a:cubicBezTo>
                  <a:cubicBezTo>
                    <a:pt x="156" y="837"/>
                    <a:pt x="312" y="837"/>
                    <a:pt x="468" y="837"/>
                  </a:cubicBezTo>
                  <a:cubicBezTo>
                    <a:pt x="480" y="764"/>
                    <a:pt x="492" y="691"/>
                    <a:pt x="504" y="618"/>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78" name="Freeform: Shape 277"/>
            <p:cNvSpPr/>
            <p:nvPr/>
          </p:nvSpPr>
          <p:spPr>
            <a:xfrm>
              <a:off x="5042880" y="4278240"/>
              <a:ext cx="207360" cy="298800"/>
            </a:xfrm>
            <a:custGeom>
              <a:avLst/>
              <a:gdLst/>
              <a:ahLst/>
              <a:cxnLst/>
              <a:rect l="0" t="0" r="r" b="b"/>
              <a:pathLst>
                <a:path w="576" h="830">
                  <a:moveTo>
                    <a:pt x="576" y="61"/>
                  </a:moveTo>
                  <a:cubicBezTo>
                    <a:pt x="576" y="40"/>
                    <a:pt x="561" y="0"/>
                    <a:pt x="511" y="0"/>
                  </a:cubicBezTo>
                  <a:cubicBezTo>
                    <a:pt x="486" y="0"/>
                    <a:pt x="432" y="7"/>
                    <a:pt x="378" y="61"/>
                  </a:cubicBezTo>
                  <a:cubicBezTo>
                    <a:pt x="324" y="18"/>
                    <a:pt x="274" y="14"/>
                    <a:pt x="245" y="14"/>
                  </a:cubicBezTo>
                  <a:cubicBezTo>
                    <a:pt x="126" y="14"/>
                    <a:pt x="40" y="101"/>
                    <a:pt x="40" y="198"/>
                  </a:cubicBezTo>
                  <a:cubicBezTo>
                    <a:pt x="40" y="255"/>
                    <a:pt x="68" y="302"/>
                    <a:pt x="97" y="327"/>
                  </a:cubicBezTo>
                  <a:cubicBezTo>
                    <a:pt x="83" y="349"/>
                    <a:pt x="61" y="388"/>
                    <a:pt x="61" y="435"/>
                  </a:cubicBezTo>
                  <a:cubicBezTo>
                    <a:pt x="61" y="471"/>
                    <a:pt x="76" y="521"/>
                    <a:pt x="115" y="546"/>
                  </a:cubicBezTo>
                  <a:cubicBezTo>
                    <a:pt x="40" y="568"/>
                    <a:pt x="0" y="622"/>
                    <a:pt x="0" y="672"/>
                  </a:cubicBezTo>
                  <a:cubicBezTo>
                    <a:pt x="0" y="762"/>
                    <a:pt x="122" y="830"/>
                    <a:pt x="277" y="830"/>
                  </a:cubicBezTo>
                  <a:cubicBezTo>
                    <a:pt x="428" y="830"/>
                    <a:pt x="558" y="765"/>
                    <a:pt x="558" y="668"/>
                  </a:cubicBezTo>
                  <a:cubicBezTo>
                    <a:pt x="558" y="625"/>
                    <a:pt x="540" y="560"/>
                    <a:pt x="479" y="525"/>
                  </a:cubicBezTo>
                  <a:cubicBezTo>
                    <a:pt x="410" y="489"/>
                    <a:pt x="338" y="489"/>
                    <a:pt x="259" y="489"/>
                  </a:cubicBezTo>
                  <a:cubicBezTo>
                    <a:pt x="227" y="489"/>
                    <a:pt x="173" y="489"/>
                    <a:pt x="166" y="489"/>
                  </a:cubicBezTo>
                  <a:cubicBezTo>
                    <a:pt x="122" y="485"/>
                    <a:pt x="97" y="446"/>
                    <a:pt x="97" y="402"/>
                  </a:cubicBezTo>
                  <a:cubicBezTo>
                    <a:pt x="97" y="399"/>
                    <a:pt x="97" y="370"/>
                    <a:pt x="119" y="345"/>
                  </a:cubicBezTo>
                  <a:cubicBezTo>
                    <a:pt x="169" y="381"/>
                    <a:pt x="220" y="384"/>
                    <a:pt x="245" y="384"/>
                  </a:cubicBezTo>
                  <a:cubicBezTo>
                    <a:pt x="364" y="384"/>
                    <a:pt x="450" y="298"/>
                    <a:pt x="450" y="201"/>
                  </a:cubicBezTo>
                  <a:cubicBezTo>
                    <a:pt x="450" y="154"/>
                    <a:pt x="428" y="108"/>
                    <a:pt x="396" y="79"/>
                  </a:cubicBezTo>
                  <a:cubicBezTo>
                    <a:pt x="443" y="36"/>
                    <a:pt x="490" y="29"/>
                    <a:pt x="511" y="29"/>
                  </a:cubicBezTo>
                  <a:cubicBezTo>
                    <a:pt x="516" y="29"/>
                    <a:pt x="518" y="29"/>
                    <a:pt x="526" y="29"/>
                  </a:cubicBezTo>
                  <a:cubicBezTo>
                    <a:pt x="511" y="36"/>
                    <a:pt x="504" y="50"/>
                    <a:pt x="504" y="65"/>
                  </a:cubicBezTo>
                  <a:cubicBezTo>
                    <a:pt x="504" y="86"/>
                    <a:pt x="518" y="101"/>
                    <a:pt x="540" y="101"/>
                  </a:cubicBezTo>
                  <a:cubicBezTo>
                    <a:pt x="554" y="101"/>
                    <a:pt x="576" y="93"/>
                    <a:pt x="576" y="61"/>
                  </a:cubicBezTo>
                  <a:moveTo>
                    <a:pt x="353" y="198"/>
                  </a:moveTo>
                  <a:cubicBezTo>
                    <a:pt x="353" y="234"/>
                    <a:pt x="353" y="273"/>
                    <a:pt x="335" y="305"/>
                  </a:cubicBezTo>
                  <a:cubicBezTo>
                    <a:pt x="324" y="320"/>
                    <a:pt x="295" y="356"/>
                    <a:pt x="245" y="356"/>
                  </a:cubicBezTo>
                  <a:cubicBezTo>
                    <a:pt x="133" y="356"/>
                    <a:pt x="133" y="230"/>
                    <a:pt x="133" y="201"/>
                  </a:cubicBezTo>
                  <a:cubicBezTo>
                    <a:pt x="133" y="165"/>
                    <a:pt x="137" y="126"/>
                    <a:pt x="155" y="93"/>
                  </a:cubicBezTo>
                  <a:cubicBezTo>
                    <a:pt x="166" y="79"/>
                    <a:pt x="194" y="43"/>
                    <a:pt x="245" y="43"/>
                  </a:cubicBezTo>
                  <a:cubicBezTo>
                    <a:pt x="353" y="43"/>
                    <a:pt x="353" y="169"/>
                    <a:pt x="353" y="198"/>
                  </a:cubicBezTo>
                  <a:moveTo>
                    <a:pt x="493" y="672"/>
                  </a:moveTo>
                  <a:cubicBezTo>
                    <a:pt x="493" y="740"/>
                    <a:pt x="403" y="801"/>
                    <a:pt x="281" y="801"/>
                  </a:cubicBezTo>
                  <a:cubicBezTo>
                    <a:pt x="151" y="801"/>
                    <a:pt x="65" y="737"/>
                    <a:pt x="65" y="672"/>
                  </a:cubicBezTo>
                  <a:cubicBezTo>
                    <a:pt x="65" y="614"/>
                    <a:pt x="112" y="568"/>
                    <a:pt x="169" y="564"/>
                  </a:cubicBezTo>
                  <a:cubicBezTo>
                    <a:pt x="193" y="564"/>
                    <a:pt x="217" y="564"/>
                    <a:pt x="241" y="564"/>
                  </a:cubicBezTo>
                  <a:cubicBezTo>
                    <a:pt x="353" y="564"/>
                    <a:pt x="493" y="564"/>
                    <a:pt x="493" y="672"/>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79" name="Freeform: Shape 278"/>
            <p:cNvSpPr/>
            <p:nvPr/>
          </p:nvSpPr>
          <p:spPr>
            <a:xfrm>
              <a:off x="5269320" y="4167000"/>
              <a:ext cx="201960" cy="322200"/>
            </a:xfrm>
            <a:custGeom>
              <a:avLst/>
              <a:gdLst/>
              <a:ahLst/>
              <a:cxnLst/>
              <a:rect l="0" t="0" r="r" b="b"/>
              <a:pathLst>
                <a:path w="561" h="895">
                  <a:moveTo>
                    <a:pt x="561" y="611"/>
                  </a:moveTo>
                  <a:cubicBezTo>
                    <a:pt x="561" y="449"/>
                    <a:pt x="436" y="316"/>
                    <a:pt x="281" y="316"/>
                  </a:cubicBezTo>
                  <a:cubicBezTo>
                    <a:pt x="122" y="316"/>
                    <a:pt x="0" y="453"/>
                    <a:pt x="0" y="611"/>
                  </a:cubicBezTo>
                  <a:cubicBezTo>
                    <a:pt x="0" y="772"/>
                    <a:pt x="133" y="895"/>
                    <a:pt x="281" y="895"/>
                  </a:cubicBezTo>
                  <a:cubicBezTo>
                    <a:pt x="436" y="895"/>
                    <a:pt x="561" y="772"/>
                    <a:pt x="561" y="611"/>
                  </a:cubicBezTo>
                  <a:moveTo>
                    <a:pt x="457" y="600"/>
                  </a:moveTo>
                  <a:cubicBezTo>
                    <a:pt x="457" y="647"/>
                    <a:pt x="457" y="715"/>
                    <a:pt x="428" y="769"/>
                  </a:cubicBezTo>
                  <a:cubicBezTo>
                    <a:pt x="400" y="826"/>
                    <a:pt x="346" y="862"/>
                    <a:pt x="281" y="862"/>
                  </a:cubicBezTo>
                  <a:cubicBezTo>
                    <a:pt x="227" y="862"/>
                    <a:pt x="173" y="837"/>
                    <a:pt x="137" y="780"/>
                  </a:cubicBezTo>
                  <a:cubicBezTo>
                    <a:pt x="108" y="722"/>
                    <a:pt x="108" y="647"/>
                    <a:pt x="108" y="600"/>
                  </a:cubicBezTo>
                  <a:cubicBezTo>
                    <a:pt x="108" y="553"/>
                    <a:pt x="108" y="485"/>
                    <a:pt x="137" y="428"/>
                  </a:cubicBezTo>
                  <a:cubicBezTo>
                    <a:pt x="169" y="370"/>
                    <a:pt x="230" y="345"/>
                    <a:pt x="281" y="345"/>
                  </a:cubicBezTo>
                  <a:cubicBezTo>
                    <a:pt x="335" y="345"/>
                    <a:pt x="392" y="372"/>
                    <a:pt x="425" y="428"/>
                  </a:cubicBezTo>
                  <a:cubicBezTo>
                    <a:pt x="457" y="483"/>
                    <a:pt x="457" y="553"/>
                    <a:pt x="457" y="600"/>
                  </a:cubicBezTo>
                  <a:moveTo>
                    <a:pt x="439" y="47"/>
                  </a:moveTo>
                  <a:cubicBezTo>
                    <a:pt x="439" y="25"/>
                    <a:pt x="418" y="0"/>
                    <a:pt x="392" y="0"/>
                  </a:cubicBezTo>
                  <a:cubicBezTo>
                    <a:pt x="374" y="0"/>
                    <a:pt x="360" y="14"/>
                    <a:pt x="356" y="22"/>
                  </a:cubicBezTo>
                  <a:cubicBezTo>
                    <a:pt x="306" y="86"/>
                    <a:pt x="256" y="151"/>
                    <a:pt x="205" y="216"/>
                  </a:cubicBezTo>
                  <a:cubicBezTo>
                    <a:pt x="212" y="223"/>
                    <a:pt x="220" y="230"/>
                    <a:pt x="227" y="237"/>
                  </a:cubicBezTo>
                  <a:cubicBezTo>
                    <a:pt x="290" y="187"/>
                    <a:pt x="354" y="137"/>
                    <a:pt x="418" y="86"/>
                  </a:cubicBezTo>
                  <a:cubicBezTo>
                    <a:pt x="428" y="75"/>
                    <a:pt x="439" y="61"/>
                    <a:pt x="439" y="4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80" name="Freeform: Shape 279"/>
            <p:cNvSpPr/>
            <p:nvPr/>
          </p:nvSpPr>
          <p:spPr>
            <a:xfrm>
              <a:off x="5513040" y="4280760"/>
              <a:ext cx="173520" cy="208080"/>
            </a:xfrm>
            <a:custGeom>
              <a:avLst/>
              <a:gdLst/>
              <a:ahLst/>
              <a:cxnLst/>
              <a:rect l="0" t="0" r="r" b="b"/>
              <a:pathLst>
                <a:path w="482" h="578">
                  <a:moveTo>
                    <a:pt x="482" y="413"/>
                  </a:moveTo>
                  <a:cubicBezTo>
                    <a:pt x="482" y="402"/>
                    <a:pt x="468" y="402"/>
                    <a:pt x="464" y="402"/>
                  </a:cubicBezTo>
                  <a:cubicBezTo>
                    <a:pt x="454" y="402"/>
                    <a:pt x="450" y="406"/>
                    <a:pt x="450" y="413"/>
                  </a:cubicBezTo>
                  <a:cubicBezTo>
                    <a:pt x="414" y="532"/>
                    <a:pt x="331" y="546"/>
                    <a:pt x="284" y="546"/>
                  </a:cubicBezTo>
                  <a:cubicBezTo>
                    <a:pt x="216" y="546"/>
                    <a:pt x="104" y="492"/>
                    <a:pt x="104" y="291"/>
                  </a:cubicBezTo>
                  <a:cubicBezTo>
                    <a:pt x="104" y="86"/>
                    <a:pt x="209" y="32"/>
                    <a:pt x="277" y="32"/>
                  </a:cubicBezTo>
                  <a:cubicBezTo>
                    <a:pt x="288" y="32"/>
                    <a:pt x="367" y="32"/>
                    <a:pt x="410" y="79"/>
                  </a:cubicBezTo>
                  <a:cubicBezTo>
                    <a:pt x="360" y="83"/>
                    <a:pt x="353" y="119"/>
                    <a:pt x="353" y="137"/>
                  </a:cubicBezTo>
                  <a:cubicBezTo>
                    <a:pt x="353" y="169"/>
                    <a:pt x="374" y="194"/>
                    <a:pt x="410" y="194"/>
                  </a:cubicBezTo>
                  <a:cubicBezTo>
                    <a:pt x="443" y="194"/>
                    <a:pt x="468" y="172"/>
                    <a:pt x="468" y="137"/>
                  </a:cubicBezTo>
                  <a:cubicBezTo>
                    <a:pt x="468" y="50"/>
                    <a:pt x="371" y="0"/>
                    <a:pt x="274" y="0"/>
                  </a:cubicBezTo>
                  <a:cubicBezTo>
                    <a:pt x="115" y="0"/>
                    <a:pt x="0" y="137"/>
                    <a:pt x="0" y="291"/>
                  </a:cubicBezTo>
                  <a:cubicBezTo>
                    <a:pt x="0" y="453"/>
                    <a:pt x="126" y="578"/>
                    <a:pt x="274" y="578"/>
                  </a:cubicBezTo>
                  <a:cubicBezTo>
                    <a:pt x="443" y="578"/>
                    <a:pt x="482" y="428"/>
                    <a:pt x="482" y="41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81" name="Freeform: Shape 280"/>
            <p:cNvSpPr/>
            <p:nvPr/>
          </p:nvSpPr>
          <p:spPr>
            <a:xfrm>
              <a:off x="5866920" y="4169520"/>
              <a:ext cx="224280" cy="319320"/>
            </a:xfrm>
            <a:custGeom>
              <a:avLst/>
              <a:gdLst/>
              <a:ahLst/>
              <a:cxnLst/>
              <a:rect l="0" t="0" r="r" b="b"/>
              <a:pathLst>
                <a:path w="623" h="887">
                  <a:moveTo>
                    <a:pt x="623" y="873"/>
                  </a:moveTo>
                  <a:cubicBezTo>
                    <a:pt x="623" y="860"/>
                    <a:pt x="623" y="847"/>
                    <a:pt x="623" y="834"/>
                  </a:cubicBezTo>
                  <a:cubicBezTo>
                    <a:pt x="536" y="834"/>
                    <a:pt x="526" y="826"/>
                    <a:pt x="526" y="765"/>
                  </a:cubicBezTo>
                  <a:cubicBezTo>
                    <a:pt x="526" y="577"/>
                    <a:pt x="526" y="389"/>
                    <a:pt x="526" y="201"/>
                  </a:cubicBezTo>
                  <a:cubicBezTo>
                    <a:pt x="558" y="201"/>
                    <a:pt x="590" y="201"/>
                    <a:pt x="623" y="201"/>
                  </a:cubicBezTo>
                  <a:cubicBezTo>
                    <a:pt x="623" y="189"/>
                    <a:pt x="623" y="177"/>
                    <a:pt x="623" y="165"/>
                  </a:cubicBezTo>
                  <a:cubicBezTo>
                    <a:pt x="590" y="165"/>
                    <a:pt x="558" y="165"/>
                    <a:pt x="526" y="165"/>
                  </a:cubicBezTo>
                  <a:cubicBezTo>
                    <a:pt x="526" y="110"/>
                    <a:pt x="526" y="55"/>
                    <a:pt x="526" y="0"/>
                  </a:cubicBezTo>
                  <a:cubicBezTo>
                    <a:pt x="464" y="5"/>
                    <a:pt x="403" y="10"/>
                    <a:pt x="342" y="14"/>
                  </a:cubicBezTo>
                  <a:cubicBezTo>
                    <a:pt x="342" y="26"/>
                    <a:pt x="342" y="38"/>
                    <a:pt x="342" y="50"/>
                  </a:cubicBezTo>
                  <a:cubicBezTo>
                    <a:pt x="432" y="50"/>
                    <a:pt x="443" y="61"/>
                    <a:pt x="443" y="122"/>
                  </a:cubicBezTo>
                  <a:cubicBezTo>
                    <a:pt x="443" y="137"/>
                    <a:pt x="443" y="151"/>
                    <a:pt x="443" y="165"/>
                  </a:cubicBezTo>
                  <a:cubicBezTo>
                    <a:pt x="374" y="165"/>
                    <a:pt x="306" y="165"/>
                    <a:pt x="238" y="165"/>
                  </a:cubicBezTo>
                  <a:cubicBezTo>
                    <a:pt x="238" y="177"/>
                    <a:pt x="238" y="189"/>
                    <a:pt x="238" y="201"/>
                  </a:cubicBezTo>
                  <a:cubicBezTo>
                    <a:pt x="306" y="201"/>
                    <a:pt x="374" y="201"/>
                    <a:pt x="443" y="201"/>
                  </a:cubicBezTo>
                  <a:cubicBezTo>
                    <a:pt x="443" y="266"/>
                    <a:pt x="443" y="331"/>
                    <a:pt x="443" y="395"/>
                  </a:cubicBezTo>
                  <a:cubicBezTo>
                    <a:pt x="403" y="349"/>
                    <a:pt x="349" y="316"/>
                    <a:pt x="281" y="316"/>
                  </a:cubicBezTo>
                  <a:cubicBezTo>
                    <a:pt x="133" y="316"/>
                    <a:pt x="0" y="442"/>
                    <a:pt x="0" y="604"/>
                  </a:cubicBezTo>
                  <a:cubicBezTo>
                    <a:pt x="0" y="762"/>
                    <a:pt x="122" y="887"/>
                    <a:pt x="270" y="887"/>
                  </a:cubicBezTo>
                  <a:cubicBezTo>
                    <a:pt x="349" y="887"/>
                    <a:pt x="407" y="844"/>
                    <a:pt x="439" y="805"/>
                  </a:cubicBezTo>
                  <a:cubicBezTo>
                    <a:pt x="439" y="832"/>
                    <a:pt x="439" y="860"/>
                    <a:pt x="439" y="887"/>
                  </a:cubicBezTo>
                  <a:cubicBezTo>
                    <a:pt x="500" y="883"/>
                    <a:pt x="561" y="878"/>
                    <a:pt x="623" y="873"/>
                  </a:cubicBezTo>
                  <a:moveTo>
                    <a:pt x="439" y="726"/>
                  </a:moveTo>
                  <a:cubicBezTo>
                    <a:pt x="439" y="747"/>
                    <a:pt x="439" y="751"/>
                    <a:pt x="425" y="772"/>
                  </a:cubicBezTo>
                  <a:cubicBezTo>
                    <a:pt x="385" y="834"/>
                    <a:pt x="328" y="859"/>
                    <a:pt x="274" y="859"/>
                  </a:cubicBezTo>
                  <a:cubicBezTo>
                    <a:pt x="216" y="859"/>
                    <a:pt x="173" y="826"/>
                    <a:pt x="140" y="780"/>
                  </a:cubicBezTo>
                  <a:cubicBezTo>
                    <a:pt x="108" y="726"/>
                    <a:pt x="104" y="654"/>
                    <a:pt x="104" y="604"/>
                  </a:cubicBezTo>
                  <a:cubicBezTo>
                    <a:pt x="104" y="557"/>
                    <a:pt x="108" y="481"/>
                    <a:pt x="144" y="424"/>
                  </a:cubicBezTo>
                  <a:cubicBezTo>
                    <a:pt x="169" y="384"/>
                    <a:pt x="220" y="345"/>
                    <a:pt x="288" y="345"/>
                  </a:cubicBezTo>
                  <a:cubicBezTo>
                    <a:pt x="331" y="345"/>
                    <a:pt x="385" y="363"/>
                    <a:pt x="425" y="420"/>
                  </a:cubicBezTo>
                  <a:cubicBezTo>
                    <a:pt x="439" y="442"/>
                    <a:pt x="439" y="446"/>
                    <a:pt x="439" y="467"/>
                  </a:cubicBezTo>
                  <a:cubicBezTo>
                    <a:pt x="439" y="553"/>
                    <a:pt x="439" y="640"/>
                    <a:pt x="439" y="72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82" name="Freeform: Shape 281"/>
            <p:cNvSpPr/>
            <p:nvPr/>
          </p:nvSpPr>
          <p:spPr>
            <a:xfrm>
              <a:off x="6116760" y="4106160"/>
              <a:ext cx="201960" cy="382680"/>
            </a:xfrm>
            <a:custGeom>
              <a:avLst/>
              <a:gdLst/>
              <a:ahLst/>
              <a:cxnLst/>
              <a:rect l="0" t="0" r="r" b="b"/>
              <a:pathLst>
                <a:path w="561" h="1063">
                  <a:moveTo>
                    <a:pt x="561" y="780"/>
                  </a:moveTo>
                  <a:cubicBezTo>
                    <a:pt x="561" y="618"/>
                    <a:pt x="436" y="485"/>
                    <a:pt x="281" y="485"/>
                  </a:cubicBezTo>
                  <a:cubicBezTo>
                    <a:pt x="122" y="485"/>
                    <a:pt x="0" y="622"/>
                    <a:pt x="0" y="780"/>
                  </a:cubicBezTo>
                  <a:cubicBezTo>
                    <a:pt x="0" y="941"/>
                    <a:pt x="133" y="1063"/>
                    <a:pt x="281" y="1063"/>
                  </a:cubicBezTo>
                  <a:cubicBezTo>
                    <a:pt x="432" y="1063"/>
                    <a:pt x="561" y="941"/>
                    <a:pt x="561" y="780"/>
                  </a:cubicBezTo>
                  <a:moveTo>
                    <a:pt x="457" y="769"/>
                  </a:moveTo>
                  <a:cubicBezTo>
                    <a:pt x="457" y="816"/>
                    <a:pt x="457" y="884"/>
                    <a:pt x="428" y="938"/>
                  </a:cubicBezTo>
                  <a:cubicBezTo>
                    <a:pt x="400" y="995"/>
                    <a:pt x="346" y="1031"/>
                    <a:pt x="281" y="1031"/>
                  </a:cubicBezTo>
                  <a:cubicBezTo>
                    <a:pt x="227" y="1031"/>
                    <a:pt x="173" y="1006"/>
                    <a:pt x="137" y="949"/>
                  </a:cubicBezTo>
                  <a:cubicBezTo>
                    <a:pt x="104" y="891"/>
                    <a:pt x="104" y="816"/>
                    <a:pt x="104" y="769"/>
                  </a:cubicBezTo>
                  <a:cubicBezTo>
                    <a:pt x="104" y="722"/>
                    <a:pt x="104" y="654"/>
                    <a:pt x="137" y="596"/>
                  </a:cubicBezTo>
                  <a:cubicBezTo>
                    <a:pt x="169" y="539"/>
                    <a:pt x="230" y="514"/>
                    <a:pt x="281" y="514"/>
                  </a:cubicBezTo>
                  <a:cubicBezTo>
                    <a:pt x="335" y="514"/>
                    <a:pt x="392" y="541"/>
                    <a:pt x="425" y="596"/>
                  </a:cubicBezTo>
                  <a:cubicBezTo>
                    <a:pt x="457" y="652"/>
                    <a:pt x="457" y="722"/>
                    <a:pt x="457" y="769"/>
                  </a:cubicBezTo>
                  <a:moveTo>
                    <a:pt x="472" y="381"/>
                  </a:moveTo>
                  <a:cubicBezTo>
                    <a:pt x="408" y="332"/>
                    <a:pt x="344" y="283"/>
                    <a:pt x="281" y="234"/>
                  </a:cubicBezTo>
                  <a:cubicBezTo>
                    <a:pt x="217" y="283"/>
                    <a:pt x="154" y="332"/>
                    <a:pt x="90" y="381"/>
                  </a:cubicBezTo>
                  <a:cubicBezTo>
                    <a:pt x="95" y="387"/>
                    <a:pt x="100" y="393"/>
                    <a:pt x="104" y="399"/>
                  </a:cubicBezTo>
                  <a:cubicBezTo>
                    <a:pt x="163" y="371"/>
                    <a:pt x="222" y="344"/>
                    <a:pt x="281" y="316"/>
                  </a:cubicBezTo>
                  <a:cubicBezTo>
                    <a:pt x="340" y="344"/>
                    <a:pt x="398" y="371"/>
                    <a:pt x="457" y="399"/>
                  </a:cubicBezTo>
                  <a:cubicBezTo>
                    <a:pt x="462" y="393"/>
                    <a:pt x="467" y="387"/>
                    <a:pt x="472" y="381"/>
                  </a:cubicBezTo>
                  <a:moveTo>
                    <a:pt x="410" y="54"/>
                  </a:moveTo>
                  <a:cubicBezTo>
                    <a:pt x="418" y="25"/>
                    <a:pt x="396" y="0"/>
                    <a:pt x="367" y="0"/>
                  </a:cubicBezTo>
                  <a:cubicBezTo>
                    <a:pt x="353" y="0"/>
                    <a:pt x="338" y="11"/>
                    <a:pt x="335" y="18"/>
                  </a:cubicBezTo>
                  <a:cubicBezTo>
                    <a:pt x="274" y="72"/>
                    <a:pt x="212" y="126"/>
                    <a:pt x="151" y="180"/>
                  </a:cubicBezTo>
                  <a:cubicBezTo>
                    <a:pt x="157" y="189"/>
                    <a:pt x="163" y="199"/>
                    <a:pt x="169" y="208"/>
                  </a:cubicBezTo>
                  <a:cubicBezTo>
                    <a:pt x="241" y="169"/>
                    <a:pt x="313" y="129"/>
                    <a:pt x="385" y="90"/>
                  </a:cubicBezTo>
                  <a:cubicBezTo>
                    <a:pt x="400" y="83"/>
                    <a:pt x="410" y="68"/>
                    <a:pt x="410" y="54"/>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83" name="Freeform: Shape 282"/>
            <p:cNvSpPr/>
            <p:nvPr/>
          </p:nvSpPr>
          <p:spPr>
            <a:xfrm>
              <a:off x="6347520" y="4186440"/>
              <a:ext cx="97200" cy="297360"/>
            </a:xfrm>
            <a:custGeom>
              <a:avLst/>
              <a:gdLst/>
              <a:ahLst/>
              <a:cxnLst/>
              <a:rect l="0" t="0" r="r" b="b"/>
              <a:pathLst>
                <a:path w="270" h="826">
                  <a:moveTo>
                    <a:pt x="270" y="826"/>
                  </a:moveTo>
                  <a:cubicBezTo>
                    <a:pt x="270" y="813"/>
                    <a:pt x="270" y="800"/>
                    <a:pt x="270" y="787"/>
                  </a:cubicBezTo>
                  <a:cubicBezTo>
                    <a:pt x="187" y="787"/>
                    <a:pt x="180" y="783"/>
                    <a:pt x="180" y="733"/>
                  </a:cubicBezTo>
                  <a:cubicBezTo>
                    <a:pt x="180" y="578"/>
                    <a:pt x="180" y="424"/>
                    <a:pt x="180" y="269"/>
                  </a:cubicBezTo>
                  <a:cubicBezTo>
                    <a:pt x="121" y="274"/>
                    <a:pt x="62" y="279"/>
                    <a:pt x="4" y="284"/>
                  </a:cubicBezTo>
                  <a:cubicBezTo>
                    <a:pt x="4" y="297"/>
                    <a:pt x="4" y="310"/>
                    <a:pt x="4" y="323"/>
                  </a:cubicBezTo>
                  <a:cubicBezTo>
                    <a:pt x="86" y="323"/>
                    <a:pt x="97" y="331"/>
                    <a:pt x="97" y="392"/>
                  </a:cubicBezTo>
                  <a:cubicBezTo>
                    <a:pt x="97" y="504"/>
                    <a:pt x="97" y="617"/>
                    <a:pt x="97" y="729"/>
                  </a:cubicBezTo>
                  <a:cubicBezTo>
                    <a:pt x="97" y="787"/>
                    <a:pt x="83" y="787"/>
                    <a:pt x="0" y="787"/>
                  </a:cubicBezTo>
                  <a:cubicBezTo>
                    <a:pt x="0" y="800"/>
                    <a:pt x="0" y="813"/>
                    <a:pt x="0" y="826"/>
                  </a:cubicBezTo>
                  <a:cubicBezTo>
                    <a:pt x="46" y="825"/>
                    <a:pt x="91" y="824"/>
                    <a:pt x="137" y="823"/>
                  </a:cubicBezTo>
                  <a:cubicBezTo>
                    <a:pt x="184" y="823"/>
                    <a:pt x="227" y="826"/>
                    <a:pt x="270" y="826"/>
                  </a:cubicBezTo>
                  <a:moveTo>
                    <a:pt x="202" y="65"/>
                  </a:moveTo>
                  <a:cubicBezTo>
                    <a:pt x="202" y="32"/>
                    <a:pt x="173" y="0"/>
                    <a:pt x="133" y="0"/>
                  </a:cubicBezTo>
                  <a:cubicBezTo>
                    <a:pt x="90" y="0"/>
                    <a:pt x="65" y="36"/>
                    <a:pt x="65" y="65"/>
                  </a:cubicBezTo>
                  <a:cubicBezTo>
                    <a:pt x="65" y="101"/>
                    <a:pt x="94" y="133"/>
                    <a:pt x="133" y="133"/>
                  </a:cubicBezTo>
                  <a:cubicBezTo>
                    <a:pt x="176" y="133"/>
                    <a:pt x="202" y="97"/>
                    <a:pt x="202" y="6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84" name="Freeform: Shape 283"/>
            <p:cNvSpPr/>
            <p:nvPr/>
          </p:nvSpPr>
          <p:spPr>
            <a:xfrm>
              <a:off x="6626160" y="4169520"/>
              <a:ext cx="224280" cy="319320"/>
            </a:xfrm>
            <a:custGeom>
              <a:avLst/>
              <a:gdLst/>
              <a:ahLst/>
              <a:cxnLst/>
              <a:rect l="0" t="0" r="r" b="b"/>
              <a:pathLst>
                <a:path w="623" h="887">
                  <a:moveTo>
                    <a:pt x="623" y="873"/>
                  </a:moveTo>
                  <a:cubicBezTo>
                    <a:pt x="623" y="860"/>
                    <a:pt x="623" y="847"/>
                    <a:pt x="623" y="834"/>
                  </a:cubicBezTo>
                  <a:cubicBezTo>
                    <a:pt x="533" y="834"/>
                    <a:pt x="526" y="826"/>
                    <a:pt x="526" y="765"/>
                  </a:cubicBezTo>
                  <a:cubicBezTo>
                    <a:pt x="526" y="577"/>
                    <a:pt x="526" y="389"/>
                    <a:pt x="526" y="201"/>
                  </a:cubicBezTo>
                  <a:cubicBezTo>
                    <a:pt x="558" y="201"/>
                    <a:pt x="590" y="201"/>
                    <a:pt x="623" y="201"/>
                  </a:cubicBezTo>
                  <a:cubicBezTo>
                    <a:pt x="623" y="189"/>
                    <a:pt x="623" y="177"/>
                    <a:pt x="623" y="165"/>
                  </a:cubicBezTo>
                  <a:cubicBezTo>
                    <a:pt x="590" y="165"/>
                    <a:pt x="558" y="165"/>
                    <a:pt x="526" y="165"/>
                  </a:cubicBezTo>
                  <a:cubicBezTo>
                    <a:pt x="526" y="110"/>
                    <a:pt x="526" y="55"/>
                    <a:pt x="526" y="0"/>
                  </a:cubicBezTo>
                  <a:cubicBezTo>
                    <a:pt x="464" y="5"/>
                    <a:pt x="403" y="10"/>
                    <a:pt x="342" y="14"/>
                  </a:cubicBezTo>
                  <a:cubicBezTo>
                    <a:pt x="342" y="26"/>
                    <a:pt x="342" y="38"/>
                    <a:pt x="342" y="50"/>
                  </a:cubicBezTo>
                  <a:cubicBezTo>
                    <a:pt x="432" y="50"/>
                    <a:pt x="439" y="61"/>
                    <a:pt x="439" y="122"/>
                  </a:cubicBezTo>
                  <a:cubicBezTo>
                    <a:pt x="439" y="137"/>
                    <a:pt x="439" y="151"/>
                    <a:pt x="439" y="165"/>
                  </a:cubicBezTo>
                  <a:cubicBezTo>
                    <a:pt x="372" y="165"/>
                    <a:pt x="305" y="165"/>
                    <a:pt x="238" y="165"/>
                  </a:cubicBezTo>
                  <a:cubicBezTo>
                    <a:pt x="238" y="177"/>
                    <a:pt x="238" y="189"/>
                    <a:pt x="238" y="201"/>
                  </a:cubicBezTo>
                  <a:cubicBezTo>
                    <a:pt x="305" y="201"/>
                    <a:pt x="372" y="201"/>
                    <a:pt x="439" y="201"/>
                  </a:cubicBezTo>
                  <a:cubicBezTo>
                    <a:pt x="439" y="266"/>
                    <a:pt x="439" y="331"/>
                    <a:pt x="439" y="395"/>
                  </a:cubicBezTo>
                  <a:cubicBezTo>
                    <a:pt x="403" y="349"/>
                    <a:pt x="349" y="316"/>
                    <a:pt x="281" y="316"/>
                  </a:cubicBezTo>
                  <a:cubicBezTo>
                    <a:pt x="133" y="316"/>
                    <a:pt x="0" y="442"/>
                    <a:pt x="0" y="604"/>
                  </a:cubicBezTo>
                  <a:cubicBezTo>
                    <a:pt x="0" y="762"/>
                    <a:pt x="122" y="887"/>
                    <a:pt x="266" y="887"/>
                  </a:cubicBezTo>
                  <a:cubicBezTo>
                    <a:pt x="349" y="887"/>
                    <a:pt x="407" y="844"/>
                    <a:pt x="436" y="805"/>
                  </a:cubicBezTo>
                  <a:cubicBezTo>
                    <a:pt x="436" y="832"/>
                    <a:pt x="436" y="860"/>
                    <a:pt x="436" y="887"/>
                  </a:cubicBezTo>
                  <a:cubicBezTo>
                    <a:pt x="498" y="883"/>
                    <a:pt x="560" y="878"/>
                    <a:pt x="623" y="873"/>
                  </a:cubicBezTo>
                  <a:moveTo>
                    <a:pt x="436" y="726"/>
                  </a:moveTo>
                  <a:cubicBezTo>
                    <a:pt x="436" y="747"/>
                    <a:pt x="436" y="751"/>
                    <a:pt x="421" y="772"/>
                  </a:cubicBezTo>
                  <a:cubicBezTo>
                    <a:pt x="385" y="834"/>
                    <a:pt x="328" y="859"/>
                    <a:pt x="274" y="859"/>
                  </a:cubicBezTo>
                  <a:cubicBezTo>
                    <a:pt x="216" y="859"/>
                    <a:pt x="173" y="826"/>
                    <a:pt x="140" y="780"/>
                  </a:cubicBezTo>
                  <a:cubicBezTo>
                    <a:pt x="108" y="726"/>
                    <a:pt x="104" y="654"/>
                    <a:pt x="104" y="604"/>
                  </a:cubicBezTo>
                  <a:cubicBezTo>
                    <a:pt x="104" y="557"/>
                    <a:pt x="108" y="481"/>
                    <a:pt x="144" y="424"/>
                  </a:cubicBezTo>
                  <a:cubicBezTo>
                    <a:pt x="169" y="384"/>
                    <a:pt x="220" y="345"/>
                    <a:pt x="288" y="345"/>
                  </a:cubicBezTo>
                  <a:cubicBezTo>
                    <a:pt x="331" y="345"/>
                    <a:pt x="385" y="363"/>
                    <a:pt x="421" y="420"/>
                  </a:cubicBezTo>
                  <a:cubicBezTo>
                    <a:pt x="436" y="442"/>
                    <a:pt x="436" y="446"/>
                    <a:pt x="436" y="467"/>
                  </a:cubicBezTo>
                  <a:cubicBezTo>
                    <a:pt x="436" y="553"/>
                    <a:pt x="436" y="640"/>
                    <a:pt x="436" y="726"/>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85" name="Freeform: Shape 284"/>
            <p:cNvSpPr/>
            <p:nvPr/>
          </p:nvSpPr>
          <p:spPr>
            <a:xfrm>
              <a:off x="6878880" y="4163040"/>
              <a:ext cx="97200" cy="320760"/>
            </a:xfrm>
            <a:custGeom>
              <a:avLst/>
              <a:gdLst/>
              <a:ahLst/>
              <a:cxnLst/>
              <a:rect l="0" t="0" r="r" b="b"/>
              <a:pathLst>
                <a:path w="270" h="891">
                  <a:moveTo>
                    <a:pt x="270" y="891"/>
                  </a:moveTo>
                  <a:cubicBezTo>
                    <a:pt x="270" y="878"/>
                    <a:pt x="270" y="865"/>
                    <a:pt x="270" y="851"/>
                  </a:cubicBezTo>
                  <a:cubicBezTo>
                    <a:pt x="187" y="851"/>
                    <a:pt x="180" y="848"/>
                    <a:pt x="180" y="798"/>
                  </a:cubicBezTo>
                  <a:cubicBezTo>
                    <a:pt x="180" y="643"/>
                    <a:pt x="180" y="489"/>
                    <a:pt x="180" y="334"/>
                  </a:cubicBezTo>
                  <a:cubicBezTo>
                    <a:pt x="121" y="339"/>
                    <a:pt x="62" y="344"/>
                    <a:pt x="4" y="349"/>
                  </a:cubicBezTo>
                  <a:cubicBezTo>
                    <a:pt x="4" y="362"/>
                    <a:pt x="4" y="375"/>
                    <a:pt x="4" y="388"/>
                  </a:cubicBezTo>
                  <a:cubicBezTo>
                    <a:pt x="86" y="388"/>
                    <a:pt x="97" y="395"/>
                    <a:pt x="97" y="456"/>
                  </a:cubicBezTo>
                  <a:cubicBezTo>
                    <a:pt x="97" y="569"/>
                    <a:pt x="97" y="681"/>
                    <a:pt x="97" y="794"/>
                  </a:cubicBezTo>
                  <a:cubicBezTo>
                    <a:pt x="97" y="851"/>
                    <a:pt x="83" y="851"/>
                    <a:pt x="0" y="851"/>
                  </a:cubicBezTo>
                  <a:cubicBezTo>
                    <a:pt x="0" y="865"/>
                    <a:pt x="0" y="878"/>
                    <a:pt x="0" y="891"/>
                  </a:cubicBezTo>
                  <a:cubicBezTo>
                    <a:pt x="46" y="890"/>
                    <a:pt x="91" y="889"/>
                    <a:pt x="137" y="887"/>
                  </a:cubicBezTo>
                  <a:cubicBezTo>
                    <a:pt x="184" y="887"/>
                    <a:pt x="227" y="891"/>
                    <a:pt x="270" y="891"/>
                  </a:cubicBezTo>
                  <a:moveTo>
                    <a:pt x="256" y="83"/>
                  </a:moveTo>
                  <a:cubicBezTo>
                    <a:pt x="256" y="57"/>
                    <a:pt x="241" y="32"/>
                    <a:pt x="220" y="18"/>
                  </a:cubicBezTo>
                  <a:cubicBezTo>
                    <a:pt x="194" y="4"/>
                    <a:pt x="162" y="0"/>
                    <a:pt x="126" y="0"/>
                  </a:cubicBezTo>
                  <a:cubicBezTo>
                    <a:pt x="65" y="0"/>
                    <a:pt x="11" y="29"/>
                    <a:pt x="11" y="83"/>
                  </a:cubicBezTo>
                  <a:cubicBezTo>
                    <a:pt x="11" y="104"/>
                    <a:pt x="29" y="119"/>
                    <a:pt x="50" y="119"/>
                  </a:cubicBezTo>
                  <a:cubicBezTo>
                    <a:pt x="68" y="119"/>
                    <a:pt x="86" y="104"/>
                    <a:pt x="86" y="83"/>
                  </a:cubicBezTo>
                  <a:cubicBezTo>
                    <a:pt x="86" y="61"/>
                    <a:pt x="72" y="47"/>
                    <a:pt x="54" y="43"/>
                  </a:cubicBezTo>
                  <a:cubicBezTo>
                    <a:pt x="68" y="32"/>
                    <a:pt x="97" y="22"/>
                    <a:pt x="126" y="22"/>
                  </a:cubicBezTo>
                  <a:cubicBezTo>
                    <a:pt x="144" y="22"/>
                    <a:pt x="162" y="25"/>
                    <a:pt x="176" y="40"/>
                  </a:cubicBezTo>
                  <a:cubicBezTo>
                    <a:pt x="187" y="47"/>
                    <a:pt x="187" y="57"/>
                    <a:pt x="187" y="83"/>
                  </a:cubicBezTo>
                  <a:cubicBezTo>
                    <a:pt x="187" y="97"/>
                    <a:pt x="184" y="108"/>
                    <a:pt x="173" y="115"/>
                  </a:cubicBezTo>
                  <a:cubicBezTo>
                    <a:pt x="137" y="147"/>
                    <a:pt x="112" y="183"/>
                    <a:pt x="112" y="226"/>
                  </a:cubicBezTo>
                  <a:cubicBezTo>
                    <a:pt x="112" y="234"/>
                    <a:pt x="112" y="241"/>
                    <a:pt x="112" y="248"/>
                  </a:cubicBezTo>
                  <a:cubicBezTo>
                    <a:pt x="112" y="255"/>
                    <a:pt x="119" y="262"/>
                    <a:pt x="126" y="262"/>
                  </a:cubicBezTo>
                  <a:cubicBezTo>
                    <a:pt x="133" y="262"/>
                    <a:pt x="137" y="255"/>
                    <a:pt x="137" y="248"/>
                  </a:cubicBezTo>
                  <a:cubicBezTo>
                    <a:pt x="137" y="241"/>
                    <a:pt x="137" y="234"/>
                    <a:pt x="137" y="226"/>
                  </a:cubicBezTo>
                  <a:cubicBezTo>
                    <a:pt x="137" y="190"/>
                    <a:pt x="169" y="162"/>
                    <a:pt x="220" y="137"/>
                  </a:cubicBezTo>
                  <a:cubicBezTo>
                    <a:pt x="241" y="126"/>
                    <a:pt x="256" y="108"/>
                    <a:pt x="256" y="8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86" name="Freeform: Shape 285"/>
            <p:cNvSpPr/>
            <p:nvPr/>
          </p:nvSpPr>
          <p:spPr>
            <a:xfrm>
              <a:off x="7004520" y="4283280"/>
              <a:ext cx="229320" cy="200520"/>
            </a:xfrm>
            <a:custGeom>
              <a:avLst/>
              <a:gdLst/>
              <a:ahLst/>
              <a:cxnLst/>
              <a:rect l="0" t="0" r="r" b="b"/>
              <a:pathLst>
                <a:path w="637" h="557">
                  <a:moveTo>
                    <a:pt x="637" y="557"/>
                  </a:moveTo>
                  <a:cubicBezTo>
                    <a:pt x="637" y="544"/>
                    <a:pt x="637" y="531"/>
                    <a:pt x="637" y="517"/>
                  </a:cubicBezTo>
                  <a:cubicBezTo>
                    <a:pt x="572" y="517"/>
                    <a:pt x="540" y="517"/>
                    <a:pt x="536" y="481"/>
                  </a:cubicBezTo>
                  <a:cubicBezTo>
                    <a:pt x="536" y="401"/>
                    <a:pt x="536" y="321"/>
                    <a:pt x="536" y="241"/>
                  </a:cubicBezTo>
                  <a:cubicBezTo>
                    <a:pt x="536" y="133"/>
                    <a:pt x="536" y="93"/>
                    <a:pt x="500" y="47"/>
                  </a:cubicBezTo>
                  <a:cubicBezTo>
                    <a:pt x="482" y="25"/>
                    <a:pt x="439" y="0"/>
                    <a:pt x="367" y="0"/>
                  </a:cubicBezTo>
                  <a:cubicBezTo>
                    <a:pt x="274" y="0"/>
                    <a:pt x="216" y="54"/>
                    <a:pt x="180" y="133"/>
                  </a:cubicBezTo>
                  <a:cubicBezTo>
                    <a:pt x="180" y="89"/>
                    <a:pt x="180" y="44"/>
                    <a:pt x="180" y="0"/>
                  </a:cubicBezTo>
                  <a:cubicBezTo>
                    <a:pt x="120" y="5"/>
                    <a:pt x="60" y="10"/>
                    <a:pt x="0" y="14"/>
                  </a:cubicBezTo>
                  <a:cubicBezTo>
                    <a:pt x="0" y="28"/>
                    <a:pt x="0" y="41"/>
                    <a:pt x="0" y="54"/>
                  </a:cubicBezTo>
                  <a:cubicBezTo>
                    <a:pt x="90" y="54"/>
                    <a:pt x="101" y="61"/>
                    <a:pt x="101" y="126"/>
                  </a:cubicBezTo>
                  <a:cubicBezTo>
                    <a:pt x="101" y="237"/>
                    <a:pt x="101" y="349"/>
                    <a:pt x="101" y="460"/>
                  </a:cubicBezTo>
                  <a:cubicBezTo>
                    <a:pt x="101" y="517"/>
                    <a:pt x="86" y="517"/>
                    <a:pt x="0" y="517"/>
                  </a:cubicBezTo>
                  <a:cubicBezTo>
                    <a:pt x="0" y="531"/>
                    <a:pt x="0" y="544"/>
                    <a:pt x="0" y="557"/>
                  </a:cubicBezTo>
                  <a:cubicBezTo>
                    <a:pt x="48" y="556"/>
                    <a:pt x="96" y="554"/>
                    <a:pt x="144" y="553"/>
                  </a:cubicBezTo>
                  <a:cubicBezTo>
                    <a:pt x="191" y="554"/>
                    <a:pt x="238" y="556"/>
                    <a:pt x="284" y="557"/>
                  </a:cubicBezTo>
                  <a:cubicBezTo>
                    <a:pt x="284" y="544"/>
                    <a:pt x="284" y="531"/>
                    <a:pt x="284" y="517"/>
                  </a:cubicBezTo>
                  <a:cubicBezTo>
                    <a:pt x="202" y="517"/>
                    <a:pt x="187" y="517"/>
                    <a:pt x="187" y="460"/>
                  </a:cubicBezTo>
                  <a:cubicBezTo>
                    <a:pt x="187" y="383"/>
                    <a:pt x="187" y="307"/>
                    <a:pt x="187" y="230"/>
                  </a:cubicBezTo>
                  <a:cubicBezTo>
                    <a:pt x="187" y="97"/>
                    <a:pt x="277" y="29"/>
                    <a:pt x="356" y="29"/>
                  </a:cubicBezTo>
                  <a:cubicBezTo>
                    <a:pt x="436" y="29"/>
                    <a:pt x="450" y="97"/>
                    <a:pt x="450" y="169"/>
                  </a:cubicBezTo>
                  <a:cubicBezTo>
                    <a:pt x="450" y="266"/>
                    <a:pt x="450" y="363"/>
                    <a:pt x="450" y="460"/>
                  </a:cubicBezTo>
                  <a:cubicBezTo>
                    <a:pt x="450" y="517"/>
                    <a:pt x="436" y="517"/>
                    <a:pt x="353" y="517"/>
                  </a:cubicBezTo>
                  <a:cubicBezTo>
                    <a:pt x="353" y="531"/>
                    <a:pt x="353" y="544"/>
                    <a:pt x="353" y="557"/>
                  </a:cubicBezTo>
                  <a:cubicBezTo>
                    <a:pt x="401" y="556"/>
                    <a:pt x="449" y="554"/>
                    <a:pt x="497" y="553"/>
                  </a:cubicBezTo>
                  <a:cubicBezTo>
                    <a:pt x="543" y="554"/>
                    <a:pt x="590" y="556"/>
                    <a:pt x="637" y="557"/>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87" name="Freeform: Shape 286"/>
            <p:cNvSpPr/>
            <p:nvPr/>
          </p:nvSpPr>
          <p:spPr>
            <a:xfrm>
              <a:off x="7257240" y="4169520"/>
              <a:ext cx="229320" cy="314280"/>
            </a:xfrm>
            <a:custGeom>
              <a:avLst/>
              <a:gdLst/>
              <a:ahLst/>
              <a:cxnLst/>
              <a:rect l="0" t="0" r="r" b="b"/>
              <a:pathLst>
                <a:path w="637" h="873">
                  <a:moveTo>
                    <a:pt x="637" y="873"/>
                  </a:moveTo>
                  <a:cubicBezTo>
                    <a:pt x="637" y="860"/>
                    <a:pt x="637" y="847"/>
                    <a:pt x="637" y="834"/>
                  </a:cubicBezTo>
                  <a:cubicBezTo>
                    <a:pt x="572" y="834"/>
                    <a:pt x="540" y="834"/>
                    <a:pt x="540" y="798"/>
                  </a:cubicBezTo>
                  <a:cubicBezTo>
                    <a:pt x="540" y="717"/>
                    <a:pt x="540" y="637"/>
                    <a:pt x="540" y="557"/>
                  </a:cubicBezTo>
                  <a:cubicBezTo>
                    <a:pt x="540" y="449"/>
                    <a:pt x="540" y="410"/>
                    <a:pt x="500" y="363"/>
                  </a:cubicBezTo>
                  <a:cubicBezTo>
                    <a:pt x="482" y="341"/>
                    <a:pt x="439" y="316"/>
                    <a:pt x="367" y="316"/>
                  </a:cubicBezTo>
                  <a:cubicBezTo>
                    <a:pt x="263" y="316"/>
                    <a:pt x="205" y="392"/>
                    <a:pt x="184" y="438"/>
                  </a:cubicBezTo>
                  <a:cubicBezTo>
                    <a:pt x="184" y="292"/>
                    <a:pt x="184" y="146"/>
                    <a:pt x="184" y="0"/>
                  </a:cubicBezTo>
                  <a:cubicBezTo>
                    <a:pt x="122" y="5"/>
                    <a:pt x="61" y="10"/>
                    <a:pt x="0" y="14"/>
                  </a:cubicBezTo>
                  <a:cubicBezTo>
                    <a:pt x="0" y="26"/>
                    <a:pt x="0" y="38"/>
                    <a:pt x="0" y="50"/>
                  </a:cubicBezTo>
                  <a:cubicBezTo>
                    <a:pt x="90" y="50"/>
                    <a:pt x="101" y="61"/>
                    <a:pt x="101" y="122"/>
                  </a:cubicBezTo>
                  <a:cubicBezTo>
                    <a:pt x="101" y="340"/>
                    <a:pt x="101" y="558"/>
                    <a:pt x="101" y="776"/>
                  </a:cubicBezTo>
                  <a:cubicBezTo>
                    <a:pt x="101" y="834"/>
                    <a:pt x="86" y="834"/>
                    <a:pt x="0" y="834"/>
                  </a:cubicBezTo>
                  <a:cubicBezTo>
                    <a:pt x="0" y="847"/>
                    <a:pt x="0" y="860"/>
                    <a:pt x="0" y="873"/>
                  </a:cubicBezTo>
                  <a:cubicBezTo>
                    <a:pt x="48" y="872"/>
                    <a:pt x="96" y="871"/>
                    <a:pt x="144" y="869"/>
                  </a:cubicBezTo>
                  <a:cubicBezTo>
                    <a:pt x="192" y="871"/>
                    <a:pt x="240" y="872"/>
                    <a:pt x="288" y="873"/>
                  </a:cubicBezTo>
                  <a:cubicBezTo>
                    <a:pt x="288" y="860"/>
                    <a:pt x="288" y="847"/>
                    <a:pt x="288" y="834"/>
                  </a:cubicBezTo>
                  <a:cubicBezTo>
                    <a:pt x="202" y="834"/>
                    <a:pt x="187" y="834"/>
                    <a:pt x="187" y="776"/>
                  </a:cubicBezTo>
                  <a:cubicBezTo>
                    <a:pt x="187" y="699"/>
                    <a:pt x="187" y="623"/>
                    <a:pt x="187" y="546"/>
                  </a:cubicBezTo>
                  <a:cubicBezTo>
                    <a:pt x="187" y="413"/>
                    <a:pt x="277" y="345"/>
                    <a:pt x="360" y="345"/>
                  </a:cubicBezTo>
                  <a:cubicBezTo>
                    <a:pt x="439" y="345"/>
                    <a:pt x="454" y="413"/>
                    <a:pt x="454" y="485"/>
                  </a:cubicBezTo>
                  <a:cubicBezTo>
                    <a:pt x="454" y="582"/>
                    <a:pt x="454" y="679"/>
                    <a:pt x="454" y="776"/>
                  </a:cubicBezTo>
                  <a:cubicBezTo>
                    <a:pt x="454" y="834"/>
                    <a:pt x="439" y="834"/>
                    <a:pt x="353" y="834"/>
                  </a:cubicBezTo>
                  <a:cubicBezTo>
                    <a:pt x="353" y="847"/>
                    <a:pt x="353" y="860"/>
                    <a:pt x="353" y="873"/>
                  </a:cubicBezTo>
                  <a:cubicBezTo>
                    <a:pt x="401" y="872"/>
                    <a:pt x="449" y="871"/>
                    <a:pt x="497" y="869"/>
                  </a:cubicBezTo>
                  <a:cubicBezTo>
                    <a:pt x="543" y="871"/>
                    <a:pt x="590" y="872"/>
                    <a:pt x="637" y="873"/>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88" name="Freeform: Shape 287"/>
            <p:cNvSpPr/>
            <p:nvPr/>
          </p:nvSpPr>
          <p:spPr>
            <a:xfrm>
              <a:off x="7522920" y="4143600"/>
              <a:ext cx="105120" cy="453960"/>
            </a:xfrm>
            <a:custGeom>
              <a:avLst/>
              <a:gdLst/>
              <a:ahLst/>
              <a:cxnLst/>
              <a:rect l="0" t="0" r="r" b="b"/>
              <a:pathLst>
                <a:path w="292" h="1261">
                  <a:moveTo>
                    <a:pt x="292" y="629"/>
                  </a:moveTo>
                  <a:cubicBezTo>
                    <a:pt x="292" y="532"/>
                    <a:pt x="277" y="381"/>
                    <a:pt x="209" y="237"/>
                  </a:cubicBezTo>
                  <a:cubicBezTo>
                    <a:pt x="133" y="83"/>
                    <a:pt x="25" y="0"/>
                    <a:pt x="11" y="0"/>
                  </a:cubicBezTo>
                  <a:cubicBezTo>
                    <a:pt x="4" y="0"/>
                    <a:pt x="0" y="7"/>
                    <a:pt x="0" y="14"/>
                  </a:cubicBezTo>
                  <a:cubicBezTo>
                    <a:pt x="0" y="18"/>
                    <a:pt x="0" y="18"/>
                    <a:pt x="22" y="43"/>
                  </a:cubicBezTo>
                  <a:cubicBezTo>
                    <a:pt x="148" y="165"/>
                    <a:pt x="220" y="366"/>
                    <a:pt x="220" y="629"/>
                  </a:cubicBezTo>
                  <a:cubicBezTo>
                    <a:pt x="220" y="844"/>
                    <a:pt x="173" y="1067"/>
                    <a:pt x="14" y="1225"/>
                  </a:cubicBezTo>
                  <a:cubicBezTo>
                    <a:pt x="0" y="1243"/>
                    <a:pt x="0" y="1243"/>
                    <a:pt x="0" y="1247"/>
                  </a:cubicBezTo>
                  <a:cubicBezTo>
                    <a:pt x="0" y="1254"/>
                    <a:pt x="4" y="1261"/>
                    <a:pt x="11" y="1261"/>
                  </a:cubicBezTo>
                  <a:cubicBezTo>
                    <a:pt x="25" y="1261"/>
                    <a:pt x="137" y="1175"/>
                    <a:pt x="212" y="1013"/>
                  </a:cubicBezTo>
                  <a:cubicBezTo>
                    <a:pt x="277" y="877"/>
                    <a:pt x="292" y="737"/>
                    <a:pt x="292" y="629"/>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Source Sans Pro"/>
              </a:endParaRPr>
            </a:p>
          </p:txBody>
        </p:sp>
        <p:sp>
          <p:nvSpPr>
            <p:cNvPr id="289" name="Freeform: Shape 288"/>
            <p:cNvSpPr/>
            <p:nvPr/>
          </p:nvSpPr>
          <p:spPr>
            <a:xfrm>
              <a:off x="7713360" y="4435920"/>
              <a:ext cx="47880" cy="47880"/>
            </a:xfrm>
            <a:custGeom>
              <a:avLst/>
              <a:gdLst/>
              <a:ahLst/>
              <a:cxnLst/>
              <a:rect l="0" t="0" r="r" b="b"/>
              <a:pathLst>
                <a:path w="133" h="133">
                  <a:moveTo>
                    <a:pt x="133" y="68"/>
                  </a:moveTo>
                  <a:cubicBezTo>
                    <a:pt x="133" y="29"/>
                    <a:pt x="101" y="0"/>
                    <a:pt x="65" y="0"/>
                  </a:cubicBezTo>
                  <a:cubicBezTo>
                    <a:pt x="29" y="0"/>
                    <a:pt x="0" y="31"/>
                    <a:pt x="0" y="68"/>
                  </a:cubicBezTo>
                  <a:cubicBezTo>
                    <a:pt x="0" y="106"/>
                    <a:pt x="29" y="133"/>
                    <a:pt x="65" y="133"/>
                  </a:cubicBezTo>
                  <a:cubicBezTo>
                    <a:pt x="101" y="133"/>
                    <a:pt x="133" y="104"/>
                    <a:pt x="133" y="68"/>
                  </a:cubicBezTo>
                  <a:close/>
                </a:path>
              </a:pathLst>
            </a:custGeom>
            <a:solidFill>
              <a:srgbClr val="000000"/>
            </a:solidFill>
            <a:ln w="0">
              <a:noFill/>
            </a:ln>
          </p:spPr>
          <p:txBody>
            <a:bodyPr lIns="36000" tIns="11880" rIns="36000" bIns="11880" anchor="ctr" anchorCtr="1">
              <a:noAutofit/>
            </a:bodyPr>
            <a:lstStyle/>
            <a:p>
              <a:endParaRPr lang="de-AT" sz="2200" b="0" strike="noStrike" spc="-1">
                <a:solidFill>
                  <a:srgbClr val="FFFFFF"/>
                </a:solidFill>
                <a:latin typeface="Source Sans Pro"/>
              </a:endParaRPr>
            </a:p>
          </p:txBody>
        </p:sp>
      </p:grpSp>
      <p:sp>
        <p:nvSpPr>
          <p:cNvPr id="290" name="TextBox 289"/>
          <p:cNvSpPr txBox="1"/>
          <p:nvPr/>
        </p:nvSpPr>
        <p:spPr>
          <a:xfrm>
            <a:off x="369900" y="4627286"/>
            <a:ext cx="8229240" cy="593640"/>
          </a:xfrm>
          <a:prstGeom prst="rect">
            <a:avLst/>
          </a:prstGeom>
          <a:noFill/>
          <a:ln w="18000">
            <a:noFill/>
          </a:ln>
        </p:spPr>
        <p:txBody>
          <a:bodyPr lIns="36000" tIns="36000" rIns="36000" bIns="36000" anchor="ctr">
            <a:noAutofit/>
          </a:bodyPr>
          <a:lstStyle/>
          <a:p>
            <a:r>
              <a:rPr lang="de-AT" sz="3600" b="0" strike="noStrike" spc="-1">
                <a:solidFill>
                  <a:srgbClr val="000000"/>
                </a:solidFill>
                <a:latin typeface="Times New Roman" panose="02020603050405020304" pitchFamily="18" charset="0"/>
                <a:cs typeface="Times New Roman" panose="02020603050405020304" pitchFamily="18" charset="0"/>
              </a:rPr>
              <a:t>Suy ra: </a:t>
            </a:r>
            <a:r>
              <a:rPr lang="de-AT" sz="3600" b="0" strike="noStrike" spc="-1">
                <a:solidFill>
                  <a:srgbClr val="000000"/>
                </a:solidFill>
                <a:latin typeface="Times New Roman" panose="02020603050405020304" pitchFamily="18" charset="0"/>
                <a:ea typeface="TexMaths Symbols"/>
                <a:cs typeface="Times New Roman" panose="02020603050405020304" pitchFamily="18" charset="0"/>
              </a:rPr>
              <a:t>∆ ADE          ∆ ACF (c.g.c)</a:t>
            </a:r>
            <a:r>
              <a:rPr lang="de-AT" sz="3600" b="0" strike="noStrike" spc="-1">
                <a:solidFill>
                  <a:srgbClr val="000000"/>
                </a:solidFill>
                <a:latin typeface="Times New Roman" panose="02020603050405020304" pitchFamily="18" charset="0"/>
                <a:ea typeface="Times New Roman"/>
                <a:cs typeface="Times New Roman" panose="02020603050405020304" pitchFamily="18" charset="0"/>
              </a:rPr>
              <a:t> </a:t>
            </a:r>
            <a:endParaRPr lang="de-AT" sz="3600" b="0" strike="noStrike" spc="-1">
              <a:solidFill>
                <a:srgbClr val="000000"/>
              </a:solidFill>
              <a:latin typeface="Times New Roman" panose="02020603050405020304" pitchFamily="18" charset="0"/>
              <a:cs typeface="Times New Roman" panose="02020603050405020304" pitchFamily="18" charset="0"/>
            </a:endParaRPr>
          </a:p>
        </p:txBody>
      </p:sp>
      <p:grpSp>
        <p:nvGrpSpPr>
          <p:cNvPr id="291" name="Group 290"/>
          <p:cNvGrpSpPr/>
          <p:nvPr/>
        </p:nvGrpSpPr>
        <p:grpSpPr>
          <a:xfrm>
            <a:off x="3608640" y="4940576"/>
            <a:ext cx="298080" cy="104040"/>
            <a:chOff x="3415320" y="4890600"/>
            <a:chExt cx="298080" cy="104040"/>
          </a:xfrm>
        </p:grpSpPr>
        <p:sp>
          <p:nvSpPr>
            <p:cNvPr id="292" name="Freeform: Shape 291"/>
            <p:cNvSpPr/>
            <p:nvPr/>
          </p:nvSpPr>
          <p:spPr>
            <a:xfrm>
              <a:off x="3415320" y="4890600"/>
              <a:ext cx="298080" cy="104040"/>
            </a:xfrm>
            <a:custGeom>
              <a:avLst/>
              <a:gdLst/>
              <a:ahLst/>
              <a:cxnLst/>
              <a:rect l="0" t="0" r="r" b="b"/>
              <a:pathLst>
                <a:path w="828" h="289">
                  <a:moveTo>
                    <a:pt x="828" y="275"/>
                  </a:moveTo>
                  <a:cubicBezTo>
                    <a:pt x="825" y="129"/>
                    <a:pt x="785" y="46"/>
                    <a:pt x="678" y="11"/>
                  </a:cubicBezTo>
                  <a:cubicBezTo>
                    <a:pt x="660" y="7"/>
                    <a:pt x="642" y="4"/>
                    <a:pt x="624" y="4"/>
                  </a:cubicBezTo>
                  <a:cubicBezTo>
                    <a:pt x="538" y="4"/>
                    <a:pt x="459" y="61"/>
                    <a:pt x="391" y="121"/>
                  </a:cubicBezTo>
                  <a:cubicBezTo>
                    <a:pt x="337" y="171"/>
                    <a:pt x="276" y="221"/>
                    <a:pt x="208" y="221"/>
                  </a:cubicBezTo>
                  <a:cubicBezTo>
                    <a:pt x="197" y="221"/>
                    <a:pt x="183" y="221"/>
                    <a:pt x="169" y="218"/>
                  </a:cubicBezTo>
                  <a:cubicBezTo>
                    <a:pt x="82" y="186"/>
                    <a:pt x="32" y="132"/>
                    <a:pt x="29" y="14"/>
                  </a:cubicBezTo>
                  <a:cubicBezTo>
                    <a:pt x="29" y="7"/>
                    <a:pt x="22" y="0"/>
                    <a:pt x="14" y="0"/>
                  </a:cubicBezTo>
                  <a:cubicBezTo>
                    <a:pt x="4" y="0"/>
                    <a:pt x="0" y="7"/>
                    <a:pt x="0" y="14"/>
                  </a:cubicBezTo>
                  <a:cubicBezTo>
                    <a:pt x="4" y="161"/>
                    <a:pt x="43" y="243"/>
                    <a:pt x="151" y="279"/>
                  </a:cubicBezTo>
                  <a:cubicBezTo>
                    <a:pt x="169" y="282"/>
                    <a:pt x="186" y="286"/>
                    <a:pt x="204" y="286"/>
                  </a:cubicBezTo>
                  <a:cubicBezTo>
                    <a:pt x="287" y="286"/>
                    <a:pt x="369" y="229"/>
                    <a:pt x="434" y="168"/>
                  </a:cubicBezTo>
                  <a:cubicBezTo>
                    <a:pt x="491" y="121"/>
                    <a:pt x="552" y="68"/>
                    <a:pt x="620" y="68"/>
                  </a:cubicBezTo>
                  <a:cubicBezTo>
                    <a:pt x="631" y="68"/>
                    <a:pt x="645" y="68"/>
                    <a:pt x="660" y="75"/>
                  </a:cubicBezTo>
                  <a:cubicBezTo>
                    <a:pt x="746" y="104"/>
                    <a:pt x="796" y="157"/>
                    <a:pt x="800" y="275"/>
                  </a:cubicBezTo>
                  <a:cubicBezTo>
                    <a:pt x="800" y="282"/>
                    <a:pt x="807" y="289"/>
                    <a:pt x="814" y="289"/>
                  </a:cubicBezTo>
                  <a:cubicBezTo>
                    <a:pt x="821" y="289"/>
                    <a:pt x="828" y="282"/>
                    <a:pt x="828" y="275"/>
                  </a:cubicBezTo>
                  <a:close/>
                </a:path>
              </a:pathLst>
            </a:custGeom>
            <a:solidFill>
              <a:srgbClr val="000000"/>
            </a:solidFill>
            <a:ln w="0">
              <a:noFill/>
            </a:ln>
          </p:spPr>
          <p:txBody>
            <a:bodyPr lIns="36000" tIns="36000" rIns="36000" bIns="36000" anchor="ctr" anchorCtr="1">
              <a:noAutofit/>
            </a:bodyPr>
            <a:lstStyle/>
            <a:p>
              <a:endParaRPr lang="de-AT" sz="2200" b="0" strike="noStrike" spc="-1">
                <a:solidFill>
                  <a:srgbClr val="FFFFFF"/>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random/>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90">
                                            <p:txEl>
                                              <p:pRg st="0" end="0"/>
                                            </p:txEl>
                                          </p:spTgt>
                                        </p:tgtEl>
                                        <p:attrNameLst>
                                          <p:attrName>style.visibility</p:attrName>
                                        </p:attrNameLst>
                                      </p:cBhvr>
                                      <p:to>
                                        <p:strVal val="visible"/>
                                      </p:to>
                                    </p:set>
                                  </p:childTnLst>
                                </p:cTn>
                              </p:par>
                              <p:par>
                                <p:cTn id="23" presetID="14" presetClass="entr" presetSubtype="10" fill="hold" nodeType="withEffect">
                                  <p:stCondLst>
                                    <p:cond delay="0"/>
                                  </p:stCondLst>
                                  <p:childTnLst>
                                    <p:set>
                                      <p:cBhvr>
                                        <p:cTn id="24" dur="1" fill="hold">
                                          <p:stCondLst>
                                            <p:cond delay="0"/>
                                          </p:stCondLst>
                                        </p:cTn>
                                        <p:tgtEl>
                                          <p:spTgt spid="291"/>
                                        </p:tgtEl>
                                        <p:attrNameLst>
                                          <p:attrName>style.visibility</p:attrName>
                                        </p:attrNameLst>
                                      </p:cBhvr>
                                      <p:to>
                                        <p:strVal val="visible"/>
                                      </p:to>
                                    </p:set>
                                    <p:animEffect transition="in" filter="randombar(horizontal)">
                                      <p:cBhvr>
                                        <p:cTn id="25"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TotalTime>
  <Words>1018</Words>
  <Application>Microsoft Office PowerPoint</Application>
  <PresentationFormat>Custom</PresentationFormat>
  <Paragraphs>90</Paragraphs>
  <Slides>21</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21</vt:i4>
      </vt:variant>
    </vt:vector>
  </HeadingPairs>
  <TitlesOfParts>
    <vt:vector size="36" baseType="lpstr">
      <vt:lpstr>Arial</vt:lpstr>
      <vt:lpstr>Cambria Math</vt:lpstr>
      <vt:lpstr>Source Sans Pro</vt:lpstr>
      <vt:lpstr>Source Sans Pro Black</vt:lpstr>
      <vt:lpstr>Source Sans Pro Light</vt:lpstr>
      <vt:lpstr>Symbol</vt:lpstr>
      <vt:lpstr>TexMaths Symbols</vt:lpstr>
      <vt:lpstr>Times  New Roman</vt:lpstr>
      <vt:lpstr>Times New Roman</vt:lpstr>
      <vt:lpstr>Wingdings</vt:lpstr>
      <vt:lpstr>Office Theme</vt:lpstr>
      <vt:lpstr>Office Theme</vt:lpstr>
      <vt:lpstr>Office Theme</vt:lpstr>
      <vt:lpstr>Office Theme</vt:lpstr>
      <vt:lpstr>1_Office Theme</vt:lpstr>
      <vt:lpstr>PowerPoint Presentation</vt:lpstr>
      <vt:lpstr>CHƯƠNG 8. HÌNH ĐỒNG DẠNG TÊN BÀI : § 2. CÁC TRƯỜNG HỢP  ĐỒNG DẠNG CỦA HAI TAM GIÁC. (Thời lượng: 3 tiết)</vt:lpstr>
      <vt:lpstr>KHỞI ĐỘNG</vt:lpstr>
      <vt:lpstr>Định lí về Trường hợp đồng dạng thứ hai (c.g.c)</vt:lpstr>
      <vt:lpstr>Định lí về Trường hợp đồng dạng thứ hai (c.g.c)</vt:lpstr>
      <vt:lpstr>Định lí về Trường hợp đồng dạng thứ hai (c.g.c)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TÌNH HUỐNG Ở PHẦN KHỞI ĐỘNG</vt:lpstr>
      <vt:lpstr>TÌNH HUỐNG Ở PHẦN KHỞI ĐỘNG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Vivid</dc:title>
  <dc:subject/>
  <dc:creator/>
  <dc:description/>
  <cp:lastModifiedBy>Thanh Hung</cp:lastModifiedBy>
  <cp:revision>26</cp:revision>
  <dcterms:created xsi:type="dcterms:W3CDTF">2023-07-09T21:31:06Z</dcterms:created>
  <dcterms:modified xsi:type="dcterms:W3CDTF">2024-08-26T17:21:38Z</dcterms:modified>
  <dc:language>en-US</dc:language>
</cp:coreProperties>
</file>