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71" r:id="rId2"/>
  </p:sldMasterIdLst>
  <p:notesMasterIdLst>
    <p:notesMasterId r:id="rId18"/>
  </p:notesMasterIdLst>
  <p:sldIdLst>
    <p:sldId id="7083" r:id="rId3"/>
    <p:sldId id="376" r:id="rId4"/>
    <p:sldId id="310" r:id="rId5"/>
    <p:sldId id="427" r:id="rId6"/>
    <p:sldId id="301" r:id="rId7"/>
    <p:sldId id="769" r:id="rId8"/>
    <p:sldId id="770" r:id="rId9"/>
    <p:sldId id="771" r:id="rId10"/>
    <p:sldId id="772" r:id="rId11"/>
    <p:sldId id="773" r:id="rId12"/>
    <p:sldId id="777" r:id="rId13"/>
    <p:sldId id="778" r:id="rId14"/>
    <p:sldId id="779" r:id="rId15"/>
    <p:sldId id="780" r:id="rId16"/>
    <p:sldId id="341" r:id="rId17"/>
  </p:sldIdLst>
  <p:sldSz cx="9144000" cy="5143500" type="screen16x9"/>
  <p:notesSz cx="7010400" cy="92964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FF"/>
    <a:srgbClr val="FF6600"/>
    <a:srgbClr val="A40000"/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975" autoAdjust="0"/>
  </p:normalViewPr>
  <p:slideViewPr>
    <p:cSldViewPr snapToGrid="0" snapToObjects="1">
      <p:cViewPr varScale="1">
        <p:scale>
          <a:sx n="104" d="100"/>
          <a:sy n="104" d="100"/>
        </p:scale>
        <p:origin x="811" y="72"/>
      </p:cViewPr>
      <p:guideLst>
        <p:guide orient="horz" pos="1692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7B6B90-6D6A-4124-B98D-6E65E8F13D6B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CC5C7-22CB-4DA0-9FAC-C671A1669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CC5C7-22CB-4DA0-9FAC-C671A1669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3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>
            <a:spLocks/>
          </p:cNvSpPr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9" name="Group 48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28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Freeform 28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Freeform 28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Freeform 28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Freeform 28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Freeform 28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28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Freeform 29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Freeform 29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Freeform 29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" name="Freeform 29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Freeform 29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7" name="Freeform 29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" name="Freeform 29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" name="Freeform 29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0" name="Freeform 29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29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2" name="Freeform 30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3" name="Freeform 30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Freeform 30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5" name="Freeform 30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" name="Freeform 30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" name="Freeform 30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" name="Freeform 30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9" name="Freeform 30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0" name="Freeform 30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" name="Freeform 30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" name="Freeform 31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3" name="Freeform 31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4" name="Freeform 31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5" name="Freeform 31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6" name="Freeform 31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" name="Freeform 31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Freeform 31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9" name="Freeform 31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" name="Freeform 31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1" name="Freeform 31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" name="Freeform 32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Freeform 32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32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32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Freeform 32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7" name="Freeform 32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8" name="Freeform 32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9" name="Freeform 32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0" name="Freeform 32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Freeform 32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Freeform 33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" name="Freeform 33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Freeform 33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" name="Freeform 33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33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33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Freeform 33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33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Freeform 33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Freeform 33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Freeform 34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Freeform 34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Freeform 34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Freeform 34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Freeform 34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Freeform 34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Freeform 34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" name="Freeform 34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Freeform 34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" name="Freeform 34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Freeform 35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Freeform 35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" name="Freeform 35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" name="Freeform 35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" name="Freeform 35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Freeform 35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Freeform 35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9" name="Freeform 35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0" name="Freeform 35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1" name="Freeform 35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2" name="Freeform 36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" name="Freeform 36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Freeform 36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5" name="Freeform 36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6" name="Freeform 36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7" name="Freeform 36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8" name="Freeform 36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9" name="Freeform 36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0" name="Freeform 36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1" name="Freeform 36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2" name="Freeform 37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3" name="Freeform 37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4" name="Freeform 37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5" name="Freeform 37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6" name="Freeform 37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7" name="Freeform 37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8" name="Freeform 37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9" name="Freeform 37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0" name="Freeform 37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1" name="Freeform 37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2" name="Freeform 38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3" name="Freeform 38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4" name="Freeform 38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5" name="Freeform 38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6" name="Freeform 38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7" name="Freeform 38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8" name="Freeform 38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9" name="Freeform 38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0" name="Freeform 38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1" name="Freeform 38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" name="Freeform 39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3" name="Freeform 39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4" name="Freeform 39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5" name="Freeform 39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6" name="Freeform 39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7" name="Freeform 39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8" name="Freeform 39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9" name="Freeform 39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Freeform 40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3" name="Freeform 40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Freeform 40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5" name="Freeform 40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Freeform 40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7" name="Freeform 40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Freeform 40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9" name="Freeform 40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0" name="Freeform 40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1" name="Freeform 40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2" name="Freeform 41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3" name="Freeform 41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" name="Freeform 41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5" name="Freeform 41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Freeform 41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Freeform 41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8" name="Freeform 41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42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Freeform 42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9" name="Freeform 42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0" name="Freeform 42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1" name="Freeform 42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2" name="Freeform 43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43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Freeform 43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6" name="Freeform 43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Freeform 43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9" name="Freeform 43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0" name="Freeform 43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1" name="Freeform 43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2" name="Freeform 44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4" name="Freeform 44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7" name="Freeform 44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9" name="Freeform 44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0" name="Freeform 44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1" name="Freeform 44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2" name="Freeform 45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3" name="Freeform 45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" name="Freeform 45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6" name="Freeform 45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8" name="Freeform 45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0" name="Freeform 45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Freeform 45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Freeform 46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Freeform 46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Freeform 46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7" name="Freeform 46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8" name="Freeform 46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9" name="Freeform 46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1" name="Freeform 46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3" name="Freeform 47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4" name="Freeform 47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5" name="Freeform 47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7" name="Freeform 47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9" name="Freeform 47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0" name="Freeform 47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2" name="Freeform 48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Freeform 48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" name="Freeform 48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Freeform 48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Freeform 48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48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Freeform 48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Freeform 48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Freeform 49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49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49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49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Freeform 49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49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Freeform 49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Freeform 49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Freeform 49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Freeform 50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Freeform 50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50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50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Freeform 51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Freeform 51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Freeform 51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51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51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51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Freeform 51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Freeform 51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Freeform 52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52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Freeform 52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Freeform 52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54" name="Group 20"/>
          <p:cNvGrpSpPr>
            <a:grpSpLocks/>
          </p:cNvGrpSpPr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>
              <a:spLocks/>
            </p:cNvSpPr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65556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67921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525574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922270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  <p:extLst>
      <p:ext uri="{BB962C8B-B14F-4D97-AF65-F5344CB8AC3E}">
        <p14:creationId xmlns:p14="http://schemas.microsoft.com/office/powerpoint/2010/main" val="30245160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631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3717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8706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6221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02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4398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133349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953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58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1524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7274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751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1B19EB-DA09-4B1A-9AE1-5EC2915F4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AE0D0E9-71B7-4737-BAFC-457BF76D4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6123B6-3052-42B0-AFA5-06116D184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BA5D4-CC7F-4667-8873-2DC10849C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695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40821"/>
            <a:ext cx="9078686" cy="505369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63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40821"/>
            <a:ext cx="9078686" cy="505369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58143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8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1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6987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65898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97123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67391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572977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57199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95794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pPr>
                <a:defRPr/>
              </a:pPr>
              <a:t>27/08/2024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2100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27/08/2024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34" name="Group 21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0" name="Freeform 1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1" name="Freeform 1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2" name="Freeform 1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3" name="Freeform 1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4" name="Freeform 1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5" name="Freeform 1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6" name="Freeform 1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7" name="Freeform 2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8" name="Freeform 2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9" name="Freeform 2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0" name="Freeform 2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1" name="Freeform 2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2" name="Freeform 2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3" name="Freeform 2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4" name="Freeform 2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5" name="Freeform 2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6" name="Freeform 2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7" name="Freeform 3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8" name="Freeform 3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9" name="Freeform 3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0" name="Freeform 3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1" name="Freeform 3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2" name="Freeform 3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3" name="Freeform 3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4" name="Freeform 3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5" name="Freeform 3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6" name="Freeform 3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7" name="Freeform 4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8" name="Freeform 4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9" name="Freeform 4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0" name="Freeform 4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1" name="Freeform 4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2" name="Freeform 4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3" name="Freeform 4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4" name="Freeform 4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5" name="Freeform 4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6" name="Freeform 4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7" name="Freeform 5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8" name="Freeform 5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9" name="Freeform 5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0" name="Freeform 5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1" name="Freeform 5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2" name="Freeform 5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3" name="Freeform 5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4" name="Freeform 5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5" name="Freeform 5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" name="Freeform 5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" name="Freeform 6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8" name="Freeform 6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" name="Freeform 6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0" name="Freeform 6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1" name="Freeform 6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2" name="Freeform 6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3" name="Freeform 6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4" name="Freeform 6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5" name="Freeform 6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6" name="Freeform 6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" name="Freeform 7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8" name="Freeform 7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9" name="Freeform 7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0" name="Freeform 7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1" name="Freeform 7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2" name="Freeform 7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3" name="Freeform 7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4" name="Freeform 7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5" name="Freeform 7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6" name="Freeform 7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7" name="Freeform 8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8" name="Freeform 8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9" name="Freeform 8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0" name="Freeform 8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1" name="Freeform 8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2" name="Freeform 8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3" name="Freeform 8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4" name="Freeform 8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5" name="Freeform 8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6" name="Freeform 8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7" name="Freeform 9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8" name="Freeform 9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9" name="Freeform 9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0" name="Freeform 9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1" name="Freeform 9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2" name="Freeform 9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3" name="Freeform 9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4" name="Freeform 9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5" name="Freeform 9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6" name="Freeform 9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7" name="Freeform 10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8" name="Freeform 10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9" name="Freeform 10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0" name="Freeform 10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1" name="Freeform 10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2" name="Freeform 10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3" name="Freeform 10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4" name="Freeform 10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5" name="Freeform 10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6" name="Freeform 10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7" name="Freeform 11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8" name="Freeform 11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9" name="Freeform 11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0" name="Freeform 11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1" name="Freeform 11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2" name="Freeform 11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3" name="Freeform 11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4" name="Freeform 11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5" name="Freeform 11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6" name="Freeform 11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7" name="Freeform 12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8" name="Freeform 12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9" name="Freeform 12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0" name="Freeform 12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1" name="Freeform 12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2" name="Freeform 12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3" name="Freeform 12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4" name="Freeform 12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7" name="Freeform 13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8" name="Freeform 13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9" name="Freeform 13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0" name="Freeform 13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1" name="Freeform 13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2" name="Freeform 13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3" name="Freeform 13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4" name="Freeform 13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5" name="Freeform 13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6" name="Freeform 13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7" name="Freeform 14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8" name="Freeform 14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9" name="Freeform 14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0" name="Freeform 14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1" name="Freeform 14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2" name="Freeform 14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3" name="Freeform 14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7" name="Freeform 15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8" name="Freeform 15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4" name="Freeform 15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5" name="Freeform 15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6" name="Freeform 15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7" name="Freeform 16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9" name="Freeform 16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0" name="Freeform 16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1" name="Freeform 16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2" name="Freeform 16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4" name="Freeform 16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5" name="Freeform 16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6" name="Freeform 16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7" name="Freeform 17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9" name="Freeform 17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2" name="Freeform 17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4" name="Freeform 17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5" name="Freeform 17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6" name="Freeform 17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7" name="Freeform 18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8" name="Freeform 18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0" name="Freeform 18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1" name="Freeform 18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3" name="Freeform 18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5" name="Freeform 18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6" name="Freeform 18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8" name="Freeform 19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9" name="Freeform 19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0" name="Freeform 19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2" name="Freeform 19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3" name="Freeform 19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4" name="Freeform 19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6" name="Freeform 19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8" name="Freeform 20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9" name="Freeform 20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0" name="Freeform 20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2" name="Freeform 20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4" name="Freeform 20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5" name="Freeform 20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7" name="Freeform 21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8" name="Freeform 21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5" name="Freeform 21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1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7" name="Freeform 21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8" name="Freeform 21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9" name="Freeform 21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0" name="Freeform 21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2" name="Freeform 22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3" name="Freeform 22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4" name="Freeform 22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5" name="Freeform 22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7" name="Freeform 22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8" name="Freeform 22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9" name="Freeform 22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0" name="Freeform 22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1" name="Freeform 22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3" name="Freeform 23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4" name="Freeform 23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6" name="Freeform 23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0" name="Freeform 23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1" name="Freeform 23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3" name="Freeform 24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4" name="Freeform 24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5" name="Freeform 24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6" name="Freeform 24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7" name="Freeform 24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8" name="Freeform 24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0" name="Freeform 24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1" name="Freeform 24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3" name="Freeform 25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6" name="Freeform 25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7" name="Freeform 25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8" name="Freeform 25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9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27/08/2024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1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05" r:id="rId13"/>
    <p:sldLayoutId id="2147483704" r:id="rId14"/>
    <p:sldLayoutId id="2147483709" r:id="rId15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2" Type="http://schemas.openxmlformats.org/officeDocument/2006/relationships/image" Target="../media/image18.emf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293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EBF55-8E6E-CF07-544F-7DFB38728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9" y="1857234"/>
            <a:ext cx="3528142" cy="2380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98FDD-BB16-01E3-C7EE-9968B1AD1676}"/>
              </a:ext>
            </a:extLst>
          </p:cNvPr>
          <p:cNvSpPr txBox="1"/>
          <p:nvPr/>
        </p:nvSpPr>
        <p:spPr>
          <a:xfrm>
            <a:off x="3265068" y="1136873"/>
            <a:ext cx="6007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 tam giác ABC, có AD là đường phân giác của góc CAB nên: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F61C89-5678-8275-C5FE-914719859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81664"/>
              </p:ext>
            </p:extLst>
          </p:nvPr>
        </p:nvGraphicFramePr>
        <p:xfrm>
          <a:off x="5031273" y="2112466"/>
          <a:ext cx="1326902" cy="74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273" y="2112466"/>
                        <a:ext cx="1326902" cy="741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FED2DF-EE25-F45B-2774-2B79CE4DD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566594"/>
              </p:ext>
            </p:extLst>
          </p:nvPr>
        </p:nvGraphicFramePr>
        <p:xfrm>
          <a:off x="4723560" y="2927163"/>
          <a:ext cx="1326902" cy="7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586" imgH="393529" progId="Equation.DSMT4">
                  <p:embed/>
                </p:oleObj>
              </mc:Choice>
              <mc:Fallback>
                <p:oleObj name="Equation" r:id="rId5" imgW="723586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560" y="2927163"/>
                        <a:ext cx="1326902" cy="70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E841A86-E6F5-1634-86EA-703D95354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241907"/>
              </p:ext>
            </p:extLst>
          </p:nvPr>
        </p:nvGraphicFramePr>
        <p:xfrm>
          <a:off x="4723560" y="3886456"/>
          <a:ext cx="2630751" cy="7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59866" imgH="393529" progId="Equation.DSMT4">
                  <p:embed/>
                </p:oleObj>
              </mc:Choice>
              <mc:Fallback>
                <p:oleObj name="Equation" r:id="rId7" imgW="145986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560" y="3886456"/>
                        <a:ext cx="2630751" cy="70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FE87F88-3F08-97CB-B4FF-A7E13A55E9D3}"/>
              </a:ext>
            </a:extLst>
          </p:cNvPr>
          <p:cNvSpPr txBox="1"/>
          <p:nvPr/>
        </p:nvSpPr>
        <p:spPr>
          <a:xfrm>
            <a:off x="5545176" y="666029"/>
            <a:ext cx="18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68757A-2D68-DD98-1669-8D5ED3189247}"/>
              </a:ext>
            </a:extLst>
          </p:cNvPr>
          <p:cNvSpPr txBox="1"/>
          <p:nvPr/>
        </p:nvSpPr>
        <p:spPr>
          <a:xfrm>
            <a:off x="147484" y="545860"/>
            <a:ext cx="36085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(SGK/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55)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98FF7F-8526-F061-DDD2-26BBB3612DC7}"/>
              </a:ext>
            </a:extLst>
          </p:cNvPr>
          <p:cNvSpPr/>
          <p:nvPr/>
        </p:nvSpPr>
        <p:spPr>
          <a:xfrm>
            <a:off x="0" y="3779"/>
            <a:ext cx="9144000" cy="476092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32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888818" y="734165"/>
            <a:ext cx="3610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A4607F-2A04-3917-38FA-313977B5AABC}"/>
              </a:ext>
            </a:extLst>
          </p:cNvPr>
          <p:cNvSpPr/>
          <p:nvPr/>
        </p:nvSpPr>
        <p:spPr>
          <a:xfrm>
            <a:off x="0" y="241825"/>
            <a:ext cx="9144000" cy="4760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30F0A-7A15-51D1-1609-8EB2A9294D6B}"/>
              </a:ext>
            </a:extLst>
          </p:cNvPr>
          <p:cNvSpPr txBox="1"/>
          <p:nvPr/>
        </p:nvSpPr>
        <p:spPr>
          <a:xfrm>
            <a:off x="790726" y="3031127"/>
            <a:ext cx="7806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điền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khuyết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3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!</a:t>
            </a:r>
          </a:p>
        </p:txBody>
      </p:sp>
      <p:pic>
        <p:nvPicPr>
          <p:cNvPr id="1026" name="Picture 2" descr="Amazon.com: Question of the Day : Alexa Skills">
            <a:extLst>
              <a:ext uri="{FF2B5EF4-FFF2-40B4-BE49-F238E27FC236}">
                <a16:creationId xmlns:a16="http://schemas.microsoft.com/office/drawing/2014/main" id="{EB683E41-715F-44FC-FBE4-C823548D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772">
            <a:off x="6234304" y="843001"/>
            <a:ext cx="2305134" cy="23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EAF51-3FDE-9D1B-144F-7CCB24C3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4721" y="4081559"/>
            <a:ext cx="6789420" cy="800100"/>
          </a:xfrm>
        </p:spPr>
        <p:txBody>
          <a:bodyPr>
            <a:normAutofit/>
          </a:bodyPr>
          <a:lstStyle/>
          <a:p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849055A-99DF-D07D-729B-BF54F986F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05076"/>
              </p:ext>
            </p:extLst>
          </p:nvPr>
        </p:nvGraphicFramePr>
        <p:xfrm>
          <a:off x="3884311" y="1741314"/>
          <a:ext cx="1579418" cy="99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393529" progId="Equation.DSMT4">
                  <p:embed/>
                </p:oleObj>
              </mc:Choice>
              <mc:Fallback>
                <p:oleObj name="Equation" r:id="rId2" imgW="60933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311" y="1741314"/>
                        <a:ext cx="1579418" cy="990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6BDE511D-14D5-098B-BC24-B158BDA2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50" y="391367"/>
            <a:ext cx="7355253" cy="249299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tam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47BE19-EE9D-5C1C-2E73-2CA0D99F0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64728"/>
              </p:ext>
            </p:extLst>
          </p:nvPr>
        </p:nvGraphicFramePr>
        <p:xfrm>
          <a:off x="2562225" y="3773488"/>
          <a:ext cx="17764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849055A-99DF-D07D-729B-BF54F986F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3773488"/>
                        <a:ext cx="1776413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49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ACE47-D6C6-5CFE-5FB5-3F93B3387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4721" y="4054630"/>
            <a:ext cx="6789420" cy="800100"/>
          </a:xfrm>
        </p:spPr>
        <p:txBody>
          <a:bodyPr>
            <a:normAutofit/>
          </a:bodyPr>
          <a:lstStyle/>
          <a:p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: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5C9B48-4377-0E06-36B2-2014DECE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50" y="191313"/>
            <a:ext cx="7355253" cy="28931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kumimoji="0" lang="en-US" altLang="en-US" sz="26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MNP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45A061B-D2A7-8E89-6675-E0FCEE962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44689"/>
              </p:ext>
            </p:extLst>
          </p:nvPr>
        </p:nvGraphicFramePr>
        <p:xfrm>
          <a:off x="4260537" y="1768344"/>
          <a:ext cx="1510532" cy="91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393529" progId="Equation.DSMT4">
                  <p:embed/>
                </p:oleObj>
              </mc:Choice>
              <mc:Fallback>
                <p:oleObj name="Equation" r:id="rId2" imgW="63472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537" y="1768344"/>
                        <a:ext cx="1510532" cy="917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FECC638-371B-9F55-4C58-0CFFA9C19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682"/>
              </p:ext>
            </p:extLst>
          </p:nvPr>
        </p:nvGraphicFramePr>
        <p:xfrm>
          <a:off x="2741613" y="3922713"/>
          <a:ext cx="14255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1613" y="3922713"/>
                        <a:ext cx="1425575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78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7754E-52C5-57C7-25C2-4266B39E4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4721" y="4054630"/>
            <a:ext cx="6789420" cy="800100"/>
          </a:xfrm>
        </p:spPr>
        <p:txBody>
          <a:bodyPr>
            <a:normAutofit/>
          </a:bodyPr>
          <a:lstStyle/>
          <a:p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: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04B059-F6A4-AE81-2F12-4ECAD6A1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50" y="172628"/>
            <a:ext cx="7355253" cy="329320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 dài của </a:t>
            </a:r>
            <a:r>
              <a:rPr lang="pt-BR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pt-B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.......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58021-A5E2-D402-2A2A-401A5D9DE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48" y="730467"/>
            <a:ext cx="3512291" cy="22077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1A85D2-DFE1-54E8-0BED-0EF40590B921}"/>
              </a:ext>
            </a:extLst>
          </p:cNvPr>
          <p:cNvSpPr txBox="1"/>
          <p:nvPr/>
        </p:nvSpPr>
        <p:spPr>
          <a:xfrm>
            <a:off x="2565609" y="4023676"/>
            <a:ext cx="12809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pt-BR" sz="2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1,5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12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C00733B-C4FA-4E32-962F-9671F03D5F29}"/>
              </a:ext>
            </a:extLst>
          </p:cNvPr>
          <p:cNvSpPr/>
          <p:nvPr/>
        </p:nvSpPr>
        <p:spPr>
          <a:xfrm>
            <a:off x="1764305" y="610770"/>
            <a:ext cx="5109028" cy="776515"/>
          </a:xfrm>
          <a:prstGeom prst="horizontalScrol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2B14-B84E-E2F7-3D3B-0B8DC4AA3BB4}"/>
              </a:ext>
            </a:extLst>
          </p:cNvPr>
          <p:cNvSpPr txBox="1"/>
          <p:nvPr/>
        </p:nvSpPr>
        <p:spPr>
          <a:xfrm>
            <a:off x="412955" y="1600167"/>
            <a:ext cx="87310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lại định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tính chất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 lại các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sửa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870FA-46B1-41AD-9038-87E409BE6A0A}"/>
              </a:ext>
            </a:extLst>
          </p:cNvPr>
          <p:cNvSpPr txBox="1"/>
          <p:nvPr/>
        </p:nvSpPr>
        <p:spPr>
          <a:xfrm>
            <a:off x="1539384" y="1207501"/>
            <a:ext cx="7317450" cy="90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7. </a:t>
            </a:r>
            <a:r>
              <a:rPr lang="nl-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THALÈS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459" y="1688791"/>
            <a:ext cx="8634375" cy="208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</a:t>
            </a:r>
          </a:p>
          <a:p>
            <a:pPr algn="ctr"/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</a:t>
            </a:r>
          </a:p>
          <a:p>
            <a:pPr algn="ctr"/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17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8354129" y="2830848"/>
            <a:ext cx="702000" cy="189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788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053347" y="1750475"/>
            <a:ext cx="4837483" cy="1558379"/>
            <a:chOff x="3524814" y="2883746"/>
            <a:chExt cx="5566732" cy="2077839"/>
          </a:xfrm>
        </p:grpSpPr>
        <p:pic>
          <p:nvPicPr>
            <p:cNvPr id="36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326054" y="2941765"/>
              <a:ext cx="3765492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666304" y="479573"/>
            <a:ext cx="5262219" cy="1853044"/>
            <a:chOff x="2368169" y="743376"/>
            <a:chExt cx="7016291" cy="2470725"/>
          </a:xfrm>
        </p:grpSpPr>
        <p:sp>
          <p:nvSpPr>
            <p:cNvPr id="39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925790" y="743376"/>
              <a:ext cx="4458670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40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2881195" y="1991269"/>
            <a:ext cx="5261461" cy="2054534"/>
            <a:chOff x="2558566" y="2686861"/>
            <a:chExt cx="7015281" cy="2739378"/>
          </a:xfrm>
        </p:grpSpPr>
        <p:sp>
          <p:nvSpPr>
            <p:cNvPr id="42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4875134" y="4222709"/>
              <a:ext cx="4698713" cy="100977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4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31917" flipH="1">
              <a:off x="2558566" y="2686861"/>
              <a:ext cx="2450164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F89E37E-8613-4E1C-7DF9-38ED485E0A0B}"/>
              </a:ext>
            </a:extLst>
          </p:cNvPr>
          <p:cNvSpPr/>
          <p:nvPr/>
        </p:nvSpPr>
        <p:spPr>
          <a:xfrm>
            <a:off x="1527815" y="989139"/>
            <a:ext cx="2810824" cy="2294494"/>
          </a:xfrm>
          <a:prstGeom prst="star5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335340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897293" y="1224448"/>
            <a:ext cx="49464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A4607F-2A04-3917-38FA-313977B5AABC}"/>
              </a:ext>
            </a:extLst>
          </p:cNvPr>
          <p:cNvSpPr/>
          <p:nvPr/>
        </p:nvSpPr>
        <p:spPr>
          <a:xfrm>
            <a:off x="0" y="241825"/>
            <a:ext cx="9144000" cy="4760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81E11C4-B75A-4E54-86E0-5B3925E81310}"/>
              </a:ext>
            </a:extLst>
          </p:cNvPr>
          <p:cNvSpPr/>
          <p:nvPr/>
        </p:nvSpPr>
        <p:spPr>
          <a:xfrm>
            <a:off x="123270" y="665246"/>
            <a:ext cx="8897460" cy="1616975"/>
          </a:xfrm>
          <a:prstGeom prst="horizontalScroll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altLang="en-US" sz="2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chia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Star: 12 Points 7">
            <a:extLst>
              <a:ext uri="{FF2B5EF4-FFF2-40B4-BE49-F238E27FC236}">
                <a16:creationId xmlns:a16="http://schemas.microsoft.com/office/drawing/2014/main" id="{667F9741-0DD8-47F8-9CC5-8850E4193D0C}"/>
              </a:ext>
            </a:extLst>
          </p:cNvPr>
          <p:cNvSpPr/>
          <p:nvPr/>
        </p:nvSpPr>
        <p:spPr>
          <a:xfrm>
            <a:off x="60456" y="196369"/>
            <a:ext cx="5750896" cy="618347"/>
          </a:xfrm>
          <a:prstGeom prst="star12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TOÁN MỞ ĐẦU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164F2-4479-4766-6AE4-29C8E95F5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" y="2189314"/>
            <a:ext cx="3173924" cy="22889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3C6719-9983-3B47-A11C-57E638F8589C}"/>
              </a:ext>
            </a:extLst>
          </p:cNvPr>
          <p:cNvSpPr txBox="1"/>
          <p:nvPr/>
        </p:nvSpPr>
        <p:spPr>
          <a:xfrm>
            <a:off x="4142632" y="2122841"/>
            <a:ext cx="1809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936BC-576C-F253-B9E0-62E7501FB5BC}"/>
              </a:ext>
            </a:extLst>
          </p:cNvPr>
          <p:cNvSpPr txBox="1"/>
          <p:nvPr/>
        </p:nvSpPr>
        <p:spPr>
          <a:xfrm>
            <a:off x="3665767" y="2534313"/>
            <a:ext cx="457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 tam giác ABC, ta có: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302477E-098F-F275-5D2C-25BE198AC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92968"/>
              </p:ext>
            </p:extLst>
          </p:nvPr>
        </p:nvGraphicFramePr>
        <p:xfrm>
          <a:off x="3987298" y="3026756"/>
          <a:ext cx="1560871" cy="74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753" imgH="393529" progId="Equation.DSMT4">
                  <p:embed/>
                </p:oleObj>
              </mc:Choice>
              <mc:Fallback>
                <p:oleObj name="Equation" r:id="rId3" imgW="79975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298" y="3026756"/>
                        <a:ext cx="1560871" cy="748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1F64882-9E4A-549D-E30F-5DEEFF15F3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34213"/>
              </p:ext>
            </p:extLst>
          </p:nvPr>
        </p:nvGraphicFramePr>
        <p:xfrm>
          <a:off x="3987298" y="3935458"/>
          <a:ext cx="1522602" cy="74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058" imgH="393529" progId="Equation.DSMT4">
                  <p:embed/>
                </p:oleObj>
              </mc:Choice>
              <mc:Fallback>
                <p:oleObj name="Equation" r:id="rId5" imgW="78705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298" y="3935458"/>
                        <a:ext cx="1522602" cy="748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>
            <a:extLst>
              <a:ext uri="{FF2B5EF4-FFF2-40B4-BE49-F238E27FC236}">
                <a16:creationId xmlns:a16="http://schemas.microsoft.com/office/drawing/2014/main" id="{2085D13D-4AFB-9214-2CE8-33AECCCAE753}"/>
              </a:ext>
            </a:extLst>
          </p:cNvPr>
          <p:cNvSpPr/>
          <p:nvPr/>
        </p:nvSpPr>
        <p:spPr>
          <a:xfrm>
            <a:off x="5548169" y="3090823"/>
            <a:ext cx="403598" cy="15189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B8DDEEE-05BB-20C6-2674-A6688DFDE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44676"/>
              </p:ext>
            </p:extLst>
          </p:nvPr>
        </p:nvGraphicFramePr>
        <p:xfrm>
          <a:off x="6116907" y="3440647"/>
          <a:ext cx="2379656" cy="807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431640" progId="Equation.DSMT4">
                  <p:embed/>
                </p:oleObj>
              </mc:Choice>
              <mc:Fallback>
                <p:oleObj name="Equation" r:id="rId7" imgW="12571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907" y="3440647"/>
                        <a:ext cx="2379656" cy="807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1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339627" y="914161"/>
            <a:ext cx="8345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A4607F-2A04-3917-38FA-313977B5AABC}"/>
              </a:ext>
            </a:extLst>
          </p:cNvPr>
          <p:cNvSpPr/>
          <p:nvPr/>
        </p:nvSpPr>
        <p:spPr>
          <a:xfrm>
            <a:off x="0" y="241825"/>
            <a:ext cx="9144000" cy="4760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r: 12 Points 7">
            <a:extLst>
              <a:ext uri="{FF2B5EF4-FFF2-40B4-BE49-F238E27FC236}">
                <a16:creationId xmlns:a16="http://schemas.microsoft.com/office/drawing/2014/main" id="{667F9741-0DD8-47F8-9CC5-8850E4193D0C}"/>
              </a:ext>
            </a:extLst>
          </p:cNvPr>
          <p:cNvSpPr/>
          <p:nvPr/>
        </p:nvSpPr>
        <p:spPr>
          <a:xfrm>
            <a:off x="2507347" y="88518"/>
            <a:ext cx="4082176" cy="618347"/>
          </a:xfrm>
          <a:prstGeom prst="star12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76B3-C8AA-CAE4-3AC5-4E2D72DBE1B5}"/>
              </a:ext>
            </a:extLst>
          </p:cNvPr>
          <p:cNvSpPr txBox="1"/>
          <p:nvPr/>
        </p:nvSpPr>
        <p:spPr>
          <a:xfrm>
            <a:off x="175954" y="894815"/>
            <a:ext cx="8911745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tam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B song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1)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Tam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</a:p>
          <a:p>
            <a:pPr marL="342900" lvl="0" indent="-342900">
              <a:buFont typeface="+mj-lt"/>
              <a:buAutoNum type="alphaLcParenR"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D783C7C-0E1B-AE9E-A741-2CF95AB1E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26943"/>
              </p:ext>
            </p:extLst>
          </p:nvPr>
        </p:nvGraphicFramePr>
        <p:xfrm>
          <a:off x="670838" y="2590794"/>
          <a:ext cx="2153263" cy="77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032" imgH="393529" progId="Equation.DSMT4">
                  <p:embed/>
                </p:oleObj>
              </mc:Choice>
              <mc:Fallback>
                <p:oleObj name="Equation" r:id="rId2" imgW="107903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38" y="2590794"/>
                        <a:ext cx="2153263" cy="773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3012188-FA61-C1E5-29FF-E7D62B651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35" y="1912637"/>
            <a:ext cx="3570927" cy="254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77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79370-362E-E7DE-6EB4-0F5ACD7D7F23}"/>
              </a:ext>
            </a:extLst>
          </p:cNvPr>
          <p:cNvSpPr txBox="1"/>
          <p:nvPr/>
        </p:nvSpPr>
        <p:spPr>
          <a:xfrm>
            <a:off x="4391449" y="-6439"/>
            <a:ext cx="18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8400A-1EDF-1C12-019F-66934FBB8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53" y="654188"/>
            <a:ext cx="3570927" cy="25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C8250-34D2-D653-D228-C7733CE1677A}"/>
              </a:ext>
            </a:extLst>
          </p:cNvPr>
          <p:cNvSpPr txBox="1"/>
          <p:nvPr/>
        </p:nvSpPr>
        <p:spPr>
          <a:xfrm>
            <a:off x="2501817" y="517404"/>
            <a:ext cx="1243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Ta có: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4C53AD-F091-5064-9FE9-083E74D4C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39555"/>
              </p:ext>
            </p:extLst>
          </p:nvPr>
        </p:nvGraphicFramePr>
        <p:xfrm>
          <a:off x="3657081" y="982112"/>
          <a:ext cx="1633535" cy="45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081" y="982112"/>
                        <a:ext cx="1633535" cy="452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35E9B7-1BA5-C9EA-3B79-80EDBCCECFB4}"/>
              </a:ext>
            </a:extLst>
          </p:cNvPr>
          <p:cNvSpPr txBox="1"/>
          <p:nvPr/>
        </p:nvSpPr>
        <p:spPr>
          <a:xfrm>
            <a:off x="5385493" y="98006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AD // EB)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78631-1C60-8BB4-C659-2B21154A09DA}"/>
              </a:ext>
            </a:extLst>
          </p:cNvPr>
          <p:cNvSpPr txBox="1"/>
          <p:nvPr/>
        </p:nvSpPr>
        <p:spPr>
          <a:xfrm>
            <a:off x="3409548" y="1557715"/>
            <a:ext cx="667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400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CF2D84-9656-1A81-509D-F478D407B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24112"/>
              </p:ext>
            </p:extLst>
          </p:nvPr>
        </p:nvGraphicFramePr>
        <p:xfrm>
          <a:off x="3923969" y="1497299"/>
          <a:ext cx="1711764" cy="46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215806" progId="Equation.DSMT4">
                  <p:embed/>
                </p:oleObj>
              </mc:Choice>
              <mc:Fallback>
                <p:oleObj name="Equation" r:id="rId5" imgW="799753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69" y="1497299"/>
                        <a:ext cx="1711764" cy="461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D5899B6-6AA4-7B0C-2711-95785681E0D5}"/>
              </a:ext>
            </a:extLst>
          </p:cNvPr>
          <p:cNvSpPr txBox="1"/>
          <p:nvPr/>
        </p:nvSpPr>
        <p:spPr>
          <a:xfrm>
            <a:off x="5519467" y="1557715"/>
            <a:ext cx="3629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le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AD//EB)</a:t>
            </a:r>
            <a:endParaRPr lang="en-US" sz="24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DA6162A-5D4D-F562-CF0D-466C8A654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44771"/>
              </p:ext>
            </p:extLst>
          </p:nvPr>
        </p:nvGraphicFramePr>
        <p:xfrm>
          <a:off x="3479724" y="2075336"/>
          <a:ext cx="2039744" cy="46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228600" progId="Equation.DSMT4">
                  <p:embed/>
                </p:oleObj>
              </mc:Choice>
              <mc:Fallback>
                <p:oleObj name="Equation" r:id="rId7" imgW="9779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724" y="2075336"/>
                        <a:ext cx="2039744" cy="466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04B7A45-A843-7EE6-745C-D9160266BDF4}"/>
              </a:ext>
            </a:extLst>
          </p:cNvPr>
          <p:cNvSpPr txBox="1"/>
          <p:nvPr/>
        </p:nvSpPr>
        <p:spPr>
          <a:xfrm>
            <a:off x="3420483" y="2617458"/>
            <a:ext cx="5004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mbria Math" panose="02040503050406030204" pitchFamily="18" charset="0"/>
                <a:ea typeface="Calibri" panose="020F0502020204030204" pitchFamily="34" charset="0"/>
              </a:rPr>
              <a:t>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D173D6-434A-B75C-DBE2-267D455F106A}"/>
              </a:ext>
            </a:extLst>
          </p:cNvPr>
          <p:cNvSpPr txBox="1"/>
          <p:nvPr/>
        </p:nvSpPr>
        <p:spPr>
          <a:xfrm>
            <a:off x="191728" y="3158133"/>
            <a:ext cx="6120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 // EB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Thalès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99B8B20-1797-C63D-0162-B38FF37DD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91318"/>
              </p:ext>
            </p:extLst>
          </p:nvPr>
        </p:nvGraphicFramePr>
        <p:xfrm>
          <a:off x="560438" y="3569588"/>
          <a:ext cx="1369636" cy="76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38" y="3569588"/>
                        <a:ext cx="1369636" cy="7658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247C458-76B9-94A1-A300-326F6B406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63803"/>
              </p:ext>
            </p:extLst>
          </p:nvPr>
        </p:nvGraphicFramePr>
        <p:xfrm>
          <a:off x="2035278" y="3560937"/>
          <a:ext cx="1730477" cy="76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5920" imgH="393529" progId="Equation.DSMT4">
                  <p:embed/>
                </p:oleObj>
              </mc:Choice>
              <mc:Fallback>
                <p:oleObj name="Equation" r:id="rId11" imgW="875920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278" y="3560937"/>
                        <a:ext cx="1730477" cy="765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B5C1770-E7B8-0A55-96D4-9FAB326B1A48}"/>
              </a:ext>
            </a:extLst>
          </p:cNvPr>
          <p:cNvSpPr txBox="1"/>
          <p:nvPr/>
        </p:nvSpPr>
        <p:spPr>
          <a:xfrm>
            <a:off x="330242" y="4506489"/>
            <a:ext cx="4960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AE = AB (tam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A)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1E97F58C-F504-2C7C-D2D2-7E94A677F147}"/>
              </a:ext>
            </a:extLst>
          </p:cNvPr>
          <p:cNvSpPr/>
          <p:nvPr/>
        </p:nvSpPr>
        <p:spPr>
          <a:xfrm>
            <a:off x="5255728" y="3619798"/>
            <a:ext cx="288569" cy="13483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F687D25-2469-C422-082C-F8AFB1050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94622"/>
              </p:ext>
            </p:extLst>
          </p:nvPr>
        </p:nvGraphicFramePr>
        <p:xfrm>
          <a:off x="5755538" y="3904245"/>
          <a:ext cx="2444565" cy="74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9720" imgH="393480" progId="Equation.DSMT4">
                  <p:embed/>
                </p:oleObj>
              </mc:Choice>
              <mc:Fallback>
                <p:oleObj name="Equation" r:id="rId13" imgW="1269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38" y="3904245"/>
                        <a:ext cx="2444565" cy="745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464262-FBED-A8E2-F872-85BF370BA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30285"/>
              </p:ext>
            </p:extLst>
          </p:nvPr>
        </p:nvGraphicFramePr>
        <p:xfrm>
          <a:off x="3738722" y="517404"/>
          <a:ext cx="1646771" cy="44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12447" imgH="228501" progId="Equation.DSMT4">
                  <p:embed/>
                </p:oleObj>
              </mc:Choice>
              <mc:Fallback>
                <p:oleObj name="Equation" r:id="rId15" imgW="81244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722" y="517404"/>
                        <a:ext cx="1646771" cy="447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C7B8D291-6423-3AD6-1DCE-7886CED11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0BB2424-44E1-6A41-A590-E65C822E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404" y="552070"/>
            <a:ext cx="3627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(AD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BAC)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6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  <p:bldP spid="15" grpId="0"/>
      <p:bldP spid="19" grpId="0"/>
      <p:bldP spid="21" grpId="0"/>
      <p:bldP spid="27" grpId="0"/>
      <p:bldP spid="28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D9A58A-7BF1-D613-5C58-671AE90F1FB4}"/>
              </a:ext>
            </a:extLst>
          </p:cNvPr>
          <p:cNvSpPr/>
          <p:nvPr/>
        </p:nvSpPr>
        <p:spPr>
          <a:xfrm>
            <a:off x="0" y="3779"/>
            <a:ext cx="9144000" cy="476092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53508-195C-5AD4-D52C-F6B5BAE179C2}"/>
              </a:ext>
            </a:extLst>
          </p:cNvPr>
          <p:cNvSpPr txBox="1"/>
          <p:nvPr/>
        </p:nvSpPr>
        <p:spPr>
          <a:xfrm>
            <a:off x="191729" y="635481"/>
            <a:ext cx="838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(SGK/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55)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8B58E-0684-FB1D-7E1B-86476A5C8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" y="2409118"/>
            <a:ext cx="2872633" cy="222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045F33-4953-75FB-E8C6-968FC24C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252" y="1790782"/>
            <a:ext cx="5728776" cy="1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3527285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7489</TotalTime>
  <Words>402</Words>
  <Application>Microsoft Office PowerPoint</Application>
  <PresentationFormat>On-screen Show (16:9)</PresentationFormat>
  <Paragraphs>66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Arial</vt:lpstr>
      <vt:lpstr>Bahnschrift SemiBold SemiConden</vt:lpstr>
      <vt:lpstr>Calibri</vt:lpstr>
      <vt:lpstr>Cambria Math</vt:lpstr>
      <vt:lpstr>Rockwell</vt:lpstr>
      <vt:lpstr>Rockwell Condensed</vt:lpstr>
      <vt:lpstr>Times New Roman</vt:lpstr>
      <vt:lpstr>Webdings</vt:lpstr>
      <vt:lpstr>Wingdings</vt:lpstr>
      <vt:lpstr>思源黑体 Heavy</vt:lpstr>
      <vt:lpstr>2_Generic 5-19</vt:lpstr>
      <vt:lpstr>Wood Type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PHOTOBANK 2015-2016</dc:title>
  <dc:creator>IMAC</dc:creator>
  <cp:lastModifiedBy>Thanh Hung</cp:lastModifiedBy>
  <cp:revision>595</cp:revision>
  <cp:lastPrinted>2020-08-07T04:18:28Z</cp:lastPrinted>
  <dcterms:created xsi:type="dcterms:W3CDTF">2015-09-10T03:58:25Z</dcterms:created>
  <dcterms:modified xsi:type="dcterms:W3CDTF">2024-08-26T17:01:17Z</dcterms:modified>
</cp:coreProperties>
</file>