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837" r:id="rId2"/>
  </p:sldMasterIdLst>
  <p:notesMasterIdLst>
    <p:notesMasterId r:id="rId14"/>
  </p:notesMasterIdLst>
  <p:sldIdLst>
    <p:sldId id="7083" r:id="rId3"/>
    <p:sldId id="376" r:id="rId4"/>
    <p:sldId id="777" r:id="rId5"/>
    <p:sldId id="775" r:id="rId6"/>
    <p:sldId id="781" r:id="rId7"/>
    <p:sldId id="776" r:id="rId8"/>
    <p:sldId id="782" r:id="rId9"/>
    <p:sldId id="778" r:id="rId10"/>
    <p:sldId id="750" r:id="rId11"/>
    <p:sldId id="780" r:id="rId12"/>
    <p:sldId id="341" r:id="rId13"/>
  </p:sldIdLst>
  <p:sldSz cx="9144000" cy="5143500" type="screen16x9"/>
  <p:notesSz cx="7010400" cy="92964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92" userDrawn="1">
          <p15:clr>
            <a:srgbClr val="A4A3A4"/>
          </p15:clr>
        </p15:guide>
        <p15:guide id="2" pos="28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66FF"/>
    <a:srgbClr val="FFFF66"/>
    <a:srgbClr val="0000FF"/>
    <a:srgbClr val="FF00FF"/>
    <a:srgbClr val="FF6600"/>
    <a:srgbClr val="A4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94975" autoAdjust="0"/>
  </p:normalViewPr>
  <p:slideViewPr>
    <p:cSldViewPr snapToGrid="0" snapToObjects="1">
      <p:cViewPr varScale="1">
        <p:scale>
          <a:sx n="104" d="100"/>
          <a:sy n="104" d="100"/>
        </p:scale>
        <p:origin x="811" y="72"/>
      </p:cViewPr>
      <p:guideLst>
        <p:guide orient="horz" pos="1692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F7B6B90-6D6A-4124-B98D-6E65E8F13D6B}" type="datetimeFigureOut">
              <a:rPr lang="en-US" smtClean="0"/>
              <a:t>8/27/2024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ACC5C7-22CB-4DA0-9FAC-C671A1669F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999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ACC5C7-22CB-4DA0-9FAC-C671A1669F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409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004887"/>
            <a:ext cx="5238750" cy="412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Freeform 10"/>
          <p:cNvSpPr>
            <a:spLocks/>
          </p:cNvSpPr>
          <p:nvPr userDrawn="1"/>
        </p:nvSpPr>
        <p:spPr bwMode="auto">
          <a:xfrm>
            <a:off x="793750" y="682229"/>
            <a:ext cx="7556500" cy="3779044"/>
          </a:xfrm>
          <a:custGeom>
            <a:avLst/>
            <a:gdLst>
              <a:gd name="T0" fmla="*/ 0 w 4760"/>
              <a:gd name="T1" fmla="*/ 0 h 3174"/>
              <a:gd name="T2" fmla="*/ 2147483647 w 4760"/>
              <a:gd name="T3" fmla="*/ 2147483647 h 3174"/>
              <a:gd name="T4" fmla="*/ 2147483647 w 4760"/>
              <a:gd name="T5" fmla="*/ 2147483647 h 3174"/>
              <a:gd name="T6" fmla="*/ 2147483647 w 4760"/>
              <a:gd name="T7" fmla="*/ 2147483647 h 3174"/>
              <a:gd name="T8" fmla="*/ 2147483647 w 4760"/>
              <a:gd name="T9" fmla="*/ 2147483647 h 3174"/>
              <a:gd name="T10" fmla="*/ 2147483647 w 4760"/>
              <a:gd name="T11" fmla="*/ 2147483647 h 3174"/>
              <a:gd name="T12" fmla="*/ 2147483647 w 4760"/>
              <a:gd name="T13" fmla="*/ 2147483647 h 3174"/>
              <a:gd name="T14" fmla="*/ 2147483647 w 4760"/>
              <a:gd name="T15" fmla="*/ 2147483647 h 3174"/>
              <a:gd name="T16" fmla="*/ 2147483647 w 4760"/>
              <a:gd name="T17" fmla="*/ 2147483647 h 3174"/>
              <a:gd name="T18" fmla="*/ 2147483647 w 4760"/>
              <a:gd name="T19" fmla="*/ 2147483647 h 3174"/>
              <a:gd name="T20" fmla="*/ 2147483647 w 4760"/>
              <a:gd name="T21" fmla="*/ 2147483647 h 3174"/>
              <a:gd name="T22" fmla="*/ 2147483647 w 4760"/>
              <a:gd name="T23" fmla="*/ 2147483647 h 3174"/>
              <a:gd name="T24" fmla="*/ 2147483647 w 4760"/>
              <a:gd name="T25" fmla="*/ 2147483647 h 3174"/>
              <a:gd name="T26" fmla="*/ 2147483647 w 4760"/>
              <a:gd name="T27" fmla="*/ 2147483647 h 3174"/>
              <a:gd name="T28" fmla="*/ 2147483647 w 4760"/>
              <a:gd name="T29" fmla="*/ 2147483647 h 3174"/>
              <a:gd name="T30" fmla="*/ 2147483647 w 4760"/>
              <a:gd name="T31" fmla="*/ 2147483647 h 3174"/>
              <a:gd name="T32" fmla="*/ 2147483647 w 4760"/>
              <a:gd name="T33" fmla="*/ 2147483647 h 3174"/>
              <a:gd name="T34" fmla="*/ 2147483647 w 4760"/>
              <a:gd name="T35" fmla="*/ 2147483647 h 3174"/>
              <a:gd name="T36" fmla="*/ 2147483647 w 4760"/>
              <a:gd name="T37" fmla="*/ 2147483647 h 3174"/>
              <a:gd name="T38" fmla="*/ 2147483647 w 4760"/>
              <a:gd name="T39" fmla="*/ 2147483647 h 3174"/>
              <a:gd name="T40" fmla="*/ 2147483647 w 4760"/>
              <a:gd name="T41" fmla="*/ 2147483647 h 3174"/>
              <a:gd name="T42" fmla="*/ 2147483647 w 4760"/>
              <a:gd name="T43" fmla="*/ 2147483647 h 3174"/>
              <a:gd name="T44" fmla="*/ 2147483647 w 4760"/>
              <a:gd name="T45" fmla="*/ 2147483647 h 3174"/>
              <a:gd name="T46" fmla="*/ 2147483647 w 4760"/>
              <a:gd name="T47" fmla="*/ 2147483647 h 3174"/>
              <a:gd name="T48" fmla="*/ 2147483647 w 4760"/>
              <a:gd name="T49" fmla="*/ 2147483647 h 3174"/>
              <a:gd name="T50" fmla="*/ 2147483647 w 4760"/>
              <a:gd name="T51" fmla="*/ 2147483647 h 3174"/>
              <a:gd name="T52" fmla="*/ 2147483647 w 4760"/>
              <a:gd name="T53" fmla="*/ 2147483647 h 3174"/>
              <a:gd name="T54" fmla="*/ 2147483647 w 4760"/>
              <a:gd name="T55" fmla="*/ 2147483647 h 3174"/>
              <a:gd name="T56" fmla="*/ 2147483647 w 4760"/>
              <a:gd name="T57" fmla="*/ 2147483647 h 3174"/>
              <a:gd name="T58" fmla="*/ 2147483647 w 4760"/>
              <a:gd name="T59" fmla="*/ 2147483647 h 3174"/>
              <a:gd name="T60" fmla="*/ 2147483647 w 4760"/>
              <a:gd name="T61" fmla="*/ 2147483647 h 3174"/>
              <a:gd name="T62" fmla="*/ 2147483647 w 4760"/>
              <a:gd name="T63" fmla="*/ 2147483647 h 3174"/>
              <a:gd name="T64" fmla="*/ 2147483647 w 4760"/>
              <a:gd name="T65" fmla="*/ 2147483647 h 3174"/>
              <a:gd name="T66" fmla="*/ 2147483647 w 4760"/>
              <a:gd name="T67" fmla="*/ 2147483647 h 3174"/>
              <a:gd name="T68" fmla="*/ 2147483647 w 4760"/>
              <a:gd name="T69" fmla="*/ 2147483647 h 317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760" h="3174">
                <a:moveTo>
                  <a:pt x="4" y="0"/>
                </a:moveTo>
                <a:lnTo>
                  <a:pt x="0" y="0"/>
                </a:lnTo>
                <a:lnTo>
                  <a:pt x="0" y="3174"/>
                </a:lnTo>
                <a:lnTo>
                  <a:pt x="4760" y="3174"/>
                </a:lnTo>
                <a:lnTo>
                  <a:pt x="4760" y="44"/>
                </a:lnTo>
                <a:lnTo>
                  <a:pt x="4758" y="102"/>
                </a:lnTo>
                <a:lnTo>
                  <a:pt x="4752" y="160"/>
                </a:lnTo>
                <a:lnTo>
                  <a:pt x="4746" y="220"/>
                </a:lnTo>
                <a:lnTo>
                  <a:pt x="4738" y="282"/>
                </a:lnTo>
                <a:lnTo>
                  <a:pt x="4728" y="344"/>
                </a:lnTo>
                <a:lnTo>
                  <a:pt x="4714" y="406"/>
                </a:lnTo>
                <a:lnTo>
                  <a:pt x="4698" y="468"/>
                </a:lnTo>
                <a:lnTo>
                  <a:pt x="4680" y="530"/>
                </a:lnTo>
                <a:lnTo>
                  <a:pt x="4658" y="592"/>
                </a:lnTo>
                <a:lnTo>
                  <a:pt x="4632" y="650"/>
                </a:lnTo>
                <a:lnTo>
                  <a:pt x="4602" y="708"/>
                </a:lnTo>
                <a:lnTo>
                  <a:pt x="4586" y="736"/>
                </a:lnTo>
                <a:lnTo>
                  <a:pt x="4570" y="762"/>
                </a:lnTo>
                <a:lnTo>
                  <a:pt x="4552" y="790"/>
                </a:lnTo>
                <a:lnTo>
                  <a:pt x="4532" y="816"/>
                </a:lnTo>
                <a:lnTo>
                  <a:pt x="4512" y="840"/>
                </a:lnTo>
                <a:lnTo>
                  <a:pt x="4490" y="864"/>
                </a:lnTo>
                <a:lnTo>
                  <a:pt x="4468" y="888"/>
                </a:lnTo>
                <a:lnTo>
                  <a:pt x="4444" y="910"/>
                </a:lnTo>
                <a:lnTo>
                  <a:pt x="4418" y="932"/>
                </a:lnTo>
                <a:lnTo>
                  <a:pt x="4392" y="952"/>
                </a:lnTo>
                <a:lnTo>
                  <a:pt x="4292" y="1022"/>
                </a:lnTo>
                <a:lnTo>
                  <a:pt x="4172" y="1100"/>
                </a:lnTo>
                <a:lnTo>
                  <a:pt x="4034" y="1188"/>
                </a:lnTo>
                <a:lnTo>
                  <a:pt x="3882" y="1280"/>
                </a:lnTo>
                <a:lnTo>
                  <a:pt x="3722" y="1378"/>
                </a:lnTo>
                <a:lnTo>
                  <a:pt x="3554" y="1478"/>
                </a:lnTo>
                <a:lnTo>
                  <a:pt x="3214" y="1674"/>
                </a:lnTo>
                <a:lnTo>
                  <a:pt x="2896" y="1856"/>
                </a:lnTo>
                <a:lnTo>
                  <a:pt x="2632" y="2004"/>
                </a:lnTo>
                <a:lnTo>
                  <a:pt x="2384" y="2144"/>
                </a:lnTo>
                <a:lnTo>
                  <a:pt x="2134" y="2004"/>
                </a:lnTo>
                <a:lnTo>
                  <a:pt x="1870" y="1856"/>
                </a:lnTo>
                <a:lnTo>
                  <a:pt x="1552" y="1674"/>
                </a:lnTo>
                <a:lnTo>
                  <a:pt x="1214" y="1478"/>
                </a:lnTo>
                <a:lnTo>
                  <a:pt x="1046" y="1378"/>
                </a:lnTo>
                <a:lnTo>
                  <a:pt x="884" y="1280"/>
                </a:lnTo>
                <a:lnTo>
                  <a:pt x="732" y="1188"/>
                </a:lnTo>
                <a:lnTo>
                  <a:pt x="594" y="1100"/>
                </a:lnTo>
                <a:lnTo>
                  <a:pt x="474" y="1022"/>
                </a:lnTo>
                <a:lnTo>
                  <a:pt x="376" y="952"/>
                </a:lnTo>
                <a:lnTo>
                  <a:pt x="348" y="930"/>
                </a:lnTo>
                <a:lnTo>
                  <a:pt x="320" y="908"/>
                </a:lnTo>
                <a:lnTo>
                  <a:pt x="296" y="884"/>
                </a:lnTo>
                <a:lnTo>
                  <a:pt x="272" y="860"/>
                </a:lnTo>
                <a:lnTo>
                  <a:pt x="250" y="834"/>
                </a:lnTo>
                <a:lnTo>
                  <a:pt x="228" y="808"/>
                </a:lnTo>
                <a:lnTo>
                  <a:pt x="208" y="780"/>
                </a:lnTo>
                <a:lnTo>
                  <a:pt x="190" y="752"/>
                </a:lnTo>
                <a:lnTo>
                  <a:pt x="172" y="722"/>
                </a:lnTo>
                <a:lnTo>
                  <a:pt x="156" y="694"/>
                </a:lnTo>
                <a:lnTo>
                  <a:pt x="126" y="632"/>
                </a:lnTo>
                <a:lnTo>
                  <a:pt x="100" y="570"/>
                </a:lnTo>
                <a:lnTo>
                  <a:pt x="80" y="506"/>
                </a:lnTo>
                <a:lnTo>
                  <a:pt x="60" y="440"/>
                </a:lnTo>
                <a:lnTo>
                  <a:pt x="46" y="374"/>
                </a:lnTo>
                <a:lnTo>
                  <a:pt x="34" y="310"/>
                </a:lnTo>
                <a:lnTo>
                  <a:pt x="24" y="244"/>
                </a:lnTo>
                <a:lnTo>
                  <a:pt x="16" y="180"/>
                </a:lnTo>
                <a:lnTo>
                  <a:pt x="10" y="118"/>
                </a:lnTo>
                <a:lnTo>
                  <a:pt x="6" y="58"/>
                </a:lnTo>
                <a:lnTo>
                  <a:pt x="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6858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65BD"/>
              </a:buClr>
              <a:buFont typeface="Webdings" panose="05030102010509060703" pitchFamily="18" charset="2"/>
              <a:buChar char=""/>
            </a:pPr>
            <a:endParaRPr lang="en-US" sz="1350" dirty="0">
              <a:solidFill>
                <a:srgbClr val="595959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Rectangle 279"/>
          <p:cNvSpPr>
            <a:spLocks noChangeArrowheads="1"/>
          </p:cNvSpPr>
          <p:nvPr userDrawn="1"/>
        </p:nvSpPr>
        <p:spPr bwMode="auto">
          <a:xfrm>
            <a:off x="0" y="706041"/>
            <a:ext cx="9144000" cy="298847"/>
          </a:xfrm>
          <a:prstGeom prst="rect">
            <a:avLst/>
          </a:prstGeom>
          <a:solidFill>
            <a:srgbClr val="408B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65BD"/>
              </a:buClr>
              <a:buFont typeface="Webdings" charset="0"/>
              <a:buChar char=""/>
              <a:defRPr/>
            </a:pPr>
            <a:endParaRPr lang="en-GB" sz="1350" dirty="0">
              <a:solidFill>
                <a:srgbClr val="595959"/>
              </a:solidFill>
              <a:ea typeface="ＭＳ Ｐゴシック" charset="0"/>
              <a:cs typeface="Arial" charset="0"/>
            </a:endParaRPr>
          </a:p>
        </p:txBody>
      </p:sp>
      <p:grpSp>
        <p:nvGrpSpPr>
          <p:cNvPr id="7" name="Group 281"/>
          <p:cNvGrpSpPr>
            <a:grpSpLocks noChangeAspect="1"/>
          </p:cNvGrpSpPr>
          <p:nvPr userDrawn="1"/>
        </p:nvGrpSpPr>
        <p:grpSpPr bwMode="auto">
          <a:xfrm>
            <a:off x="214313" y="195263"/>
            <a:ext cx="1981200" cy="316706"/>
            <a:chOff x="135" y="164"/>
            <a:chExt cx="1248" cy="266"/>
          </a:xfrm>
        </p:grpSpPr>
        <p:sp>
          <p:nvSpPr>
            <p:cNvPr id="8" name="AutoShape 280"/>
            <p:cNvSpPr>
              <a:spLocks noChangeAspect="1" noChangeArrowheads="1" noTextEdit="1"/>
            </p:cNvSpPr>
            <p:nvPr userDrawn="1"/>
          </p:nvSpPr>
          <p:spPr bwMode="auto">
            <a:xfrm>
              <a:off x="135" y="164"/>
              <a:ext cx="1248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grpSp>
          <p:nvGrpSpPr>
            <p:cNvPr id="9" name="Group 482"/>
            <p:cNvGrpSpPr>
              <a:grpSpLocks/>
            </p:cNvGrpSpPr>
            <p:nvPr userDrawn="1"/>
          </p:nvGrpSpPr>
          <p:grpSpPr bwMode="auto">
            <a:xfrm>
              <a:off x="135" y="164"/>
              <a:ext cx="1248" cy="206"/>
              <a:chOff x="135" y="164"/>
              <a:chExt cx="1248" cy="206"/>
            </a:xfrm>
          </p:grpSpPr>
          <p:sp>
            <p:nvSpPr>
              <p:cNvPr id="54" name="Freeform 282"/>
              <p:cNvSpPr>
                <a:spLocks/>
              </p:cNvSpPr>
              <p:nvPr userDrawn="1"/>
            </p:nvSpPr>
            <p:spPr bwMode="auto">
              <a:xfrm>
                <a:off x="135" y="164"/>
                <a:ext cx="178" cy="206"/>
              </a:xfrm>
              <a:custGeom>
                <a:avLst/>
                <a:gdLst>
                  <a:gd name="T0" fmla="*/ 0 w 534"/>
                  <a:gd name="T1" fmla="*/ 0 h 617"/>
                  <a:gd name="T2" fmla="*/ 0 w 534"/>
                  <a:gd name="T3" fmla="*/ 0 h 617"/>
                  <a:gd name="T4" fmla="*/ 0 w 534"/>
                  <a:gd name="T5" fmla="*/ 0 h 617"/>
                  <a:gd name="T6" fmla="*/ 0 w 534"/>
                  <a:gd name="T7" fmla="*/ 0 h 617"/>
                  <a:gd name="T8" fmla="*/ 0 w 534"/>
                  <a:gd name="T9" fmla="*/ 0 h 617"/>
                  <a:gd name="T10" fmla="*/ 0 w 534"/>
                  <a:gd name="T11" fmla="*/ 0 h 617"/>
                  <a:gd name="T12" fmla="*/ 0 w 534"/>
                  <a:gd name="T13" fmla="*/ 0 h 617"/>
                  <a:gd name="T14" fmla="*/ 0 w 534"/>
                  <a:gd name="T15" fmla="*/ 0 h 617"/>
                  <a:gd name="T16" fmla="*/ 0 w 534"/>
                  <a:gd name="T17" fmla="*/ 0 h 617"/>
                  <a:gd name="T18" fmla="*/ 0 w 534"/>
                  <a:gd name="T19" fmla="*/ 0 h 617"/>
                  <a:gd name="T20" fmla="*/ 0 w 534"/>
                  <a:gd name="T21" fmla="*/ 0 h 617"/>
                  <a:gd name="T22" fmla="*/ 0 w 534"/>
                  <a:gd name="T23" fmla="*/ 0 h 617"/>
                  <a:gd name="T24" fmla="*/ 0 w 534"/>
                  <a:gd name="T25" fmla="*/ 0 h 617"/>
                  <a:gd name="T26" fmla="*/ 0 w 534"/>
                  <a:gd name="T27" fmla="*/ 0 h 617"/>
                  <a:gd name="T28" fmla="*/ 0 w 534"/>
                  <a:gd name="T29" fmla="*/ 0 h 617"/>
                  <a:gd name="T30" fmla="*/ 0 w 534"/>
                  <a:gd name="T31" fmla="*/ 0 h 617"/>
                  <a:gd name="T32" fmla="*/ 0 w 534"/>
                  <a:gd name="T33" fmla="*/ 0 h 617"/>
                  <a:gd name="T34" fmla="*/ 0 w 534"/>
                  <a:gd name="T35" fmla="*/ 0 h 617"/>
                  <a:gd name="T36" fmla="*/ 0 w 534"/>
                  <a:gd name="T37" fmla="*/ 0 h 617"/>
                  <a:gd name="T38" fmla="*/ 0 w 534"/>
                  <a:gd name="T39" fmla="*/ 0 h 617"/>
                  <a:gd name="T40" fmla="*/ 0 w 534"/>
                  <a:gd name="T41" fmla="*/ 0 h 617"/>
                  <a:gd name="T42" fmla="*/ 0 w 534"/>
                  <a:gd name="T43" fmla="*/ 0 h 617"/>
                  <a:gd name="T44" fmla="*/ 0 w 534"/>
                  <a:gd name="T45" fmla="*/ 0 h 617"/>
                  <a:gd name="T46" fmla="*/ 0 w 534"/>
                  <a:gd name="T47" fmla="*/ 0 h 617"/>
                  <a:gd name="T48" fmla="*/ 0 w 534"/>
                  <a:gd name="T49" fmla="*/ 0 h 617"/>
                  <a:gd name="T50" fmla="*/ 0 w 534"/>
                  <a:gd name="T51" fmla="*/ 0 h 617"/>
                  <a:gd name="T52" fmla="*/ 0 w 534"/>
                  <a:gd name="T53" fmla="*/ 0 h 617"/>
                  <a:gd name="T54" fmla="*/ 0 w 534"/>
                  <a:gd name="T55" fmla="*/ 0 h 617"/>
                  <a:gd name="T56" fmla="*/ 0 w 534"/>
                  <a:gd name="T57" fmla="*/ 0 h 617"/>
                  <a:gd name="T58" fmla="*/ 0 w 534"/>
                  <a:gd name="T59" fmla="*/ 0 h 617"/>
                  <a:gd name="T60" fmla="*/ 0 w 534"/>
                  <a:gd name="T61" fmla="*/ 0 h 617"/>
                  <a:gd name="T62" fmla="*/ 0 w 534"/>
                  <a:gd name="T63" fmla="*/ 0 h 617"/>
                  <a:gd name="T64" fmla="*/ 0 w 534"/>
                  <a:gd name="T65" fmla="*/ 0 h 617"/>
                  <a:gd name="T66" fmla="*/ 0 w 534"/>
                  <a:gd name="T67" fmla="*/ 0 h 6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34" h="617">
                    <a:moveTo>
                      <a:pt x="124" y="3"/>
                    </a:moveTo>
                    <a:lnTo>
                      <a:pt x="411" y="3"/>
                    </a:lnTo>
                    <a:lnTo>
                      <a:pt x="424" y="3"/>
                    </a:lnTo>
                    <a:lnTo>
                      <a:pt x="452" y="3"/>
                    </a:lnTo>
                    <a:lnTo>
                      <a:pt x="522" y="0"/>
                    </a:lnTo>
                    <a:lnTo>
                      <a:pt x="534" y="0"/>
                    </a:lnTo>
                    <a:lnTo>
                      <a:pt x="532" y="29"/>
                    </a:lnTo>
                    <a:lnTo>
                      <a:pt x="532" y="48"/>
                    </a:lnTo>
                    <a:lnTo>
                      <a:pt x="532" y="87"/>
                    </a:lnTo>
                    <a:lnTo>
                      <a:pt x="532" y="123"/>
                    </a:lnTo>
                    <a:lnTo>
                      <a:pt x="532" y="133"/>
                    </a:lnTo>
                    <a:lnTo>
                      <a:pt x="532" y="326"/>
                    </a:lnTo>
                    <a:lnTo>
                      <a:pt x="532" y="350"/>
                    </a:lnTo>
                    <a:lnTo>
                      <a:pt x="530" y="372"/>
                    </a:lnTo>
                    <a:lnTo>
                      <a:pt x="528" y="391"/>
                    </a:lnTo>
                    <a:lnTo>
                      <a:pt x="525" y="409"/>
                    </a:lnTo>
                    <a:lnTo>
                      <a:pt x="520" y="426"/>
                    </a:lnTo>
                    <a:lnTo>
                      <a:pt x="515" y="442"/>
                    </a:lnTo>
                    <a:lnTo>
                      <a:pt x="508" y="456"/>
                    </a:lnTo>
                    <a:lnTo>
                      <a:pt x="499" y="469"/>
                    </a:lnTo>
                    <a:lnTo>
                      <a:pt x="490" y="482"/>
                    </a:lnTo>
                    <a:lnTo>
                      <a:pt x="478" y="495"/>
                    </a:lnTo>
                    <a:lnTo>
                      <a:pt x="464" y="507"/>
                    </a:lnTo>
                    <a:lnTo>
                      <a:pt x="449" y="518"/>
                    </a:lnTo>
                    <a:lnTo>
                      <a:pt x="430" y="531"/>
                    </a:lnTo>
                    <a:lnTo>
                      <a:pt x="411" y="543"/>
                    </a:lnTo>
                    <a:lnTo>
                      <a:pt x="389" y="554"/>
                    </a:lnTo>
                    <a:lnTo>
                      <a:pt x="364" y="567"/>
                    </a:lnTo>
                    <a:lnTo>
                      <a:pt x="280" y="609"/>
                    </a:lnTo>
                    <a:lnTo>
                      <a:pt x="274" y="613"/>
                    </a:lnTo>
                    <a:lnTo>
                      <a:pt x="266" y="617"/>
                    </a:lnTo>
                    <a:lnTo>
                      <a:pt x="259" y="613"/>
                    </a:lnTo>
                    <a:lnTo>
                      <a:pt x="252" y="609"/>
                    </a:lnTo>
                    <a:lnTo>
                      <a:pt x="209" y="588"/>
                    </a:lnTo>
                    <a:lnTo>
                      <a:pt x="170" y="570"/>
                    </a:lnTo>
                    <a:lnTo>
                      <a:pt x="127" y="547"/>
                    </a:lnTo>
                    <a:lnTo>
                      <a:pt x="108" y="535"/>
                    </a:lnTo>
                    <a:lnTo>
                      <a:pt x="91" y="525"/>
                    </a:lnTo>
                    <a:lnTo>
                      <a:pt x="75" y="513"/>
                    </a:lnTo>
                    <a:lnTo>
                      <a:pt x="61" y="501"/>
                    </a:lnTo>
                    <a:lnTo>
                      <a:pt x="49" y="488"/>
                    </a:lnTo>
                    <a:lnTo>
                      <a:pt x="39" y="475"/>
                    </a:lnTo>
                    <a:lnTo>
                      <a:pt x="30" y="462"/>
                    </a:lnTo>
                    <a:lnTo>
                      <a:pt x="22" y="447"/>
                    </a:lnTo>
                    <a:lnTo>
                      <a:pt x="16" y="431"/>
                    </a:lnTo>
                    <a:lnTo>
                      <a:pt x="12" y="413"/>
                    </a:lnTo>
                    <a:lnTo>
                      <a:pt x="8" y="395"/>
                    </a:lnTo>
                    <a:lnTo>
                      <a:pt x="5" y="374"/>
                    </a:lnTo>
                    <a:lnTo>
                      <a:pt x="4" y="351"/>
                    </a:lnTo>
                    <a:lnTo>
                      <a:pt x="3" y="326"/>
                    </a:lnTo>
                    <a:lnTo>
                      <a:pt x="3" y="133"/>
                    </a:lnTo>
                    <a:lnTo>
                      <a:pt x="3" y="123"/>
                    </a:lnTo>
                    <a:lnTo>
                      <a:pt x="3" y="87"/>
                    </a:lnTo>
                    <a:lnTo>
                      <a:pt x="3" y="48"/>
                    </a:lnTo>
                    <a:lnTo>
                      <a:pt x="1" y="2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82" y="3"/>
                    </a:lnTo>
                    <a:lnTo>
                      <a:pt x="110" y="3"/>
                    </a:lnTo>
                    <a:lnTo>
                      <a:pt x="124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5" name="Freeform 283"/>
              <p:cNvSpPr>
                <a:spLocks/>
              </p:cNvSpPr>
              <p:nvPr userDrawn="1"/>
            </p:nvSpPr>
            <p:spPr bwMode="auto">
              <a:xfrm>
                <a:off x="139" y="168"/>
                <a:ext cx="170" cy="197"/>
              </a:xfrm>
              <a:custGeom>
                <a:avLst/>
                <a:gdLst>
                  <a:gd name="T0" fmla="*/ 0 w 508"/>
                  <a:gd name="T1" fmla="*/ 0 h 592"/>
                  <a:gd name="T2" fmla="*/ 0 w 508"/>
                  <a:gd name="T3" fmla="*/ 0 h 592"/>
                  <a:gd name="T4" fmla="*/ 0 w 508"/>
                  <a:gd name="T5" fmla="*/ 0 h 592"/>
                  <a:gd name="T6" fmla="*/ 0 w 508"/>
                  <a:gd name="T7" fmla="*/ 0 h 592"/>
                  <a:gd name="T8" fmla="*/ 0 w 508"/>
                  <a:gd name="T9" fmla="*/ 0 h 592"/>
                  <a:gd name="T10" fmla="*/ 0 w 508"/>
                  <a:gd name="T11" fmla="*/ 0 h 592"/>
                  <a:gd name="T12" fmla="*/ 0 w 508"/>
                  <a:gd name="T13" fmla="*/ 0 h 592"/>
                  <a:gd name="T14" fmla="*/ 0 w 508"/>
                  <a:gd name="T15" fmla="*/ 0 h 592"/>
                  <a:gd name="T16" fmla="*/ 0 w 508"/>
                  <a:gd name="T17" fmla="*/ 0 h 592"/>
                  <a:gd name="T18" fmla="*/ 0 w 508"/>
                  <a:gd name="T19" fmla="*/ 0 h 592"/>
                  <a:gd name="T20" fmla="*/ 0 w 508"/>
                  <a:gd name="T21" fmla="*/ 0 h 592"/>
                  <a:gd name="T22" fmla="*/ 0 w 508"/>
                  <a:gd name="T23" fmla="*/ 0 h 592"/>
                  <a:gd name="T24" fmla="*/ 0 w 508"/>
                  <a:gd name="T25" fmla="*/ 0 h 592"/>
                  <a:gd name="T26" fmla="*/ 0 w 508"/>
                  <a:gd name="T27" fmla="*/ 0 h 592"/>
                  <a:gd name="T28" fmla="*/ 0 w 508"/>
                  <a:gd name="T29" fmla="*/ 0 h 592"/>
                  <a:gd name="T30" fmla="*/ 0 w 508"/>
                  <a:gd name="T31" fmla="*/ 0 h 592"/>
                  <a:gd name="T32" fmla="*/ 0 w 508"/>
                  <a:gd name="T33" fmla="*/ 0 h 592"/>
                  <a:gd name="T34" fmla="*/ 0 w 508"/>
                  <a:gd name="T35" fmla="*/ 0 h 592"/>
                  <a:gd name="T36" fmla="*/ 0 w 508"/>
                  <a:gd name="T37" fmla="*/ 0 h 592"/>
                  <a:gd name="T38" fmla="*/ 0 w 508"/>
                  <a:gd name="T39" fmla="*/ 0 h 592"/>
                  <a:gd name="T40" fmla="*/ 0 w 508"/>
                  <a:gd name="T41" fmla="*/ 0 h 592"/>
                  <a:gd name="T42" fmla="*/ 0 w 508"/>
                  <a:gd name="T43" fmla="*/ 0 h 592"/>
                  <a:gd name="T44" fmla="*/ 0 w 508"/>
                  <a:gd name="T45" fmla="*/ 0 h 592"/>
                  <a:gd name="T46" fmla="*/ 0 w 508"/>
                  <a:gd name="T47" fmla="*/ 0 h 592"/>
                  <a:gd name="T48" fmla="*/ 0 w 508"/>
                  <a:gd name="T49" fmla="*/ 0 h 592"/>
                  <a:gd name="T50" fmla="*/ 0 w 508"/>
                  <a:gd name="T51" fmla="*/ 0 h 592"/>
                  <a:gd name="T52" fmla="*/ 0 w 508"/>
                  <a:gd name="T53" fmla="*/ 0 h 592"/>
                  <a:gd name="T54" fmla="*/ 0 w 508"/>
                  <a:gd name="T55" fmla="*/ 0 h 592"/>
                  <a:gd name="T56" fmla="*/ 0 w 508"/>
                  <a:gd name="T57" fmla="*/ 0 h 592"/>
                  <a:gd name="T58" fmla="*/ 0 w 508"/>
                  <a:gd name="T59" fmla="*/ 0 h 592"/>
                  <a:gd name="T60" fmla="*/ 0 w 508"/>
                  <a:gd name="T61" fmla="*/ 0 h 592"/>
                  <a:gd name="T62" fmla="*/ 0 w 508"/>
                  <a:gd name="T63" fmla="*/ 0 h 592"/>
                  <a:gd name="T64" fmla="*/ 0 w 508"/>
                  <a:gd name="T65" fmla="*/ 0 h 592"/>
                  <a:gd name="T66" fmla="*/ 0 w 508"/>
                  <a:gd name="T67" fmla="*/ 0 h 592"/>
                  <a:gd name="T68" fmla="*/ 0 w 508"/>
                  <a:gd name="T69" fmla="*/ 0 h 592"/>
                  <a:gd name="T70" fmla="*/ 0 w 508"/>
                  <a:gd name="T71" fmla="*/ 0 h 592"/>
                  <a:gd name="T72" fmla="*/ 0 w 508"/>
                  <a:gd name="T73" fmla="*/ 0 h 592"/>
                  <a:gd name="T74" fmla="*/ 0 w 508"/>
                  <a:gd name="T75" fmla="*/ 0 h 59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508" h="592">
                    <a:moveTo>
                      <a:pt x="253" y="592"/>
                    </a:moveTo>
                    <a:lnTo>
                      <a:pt x="307" y="566"/>
                    </a:lnTo>
                    <a:lnTo>
                      <a:pt x="309" y="564"/>
                    </a:lnTo>
                    <a:lnTo>
                      <a:pt x="309" y="563"/>
                    </a:lnTo>
                    <a:lnTo>
                      <a:pt x="309" y="313"/>
                    </a:lnTo>
                    <a:lnTo>
                      <a:pt x="309" y="312"/>
                    </a:lnTo>
                    <a:lnTo>
                      <a:pt x="310" y="312"/>
                    </a:lnTo>
                    <a:lnTo>
                      <a:pt x="507" y="312"/>
                    </a:lnTo>
                    <a:lnTo>
                      <a:pt x="508" y="312"/>
                    </a:lnTo>
                    <a:lnTo>
                      <a:pt x="508" y="311"/>
                    </a:lnTo>
                    <a:lnTo>
                      <a:pt x="508" y="204"/>
                    </a:lnTo>
                    <a:lnTo>
                      <a:pt x="508" y="202"/>
                    </a:lnTo>
                    <a:lnTo>
                      <a:pt x="507" y="203"/>
                    </a:lnTo>
                    <a:lnTo>
                      <a:pt x="310" y="203"/>
                    </a:lnTo>
                    <a:lnTo>
                      <a:pt x="309" y="203"/>
                    </a:lnTo>
                    <a:lnTo>
                      <a:pt x="309" y="202"/>
                    </a:lnTo>
                    <a:lnTo>
                      <a:pt x="309" y="2"/>
                    </a:lnTo>
                    <a:lnTo>
                      <a:pt x="309" y="0"/>
                    </a:lnTo>
                    <a:lnTo>
                      <a:pt x="307" y="1"/>
                    </a:lnTo>
                    <a:lnTo>
                      <a:pt x="200" y="1"/>
                    </a:lnTo>
                    <a:lnTo>
                      <a:pt x="197" y="0"/>
                    </a:lnTo>
                    <a:lnTo>
                      <a:pt x="198" y="2"/>
                    </a:lnTo>
                    <a:lnTo>
                      <a:pt x="198" y="202"/>
                    </a:lnTo>
                    <a:lnTo>
                      <a:pt x="198" y="203"/>
                    </a:lnTo>
                    <a:lnTo>
                      <a:pt x="197" y="203"/>
                    </a:lnTo>
                    <a:lnTo>
                      <a:pt x="1" y="203"/>
                    </a:lnTo>
                    <a:lnTo>
                      <a:pt x="0" y="202"/>
                    </a:lnTo>
                    <a:lnTo>
                      <a:pt x="0" y="204"/>
                    </a:lnTo>
                    <a:lnTo>
                      <a:pt x="0" y="311"/>
                    </a:lnTo>
                    <a:lnTo>
                      <a:pt x="0" y="312"/>
                    </a:lnTo>
                    <a:lnTo>
                      <a:pt x="1" y="312"/>
                    </a:lnTo>
                    <a:lnTo>
                      <a:pt x="197" y="312"/>
                    </a:lnTo>
                    <a:lnTo>
                      <a:pt x="198" y="312"/>
                    </a:lnTo>
                    <a:lnTo>
                      <a:pt x="198" y="313"/>
                    </a:lnTo>
                    <a:lnTo>
                      <a:pt x="198" y="563"/>
                    </a:lnTo>
                    <a:lnTo>
                      <a:pt x="197" y="566"/>
                    </a:lnTo>
                    <a:lnTo>
                      <a:pt x="198" y="566"/>
                    </a:lnTo>
                    <a:lnTo>
                      <a:pt x="253" y="5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6" name="Freeform 284"/>
              <p:cNvSpPr>
                <a:spLocks/>
              </p:cNvSpPr>
              <p:nvPr userDrawn="1"/>
            </p:nvSpPr>
            <p:spPr bwMode="auto">
              <a:xfrm>
                <a:off x="139" y="168"/>
                <a:ext cx="66" cy="68"/>
              </a:xfrm>
              <a:custGeom>
                <a:avLst/>
                <a:gdLst>
                  <a:gd name="T0" fmla="*/ 0 w 198"/>
                  <a:gd name="T1" fmla="*/ 0 h 203"/>
                  <a:gd name="T2" fmla="*/ 0 w 198"/>
                  <a:gd name="T3" fmla="*/ 0 h 203"/>
                  <a:gd name="T4" fmla="*/ 0 w 198"/>
                  <a:gd name="T5" fmla="*/ 0 h 203"/>
                  <a:gd name="T6" fmla="*/ 0 w 198"/>
                  <a:gd name="T7" fmla="*/ 0 h 203"/>
                  <a:gd name="T8" fmla="*/ 0 w 198"/>
                  <a:gd name="T9" fmla="*/ 0 h 203"/>
                  <a:gd name="T10" fmla="*/ 0 w 198"/>
                  <a:gd name="T11" fmla="*/ 0 h 203"/>
                  <a:gd name="T12" fmla="*/ 0 w 198"/>
                  <a:gd name="T13" fmla="*/ 0 h 203"/>
                  <a:gd name="T14" fmla="*/ 0 w 198"/>
                  <a:gd name="T15" fmla="*/ 0 h 203"/>
                  <a:gd name="T16" fmla="*/ 0 w 198"/>
                  <a:gd name="T17" fmla="*/ 0 h 203"/>
                  <a:gd name="T18" fmla="*/ 0 w 198"/>
                  <a:gd name="T19" fmla="*/ 0 h 203"/>
                  <a:gd name="T20" fmla="*/ 0 w 198"/>
                  <a:gd name="T21" fmla="*/ 0 h 203"/>
                  <a:gd name="T22" fmla="*/ 0 w 198"/>
                  <a:gd name="T23" fmla="*/ 0 h 203"/>
                  <a:gd name="T24" fmla="*/ 0 w 198"/>
                  <a:gd name="T25" fmla="*/ 0 h 2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8" h="203">
                    <a:moveTo>
                      <a:pt x="1" y="1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02"/>
                    </a:lnTo>
                    <a:lnTo>
                      <a:pt x="0" y="203"/>
                    </a:lnTo>
                    <a:lnTo>
                      <a:pt x="1" y="203"/>
                    </a:lnTo>
                    <a:lnTo>
                      <a:pt x="197" y="203"/>
                    </a:lnTo>
                    <a:lnTo>
                      <a:pt x="198" y="203"/>
                    </a:lnTo>
                    <a:lnTo>
                      <a:pt x="198" y="202"/>
                    </a:lnTo>
                    <a:lnTo>
                      <a:pt x="198" y="2"/>
                    </a:lnTo>
                    <a:lnTo>
                      <a:pt x="198" y="0"/>
                    </a:lnTo>
                    <a:lnTo>
                      <a:pt x="197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7" name="Freeform 285"/>
              <p:cNvSpPr>
                <a:spLocks/>
              </p:cNvSpPr>
              <p:nvPr userDrawn="1"/>
            </p:nvSpPr>
            <p:spPr bwMode="auto">
              <a:xfrm>
                <a:off x="242" y="168"/>
                <a:ext cx="67" cy="68"/>
              </a:xfrm>
              <a:custGeom>
                <a:avLst/>
                <a:gdLst>
                  <a:gd name="T0" fmla="*/ 0 w 199"/>
                  <a:gd name="T1" fmla="*/ 0 h 203"/>
                  <a:gd name="T2" fmla="*/ 0 w 199"/>
                  <a:gd name="T3" fmla="*/ 0 h 203"/>
                  <a:gd name="T4" fmla="*/ 0 w 199"/>
                  <a:gd name="T5" fmla="*/ 0 h 203"/>
                  <a:gd name="T6" fmla="*/ 0 w 199"/>
                  <a:gd name="T7" fmla="*/ 0 h 203"/>
                  <a:gd name="T8" fmla="*/ 0 w 199"/>
                  <a:gd name="T9" fmla="*/ 0 h 203"/>
                  <a:gd name="T10" fmla="*/ 0 w 199"/>
                  <a:gd name="T11" fmla="*/ 0 h 203"/>
                  <a:gd name="T12" fmla="*/ 0 w 199"/>
                  <a:gd name="T13" fmla="*/ 0 h 203"/>
                  <a:gd name="T14" fmla="*/ 0 w 199"/>
                  <a:gd name="T15" fmla="*/ 0 h 203"/>
                  <a:gd name="T16" fmla="*/ 0 w 199"/>
                  <a:gd name="T17" fmla="*/ 0 h 203"/>
                  <a:gd name="T18" fmla="*/ 0 w 199"/>
                  <a:gd name="T19" fmla="*/ 0 h 203"/>
                  <a:gd name="T20" fmla="*/ 0 w 199"/>
                  <a:gd name="T21" fmla="*/ 0 h 203"/>
                  <a:gd name="T22" fmla="*/ 0 w 199"/>
                  <a:gd name="T23" fmla="*/ 0 h 203"/>
                  <a:gd name="T24" fmla="*/ 0 w 199"/>
                  <a:gd name="T25" fmla="*/ 0 h 2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9" h="203">
                    <a:moveTo>
                      <a:pt x="2" y="1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02"/>
                    </a:lnTo>
                    <a:lnTo>
                      <a:pt x="0" y="203"/>
                    </a:lnTo>
                    <a:lnTo>
                      <a:pt x="1" y="203"/>
                    </a:lnTo>
                    <a:lnTo>
                      <a:pt x="198" y="203"/>
                    </a:lnTo>
                    <a:lnTo>
                      <a:pt x="199" y="203"/>
                    </a:lnTo>
                    <a:lnTo>
                      <a:pt x="199" y="202"/>
                    </a:lnTo>
                    <a:lnTo>
                      <a:pt x="199" y="2"/>
                    </a:lnTo>
                    <a:lnTo>
                      <a:pt x="199" y="0"/>
                    </a:lnTo>
                    <a:lnTo>
                      <a:pt x="198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8" name="Freeform 286"/>
              <p:cNvSpPr>
                <a:spLocks/>
              </p:cNvSpPr>
              <p:nvPr userDrawn="1"/>
            </p:nvSpPr>
            <p:spPr bwMode="auto">
              <a:xfrm>
                <a:off x="139" y="272"/>
                <a:ext cx="66" cy="85"/>
              </a:xfrm>
              <a:custGeom>
                <a:avLst/>
                <a:gdLst>
                  <a:gd name="T0" fmla="*/ 0 w 198"/>
                  <a:gd name="T1" fmla="*/ 0 h 254"/>
                  <a:gd name="T2" fmla="*/ 0 w 198"/>
                  <a:gd name="T3" fmla="*/ 0 h 254"/>
                  <a:gd name="T4" fmla="*/ 0 w 198"/>
                  <a:gd name="T5" fmla="*/ 0 h 254"/>
                  <a:gd name="T6" fmla="*/ 0 w 198"/>
                  <a:gd name="T7" fmla="*/ 0 h 254"/>
                  <a:gd name="T8" fmla="*/ 0 w 198"/>
                  <a:gd name="T9" fmla="*/ 0 h 254"/>
                  <a:gd name="T10" fmla="*/ 0 w 198"/>
                  <a:gd name="T11" fmla="*/ 0 h 254"/>
                  <a:gd name="T12" fmla="*/ 0 w 198"/>
                  <a:gd name="T13" fmla="*/ 0 h 254"/>
                  <a:gd name="T14" fmla="*/ 0 w 198"/>
                  <a:gd name="T15" fmla="*/ 0 h 254"/>
                  <a:gd name="T16" fmla="*/ 0 w 198"/>
                  <a:gd name="T17" fmla="*/ 0 h 254"/>
                  <a:gd name="T18" fmla="*/ 0 w 198"/>
                  <a:gd name="T19" fmla="*/ 0 h 254"/>
                  <a:gd name="T20" fmla="*/ 0 w 198"/>
                  <a:gd name="T21" fmla="*/ 0 h 254"/>
                  <a:gd name="T22" fmla="*/ 0 w 198"/>
                  <a:gd name="T23" fmla="*/ 0 h 254"/>
                  <a:gd name="T24" fmla="*/ 0 w 198"/>
                  <a:gd name="T25" fmla="*/ 0 h 254"/>
                  <a:gd name="T26" fmla="*/ 0 w 198"/>
                  <a:gd name="T27" fmla="*/ 0 h 254"/>
                  <a:gd name="T28" fmla="*/ 0 w 198"/>
                  <a:gd name="T29" fmla="*/ 0 h 254"/>
                  <a:gd name="T30" fmla="*/ 0 w 198"/>
                  <a:gd name="T31" fmla="*/ 0 h 254"/>
                  <a:gd name="T32" fmla="*/ 0 w 198"/>
                  <a:gd name="T33" fmla="*/ 0 h 254"/>
                  <a:gd name="T34" fmla="*/ 0 w 198"/>
                  <a:gd name="T35" fmla="*/ 0 h 254"/>
                  <a:gd name="T36" fmla="*/ 0 w 198"/>
                  <a:gd name="T37" fmla="*/ 0 h 254"/>
                  <a:gd name="T38" fmla="*/ 0 w 198"/>
                  <a:gd name="T39" fmla="*/ 0 h 254"/>
                  <a:gd name="T40" fmla="*/ 0 w 198"/>
                  <a:gd name="T41" fmla="*/ 0 h 254"/>
                  <a:gd name="T42" fmla="*/ 0 w 198"/>
                  <a:gd name="T43" fmla="*/ 0 h 254"/>
                  <a:gd name="T44" fmla="*/ 0 w 198"/>
                  <a:gd name="T45" fmla="*/ 0 h 254"/>
                  <a:gd name="T46" fmla="*/ 0 w 198"/>
                  <a:gd name="T47" fmla="*/ 0 h 254"/>
                  <a:gd name="T48" fmla="*/ 0 w 198"/>
                  <a:gd name="T49" fmla="*/ 0 h 254"/>
                  <a:gd name="T50" fmla="*/ 0 w 198"/>
                  <a:gd name="T51" fmla="*/ 0 h 254"/>
                  <a:gd name="T52" fmla="*/ 0 w 198"/>
                  <a:gd name="T53" fmla="*/ 0 h 254"/>
                  <a:gd name="T54" fmla="*/ 0 w 198"/>
                  <a:gd name="T55" fmla="*/ 0 h 254"/>
                  <a:gd name="T56" fmla="*/ 0 w 198"/>
                  <a:gd name="T57" fmla="*/ 0 h 25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98" h="254">
                    <a:moveTo>
                      <a:pt x="197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0" y="32"/>
                    </a:lnTo>
                    <a:lnTo>
                      <a:pt x="1" y="52"/>
                    </a:lnTo>
                    <a:lnTo>
                      <a:pt x="4" y="69"/>
                    </a:lnTo>
                    <a:lnTo>
                      <a:pt x="8" y="85"/>
                    </a:lnTo>
                    <a:lnTo>
                      <a:pt x="12" y="101"/>
                    </a:lnTo>
                    <a:lnTo>
                      <a:pt x="17" y="115"/>
                    </a:lnTo>
                    <a:lnTo>
                      <a:pt x="25" y="129"/>
                    </a:lnTo>
                    <a:lnTo>
                      <a:pt x="32" y="142"/>
                    </a:lnTo>
                    <a:lnTo>
                      <a:pt x="41" y="154"/>
                    </a:lnTo>
                    <a:lnTo>
                      <a:pt x="52" y="166"/>
                    </a:lnTo>
                    <a:lnTo>
                      <a:pt x="65" y="177"/>
                    </a:lnTo>
                    <a:lnTo>
                      <a:pt x="78" y="189"/>
                    </a:lnTo>
                    <a:lnTo>
                      <a:pt x="93" y="199"/>
                    </a:lnTo>
                    <a:lnTo>
                      <a:pt x="110" y="210"/>
                    </a:lnTo>
                    <a:lnTo>
                      <a:pt x="128" y="220"/>
                    </a:lnTo>
                    <a:lnTo>
                      <a:pt x="149" y="230"/>
                    </a:lnTo>
                    <a:lnTo>
                      <a:pt x="185" y="247"/>
                    </a:lnTo>
                    <a:lnTo>
                      <a:pt x="197" y="252"/>
                    </a:lnTo>
                    <a:lnTo>
                      <a:pt x="198" y="254"/>
                    </a:lnTo>
                    <a:lnTo>
                      <a:pt x="198" y="252"/>
                    </a:lnTo>
                    <a:lnTo>
                      <a:pt x="198" y="1"/>
                    </a:lnTo>
                    <a:lnTo>
                      <a:pt x="198" y="0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9" name="Freeform 287"/>
              <p:cNvSpPr>
                <a:spLocks/>
              </p:cNvSpPr>
              <p:nvPr userDrawn="1"/>
            </p:nvSpPr>
            <p:spPr bwMode="auto">
              <a:xfrm>
                <a:off x="242" y="272"/>
                <a:ext cx="67" cy="85"/>
              </a:xfrm>
              <a:custGeom>
                <a:avLst/>
                <a:gdLst>
                  <a:gd name="T0" fmla="*/ 0 w 199"/>
                  <a:gd name="T1" fmla="*/ 0 h 254"/>
                  <a:gd name="T2" fmla="*/ 0 w 199"/>
                  <a:gd name="T3" fmla="*/ 0 h 254"/>
                  <a:gd name="T4" fmla="*/ 0 w 199"/>
                  <a:gd name="T5" fmla="*/ 0 h 254"/>
                  <a:gd name="T6" fmla="*/ 0 w 199"/>
                  <a:gd name="T7" fmla="*/ 0 h 254"/>
                  <a:gd name="T8" fmla="*/ 0 w 199"/>
                  <a:gd name="T9" fmla="*/ 0 h 254"/>
                  <a:gd name="T10" fmla="*/ 0 w 199"/>
                  <a:gd name="T11" fmla="*/ 0 h 254"/>
                  <a:gd name="T12" fmla="*/ 0 w 199"/>
                  <a:gd name="T13" fmla="*/ 0 h 254"/>
                  <a:gd name="T14" fmla="*/ 0 w 199"/>
                  <a:gd name="T15" fmla="*/ 0 h 254"/>
                  <a:gd name="T16" fmla="*/ 0 w 199"/>
                  <a:gd name="T17" fmla="*/ 0 h 254"/>
                  <a:gd name="T18" fmla="*/ 0 w 199"/>
                  <a:gd name="T19" fmla="*/ 0 h 254"/>
                  <a:gd name="T20" fmla="*/ 0 w 199"/>
                  <a:gd name="T21" fmla="*/ 0 h 254"/>
                  <a:gd name="T22" fmla="*/ 0 w 199"/>
                  <a:gd name="T23" fmla="*/ 0 h 254"/>
                  <a:gd name="T24" fmla="*/ 0 w 199"/>
                  <a:gd name="T25" fmla="*/ 0 h 254"/>
                  <a:gd name="T26" fmla="*/ 0 w 199"/>
                  <a:gd name="T27" fmla="*/ 0 h 254"/>
                  <a:gd name="T28" fmla="*/ 0 w 199"/>
                  <a:gd name="T29" fmla="*/ 0 h 254"/>
                  <a:gd name="T30" fmla="*/ 0 w 199"/>
                  <a:gd name="T31" fmla="*/ 0 h 254"/>
                  <a:gd name="T32" fmla="*/ 0 w 199"/>
                  <a:gd name="T33" fmla="*/ 0 h 254"/>
                  <a:gd name="T34" fmla="*/ 0 w 199"/>
                  <a:gd name="T35" fmla="*/ 0 h 254"/>
                  <a:gd name="T36" fmla="*/ 0 w 199"/>
                  <a:gd name="T37" fmla="*/ 0 h 254"/>
                  <a:gd name="T38" fmla="*/ 0 w 199"/>
                  <a:gd name="T39" fmla="*/ 0 h 254"/>
                  <a:gd name="T40" fmla="*/ 0 w 199"/>
                  <a:gd name="T41" fmla="*/ 0 h 254"/>
                  <a:gd name="T42" fmla="*/ 0 w 199"/>
                  <a:gd name="T43" fmla="*/ 0 h 254"/>
                  <a:gd name="T44" fmla="*/ 0 w 199"/>
                  <a:gd name="T45" fmla="*/ 0 h 254"/>
                  <a:gd name="T46" fmla="*/ 0 w 199"/>
                  <a:gd name="T47" fmla="*/ 0 h 254"/>
                  <a:gd name="T48" fmla="*/ 0 w 199"/>
                  <a:gd name="T49" fmla="*/ 0 h 254"/>
                  <a:gd name="T50" fmla="*/ 0 w 199"/>
                  <a:gd name="T51" fmla="*/ 0 h 254"/>
                  <a:gd name="T52" fmla="*/ 0 w 199"/>
                  <a:gd name="T53" fmla="*/ 0 h 2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" h="254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51"/>
                    </a:lnTo>
                    <a:lnTo>
                      <a:pt x="0" y="254"/>
                    </a:lnTo>
                    <a:lnTo>
                      <a:pt x="1" y="252"/>
                    </a:lnTo>
                    <a:lnTo>
                      <a:pt x="11" y="247"/>
                    </a:lnTo>
                    <a:lnTo>
                      <a:pt x="64" y="221"/>
                    </a:lnTo>
                    <a:lnTo>
                      <a:pt x="86" y="208"/>
                    </a:lnTo>
                    <a:lnTo>
                      <a:pt x="106" y="197"/>
                    </a:lnTo>
                    <a:lnTo>
                      <a:pt x="123" y="185"/>
                    </a:lnTo>
                    <a:lnTo>
                      <a:pt x="138" y="172"/>
                    </a:lnTo>
                    <a:lnTo>
                      <a:pt x="151" y="161"/>
                    </a:lnTo>
                    <a:lnTo>
                      <a:pt x="163" y="148"/>
                    </a:lnTo>
                    <a:lnTo>
                      <a:pt x="172" y="135"/>
                    </a:lnTo>
                    <a:lnTo>
                      <a:pt x="180" y="120"/>
                    </a:lnTo>
                    <a:lnTo>
                      <a:pt x="186" y="106"/>
                    </a:lnTo>
                    <a:lnTo>
                      <a:pt x="191" y="91"/>
                    </a:lnTo>
                    <a:lnTo>
                      <a:pt x="195" y="72"/>
                    </a:lnTo>
                    <a:lnTo>
                      <a:pt x="198" y="54"/>
                    </a:lnTo>
                    <a:lnTo>
                      <a:pt x="199" y="35"/>
                    </a:lnTo>
                    <a:lnTo>
                      <a:pt x="199" y="14"/>
                    </a:lnTo>
                    <a:lnTo>
                      <a:pt x="199" y="1"/>
                    </a:lnTo>
                    <a:lnTo>
                      <a:pt x="199" y="0"/>
                    </a:lnTo>
                    <a:lnTo>
                      <a:pt x="19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0" name="Freeform 288"/>
              <p:cNvSpPr>
                <a:spLocks/>
              </p:cNvSpPr>
              <p:nvPr userDrawn="1"/>
            </p:nvSpPr>
            <p:spPr bwMode="auto">
              <a:xfrm>
                <a:off x="145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4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6" y="22"/>
                    </a:lnTo>
                    <a:lnTo>
                      <a:pt x="18" y="30"/>
                    </a:lnTo>
                    <a:lnTo>
                      <a:pt x="21" y="36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6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7" y="43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7" y="38"/>
                    </a:lnTo>
                    <a:lnTo>
                      <a:pt x="9" y="31"/>
                    </a:lnTo>
                    <a:lnTo>
                      <a:pt x="12" y="26"/>
                    </a:lnTo>
                    <a:lnTo>
                      <a:pt x="12" y="21"/>
                    </a:lnTo>
                    <a:lnTo>
                      <a:pt x="13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10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1" name="Freeform 289"/>
              <p:cNvSpPr>
                <a:spLocks/>
              </p:cNvSpPr>
              <p:nvPr userDrawn="1"/>
            </p:nvSpPr>
            <p:spPr bwMode="auto">
              <a:xfrm>
                <a:off x="145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4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6" y="22"/>
                    </a:lnTo>
                    <a:lnTo>
                      <a:pt x="18" y="30"/>
                    </a:lnTo>
                    <a:lnTo>
                      <a:pt x="21" y="36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6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7" y="43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7" y="38"/>
                    </a:lnTo>
                    <a:lnTo>
                      <a:pt x="9" y="31"/>
                    </a:lnTo>
                    <a:lnTo>
                      <a:pt x="12" y="26"/>
                    </a:lnTo>
                    <a:lnTo>
                      <a:pt x="12" y="21"/>
                    </a:lnTo>
                    <a:lnTo>
                      <a:pt x="13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10" y="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2" name="Freeform 290"/>
              <p:cNvSpPr>
                <a:spLocks/>
              </p:cNvSpPr>
              <p:nvPr userDrawn="1"/>
            </p:nvSpPr>
            <p:spPr bwMode="auto">
              <a:xfrm>
                <a:off x="167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w 27"/>
                  <a:gd name="T115" fmla="*/ 0 h 55"/>
                  <a:gd name="T116" fmla="*/ 0 w 27"/>
                  <a:gd name="T117" fmla="*/ 0 h 55"/>
                  <a:gd name="T118" fmla="*/ 0 w 27"/>
                  <a:gd name="T119" fmla="*/ 0 h 55"/>
                  <a:gd name="T120" fmla="*/ 0 w 27"/>
                  <a:gd name="T121" fmla="*/ 0 h 5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20"/>
                    </a:lnTo>
                    <a:lnTo>
                      <a:pt x="15" y="26"/>
                    </a:lnTo>
                    <a:lnTo>
                      <a:pt x="18" y="33"/>
                    </a:lnTo>
                    <a:lnTo>
                      <a:pt x="22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3" y="40"/>
                    </a:lnTo>
                    <a:lnTo>
                      <a:pt x="5" y="38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2" y="21"/>
                    </a:lnTo>
                    <a:lnTo>
                      <a:pt x="12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3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3" name="Freeform 291"/>
              <p:cNvSpPr>
                <a:spLocks/>
              </p:cNvSpPr>
              <p:nvPr userDrawn="1"/>
            </p:nvSpPr>
            <p:spPr bwMode="auto">
              <a:xfrm>
                <a:off x="167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w 27"/>
                  <a:gd name="T115" fmla="*/ 0 h 55"/>
                  <a:gd name="T116" fmla="*/ 0 w 27"/>
                  <a:gd name="T117" fmla="*/ 0 h 55"/>
                  <a:gd name="T118" fmla="*/ 0 w 27"/>
                  <a:gd name="T119" fmla="*/ 0 h 55"/>
                  <a:gd name="T120" fmla="*/ 0 w 27"/>
                  <a:gd name="T121" fmla="*/ 0 h 5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20"/>
                    </a:lnTo>
                    <a:lnTo>
                      <a:pt x="15" y="26"/>
                    </a:lnTo>
                    <a:lnTo>
                      <a:pt x="18" y="33"/>
                    </a:lnTo>
                    <a:lnTo>
                      <a:pt x="22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3" y="40"/>
                    </a:lnTo>
                    <a:lnTo>
                      <a:pt x="5" y="38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2" y="21"/>
                    </a:lnTo>
                    <a:lnTo>
                      <a:pt x="12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3" y="1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4" name="Freeform 292"/>
              <p:cNvSpPr>
                <a:spLocks/>
              </p:cNvSpPr>
              <p:nvPr userDrawn="1"/>
            </p:nvSpPr>
            <p:spPr bwMode="auto">
              <a:xfrm>
                <a:off x="156" y="252"/>
                <a:ext cx="9" cy="17"/>
              </a:xfrm>
              <a:custGeom>
                <a:avLst/>
                <a:gdLst>
                  <a:gd name="T0" fmla="*/ 0 w 27"/>
                  <a:gd name="T1" fmla="*/ 0 h 53"/>
                  <a:gd name="T2" fmla="*/ 0 w 27"/>
                  <a:gd name="T3" fmla="*/ 0 h 53"/>
                  <a:gd name="T4" fmla="*/ 0 w 27"/>
                  <a:gd name="T5" fmla="*/ 0 h 53"/>
                  <a:gd name="T6" fmla="*/ 0 w 27"/>
                  <a:gd name="T7" fmla="*/ 0 h 53"/>
                  <a:gd name="T8" fmla="*/ 0 w 27"/>
                  <a:gd name="T9" fmla="*/ 0 h 53"/>
                  <a:gd name="T10" fmla="*/ 0 w 27"/>
                  <a:gd name="T11" fmla="*/ 0 h 53"/>
                  <a:gd name="T12" fmla="*/ 0 w 27"/>
                  <a:gd name="T13" fmla="*/ 0 h 53"/>
                  <a:gd name="T14" fmla="*/ 0 w 27"/>
                  <a:gd name="T15" fmla="*/ 0 h 53"/>
                  <a:gd name="T16" fmla="*/ 0 w 27"/>
                  <a:gd name="T17" fmla="*/ 0 h 53"/>
                  <a:gd name="T18" fmla="*/ 0 w 27"/>
                  <a:gd name="T19" fmla="*/ 0 h 53"/>
                  <a:gd name="T20" fmla="*/ 0 w 27"/>
                  <a:gd name="T21" fmla="*/ 0 h 53"/>
                  <a:gd name="T22" fmla="*/ 0 w 27"/>
                  <a:gd name="T23" fmla="*/ 0 h 53"/>
                  <a:gd name="T24" fmla="*/ 0 w 27"/>
                  <a:gd name="T25" fmla="*/ 0 h 53"/>
                  <a:gd name="T26" fmla="*/ 0 w 27"/>
                  <a:gd name="T27" fmla="*/ 0 h 53"/>
                  <a:gd name="T28" fmla="*/ 0 w 27"/>
                  <a:gd name="T29" fmla="*/ 0 h 53"/>
                  <a:gd name="T30" fmla="*/ 0 w 27"/>
                  <a:gd name="T31" fmla="*/ 0 h 53"/>
                  <a:gd name="T32" fmla="*/ 0 w 27"/>
                  <a:gd name="T33" fmla="*/ 0 h 53"/>
                  <a:gd name="T34" fmla="*/ 0 w 27"/>
                  <a:gd name="T35" fmla="*/ 0 h 53"/>
                  <a:gd name="T36" fmla="*/ 0 w 27"/>
                  <a:gd name="T37" fmla="*/ 0 h 53"/>
                  <a:gd name="T38" fmla="*/ 0 w 27"/>
                  <a:gd name="T39" fmla="*/ 0 h 53"/>
                  <a:gd name="T40" fmla="*/ 0 w 27"/>
                  <a:gd name="T41" fmla="*/ 0 h 53"/>
                  <a:gd name="T42" fmla="*/ 0 w 27"/>
                  <a:gd name="T43" fmla="*/ 0 h 53"/>
                  <a:gd name="T44" fmla="*/ 0 w 27"/>
                  <a:gd name="T45" fmla="*/ 0 h 53"/>
                  <a:gd name="T46" fmla="*/ 0 w 27"/>
                  <a:gd name="T47" fmla="*/ 0 h 53"/>
                  <a:gd name="T48" fmla="*/ 0 w 27"/>
                  <a:gd name="T49" fmla="*/ 0 h 53"/>
                  <a:gd name="T50" fmla="*/ 0 w 27"/>
                  <a:gd name="T51" fmla="*/ 0 h 53"/>
                  <a:gd name="T52" fmla="*/ 0 w 27"/>
                  <a:gd name="T53" fmla="*/ 0 h 53"/>
                  <a:gd name="T54" fmla="*/ 0 w 27"/>
                  <a:gd name="T55" fmla="*/ 0 h 53"/>
                  <a:gd name="T56" fmla="*/ 0 w 27"/>
                  <a:gd name="T57" fmla="*/ 0 h 53"/>
                  <a:gd name="T58" fmla="*/ 0 w 27"/>
                  <a:gd name="T59" fmla="*/ 0 h 53"/>
                  <a:gd name="T60" fmla="*/ 0 w 27"/>
                  <a:gd name="T61" fmla="*/ 0 h 53"/>
                  <a:gd name="T62" fmla="*/ 0 w 27"/>
                  <a:gd name="T63" fmla="*/ 0 h 53"/>
                  <a:gd name="T64" fmla="*/ 0 w 27"/>
                  <a:gd name="T65" fmla="*/ 0 h 53"/>
                  <a:gd name="T66" fmla="*/ 0 w 27"/>
                  <a:gd name="T67" fmla="*/ 0 h 53"/>
                  <a:gd name="T68" fmla="*/ 0 w 27"/>
                  <a:gd name="T69" fmla="*/ 0 h 53"/>
                  <a:gd name="T70" fmla="*/ 0 w 27"/>
                  <a:gd name="T71" fmla="*/ 0 h 53"/>
                  <a:gd name="T72" fmla="*/ 0 w 27"/>
                  <a:gd name="T73" fmla="*/ 0 h 53"/>
                  <a:gd name="T74" fmla="*/ 0 w 27"/>
                  <a:gd name="T75" fmla="*/ 0 h 53"/>
                  <a:gd name="T76" fmla="*/ 0 w 27"/>
                  <a:gd name="T77" fmla="*/ 0 h 53"/>
                  <a:gd name="T78" fmla="*/ 0 w 27"/>
                  <a:gd name="T79" fmla="*/ 0 h 53"/>
                  <a:gd name="T80" fmla="*/ 0 w 27"/>
                  <a:gd name="T81" fmla="*/ 0 h 53"/>
                  <a:gd name="T82" fmla="*/ 0 w 27"/>
                  <a:gd name="T83" fmla="*/ 0 h 53"/>
                  <a:gd name="T84" fmla="*/ 0 w 27"/>
                  <a:gd name="T85" fmla="*/ 0 h 53"/>
                  <a:gd name="T86" fmla="*/ 0 w 27"/>
                  <a:gd name="T87" fmla="*/ 0 h 53"/>
                  <a:gd name="T88" fmla="*/ 0 w 27"/>
                  <a:gd name="T89" fmla="*/ 0 h 53"/>
                  <a:gd name="T90" fmla="*/ 0 w 27"/>
                  <a:gd name="T91" fmla="*/ 0 h 53"/>
                  <a:gd name="T92" fmla="*/ 0 w 27"/>
                  <a:gd name="T93" fmla="*/ 0 h 5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7" h="53">
                    <a:moveTo>
                      <a:pt x="14" y="0"/>
                    </a:moveTo>
                    <a:lnTo>
                      <a:pt x="15" y="1"/>
                    </a:lnTo>
                    <a:lnTo>
                      <a:pt x="15" y="3"/>
                    </a:lnTo>
                    <a:lnTo>
                      <a:pt x="18" y="4"/>
                    </a:lnTo>
                    <a:lnTo>
                      <a:pt x="19" y="5"/>
                    </a:lnTo>
                    <a:lnTo>
                      <a:pt x="18" y="6"/>
                    </a:lnTo>
                    <a:lnTo>
                      <a:pt x="16" y="8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5" y="21"/>
                    </a:lnTo>
                    <a:lnTo>
                      <a:pt x="16" y="28"/>
                    </a:lnTo>
                    <a:lnTo>
                      <a:pt x="20" y="35"/>
                    </a:lnTo>
                    <a:lnTo>
                      <a:pt x="25" y="40"/>
                    </a:lnTo>
                    <a:lnTo>
                      <a:pt x="27" y="41"/>
                    </a:lnTo>
                    <a:lnTo>
                      <a:pt x="25" y="43"/>
                    </a:lnTo>
                    <a:lnTo>
                      <a:pt x="24" y="43"/>
                    </a:lnTo>
                    <a:lnTo>
                      <a:pt x="20" y="41"/>
                    </a:lnTo>
                    <a:lnTo>
                      <a:pt x="18" y="41"/>
                    </a:lnTo>
                    <a:lnTo>
                      <a:pt x="16" y="41"/>
                    </a:lnTo>
                    <a:lnTo>
                      <a:pt x="15" y="53"/>
                    </a:lnTo>
                    <a:lnTo>
                      <a:pt x="12" y="53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1"/>
                    </a:lnTo>
                    <a:lnTo>
                      <a:pt x="2" y="43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1" y="41"/>
                    </a:lnTo>
                    <a:lnTo>
                      <a:pt x="3" y="39"/>
                    </a:lnTo>
                    <a:lnTo>
                      <a:pt x="7" y="35"/>
                    </a:lnTo>
                    <a:lnTo>
                      <a:pt x="10" y="28"/>
                    </a:lnTo>
                    <a:lnTo>
                      <a:pt x="11" y="19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10" y="8"/>
                    </a:lnTo>
                    <a:lnTo>
                      <a:pt x="9" y="6"/>
                    </a:lnTo>
                    <a:lnTo>
                      <a:pt x="7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5" name="Freeform 293"/>
              <p:cNvSpPr>
                <a:spLocks/>
              </p:cNvSpPr>
              <p:nvPr userDrawn="1"/>
            </p:nvSpPr>
            <p:spPr bwMode="auto">
              <a:xfrm>
                <a:off x="156" y="252"/>
                <a:ext cx="9" cy="17"/>
              </a:xfrm>
              <a:custGeom>
                <a:avLst/>
                <a:gdLst>
                  <a:gd name="T0" fmla="*/ 0 w 27"/>
                  <a:gd name="T1" fmla="*/ 0 h 53"/>
                  <a:gd name="T2" fmla="*/ 0 w 27"/>
                  <a:gd name="T3" fmla="*/ 0 h 53"/>
                  <a:gd name="T4" fmla="*/ 0 w 27"/>
                  <a:gd name="T5" fmla="*/ 0 h 53"/>
                  <a:gd name="T6" fmla="*/ 0 w 27"/>
                  <a:gd name="T7" fmla="*/ 0 h 53"/>
                  <a:gd name="T8" fmla="*/ 0 w 27"/>
                  <a:gd name="T9" fmla="*/ 0 h 53"/>
                  <a:gd name="T10" fmla="*/ 0 w 27"/>
                  <a:gd name="T11" fmla="*/ 0 h 53"/>
                  <a:gd name="T12" fmla="*/ 0 w 27"/>
                  <a:gd name="T13" fmla="*/ 0 h 53"/>
                  <a:gd name="T14" fmla="*/ 0 w 27"/>
                  <a:gd name="T15" fmla="*/ 0 h 53"/>
                  <a:gd name="T16" fmla="*/ 0 w 27"/>
                  <a:gd name="T17" fmla="*/ 0 h 53"/>
                  <a:gd name="T18" fmla="*/ 0 w 27"/>
                  <a:gd name="T19" fmla="*/ 0 h 53"/>
                  <a:gd name="T20" fmla="*/ 0 w 27"/>
                  <a:gd name="T21" fmla="*/ 0 h 53"/>
                  <a:gd name="T22" fmla="*/ 0 w 27"/>
                  <a:gd name="T23" fmla="*/ 0 h 53"/>
                  <a:gd name="T24" fmla="*/ 0 w 27"/>
                  <a:gd name="T25" fmla="*/ 0 h 53"/>
                  <a:gd name="T26" fmla="*/ 0 w 27"/>
                  <a:gd name="T27" fmla="*/ 0 h 53"/>
                  <a:gd name="T28" fmla="*/ 0 w 27"/>
                  <a:gd name="T29" fmla="*/ 0 h 53"/>
                  <a:gd name="T30" fmla="*/ 0 w 27"/>
                  <a:gd name="T31" fmla="*/ 0 h 53"/>
                  <a:gd name="T32" fmla="*/ 0 w 27"/>
                  <a:gd name="T33" fmla="*/ 0 h 53"/>
                  <a:gd name="T34" fmla="*/ 0 w 27"/>
                  <a:gd name="T35" fmla="*/ 0 h 53"/>
                  <a:gd name="T36" fmla="*/ 0 w 27"/>
                  <a:gd name="T37" fmla="*/ 0 h 53"/>
                  <a:gd name="T38" fmla="*/ 0 w 27"/>
                  <a:gd name="T39" fmla="*/ 0 h 53"/>
                  <a:gd name="T40" fmla="*/ 0 w 27"/>
                  <a:gd name="T41" fmla="*/ 0 h 53"/>
                  <a:gd name="T42" fmla="*/ 0 w 27"/>
                  <a:gd name="T43" fmla="*/ 0 h 53"/>
                  <a:gd name="T44" fmla="*/ 0 w 27"/>
                  <a:gd name="T45" fmla="*/ 0 h 53"/>
                  <a:gd name="T46" fmla="*/ 0 w 27"/>
                  <a:gd name="T47" fmla="*/ 0 h 53"/>
                  <a:gd name="T48" fmla="*/ 0 w 27"/>
                  <a:gd name="T49" fmla="*/ 0 h 53"/>
                  <a:gd name="T50" fmla="*/ 0 w 27"/>
                  <a:gd name="T51" fmla="*/ 0 h 53"/>
                  <a:gd name="T52" fmla="*/ 0 w 27"/>
                  <a:gd name="T53" fmla="*/ 0 h 53"/>
                  <a:gd name="T54" fmla="*/ 0 w 27"/>
                  <a:gd name="T55" fmla="*/ 0 h 53"/>
                  <a:gd name="T56" fmla="*/ 0 w 27"/>
                  <a:gd name="T57" fmla="*/ 0 h 53"/>
                  <a:gd name="T58" fmla="*/ 0 w 27"/>
                  <a:gd name="T59" fmla="*/ 0 h 53"/>
                  <a:gd name="T60" fmla="*/ 0 w 27"/>
                  <a:gd name="T61" fmla="*/ 0 h 53"/>
                  <a:gd name="T62" fmla="*/ 0 w 27"/>
                  <a:gd name="T63" fmla="*/ 0 h 53"/>
                  <a:gd name="T64" fmla="*/ 0 w 27"/>
                  <a:gd name="T65" fmla="*/ 0 h 53"/>
                  <a:gd name="T66" fmla="*/ 0 w 27"/>
                  <a:gd name="T67" fmla="*/ 0 h 53"/>
                  <a:gd name="T68" fmla="*/ 0 w 27"/>
                  <a:gd name="T69" fmla="*/ 0 h 53"/>
                  <a:gd name="T70" fmla="*/ 0 w 27"/>
                  <a:gd name="T71" fmla="*/ 0 h 53"/>
                  <a:gd name="T72" fmla="*/ 0 w 27"/>
                  <a:gd name="T73" fmla="*/ 0 h 53"/>
                  <a:gd name="T74" fmla="*/ 0 w 27"/>
                  <a:gd name="T75" fmla="*/ 0 h 53"/>
                  <a:gd name="T76" fmla="*/ 0 w 27"/>
                  <a:gd name="T77" fmla="*/ 0 h 53"/>
                  <a:gd name="T78" fmla="*/ 0 w 27"/>
                  <a:gd name="T79" fmla="*/ 0 h 53"/>
                  <a:gd name="T80" fmla="*/ 0 w 27"/>
                  <a:gd name="T81" fmla="*/ 0 h 53"/>
                  <a:gd name="T82" fmla="*/ 0 w 27"/>
                  <a:gd name="T83" fmla="*/ 0 h 53"/>
                  <a:gd name="T84" fmla="*/ 0 w 27"/>
                  <a:gd name="T85" fmla="*/ 0 h 53"/>
                  <a:gd name="T86" fmla="*/ 0 w 27"/>
                  <a:gd name="T87" fmla="*/ 0 h 53"/>
                  <a:gd name="T88" fmla="*/ 0 w 27"/>
                  <a:gd name="T89" fmla="*/ 0 h 53"/>
                  <a:gd name="T90" fmla="*/ 0 w 27"/>
                  <a:gd name="T91" fmla="*/ 0 h 53"/>
                  <a:gd name="T92" fmla="*/ 0 w 27"/>
                  <a:gd name="T93" fmla="*/ 0 h 5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7" h="53">
                    <a:moveTo>
                      <a:pt x="14" y="0"/>
                    </a:moveTo>
                    <a:lnTo>
                      <a:pt x="15" y="1"/>
                    </a:lnTo>
                    <a:lnTo>
                      <a:pt x="15" y="3"/>
                    </a:lnTo>
                    <a:lnTo>
                      <a:pt x="18" y="4"/>
                    </a:lnTo>
                    <a:lnTo>
                      <a:pt x="19" y="5"/>
                    </a:lnTo>
                    <a:lnTo>
                      <a:pt x="18" y="6"/>
                    </a:lnTo>
                    <a:lnTo>
                      <a:pt x="16" y="8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5" y="21"/>
                    </a:lnTo>
                    <a:lnTo>
                      <a:pt x="16" y="28"/>
                    </a:lnTo>
                    <a:lnTo>
                      <a:pt x="20" y="35"/>
                    </a:lnTo>
                    <a:lnTo>
                      <a:pt x="25" y="40"/>
                    </a:lnTo>
                    <a:lnTo>
                      <a:pt x="27" y="41"/>
                    </a:lnTo>
                    <a:lnTo>
                      <a:pt x="25" y="43"/>
                    </a:lnTo>
                    <a:lnTo>
                      <a:pt x="24" y="43"/>
                    </a:lnTo>
                    <a:lnTo>
                      <a:pt x="20" y="41"/>
                    </a:lnTo>
                    <a:lnTo>
                      <a:pt x="18" y="41"/>
                    </a:lnTo>
                    <a:lnTo>
                      <a:pt x="16" y="41"/>
                    </a:lnTo>
                    <a:lnTo>
                      <a:pt x="15" y="53"/>
                    </a:lnTo>
                    <a:lnTo>
                      <a:pt x="12" y="53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1"/>
                    </a:lnTo>
                    <a:lnTo>
                      <a:pt x="2" y="43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1" y="41"/>
                    </a:lnTo>
                    <a:lnTo>
                      <a:pt x="3" y="39"/>
                    </a:lnTo>
                    <a:lnTo>
                      <a:pt x="7" y="35"/>
                    </a:lnTo>
                    <a:lnTo>
                      <a:pt x="10" y="28"/>
                    </a:lnTo>
                    <a:lnTo>
                      <a:pt x="11" y="19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10" y="8"/>
                    </a:lnTo>
                    <a:lnTo>
                      <a:pt x="9" y="6"/>
                    </a:lnTo>
                    <a:lnTo>
                      <a:pt x="7" y="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6" name="Freeform 294"/>
              <p:cNvSpPr>
                <a:spLocks/>
              </p:cNvSpPr>
              <p:nvPr userDrawn="1"/>
            </p:nvSpPr>
            <p:spPr bwMode="auto">
              <a:xfrm>
                <a:off x="178" y="252"/>
                <a:ext cx="9" cy="17"/>
              </a:xfrm>
              <a:custGeom>
                <a:avLst/>
                <a:gdLst>
                  <a:gd name="T0" fmla="*/ 0 w 28"/>
                  <a:gd name="T1" fmla="*/ 0 h 53"/>
                  <a:gd name="T2" fmla="*/ 0 w 28"/>
                  <a:gd name="T3" fmla="*/ 0 h 53"/>
                  <a:gd name="T4" fmla="*/ 0 w 28"/>
                  <a:gd name="T5" fmla="*/ 0 h 53"/>
                  <a:gd name="T6" fmla="*/ 0 w 28"/>
                  <a:gd name="T7" fmla="*/ 0 h 53"/>
                  <a:gd name="T8" fmla="*/ 0 w 28"/>
                  <a:gd name="T9" fmla="*/ 0 h 53"/>
                  <a:gd name="T10" fmla="*/ 0 w 28"/>
                  <a:gd name="T11" fmla="*/ 0 h 53"/>
                  <a:gd name="T12" fmla="*/ 0 w 28"/>
                  <a:gd name="T13" fmla="*/ 0 h 53"/>
                  <a:gd name="T14" fmla="*/ 0 w 28"/>
                  <a:gd name="T15" fmla="*/ 0 h 53"/>
                  <a:gd name="T16" fmla="*/ 0 w 28"/>
                  <a:gd name="T17" fmla="*/ 0 h 53"/>
                  <a:gd name="T18" fmla="*/ 0 w 28"/>
                  <a:gd name="T19" fmla="*/ 0 h 53"/>
                  <a:gd name="T20" fmla="*/ 0 w 28"/>
                  <a:gd name="T21" fmla="*/ 0 h 53"/>
                  <a:gd name="T22" fmla="*/ 0 w 28"/>
                  <a:gd name="T23" fmla="*/ 0 h 53"/>
                  <a:gd name="T24" fmla="*/ 0 w 28"/>
                  <a:gd name="T25" fmla="*/ 0 h 53"/>
                  <a:gd name="T26" fmla="*/ 0 w 28"/>
                  <a:gd name="T27" fmla="*/ 0 h 53"/>
                  <a:gd name="T28" fmla="*/ 0 w 28"/>
                  <a:gd name="T29" fmla="*/ 0 h 53"/>
                  <a:gd name="T30" fmla="*/ 0 w 28"/>
                  <a:gd name="T31" fmla="*/ 0 h 53"/>
                  <a:gd name="T32" fmla="*/ 0 w 28"/>
                  <a:gd name="T33" fmla="*/ 0 h 53"/>
                  <a:gd name="T34" fmla="*/ 0 w 28"/>
                  <a:gd name="T35" fmla="*/ 0 h 53"/>
                  <a:gd name="T36" fmla="*/ 0 w 28"/>
                  <a:gd name="T37" fmla="*/ 0 h 53"/>
                  <a:gd name="T38" fmla="*/ 0 w 28"/>
                  <a:gd name="T39" fmla="*/ 0 h 53"/>
                  <a:gd name="T40" fmla="*/ 0 w 28"/>
                  <a:gd name="T41" fmla="*/ 0 h 53"/>
                  <a:gd name="T42" fmla="*/ 0 w 28"/>
                  <a:gd name="T43" fmla="*/ 0 h 53"/>
                  <a:gd name="T44" fmla="*/ 0 w 28"/>
                  <a:gd name="T45" fmla="*/ 0 h 53"/>
                  <a:gd name="T46" fmla="*/ 0 w 28"/>
                  <a:gd name="T47" fmla="*/ 0 h 53"/>
                  <a:gd name="T48" fmla="*/ 0 w 28"/>
                  <a:gd name="T49" fmla="*/ 0 h 53"/>
                  <a:gd name="T50" fmla="*/ 0 w 28"/>
                  <a:gd name="T51" fmla="*/ 0 h 53"/>
                  <a:gd name="T52" fmla="*/ 0 w 28"/>
                  <a:gd name="T53" fmla="*/ 0 h 53"/>
                  <a:gd name="T54" fmla="*/ 0 w 28"/>
                  <a:gd name="T55" fmla="*/ 0 h 53"/>
                  <a:gd name="T56" fmla="*/ 0 w 28"/>
                  <a:gd name="T57" fmla="*/ 0 h 53"/>
                  <a:gd name="T58" fmla="*/ 0 w 28"/>
                  <a:gd name="T59" fmla="*/ 0 h 53"/>
                  <a:gd name="T60" fmla="*/ 0 w 28"/>
                  <a:gd name="T61" fmla="*/ 0 h 53"/>
                  <a:gd name="T62" fmla="*/ 0 w 28"/>
                  <a:gd name="T63" fmla="*/ 0 h 53"/>
                  <a:gd name="T64" fmla="*/ 0 w 28"/>
                  <a:gd name="T65" fmla="*/ 0 h 53"/>
                  <a:gd name="T66" fmla="*/ 0 w 28"/>
                  <a:gd name="T67" fmla="*/ 0 h 53"/>
                  <a:gd name="T68" fmla="*/ 0 w 28"/>
                  <a:gd name="T69" fmla="*/ 0 h 53"/>
                  <a:gd name="T70" fmla="*/ 0 w 28"/>
                  <a:gd name="T71" fmla="*/ 0 h 53"/>
                  <a:gd name="T72" fmla="*/ 0 w 28"/>
                  <a:gd name="T73" fmla="*/ 0 h 53"/>
                  <a:gd name="T74" fmla="*/ 0 w 28"/>
                  <a:gd name="T75" fmla="*/ 0 h 53"/>
                  <a:gd name="T76" fmla="*/ 0 w 28"/>
                  <a:gd name="T77" fmla="*/ 0 h 53"/>
                  <a:gd name="T78" fmla="*/ 0 w 28"/>
                  <a:gd name="T79" fmla="*/ 0 h 53"/>
                  <a:gd name="T80" fmla="*/ 0 w 28"/>
                  <a:gd name="T81" fmla="*/ 0 h 53"/>
                  <a:gd name="T82" fmla="*/ 0 w 28"/>
                  <a:gd name="T83" fmla="*/ 0 h 53"/>
                  <a:gd name="T84" fmla="*/ 0 w 28"/>
                  <a:gd name="T85" fmla="*/ 0 h 53"/>
                  <a:gd name="T86" fmla="*/ 0 w 28"/>
                  <a:gd name="T87" fmla="*/ 0 h 53"/>
                  <a:gd name="T88" fmla="*/ 0 w 28"/>
                  <a:gd name="T89" fmla="*/ 0 h 53"/>
                  <a:gd name="T90" fmla="*/ 0 w 28"/>
                  <a:gd name="T91" fmla="*/ 0 h 53"/>
                  <a:gd name="T92" fmla="*/ 0 w 28"/>
                  <a:gd name="T93" fmla="*/ 0 h 53"/>
                  <a:gd name="T94" fmla="*/ 0 w 28"/>
                  <a:gd name="T95" fmla="*/ 0 h 53"/>
                  <a:gd name="T96" fmla="*/ 0 w 28"/>
                  <a:gd name="T97" fmla="*/ 0 h 53"/>
                  <a:gd name="T98" fmla="*/ 0 w 28"/>
                  <a:gd name="T99" fmla="*/ 0 h 53"/>
                  <a:gd name="T100" fmla="*/ 0 w 28"/>
                  <a:gd name="T101" fmla="*/ 0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8" h="53">
                    <a:moveTo>
                      <a:pt x="15" y="0"/>
                    </a:moveTo>
                    <a:lnTo>
                      <a:pt x="15" y="0"/>
                    </a:lnTo>
                    <a:lnTo>
                      <a:pt x="20" y="5"/>
                    </a:lnTo>
                    <a:lnTo>
                      <a:pt x="18" y="6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5" y="12"/>
                    </a:lnTo>
                    <a:lnTo>
                      <a:pt x="16" y="18"/>
                    </a:lnTo>
                    <a:lnTo>
                      <a:pt x="17" y="25"/>
                    </a:lnTo>
                    <a:lnTo>
                      <a:pt x="18" y="31"/>
                    </a:lnTo>
                    <a:lnTo>
                      <a:pt x="21" y="35"/>
                    </a:lnTo>
                    <a:lnTo>
                      <a:pt x="24" y="39"/>
                    </a:lnTo>
                    <a:lnTo>
                      <a:pt x="26" y="40"/>
                    </a:lnTo>
                    <a:lnTo>
                      <a:pt x="28" y="41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21" y="41"/>
                    </a:lnTo>
                    <a:lnTo>
                      <a:pt x="18" y="41"/>
                    </a:lnTo>
                    <a:lnTo>
                      <a:pt x="17" y="41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41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3" y="43"/>
                    </a:lnTo>
                    <a:lnTo>
                      <a:pt x="2" y="43"/>
                    </a:lnTo>
                    <a:lnTo>
                      <a:pt x="0" y="41"/>
                    </a:lnTo>
                    <a:lnTo>
                      <a:pt x="2" y="41"/>
                    </a:lnTo>
                    <a:lnTo>
                      <a:pt x="4" y="39"/>
                    </a:lnTo>
                    <a:lnTo>
                      <a:pt x="7" y="35"/>
                    </a:lnTo>
                    <a:lnTo>
                      <a:pt x="11" y="28"/>
                    </a:lnTo>
                    <a:lnTo>
                      <a:pt x="12" y="19"/>
                    </a:lnTo>
                    <a:lnTo>
                      <a:pt x="13" y="12"/>
                    </a:lnTo>
                    <a:lnTo>
                      <a:pt x="13" y="9"/>
                    </a:lnTo>
                    <a:lnTo>
                      <a:pt x="12" y="9"/>
                    </a:lnTo>
                    <a:lnTo>
                      <a:pt x="11" y="8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11" y="4"/>
                    </a:lnTo>
                    <a:lnTo>
                      <a:pt x="12" y="3"/>
                    </a:lnTo>
                    <a:lnTo>
                      <a:pt x="13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7" name="Freeform 295"/>
              <p:cNvSpPr>
                <a:spLocks/>
              </p:cNvSpPr>
              <p:nvPr userDrawn="1"/>
            </p:nvSpPr>
            <p:spPr bwMode="auto">
              <a:xfrm>
                <a:off x="189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w 27"/>
                  <a:gd name="T115" fmla="*/ 0 h 55"/>
                  <a:gd name="T116" fmla="*/ 0 w 27"/>
                  <a:gd name="T117" fmla="*/ 0 h 55"/>
                  <a:gd name="T118" fmla="*/ 0 w 27"/>
                  <a:gd name="T119" fmla="*/ 0 h 55"/>
                  <a:gd name="T120" fmla="*/ 0 w 27"/>
                  <a:gd name="T121" fmla="*/ 0 h 55"/>
                  <a:gd name="T122" fmla="*/ 0 w 27"/>
                  <a:gd name="T123" fmla="*/ 0 h 5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" h="55">
                    <a:moveTo>
                      <a:pt x="14" y="0"/>
                    </a:moveTo>
                    <a:lnTo>
                      <a:pt x="14" y="0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5" y="20"/>
                    </a:lnTo>
                    <a:lnTo>
                      <a:pt x="15" y="26"/>
                    </a:lnTo>
                    <a:lnTo>
                      <a:pt x="18" y="33"/>
                    </a:lnTo>
                    <a:lnTo>
                      <a:pt x="22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4" y="44"/>
                    </a:lnTo>
                    <a:lnTo>
                      <a:pt x="20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2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6" y="38"/>
                    </a:lnTo>
                    <a:lnTo>
                      <a:pt x="9" y="31"/>
                    </a:lnTo>
                    <a:lnTo>
                      <a:pt x="11" y="26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1" y="4"/>
                    </a:lnTo>
                    <a:lnTo>
                      <a:pt x="13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8" name="Freeform 296"/>
              <p:cNvSpPr>
                <a:spLocks/>
              </p:cNvSpPr>
              <p:nvPr userDrawn="1"/>
            </p:nvSpPr>
            <p:spPr bwMode="auto">
              <a:xfrm>
                <a:off x="189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w 27"/>
                  <a:gd name="T115" fmla="*/ 0 h 55"/>
                  <a:gd name="T116" fmla="*/ 0 w 27"/>
                  <a:gd name="T117" fmla="*/ 0 h 55"/>
                  <a:gd name="T118" fmla="*/ 0 w 27"/>
                  <a:gd name="T119" fmla="*/ 0 h 55"/>
                  <a:gd name="T120" fmla="*/ 0 w 27"/>
                  <a:gd name="T121" fmla="*/ 0 h 55"/>
                  <a:gd name="T122" fmla="*/ 0 w 27"/>
                  <a:gd name="T123" fmla="*/ 0 h 5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" h="55">
                    <a:moveTo>
                      <a:pt x="14" y="0"/>
                    </a:moveTo>
                    <a:lnTo>
                      <a:pt x="14" y="0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5" y="20"/>
                    </a:lnTo>
                    <a:lnTo>
                      <a:pt x="15" y="26"/>
                    </a:lnTo>
                    <a:lnTo>
                      <a:pt x="18" y="33"/>
                    </a:lnTo>
                    <a:lnTo>
                      <a:pt x="22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4" y="44"/>
                    </a:lnTo>
                    <a:lnTo>
                      <a:pt x="20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2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6" y="38"/>
                    </a:lnTo>
                    <a:lnTo>
                      <a:pt x="9" y="31"/>
                    </a:lnTo>
                    <a:lnTo>
                      <a:pt x="11" y="26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1" y="4"/>
                    </a:lnTo>
                    <a:lnTo>
                      <a:pt x="13" y="1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9" name="Freeform 297"/>
              <p:cNvSpPr>
                <a:spLocks/>
              </p:cNvSpPr>
              <p:nvPr userDrawn="1"/>
            </p:nvSpPr>
            <p:spPr bwMode="auto">
              <a:xfrm>
                <a:off x="250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4" y="1"/>
                    </a:lnTo>
                    <a:lnTo>
                      <a:pt x="15" y="3"/>
                    </a:lnTo>
                    <a:lnTo>
                      <a:pt x="17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5" y="22"/>
                    </a:lnTo>
                    <a:lnTo>
                      <a:pt x="18" y="30"/>
                    </a:lnTo>
                    <a:lnTo>
                      <a:pt x="21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4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2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5" y="38"/>
                    </a:lnTo>
                    <a:lnTo>
                      <a:pt x="9" y="30"/>
                    </a:lnTo>
                    <a:lnTo>
                      <a:pt x="12" y="22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2" y="3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0" name="Freeform 298"/>
              <p:cNvSpPr>
                <a:spLocks/>
              </p:cNvSpPr>
              <p:nvPr userDrawn="1"/>
            </p:nvSpPr>
            <p:spPr bwMode="auto">
              <a:xfrm>
                <a:off x="272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4" y="1"/>
                    </a:lnTo>
                    <a:lnTo>
                      <a:pt x="15" y="3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5" y="22"/>
                    </a:lnTo>
                    <a:lnTo>
                      <a:pt x="18" y="30"/>
                    </a:lnTo>
                    <a:lnTo>
                      <a:pt x="20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4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2"/>
                    </a:lnTo>
                    <a:lnTo>
                      <a:pt x="2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6"/>
                    </a:lnTo>
                    <a:lnTo>
                      <a:pt x="10" y="30"/>
                    </a:lnTo>
                    <a:lnTo>
                      <a:pt x="10" y="26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1" y="9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11" y="3"/>
                    </a:lnTo>
                    <a:lnTo>
                      <a:pt x="13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1" name="Freeform 299"/>
              <p:cNvSpPr>
                <a:spLocks/>
              </p:cNvSpPr>
              <p:nvPr userDrawn="1"/>
            </p:nvSpPr>
            <p:spPr bwMode="auto">
              <a:xfrm>
                <a:off x="261" y="25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5" y="1"/>
                    </a:lnTo>
                    <a:lnTo>
                      <a:pt x="16" y="4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5" y="13"/>
                    </a:lnTo>
                    <a:lnTo>
                      <a:pt x="16" y="19"/>
                    </a:lnTo>
                    <a:lnTo>
                      <a:pt x="17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17" y="42"/>
                    </a:lnTo>
                    <a:lnTo>
                      <a:pt x="15" y="54"/>
                    </a:lnTo>
                    <a:lnTo>
                      <a:pt x="13" y="54"/>
                    </a:lnTo>
                    <a:lnTo>
                      <a:pt x="11" y="42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2" y="41"/>
                    </a:lnTo>
                    <a:lnTo>
                      <a:pt x="4" y="39"/>
                    </a:lnTo>
                    <a:lnTo>
                      <a:pt x="7" y="36"/>
                    </a:lnTo>
                    <a:lnTo>
                      <a:pt x="11" y="29"/>
                    </a:lnTo>
                    <a:lnTo>
                      <a:pt x="12" y="26"/>
                    </a:lnTo>
                    <a:lnTo>
                      <a:pt x="12" y="20"/>
                    </a:lnTo>
                    <a:lnTo>
                      <a:pt x="12" y="19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1" y="9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2" name="Freeform 300"/>
              <p:cNvSpPr>
                <a:spLocks/>
              </p:cNvSpPr>
              <p:nvPr userDrawn="1"/>
            </p:nvSpPr>
            <p:spPr bwMode="auto">
              <a:xfrm>
                <a:off x="261" y="25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5" y="1"/>
                    </a:lnTo>
                    <a:lnTo>
                      <a:pt x="16" y="4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5" y="13"/>
                    </a:lnTo>
                    <a:lnTo>
                      <a:pt x="16" y="19"/>
                    </a:lnTo>
                    <a:lnTo>
                      <a:pt x="17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17" y="42"/>
                    </a:lnTo>
                    <a:lnTo>
                      <a:pt x="15" y="54"/>
                    </a:lnTo>
                    <a:lnTo>
                      <a:pt x="13" y="54"/>
                    </a:lnTo>
                    <a:lnTo>
                      <a:pt x="11" y="42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2" y="41"/>
                    </a:lnTo>
                    <a:lnTo>
                      <a:pt x="4" y="39"/>
                    </a:lnTo>
                    <a:lnTo>
                      <a:pt x="7" y="36"/>
                    </a:lnTo>
                    <a:lnTo>
                      <a:pt x="11" y="29"/>
                    </a:lnTo>
                    <a:lnTo>
                      <a:pt x="12" y="26"/>
                    </a:lnTo>
                    <a:lnTo>
                      <a:pt x="12" y="20"/>
                    </a:lnTo>
                    <a:lnTo>
                      <a:pt x="12" y="19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1" y="9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3" name="Freeform 301"/>
              <p:cNvSpPr>
                <a:spLocks/>
              </p:cNvSpPr>
              <p:nvPr userDrawn="1"/>
            </p:nvSpPr>
            <p:spPr bwMode="auto">
              <a:xfrm>
                <a:off x="282" y="251"/>
                <a:ext cx="10" cy="18"/>
              </a:xfrm>
              <a:custGeom>
                <a:avLst/>
                <a:gdLst>
                  <a:gd name="T0" fmla="*/ 0 w 29"/>
                  <a:gd name="T1" fmla="*/ 0 h 54"/>
                  <a:gd name="T2" fmla="*/ 0 w 29"/>
                  <a:gd name="T3" fmla="*/ 0 h 54"/>
                  <a:gd name="T4" fmla="*/ 0 w 29"/>
                  <a:gd name="T5" fmla="*/ 0 h 54"/>
                  <a:gd name="T6" fmla="*/ 0 w 29"/>
                  <a:gd name="T7" fmla="*/ 0 h 54"/>
                  <a:gd name="T8" fmla="*/ 0 w 29"/>
                  <a:gd name="T9" fmla="*/ 0 h 54"/>
                  <a:gd name="T10" fmla="*/ 0 w 29"/>
                  <a:gd name="T11" fmla="*/ 0 h 54"/>
                  <a:gd name="T12" fmla="*/ 0 w 29"/>
                  <a:gd name="T13" fmla="*/ 0 h 54"/>
                  <a:gd name="T14" fmla="*/ 0 w 29"/>
                  <a:gd name="T15" fmla="*/ 0 h 54"/>
                  <a:gd name="T16" fmla="*/ 0 w 29"/>
                  <a:gd name="T17" fmla="*/ 0 h 54"/>
                  <a:gd name="T18" fmla="*/ 0 w 29"/>
                  <a:gd name="T19" fmla="*/ 0 h 54"/>
                  <a:gd name="T20" fmla="*/ 0 w 29"/>
                  <a:gd name="T21" fmla="*/ 0 h 54"/>
                  <a:gd name="T22" fmla="*/ 0 w 29"/>
                  <a:gd name="T23" fmla="*/ 0 h 54"/>
                  <a:gd name="T24" fmla="*/ 0 w 29"/>
                  <a:gd name="T25" fmla="*/ 0 h 54"/>
                  <a:gd name="T26" fmla="*/ 0 w 29"/>
                  <a:gd name="T27" fmla="*/ 0 h 54"/>
                  <a:gd name="T28" fmla="*/ 0 w 29"/>
                  <a:gd name="T29" fmla="*/ 0 h 54"/>
                  <a:gd name="T30" fmla="*/ 0 w 29"/>
                  <a:gd name="T31" fmla="*/ 0 h 54"/>
                  <a:gd name="T32" fmla="*/ 0 w 29"/>
                  <a:gd name="T33" fmla="*/ 0 h 54"/>
                  <a:gd name="T34" fmla="*/ 0 w 29"/>
                  <a:gd name="T35" fmla="*/ 0 h 54"/>
                  <a:gd name="T36" fmla="*/ 0 w 29"/>
                  <a:gd name="T37" fmla="*/ 0 h 54"/>
                  <a:gd name="T38" fmla="*/ 0 w 29"/>
                  <a:gd name="T39" fmla="*/ 0 h 54"/>
                  <a:gd name="T40" fmla="*/ 0 w 29"/>
                  <a:gd name="T41" fmla="*/ 0 h 54"/>
                  <a:gd name="T42" fmla="*/ 0 w 29"/>
                  <a:gd name="T43" fmla="*/ 0 h 54"/>
                  <a:gd name="T44" fmla="*/ 0 w 29"/>
                  <a:gd name="T45" fmla="*/ 0 h 54"/>
                  <a:gd name="T46" fmla="*/ 0 w 29"/>
                  <a:gd name="T47" fmla="*/ 0 h 54"/>
                  <a:gd name="T48" fmla="*/ 0 w 29"/>
                  <a:gd name="T49" fmla="*/ 0 h 54"/>
                  <a:gd name="T50" fmla="*/ 0 w 29"/>
                  <a:gd name="T51" fmla="*/ 0 h 54"/>
                  <a:gd name="T52" fmla="*/ 0 w 29"/>
                  <a:gd name="T53" fmla="*/ 0 h 54"/>
                  <a:gd name="T54" fmla="*/ 0 w 29"/>
                  <a:gd name="T55" fmla="*/ 0 h 54"/>
                  <a:gd name="T56" fmla="*/ 0 w 29"/>
                  <a:gd name="T57" fmla="*/ 0 h 54"/>
                  <a:gd name="T58" fmla="*/ 0 w 29"/>
                  <a:gd name="T59" fmla="*/ 0 h 54"/>
                  <a:gd name="T60" fmla="*/ 0 w 29"/>
                  <a:gd name="T61" fmla="*/ 0 h 54"/>
                  <a:gd name="T62" fmla="*/ 0 w 29"/>
                  <a:gd name="T63" fmla="*/ 0 h 54"/>
                  <a:gd name="T64" fmla="*/ 0 w 29"/>
                  <a:gd name="T65" fmla="*/ 0 h 54"/>
                  <a:gd name="T66" fmla="*/ 0 w 29"/>
                  <a:gd name="T67" fmla="*/ 0 h 54"/>
                  <a:gd name="T68" fmla="*/ 0 w 29"/>
                  <a:gd name="T69" fmla="*/ 0 h 54"/>
                  <a:gd name="T70" fmla="*/ 0 w 29"/>
                  <a:gd name="T71" fmla="*/ 0 h 54"/>
                  <a:gd name="T72" fmla="*/ 0 w 29"/>
                  <a:gd name="T73" fmla="*/ 0 h 54"/>
                  <a:gd name="T74" fmla="*/ 0 w 29"/>
                  <a:gd name="T75" fmla="*/ 0 h 54"/>
                  <a:gd name="T76" fmla="*/ 0 w 29"/>
                  <a:gd name="T77" fmla="*/ 0 h 54"/>
                  <a:gd name="T78" fmla="*/ 0 w 29"/>
                  <a:gd name="T79" fmla="*/ 0 h 54"/>
                  <a:gd name="T80" fmla="*/ 0 w 29"/>
                  <a:gd name="T81" fmla="*/ 0 h 54"/>
                  <a:gd name="T82" fmla="*/ 0 w 29"/>
                  <a:gd name="T83" fmla="*/ 0 h 54"/>
                  <a:gd name="T84" fmla="*/ 0 w 29"/>
                  <a:gd name="T85" fmla="*/ 0 h 54"/>
                  <a:gd name="T86" fmla="*/ 0 w 29"/>
                  <a:gd name="T87" fmla="*/ 0 h 54"/>
                  <a:gd name="T88" fmla="*/ 0 w 29"/>
                  <a:gd name="T89" fmla="*/ 0 h 54"/>
                  <a:gd name="T90" fmla="*/ 0 w 29"/>
                  <a:gd name="T91" fmla="*/ 0 h 54"/>
                  <a:gd name="T92" fmla="*/ 0 w 29"/>
                  <a:gd name="T93" fmla="*/ 0 h 54"/>
                  <a:gd name="T94" fmla="*/ 0 w 29"/>
                  <a:gd name="T95" fmla="*/ 0 h 54"/>
                  <a:gd name="T96" fmla="*/ 0 w 29"/>
                  <a:gd name="T97" fmla="*/ 0 h 54"/>
                  <a:gd name="T98" fmla="*/ 0 w 29"/>
                  <a:gd name="T99" fmla="*/ 0 h 54"/>
                  <a:gd name="T100" fmla="*/ 0 w 29"/>
                  <a:gd name="T101" fmla="*/ 0 h 54"/>
                  <a:gd name="T102" fmla="*/ 0 w 29"/>
                  <a:gd name="T103" fmla="*/ 0 h 54"/>
                  <a:gd name="T104" fmla="*/ 0 w 29"/>
                  <a:gd name="T105" fmla="*/ 0 h 54"/>
                  <a:gd name="T106" fmla="*/ 0 w 29"/>
                  <a:gd name="T107" fmla="*/ 0 h 54"/>
                  <a:gd name="T108" fmla="*/ 0 w 29"/>
                  <a:gd name="T109" fmla="*/ 0 h 54"/>
                  <a:gd name="T110" fmla="*/ 0 w 29"/>
                  <a:gd name="T111" fmla="*/ 0 h 54"/>
                  <a:gd name="T112" fmla="*/ 0 w 29"/>
                  <a:gd name="T113" fmla="*/ 0 h 54"/>
                  <a:gd name="T114" fmla="*/ 0 w 29"/>
                  <a:gd name="T115" fmla="*/ 0 h 54"/>
                  <a:gd name="T116" fmla="*/ 0 w 29"/>
                  <a:gd name="T117" fmla="*/ 0 h 54"/>
                  <a:gd name="T118" fmla="*/ 0 w 29"/>
                  <a:gd name="T119" fmla="*/ 0 h 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9" h="54">
                    <a:moveTo>
                      <a:pt x="14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6" y="13"/>
                    </a:lnTo>
                    <a:lnTo>
                      <a:pt x="16" y="19"/>
                    </a:lnTo>
                    <a:lnTo>
                      <a:pt x="17" y="26"/>
                    </a:lnTo>
                    <a:lnTo>
                      <a:pt x="20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9" y="42"/>
                    </a:lnTo>
                    <a:lnTo>
                      <a:pt x="27" y="42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17" y="42"/>
                    </a:lnTo>
                    <a:lnTo>
                      <a:pt x="16" y="54"/>
                    </a:lnTo>
                    <a:lnTo>
                      <a:pt x="13" y="54"/>
                    </a:lnTo>
                    <a:lnTo>
                      <a:pt x="12" y="42"/>
                    </a:lnTo>
                    <a:lnTo>
                      <a:pt x="3" y="44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3" y="41"/>
                    </a:lnTo>
                    <a:lnTo>
                      <a:pt x="5" y="39"/>
                    </a:lnTo>
                    <a:lnTo>
                      <a:pt x="8" y="36"/>
                    </a:lnTo>
                    <a:lnTo>
                      <a:pt x="10" y="29"/>
                    </a:lnTo>
                    <a:lnTo>
                      <a:pt x="12" y="26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4" name="Freeform 302"/>
              <p:cNvSpPr>
                <a:spLocks/>
              </p:cNvSpPr>
              <p:nvPr userDrawn="1"/>
            </p:nvSpPr>
            <p:spPr bwMode="auto">
              <a:xfrm>
                <a:off x="282" y="251"/>
                <a:ext cx="10" cy="18"/>
              </a:xfrm>
              <a:custGeom>
                <a:avLst/>
                <a:gdLst>
                  <a:gd name="T0" fmla="*/ 0 w 29"/>
                  <a:gd name="T1" fmla="*/ 0 h 54"/>
                  <a:gd name="T2" fmla="*/ 0 w 29"/>
                  <a:gd name="T3" fmla="*/ 0 h 54"/>
                  <a:gd name="T4" fmla="*/ 0 w 29"/>
                  <a:gd name="T5" fmla="*/ 0 h 54"/>
                  <a:gd name="T6" fmla="*/ 0 w 29"/>
                  <a:gd name="T7" fmla="*/ 0 h 54"/>
                  <a:gd name="T8" fmla="*/ 0 w 29"/>
                  <a:gd name="T9" fmla="*/ 0 h 54"/>
                  <a:gd name="T10" fmla="*/ 0 w 29"/>
                  <a:gd name="T11" fmla="*/ 0 h 54"/>
                  <a:gd name="T12" fmla="*/ 0 w 29"/>
                  <a:gd name="T13" fmla="*/ 0 h 54"/>
                  <a:gd name="T14" fmla="*/ 0 w 29"/>
                  <a:gd name="T15" fmla="*/ 0 h 54"/>
                  <a:gd name="T16" fmla="*/ 0 w 29"/>
                  <a:gd name="T17" fmla="*/ 0 h 54"/>
                  <a:gd name="T18" fmla="*/ 0 w 29"/>
                  <a:gd name="T19" fmla="*/ 0 h 54"/>
                  <a:gd name="T20" fmla="*/ 0 w 29"/>
                  <a:gd name="T21" fmla="*/ 0 h 54"/>
                  <a:gd name="T22" fmla="*/ 0 w 29"/>
                  <a:gd name="T23" fmla="*/ 0 h 54"/>
                  <a:gd name="T24" fmla="*/ 0 w 29"/>
                  <a:gd name="T25" fmla="*/ 0 h 54"/>
                  <a:gd name="T26" fmla="*/ 0 w 29"/>
                  <a:gd name="T27" fmla="*/ 0 h 54"/>
                  <a:gd name="T28" fmla="*/ 0 w 29"/>
                  <a:gd name="T29" fmla="*/ 0 h 54"/>
                  <a:gd name="T30" fmla="*/ 0 w 29"/>
                  <a:gd name="T31" fmla="*/ 0 h 54"/>
                  <a:gd name="T32" fmla="*/ 0 w 29"/>
                  <a:gd name="T33" fmla="*/ 0 h 54"/>
                  <a:gd name="T34" fmla="*/ 0 w 29"/>
                  <a:gd name="T35" fmla="*/ 0 h 54"/>
                  <a:gd name="T36" fmla="*/ 0 w 29"/>
                  <a:gd name="T37" fmla="*/ 0 h 54"/>
                  <a:gd name="T38" fmla="*/ 0 w 29"/>
                  <a:gd name="T39" fmla="*/ 0 h 54"/>
                  <a:gd name="T40" fmla="*/ 0 w 29"/>
                  <a:gd name="T41" fmla="*/ 0 h 54"/>
                  <a:gd name="T42" fmla="*/ 0 w 29"/>
                  <a:gd name="T43" fmla="*/ 0 h 54"/>
                  <a:gd name="T44" fmla="*/ 0 w 29"/>
                  <a:gd name="T45" fmla="*/ 0 h 54"/>
                  <a:gd name="T46" fmla="*/ 0 w 29"/>
                  <a:gd name="T47" fmla="*/ 0 h 54"/>
                  <a:gd name="T48" fmla="*/ 0 w 29"/>
                  <a:gd name="T49" fmla="*/ 0 h 54"/>
                  <a:gd name="T50" fmla="*/ 0 w 29"/>
                  <a:gd name="T51" fmla="*/ 0 h 54"/>
                  <a:gd name="T52" fmla="*/ 0 w 29"/>
                  <a:gd name="T53" fmla="*/ 0 h 54"/>
                  <a:gd name="T54" fmla="*/ 0 w 29"/>
                  <a:gd name="T55" fmla="*/ 0 h 54"/>
                  <a:gd name="T56" fmla="*/ 0 w 29"/>
                  <a:gd name="T57" fmla="*/ 0 h 54"/>
                  <a:gd name="T58" fmla="*/ 0 w 29"/>
                  <a:gd name="T59" fmla="*/ 0 h 54"/>
                  <a:gd name="T60" fmla="*/ 0 w 29"/>
                  <a:gd name="T61" fmla="*/ 0 h 54"/>
                  <a:gd name="T62" fmla="*/ 0 w 29"/>
                  <a:gd name="T63" fmla="*/ 0 h 54"/>
                  <a:gd name="T64" fmla="*/ 0 w 29"/>
                  <a:gd name="T65" fmla="*/ 0 h 54"/>
                  <a:gd name="T66" fmla="*/ 0 w 29"/>
                  <a:gd name="T67" fmla="*/ 0 h 54"/>
                  <a:gd name="T68" fmla="*/ 0 w 29"/>
                  <a:gd name="T69" fmla="*/ 0 h 54"/>
                  <a:gd name="T70" fmla="*/ 0 w 29"/>
                  <a:gd name="T71" fmla="*/ 0 h 54"/>
                  <a:gd name="T72" fmla="*/ 0 w 29"/>
                  <a:gd name="T73" fmla="*/ 0 h 54"/>
                  <a:gd name="T74" fmla="*/ 0 w 29"/>
                  <a:gd name="T75" fmla="*/ 0 h 54"/>
                  <a:gd name="T76" fmla="*/ 0 w 29"/>
                  <a:gd name="T77" fmla="*/ 0 h 54"/>
                  <a:gd name="T78" fmla="*/ 0 w 29"/>
                  <a:gd name="T79" fmla="*/ 0 h 54"/>
                  <a:gd name="T80" fmla="*/ 0 w 29"/>
                  <a:gd name="T81" fmla="*/ 0 h 54"/>
                  <a:gd name="T82" fmla="*/ 0 w 29"/>
                  <a:gd name="T83" fmla="*/ 0 h 54"/>
                  <a:gd name="T84" fmla="*/ 0 w 29"/>
                  <a:gd name="T85" fmla="*/ 0 h 54"/>
                  <a:gd name="T86" fmla="*/ 0 w 29"/>
                  <a:gd name="T87" fmla="*/ 0 h 54"/>
                  <a:gd name="T88" fmla="*/ 0 w 29"/>
                  <a:gd name="T89" fmla="*/ 0 h 54"/>
                  <a:gd name="T90" fmla="*/ 0 w 29"/>
                  <a:gd name="T91" fmla="*/ 0 h 54"/>
                  <a:gd name="T92" fmla="*/ 0 w 29"/>
                  <a:gd name="T93" fmla="*/ 0 h 54"/>
                  <a:gd name="T94" fmla="*/ 0 w 29"/>
                  <a:gd name="T95" fmla="*/ 0 h 54"/>
                  <a:gd name="T96" fmla="*/ 0 w 29"/>
                  <a:gd name="T97" fmla="*/ 0 h 54"/>
                  <a:gd name="T98" fmla="*/ 0 w 29"/>
                  <a:gd name="T99" fmla="*/ 0 h 54"/>
                  <a:gd name="T100" fmla="*/ 0 w 29"/>
                  <a:gd name="T101" fmla="*/ 0 h 54"/>
                  <a:gd name="T102" fmla="*/ 0 w 29"/>
                  <a:gd name="T103" fmla="*/ 0 h 54"/>
                  <a:gd name="T104" fmla="*/ 0 w 29"/>
                  <a:gd name="T105" fmla="*/ 0 h 54"/>
                  <a:gd name="T106" fmla="*/ 0 w 29"/>
                  <a:gd name="T107" fmla="*/ 0 h 54"/>
                  <a:gd name="T108" fmla="*/ 0 w 29"/>
                  <a:gd name="T109" fmla="*/ 0 h 54"/>
                  <a:gd name="T110" fmla="*/ 0 w 29"/>
                  <a:gd name="T111" fmla="*/ 0 h 54"/>
                  <a:gd name="T112" fmla="*/ 0 w 29"/>
                  <a:gd name="T113" fmla="*/ 0 h 54"/>
                  <a:gd name="T114" fmla="*/ 0 w 29"/>
                  <a:gd name="T115" fmla="*/ 0 h 54"/>
                  <a:gd name="T116" fmla="*/ 0 w 29"/>
                  <a:gd name="T117" fmla="*/ 0 h 54"/>
                  <a:gd name="T118" fmla="*/ 0 w 29"/>
                  <a:gd name="T119" fmla="*/ 0 h 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9" h="54">
                    <a:moveTo>
                      <a:pt x="14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6" y="13"/>
                    </a:lnTo>
                    <a:lnTo>
                      <a:pt x="16" y="19"/>
                    </a:lnTo>
                    <a:lnTo>
                      <a:pt x="17" y="26"/>
                    </a:lnTo>
                    <a:lnTo>
                      <a:pt x="20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9" y="42"/>
                    </a:lnTo>
                    <a:lnTo>
                      <a:pt x="27" y="42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17" y="42"/>
                    </a:lnTo>
                    <a:lnTo>
                      <a:pt x="16" y="54"/>
                    </a:lnTo>
                    <a:lnTo>
                      <a:pt x="13" y="54"/>
                    </a:lnTo>
                    <a:lnTo>
                      <a:pt x="12" y="42"/>
                    </a:lnTo>
                    <a:lnTo>
                      <a:pt x="3" y="44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3" y="41"/>
                    </a:lnTo>
                    <a:lnTo>
                      <a:pt x="5" y="39"/>
                    </a:lnTo>
                    <a:lnTo>
                      <a:pt x="8" y="36"/>
                    </a:lnTo>
                    <a:lnTo>
                      <a:pt x="10" y="29"/>
                    </a:lnTo>
                    <a:lnTo>
                      <a:pt x="12" y="26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5" name="Freeform 303"/>
              <p:cNvSpPr>
                <a:spLocks/>
              </p:cNvSpPr>
              <p:nvPr userDrawn="1"/>
            </p:nvSpPr>
            <p:spPr bwMode="auto">
              <a:xfrm>
                <a:off x="293" y="239"/>
                <a:ext cx="10" cy="18"/>
              </a:xfrm>
              <a:custGeom>
                <a:avLst/>
                <a:gdLst>
                  <a:gd name="T0" fmla="*/ 0 w 29"/>
                  <a:gd name="T1" fmla="*/ 0 h 55"/>
                  <a:gd name="T2" fmla="*/ 0 w 29"/>
                  <a:gd name="T3" fmla="*/ 0 h 55"/>
                  <a:gd name="T4" fmla="*/ 0 w 29"/>
                  <a:gd name="T5" fmla="*/ 0 h 55"/>
                  <a:gd name="T6" fmla="*/ 0 w 29"/>
                  <a:gd name="T7" fmla="*/ 0 h 55"/>
                  <a:gd name="T8" fmla="*/ 0 w 29"/>
                  <a:gd name="T9" fmla="*/ 0 h 55"/>
                  <a:gd name="T10" fmla="*/ 0 w 29"/>
                  <a:gd name="T11" fmla="*/ 0 h 55"/>
                  <a:gd name="T12" fmla="*/ 0 w 29"/>
                  <a:gd name="T13" fmla="*/ 0 h 55"/>
                  <a:gd name="T14" fmla="*/ 0 w 29"/>
                  <a:gd name="T15" fmla="*/ 0 h 55"/>
                  <a:gd name="T16" fmla="*/ 0 w 29"/>
                  <a:gd name="T17" fmla="*/ 0 h 55"/>
                  <a:gd name="T18" fmla="*/ 0 w 29"/>
                  <a:gd name="T19" fmla="*/ 0 h 55"/>
                  <a:gd name="T20" fmla="*/ 0 w 29"/>
                  <a:gd name="T21" fmla="*/ 0 h 55"/>
                  <a:gd name="T22" fmla="*/ 0 w 29"/>
                  <a:gd name="T23" fmla="*/ 0 h 55"/>
                  <a:gd name="T24" fmla="*/ 0 w 29"/>
                  <a:gd name="T25" fmla="*/ 0 h 55"/>
                  <a:gd name="T26" fmla="*/ 0 w 29"/>
                  <a:gd name="T27" fmla="*/ 0 h 55"/>
                  <a:gd name="T28" fmla="*/ 0 w 29"/>
                  <a:gd name="T29" fmla="*/ 0 h 55"/>
                  <a:gd name="T30" fmla="*/ 0 w 29"/>
                  <a:gd name="T31" fmla="*/ 0 h 55"/>
                  <a:gd name="T32" fmla="*/ 0 w 29"/>
                  <a:gd name="T33" fmla="*/ 0 h 55"/>
                  <a:gd name="T34" fmla="*/ 0 w 29"/>
                  <a:gd name="T35" fmla="*/ 0 h 55"/>
                  <a:gd name="T36" fmla="*/ 0 w 29"/>
                  <a:gd name="T37" fmla="*/ 0 h 55"/>
                  <a:gd name="T38" fmla="*/ 0 w 29"/>
                  <a:gd name="T39" fmla="*/ 0 h 55"/>
                  <a:gd name="T40" fmla="*/ 0 w 29"/>
                  <a:gd name="T41" fmla="*/ 0 h 55"/>
                  <a:gd name="T42" fmla="*/ 0 w 29"/>
                  <a:gd name="T43" fmla="*/ 0 h 55"/>
                  <a:gd name="T44" fmla="*/ 0 w 29"/>
                  <a:gd name="T45" fmla="*/ 0 h 55"/>
                  <a:gd name="T46" fmla="*/ 0 w 29"/>
                  <a:gd name="T47" fmla="*/ 0 h 55"/>
                  <a:gd name="T48" fmla="*/ 0 w 29"/>
                  <a:gd name="T49" fmla="*/ 0 h 55"/>
                  <a:gd name="T50" fmla="*/ 0 w 29"/>
                  <a:gd name="T51" fmla="*/ 0 h 55"/>
                  <a:gd name="T52" fmla="*/ 0 w 29"/>
                  <a:gd name="T53" fmla="*/ 0 h 55"/>
                  <a:gd name="T54" fmla="*/ 0 w 29"/>
                  <a:gd name="T55" fmla="*/ 0 h 55"/>
                  <a:gd name="T56" fmla="*/ 0 w 29"/>
                  <a:gd name="T57" fmla="*/ 0 h 55"/>
                  <a:gd name="T58" fmla="*/ 0 w 29"/>
                  <a:gd name="T59" fmla="*/ 0 h 55"/>
                  <a:gd name="T60" fmla="*/ 0 w 29"/>
                  <a:gd name="T61" fmla="*/ 0 h 55"/>
                  <a:gd name="T62" fmla="*/ 0 w 29"/>
                  <a:gd name="T63" fmla="*/ 0 h 55"/>
                  <a:gd name="T64" fmla="*/ 0 w 29"/>
                  <a:gd name="T65" fmla="*/ 0 h 55"/>
                  <a:gd name="T66" fmla="*/ 0 w 29"/>
                  <a:gd name="T67" fmla="*/ 0 h 55"/>
                  <a:gd name="T68" fmla="*/ 0 w 29"/>
                  <a:gd name="T69" fmla="*/ 0 h 55"/>
                  <a:gd name="T70" fmla="*/ 0 w 29"/>
                  <a:gd name="T71" fmla="*/ 0 h 55"/>
                  <a:gd name="T72" fmla="*/ 0 w 29"/>
                  <a:gd name="T73" fmla="*/ 0 h 55"/>
                  <a:gd name="T74" fmla="*/ 0 w 29"/>
                  <a:gd name="T75" fmla="*/ 0 h 55"/>
                  <a:gd name="T76" fmla="*/ 0 w 29"/>
                  <a:gd name="T77" fmla="*/ 0 h 55"/>
                  <a:gd name="T78" fmla="*/ 0 w 29"/>
                  <a:gd name="T79" fmla="*/ 0 h 55"/>
                  <a:gd name="T80" fmla="*/ 0 w 29"/>
                  <a:gd name="T81" fmla="*/ 0 h 55"/>
                  <a:gd name="T82" fmla="*/ 0 w 29"/>
                  <a:gd name="T83" fmla="*/ 0 h 55"/>
                  <a:gd name="T84" fmla="*/ 0 w 29"/>
                  <a:gd name="T85" fmla="*/ 0 h 55"/>
                  <a:gd name="T86" fmla="*/ 0 w 29"/>
                  <a:gd name="T87" fmla="*/ 0 h 55"/>
                  <a:gd name="T88" fmla="*/ 0 w 29"/>
                  <a:gd name="T89" fmla="*/ 0 h 55"/>
                  <a:gd name="T90" fmla="*/ 0 w 29"/>
                  <a:gd name="T91" fmla="*/ 0 h 55"/>
                  <a:gd name="T92" fmla="*/ 0 w 29"/>
                  <a:gd name="T93" fmla="*/ 0 h 55"/>
                  <a:gd name="T94" fmla="*/ 0 w 29"/>
                  <a:gd name="T95" fmla="*/ 0 h 55"/>
                  <a:gd name="T96" fmla="*/ 0 w 29"/>
                  <a:gd name="T97" fmla="*/ 0 h 55"/>
                  <a:gd name="T98" fmla="*/ 0 w 29"/>
                  <a:gd name="T99" fmla="*/ 0 h 55"/>
                  <a:gd name="T100" fmla="*/ 0 w 29"/>
                  <a:gd name="T101" fmla="*/ 0 h 55"/>
                  <a:gd name="T102" fmla="*/ 0 w 29"/>
                  <a:gd name="T103" fmla="*/ 0 h 55"/>
                  <a:gd name="T104" fmla="*/ 0 w 29"/>
                  <a:gd name="T105" fmla="*/ 0 h 5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9" h="55">
                    <a:moveTo>
                      <a:pt x="15" y="0"/>
                    </a:moveTo>
                    <a:lnTo>
                      <a:pt x="16" y="1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0" y="7"/>
                    </a:lnTo>
                    <a:lnTo>
                      <a:pt x="19" y="7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6" y="22"/>
                    </a:lnTo>
                    <a:lnTo>
                      <a:pt x="19" y="30"/>
                    </a:lnTo>
                    <a:lnTo>
                      <a:pt x="23" y="38"/>
                    </a:lnTo>
                    <a:lnTo>
                      <a:pt x="26" y="42"/>
                    </a:lnTo>
                    <a:lnTo>
                      <a:pt x="29" y="43"/>
                    </a:lnTo>
                    <a:lnTo>
                      <a:pt x="28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6" y="55"/>
                    </a:lnTo>
                    <a:lnTo>
                      <a:pt x="13" y="55"/>
                    </a:lnTo>
                    <a:lnTo>
                      <a:pt x="12" y="42"/>
                    </a:lnTo>
                    <a:lnTo>
                      <a:pt x="3" y="43"/>
                    </a:lnTo>
                    <a:lnTo>
                      <a:pt x="2" y="43"/>
                    </a:lnTo>
                    <a:lnTo>
                      <a:pt x="0" y="43"/>
                    </a:lnTo>
                    <a:lnTo>
                      <a:pt x="3" y="42"/>
                    </a:lnTo>
                    <a:lnTo>
                      <a:pt x="6" y="39"/>
                    </a:lnTo>
                    <a:lnTo>
                      <a:pt x="8" y="36"/>
                    </a:lnTo>
                    <a:lnTo>
                      <a:pt x="11" y="30"/>
                    </a:lnTo>
                    <a:lnTo>
                      <a:pt x="12" y="26"/>
                    </a:lnTo>
                    <a:lnTo>
                      <a:pt x="12" y="21"/>
                    </a:lnTo>
                    <a:lnTo>
                      <a:pt x="13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3" y="9"/>
                    </a:lnTo>
                    <a:lnTo>
                      <a:pt x="12" y="8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3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" name="Freeform 304"/>
              <p:cNvSpPr>
                <a:spLocks/>
              </p:cNvSpPr>
              <p:nvPr userDrawn="1"/>
            </p:nvSpPr>
            <p:spPr bwMode="auto">
              <a:xfrm>
                <a:off x="209" y="297"/>
                <a:ext cx="9" cy="19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7" y="28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10" y="30"/>
                    </a:lnTo>
                    <a:lnTo>
                      <a:pt x="10" y="25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7" name="Freeform 305"/>
              <p:cNvSpPr>
                <a:spLocks/>
              </p:cNvSpPr>
              <p:nvPr userDrawn="1"/>
            </p:nvSpPr>
            <p:spPr bwMode="auto">
              <a:xfrm>
                <a:off x="209" y="297"/>
                <a:ext cx="9" cy="19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7" y="28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10" y="30"/>
                    </a:lnTo>
                    <a:lnTo>
                      <a:pt x="10" y="25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8" name="Freeform 306"/>
              <p:cNvSpPr>
                <a:spLocks/>
              </p:cNvSpPr>
              <p:nvPr userDrawn="1"/>
            </p:nvSpPr>
            <p:spPr bwMode="auto">
              <a:xfrm>
                <a:off x="230" y="297"/>
                <a:ext cx="9" cy="19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4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7" y="28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9" y="30"/>
                    </a:lnTo>
                    <a:lnTo>
                      <a:pt x="10" y="25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9" name="Freeform 307"/>
              <p:cNvSpPr>
                <a:spLocks/>
              </p:cNvSpPr>
              <p:nvPr userDrawn="1"/>
            </p:nvSpPr>
            <p:spPr bwMode="auto">
              <a:xfrm>
                <a:off x="230" y="297"/>
                <a:ext cx="9" cy="19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4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7" y="28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9" y="30"/>
                    </a:lnTo>
                    <a:lnTo>
                      <a:pt x="10" y="25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0" name="Freeform 308"/>
              <p:cNvSpPr>
                <a:spLocks/>
              </p:cNvSpPr>
              <p:nvPr userDrawn="1"/>
            </p:nvSpPr>
            <p:spPr bwMode="auto">
              <a:xfrm>
                <a:off x="219" y="316"/>
                <a:ext cx="9" cy="18"/>
              </a:xfrm>
              <a:custGeom>
                <a:avLst/>
                <a:gdLst>
                  <a:gd name="T0" fmla="*/ 0 w 27"/>
                  <a:gd name="T1" fmla="*/ 0 h 53"/>
                  <a:gd name="T2" fmla="*/ 0 w 27"/>
                  <a:gd name="T3" fmla="*/ 0 h 53"/>
                  <a:gd name="T4" fmla="*/ 0 w 27"/>
                  <a:gd name="T5" fmla="*/ 0 h 53"/>
                  <a:gd name="T6" fmla="*/ 0 w 27"/>
                  <a:gd name="T7" fmla="*/ 0 h 53"/>
                  <a:gd name="T8" fmla="*/ 0 w 27"/>
                  <a:gd name="T9" fmla="*/ 0 h 53"/>
                  <a:gd name="T10" fmla="*/ 0 w 27"/>
                  <a:gd name="T11" fmla="*/ 0 h 53"/>
                  <a:gd name="T12" fmla="*/ 0 w 27"/>
                  <a:gd name="T13" fmla="*/ 0 h 53"/>
                  <a:gd name="T14" fmla="*/ 0 w 27"/>
                  <a:gd name="T15" fmla="*/ 0 h 53"/>
                  <a:gd name="T16" fmla="*/ 0 w 27"/>
                  <a:gd name="T17" fmla="*/ 0 h 53"/>
                  <a:gd name="T18" fmla="*/ 0 w 27"/>
                  <a:gd name="T19" fmla="*/ 0 h 53"/>
                  <a:gd name="T20" fmla="*/ 0 w 27"/>
                  <a:gd name="T21" fmla="*/ 0 h 53"/>
                  <a:gd name="T22" fmla="*/ 0 w 27"/>
                  <a:gd name="T23" fmla="*/ 0 h 53"/>
                  <a:gd name="T24" fmla="*/ 0 w 27"/>
                  <a:gd name="T25" fmla="*/ 0 h 53"/>
                  <a:gd name="T26" fmla="*/ 0 w 27"/>
                  <a:gd name="T27" fmla="*/ 0 h 53"/>
                  <a:gd name="T28" fmla="*/ 0 w 27"/>
                  <a:gd name="T29" fmla="*/ 0 h 53"/>
                  <a:gd name="T30" fmla="*/ 0 w 27"/>
                  <a:gd name="T31" fmla="*/ 0 h 53"/>
                  <a:gd name="T32" fmla="*/ 0 w 27"/>
                  <a:gd name="T33" fmla="*/ 0 h 53"/>
                  <a:gd name="T34" fmla="*/ 0 w 27"/>
                  <a:gd name="T35" fmla="*/ 0 h 53"/>
                  <a:gd name="T36" fmla="*/ 0 w 27"/>
                  <a:gd name="T37" fmla="*/ 0 h 53"/>
                  <a:gd name="T38" fmla="*/ 0 w 27"/>
                  <a:gd name="T39" fmla="*/ 0 h 53"/>
                  <a:gd name="T40" fmla="*/ 0 w 27"/>
                  <a:gd name="T41" fmla="*/ 0 h 53"/>
                  <a:gd name="T42" fmla="*/ 0 w 27"/>
                  <a:gd name="T43" fmla="*/ 0 h 53"/>
                  <a:gd name="T44" fmla="*/ 0 w 27"/>
                  <a:gd name="T45" fmla="*/ 0 h 53"/>
                  <a:gd name="T46" fmla="*/ 0 w 27"/>
                  <a:gd name="T47" fmla="*/ 0 h 53"/>
                  <a:gd name="T48" fmla="*/ 0 w 27"/>
                  <a:gd name="T49" fmla="*/ 0 h 53"/>
                  <a:gd name="T50" fmla="*/ 0 w 27"/>
                  <a:gd name="T51" fmla="*/ 0 h 53"/>
                  <a:gd name="T52" fmla="*/ 0 w 27"/>
                  <a:gd name="T53" fmla="*/ 0 h 53"/>
                  <a:gd name="T54" fmla="*/ 0 w 27"/>
                  <a:gd name="T55" fmla="*/ 0 h 53"/>
                  <a:gd name="T56" fmla="*/ 0 w 27"/>
                  <a:gd name="T57" fmla="*/ 0 h 53"/>
                  <a:gd name="T58" fmla="*/ 0 w 27"/>
                  <a:gd name="T59" fmla="*/ 0 h 53"/>
                  <a:gd name="T60" fmla="*/ 0 w 27"/>
                  <a:gd name="T61" fmla="*/ 0 h 53"/>
                  <a:gd name="T62" fmla="*/ 0 w 27"/>
                  <a:gd name="T63" fmla="*/ 0 h 53"/>
                  <a:gd name="T64" fmla="*/ 0 w 27"/>
                  <a:gd name="T65" fmla="*/ 0 h 53"/>
                  <a:gd name="T66" fmla="*/ 0 w 27"/>
                  <a:gd name="T67" fmla="*/ 0 h 53"/>
                  <a:gd name="T68" fmla="*/ 0 w 27"/>
                  <a:gd name="T69" fmla="*/ 0 h 53"/>
                  <a:gd name="T70" fmla="*/ 0 w 27"/>
                  <a:gd name="T71" fmla="*/ 0 h 53"/>
                  <a:gd name="T72" fmla="*/ 0 w 27"/>
                  <a:gd name="T73" fmla="*/ 0 h 53"/>
                  <a:gd name="T74" fmla="*/ 0 w 27"/>
                  <a:gd name="T75" fmla="*/ 0 h 53"/>
                  <a:gd name="T76" fmla="*/ 0 w 27"/>
                  <a:gd name="T77" fmla="*/ 0 h 53"/>
                  <a:gd name="T78" fmla="*/ 0 w 27"/>
                  <a:gd name="T79" fmla="*/ 0 h 53"/>
                  <a:gd name="T80" fmla="*/ 0 w 27"/>
                  <a:gd name="T81" fmla="*/ 0 h 53"/>
                  <a:gd name="T82" fmla="*/ 0 w 27"/>
                  <a:gd name="T83" fmla="*/ 0 h 53"/>
                  <a:gd name="T84" fmla="*/ 0 w 27"/>
                  <a:gd name="T85" fmla="*/ 0 h 53"/>
                  <a:gd name="T86" fmla="*/ 0 w 27"/>
                  <a:gd name="T87" fmla="*/ 0 h 53"/>
                  <a:gd name="T88" fmla="*/ 0 w 27"/>
                  <a:gd name="T89" fmla="*/ 0 h 53"/>
                  <a:gd name="T90" fmla="*/ 0 w 27"/>
                  <a:gd name="T91" fmla="*/ 0 h 53"/>
                  <a:gd name="T92" fmla="*/ 0 w 27"/>
                  <a:gd name="T93" fmla="*/ 0 h 53"/>
                  <a:gd name="T94" fmla="*/ 0 w 27"/>
                  <a:gd name="T95" fmla="*/ 0 h 53"/>
                  <a:gd name="T96" fmla="*/ 0 w 27"/>
                  <a:gd name="T97" fmla="*/ 0 h 53"/>
                  <a:gd name="T98" fmla="*/ 0 w 27"/>
                  <a:gd name="T99" fmla="*/ 0 h 53"/>
                  <a:gd name="T100" fmla="*/ 0 w 27"/>
                  <a:gd name="T101" fmla="*/ 0 h 53"/>
                  <a:gd name="T102" fmla="*/ 0 w 27"/>
                  <a:gd name="T103" fmla="*/ 0 h 53"/>
                  <a:gd name="T104" fmla="*/ 0 w 27"/>
                  <a:gd name="T105" fmla="*/ 0 h 53"/>
                  <a:gd name="T106" fmla="*/ 0 w 27"/>
                  <a:gd name="T107" fmla="*/ 0 h 53"/>
                  <a:gd name="T108" fmla="*/ 0 w 27"/>
                  <a:gd name="T109" fmla="*/ 0 h 53"/>
                  <a:gd name="T110" fmla="*/ 0 w 27"/>
                  <a:gd name="T111" fmla="*/ 0 h 53"/>
                  <a:gd name="T112" fmla="*/ 0 w 27"/>
                  <a:gd name="T113" fmla="*/ 0 h 53"/>
                  <a:gd name="T114" fmla="*/ 0 w 27"/>
                  <a:gd name="T115" fmla="*/ 0 h 5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3">
                    <a:moveTo>
                      <a:pt x="13" y="0"/>
                    </a:moveTo>
                    <a:lnTo>
                      <a:pt x="14" y="1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4" y="18"/>
                    </a:lnTo>
                    <a:lnTo>
                      <a:pt x="15" y="25"/>
                    </a:lnTo>
                    <a:lnTo>
                      <a:pt x="18" y="32"/>
                    </a:lnTo>
                    <a:lnTo>
                      <a:pt x="22" y="38"/>
                    </a:lnTo>
                    <a:lnTo>
                      <a:pt x="26" y="40"/>
                    </a:lnTo>
                    <a:lnTo>
                      <a:pt x="27" y="41"/>
                    </a:lnTo>
                    <a:lnTo>
                      <a:pt x="26" y="43"/>
                    </a:lnTo>
                    <a:lnTo>
                      <a:pt x="24" y="43"/>
                    </a:lnTo>
                    <a:lnTo>
                      <a:pt x="21" y="41"/>
                    </a:lnTo>
                    <a:lnTo>
                      <a:pt x="18" y="41"/>
                    </a:lnTo>
                    <a:lnTo>
                      <a:pt x="17" y="41"/>
                    </a:lnTo>
                    <a:lnTo>
                      <a:pt x="14" y="53"/>
                    </a:lnTo>
                    <a:lnTo>
                      <a:pt x="11" y="53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1"/>
                    </a:lnTo>
                    <a:lnTo>
                      <a:pt x="2" y="43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1" y="40"/>
                    </a:lnTo>
                    <a:lnTo>
                      <a:pt x="4" y="38"/>
                    </a:lnTo>
                    <a:lnTo>
                      <a:pt x="6" y="35"/>
                    </a:lnTo>
                    <a:lnTo>
                      <a:pt x="10" y="29"/>
                    </a:lnTo>
                    <a:lnTo>
                      <a:pt x="10" y="25"/>
                    </a:lnTo>
                    <a:lnTo>
                      <a:pt x="11" y="19"/>
                    </a:lnTo>
                    <a:lnTo>
                      <a:pt x="11" y="18"/>
                    </a:lnTo>
                    <a:lnTo>
                      <a:pt x="11" y="12"/>
                    </a:lnTo>
                    <a:lnTo>
                      <a:pt x="13" y="9"/>
                    </a:lnTo>
                    <a:lnTo>
                      <a:pt x="11" y="9"/>
                    </a:lnTo>
                    <a:lnTo>
                      <a:pt x="10" y="8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1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1" name="Freeform 309"/>
              <p:cNvSpPr>
                <a:spLocks/>
              </p:cNvSpPr>
              <p:nvPr userDrawn="1"/>
            </p:nvSpPr>
            <p:spPr bwMode="auto">
              <a:xfrm>
                <a:off x="209" y="33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6" y="2"/>
                    </a:lnTo>
                    <a:lnTo>
                      <a:pt x="17" y="4"/>
                    </a:lnTo>
                    <a:lnTo>
                      <a:pt x="18" y="6"/>
                    </a:lnTo>
                    <a:lnTo>
                      <a:pt x="16" y="7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4" y="18"/>
                    </a:lnTo>
                    <a:lnTo>
                      <a:pt x="16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3" y="42"/>
                    </a:lnTo>
                    <a:lnTo>
                      <a:pt x="16" y="41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9" y="30"/>
                    </a:lnTo>
                    <a:lnTo>
                      <a:pt x="10" y="24"/>
                    </a:lnTo>
                    <a:lnTo>
                      <a:pt x="10" y="20"/>
                    </a:lnTo>
                    <a:lnTo>
                      <a:pt x="12" y="18"/>
                    </a:lnTo>
                    <a:lnTo>
                      <a:pt x="12" y="11"/>
                    </a:lnTo>
                    <a:lnTo>
                      <a:pt x="12" y="10"/>
                    </a:lnTo>
                    <a:lnTo>
                      <a:pt x="12" y="9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2" name="Freeform 310"/>
              <p:cNvSpPr>
                <a:spLocks/>
              </p:cNvSpPr>
              <p:nvPr userDrawn="1"/>
            </p:nvSpPr>
            <p:spPr bwMode="auto">
              <a:xfrm>
                <a:off x="230" y="33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5" y="2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4" y="18"/>
                    </a:lnTo>
                    <a:lnTo>
                      <a:pt x="17" y="27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5" y="42"/>
                    </a:lnTo>
                    <a:lnTo>
                      <a:pt x="17" y="41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3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9" y="30"/>
                    </a:lnTo>
                    <a:lnTo>
                      <a:pt x="10" y="24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2" y="11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3" name="Freeform 311"/>
              <p:cNvSpPr>
                <a:spLocks/>
              </p:cNvSpPr>
              <p:nvPr userDrawn="1"/>
            </p:nvSpPr>
            <p:spPr bwMode="auto">
              <a:xfrm>
                <a:off x="219" y="279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5" y="2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9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4" y="42"/>
                    </a:lnTo>
                    <a:lnTo>
                      <a:pt x="17" y="41"/>
                    </a:lnTo>
                    <a:lnTo>
                      <a:pt x="14" y="54"/>
                    </a:lnTo>
                    <a:lnTo>
                      <a:pt x="11" y="54"/>
                    </a:lnTo>
                    <a:lnTo>
                      <a:pt x="10" y="41"/>
                    </a:lnTo>
                    <a:lnTo>
                      <a:pt x="2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38"/>
                    </a:lnTo>
                    <a:lnTo>
                      <a:pt x="6" y="36"/>
                    </a:lnTo>
                    <a:lnTo>
                      <a:pt x="10" y="29"/>
                    </a:lnTo>
                    <a:lnTo>
                      <a:pt x="10" y="26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11" y="13"/>
                    </a:lnTo>
                    <a:lnTo>
                      <a:pt x="13" y="10"/>
                    </a:lnTo>
                    <a:lnTo>
                      <a:pt x="11" y="9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11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4" name="Freeform 312"/>
              <p:cNvSpPr>
                <a:spLocks/>
              </p:cNvSpPr>
              <p:nvPr userDrawn="1"/>
            </p:nvSpPr>
            <p:spPr bwMode="auto">
              <a:xfrm>
                <a:off x="209" y="17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w 27"/>
                  <a:gd name="T117" fmla="*/ 0 h 54"/>
                  <a:gd name="T118" fmla="*/ 0 w 27"/>
                  <a:gd name="T119" fmla="*/ 0 h 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7" h="54">
                    <a:moveTo>
                      <a:pt x="14" y="0"/>
                    </a:moveTo>
                    <a:lnTo>
                      <a:pt x="14" y="0"/>
                    </a:lnTo>
                    <a:lnTo>
                      <a:pt x="15" y="1"/>
                    </a:lnTo>
                    <a:lnTo>
                      <a:pt x="17" y="2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5" y="13"/>
                    </a:lnTo>
                    <a:lnTo>
                      <a:pt x="15" y="18"/>
                    </a:lnTo>
                    <a:lnTo>
                      <a:pt x="17" y="28"/>
                    </a:lnTo>
                    <a:lnTo>
                      <a:pt x="20" y="36"/>
                    </a:lnTo>
                    <a:lnTo>
                      <a:pt x="24" y="40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4" y="42"/>
                    </a:lnTo>
                    <a:lnTo>
                      <a:pt x="20" y="42"/>
                    </a:lnTo>
                    <a:lnTo>
                      <a:pt x="18" y="42"/>
                    </a:lnTo>
                    <a:lnTo>
                      <a:pt x="17" y="41"/>
                    </a:lnTo>
                    <a:lnTo>
                      <a:pt x="14" y="53"/>
                    </a:lnTo>
                    <a:lnTo>
                      <a:pt x="13" y="54"/>
                    </a:lnTo>
                    <a:lnTo>
                      <a:pt x="11" y="41"/>
                    </a:lnTo>
                    <a:lnTo>
                      <a:pt x="9" y="42"/>
                    </a:lnTo>
                    <a:lnTo>
                      <a:pt x="6" y="42"/>
                    </a:lnTo>
                    <a:lnTo>
                      <a:pt x="4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40"/>
                    </a:lnTo>
                    <a:lnTo>
                      <a:pt x="6" y="37"/>
                    </a:lnTo>
                    <a:lnTo>
                      <a:pt x="9" y="31"/>
                    </a:lnTo>
                    <a:lnTo>
                      <a:pt x="11" y="26"/>
                    </a:lnTo>
                    <a:lnTo>
                      <a:pt x="11" y="20"/>
                    </a:lnTo>
                    <a:lnTo>
                      <a:pt x="13" y="18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5" name="Freeform 313"/>
              <p:cNvSpPr>
                <a:spLocks/>
              </p:cNvSpPr>
              <p:nvPr userDrawn="1"/>
            </p:nvSpPr>
            <p:spPr bwMode="auto">
              <a:xfrm>
                <a:off x="209" y="17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w 27"/>
                  <a:gd name="T117" fmla="*/ 0 h 54"/>
                  <a:gd name="T118" fmla="*/ 0 w 27"/>
                  <a:gd name="T119" fmla="*/ 0 h 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7" h="54">
                    <a:moveTo>
                      <a:pt x="14" y="0"/>
                    </a:moveTo>
                    <a:lnTo>
                      <a:pt x="14" y="0"/>
                    </a:lnTo>
                    <a:lnTo>
                      <a:pt x="15" y="1"/>
                    </a:lnTo>
                    <a:lnTo>
                      <a:pt x="17" y="2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5" y="13"/>
                    </a:lnTo>
                    <a:lnTo>
                      <a:pt x="15" y="18"/>
                    </a:lnTo>
                    <a:lnTo>
                      <a:pt x="17" y="28"/>
                    </a:lnTo>
                    <a:lnTo>
                      <a:pt x="20" y="36"/>
                    </a:lnTo>
                    <a:lnTo>
                      <a:pt x="24" y="40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4" y="42"/>
                    </a:lnTo>
                    <a:lnTo>
                      <a:pt x="20" y="42"/>
                    </a:lnTo>
                    <a:lnTo>
                      <a:pt x="18" y="42"/>
                    </a:lnTo>
                    <a:lnTo>
                      <a:pt x="17" y="41"/>
                    </a:lnTo>
                    <a:lnTo>
                      <a:pt x="14" y="53"/>
                    </a:lnTo>
                    <a:lnTo>
                      <a:pt x="13" y="54"/>
                    </a:lnTo>
                    <a:lnTo>
                      <a:pt x="11" y="41"/>
                    </a:lnTo>
                    <a:lnTo>
                      <a:pt x="9" y="42"/>
                    </a:lnTo>
                    <a:lnTo>
                      <a:pt x="6" y="42"/>
                    </a:lnTo>
                    <a:lnTo>
                      <a:pt x="4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40"/>
                    </a:lnTo>
                    <a:lnTo>
                      <a:pt x="6" y="37"/>
                    </a:lnTo>
                    <a:lnTo>
                      <a:pt x="9" y="31"/>
                    </a:lnTo>
                    <a:lnTo>
                      <a:pt x="11" y="26"/>
                    </a:lnTo>
                    <a:lnTo>
                      <a:pt x="11" y="20"/>
                    </a:lnTo>
                    <a:lnTo>
                      <a:pt x="13" y="18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6" name="Freeform 314"/>
              <p:cNvSpPr>
                <a:spLocks/>
              </p:cNvSpPr>
              <p:nvPr userDrawn="1"/>
            </p:nvSpPr>
            <p:spPr bwMode="auto">
              <a:xfrm>
                <a:off x="230" y="17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w 27"/>
                  <a:gd name="T117" fmla="*/ 0 h 54"/>
                  <a:gd name="T118" fmla="*/ 0 w 27"/>
                  <a:gd name="T119" fmla="*/ 0 h 54"/>
                  <a:gd name="T120" fmla="*/ 0 w 27"/>
                  <a:gd name="T121" fmla="*/ 0 h 54"/>
                  <a:gd name="T122" fmla="*/ 0 w 27"/>
                  <a:gd name="T123" fmla="*/ 0 h 5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5" y="42"/>
                    </a:lnTo>
                    <a:lnTo>
                      <a:pt x="21" y="42"/>
                    </a:lnTo>
                    <a:lnTo>
                      <a:pt x="18" y="42"/>
                    </a:lnTo>
                    <a:lnTo>
                      <a:pt x="17" y="41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2"/>
                    </a:lnTo>
                    <a:lnTo>
                      <a:pt x="3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5" y="36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7" name="Freeform 315"/>
              <p:cNvSpPr>
                <a:spLocks/>
              </p:cNvSpPr>
              <p:nvPr userDrawn="1"/>
            </p:nvSpPr>
            <p:spPr bwMode="auto">
              <a:xfrm>
                <a:off x="230" y="17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w 27"/>
                  <a:gd name="T117" fmla="*/ 0 h 54"/>
                  <a:gd name="T118" fmla="*/ 0 w 27"/>
                  <a:gd name="T119" fmla="*/ 0 h 54"/>
                  <a:gd name="T120" fmla="*/ 0 w 27"/>
                  <a:gd name="T121" fmla="*/ 0 h 54"/>
                  <a:gd name="T122" fmla="*/ 0 w 27"/>
                  <a:gd name="T123" fmla="*/ 0 h 5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5" y="42"/>
                    </a:lnTo>
                    <a:lnTo>
                      <a:pt x="21" y="42"/>
                    </a:lnTo>
                    <a:lnTo>
                      <a:pt x="18" y="42"/>
                    </a:lnTo>
                    <a:lnTo>
                      <a:pt x="17" y="41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2"/>
                    </a:lnTo>
                    <a:lnTo>
                      <a:pt x="3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5" y="36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8" name="Freeform 316"/>
              <p:cNvSpPr>
                <a:spLocks/>
              </p:cNvSpPr>
              <p:nvPr userDrawn="1"/>
            </p:nvSpPr>
            <p:spPr bwMode="auto">
              <a:xfrm>
                <a:off x="219" y="193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3" y="44"/>
                    </a:lnTo>
                    <a:lnTo>
                      <a:pt x="15" y="43"/>
                    </a:lnTo>
                    <a:lnTo>
                      <a:pt x="14" y="54"/>
                    </a:lnTo>
                    <a:lnTo>
                      <a:pt x="11" y="54"/>
                    </a:lnTo>
                    <a:lnTo>
                      <a:pt x="10" y="43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6"/>
                    </a:lnTo>
                    <a:lnTo>
                      <a:pt x="9" y="30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1" y="19"/>
                    </a:lnTo>
                    <a:lnTo>
                      <a:pt x="11" y="13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1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9" name="Freeform 317"/>
              <p:cNvSpPr>
                <a:spLocks/>
              </p:cNvSpPr>
              <p:nvPr userDrawn="1"/>
            </p:nvSpPr>
            <p:spPr bwMode="auto">
              <a:xfrm>
                <a:off x="219" y="193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3" y="44"/>
                    </a:lnTo>
                    <a:lnTo>
                      <a:pt x="15" y="43"/>
                    </a:lnTo>
                    <a:lnTo>
                      <a:pt x="14" y="54"/>
                    </a:lnTo>
                    <a:lnTo>
                      <a:pt x="11" y="54"/>
                    </a:lnTo>
                    <a:lnTo>
                      <a:pt x="10" y="43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6"/>
                    </a:lnTo>
                    <a:lnTo>
                      <a:pt x="9" y="30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1" y="19"/>
                    </a:lnTo>
                    <a:lnTo>
                      <a:pt x="11" y="13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1" y="1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0" name="Freeform 318"/>
              <p:cNvSpPr>
                <a:spLocks/>
              </p:cNvSpPr>
              <p:nvPr userDrawn="1"/>
            </p:nvSpPr>
            <p:spPr bwMode="auto">
              <a:xfrm>
                <a:off x="209" y="21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4">
                    <a:moveTo>
                      <a:pt x="14" y="0"/>
                    </a:moveTo>
                    <a:lnTo>
                      <a:pt x="14" y="1"/>
                    </a:lnTo>
                    <a:lnTo>
                      <a:pt x="15" y="4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5" y="19"/>
                    </a:lnTo>
                    <a:lnTo>
                      <a:pt x="17" y="26"/>
                    </a:lnTo>
                    <a:lnTo>
                      <a:pt x="18" y="31"/>
                    </a:lnTo>
                    <a:lnTo>
                      <a:pt x="20" y="35"/>
                    </a:lnTo>
                    <a:lnTo>
                      <a:pt x="24" y="40"/>
                    </a:lnTo>
                    <a:lnTo>
                      <a:pt x="26" y="41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4" y="43"/>
                    </a:lnTo>
                    <a:lnTo>
                      <a:pt x="20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4"/>
                    </a:lnTo>
                    <a:lnTo>
                      <a:pt x="13" y="54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2" y="43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1"/>
                    </a:lnTo>
                    <a:lnTo>
                      <a:pt x="4" y="40"/>
                    </a:lnTo>
                    <a:lnTo>
                      <a:pt x="7" y="35"/>
                    </a:lnTo>
                    <a:lnTo>
                      <a:pt x="10" y="28"/>
                    </a:lnTo>
                    <a:lnTo>
                      <a:pt x="11" y="21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10" y="5"/>
                    </a:lnTo>
                    <a:lnTo>
                      <a:pt x="11" y="4"/>
                    </a:lnTo>
                    <a:lnTo>
                      <a:pt x="13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1" name="Freeform 319"/>
              <p:cNvSpPr>
                <a:spLocks/>
              </p:cNvSpPr>
              <p:nvPr userDrawn="1"/>
            </p:nvSpPr>
            <p:spPr bwMode="auto">
              <a:xfrm>
                <a:off x="230" y="21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4" y="1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9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1" y="37"/>
                    </a:lnTo>
                    <a:lnTo>
                      <a:pt x="25" y="41"/>
                    </a:lnTo>
                    <a:lnTo>
                      <a:pt x="27" y="43"/>
                    </a:lnTo>
                    <a:lnTo>
                      <a:pt x="25" y="44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5" y="43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5" y="43"/>
                    </a:lnTo>
                    <a:lnTo>
                      <a:pt x="3" y="43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5" y="37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2" y="19"/>
                    </a:lnTo>
                    <a:lnTo>
                      <a:pt x="12" y="13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2" name="Freeform 320"/>
              <p:cNvSpPr>
                <a:spLocks/>
              </p:cNvSpPr>
              <p:nvPr userDrawn="1"/>
            </p:nvSpPr>
            <p:spPr bwMode="auto">
              <a:xfrm>
                <a:off x="230" y="21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4" y="1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9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1" y="37"/>
                    </a:lnTo>
                    <a:lnTo>
                      <a:pt x="25" y="41"/>
                    </a:lnTo>
                    <a:lnTo>
                      <a:pt x="27" y="43"/>
                    </a:lnTo>
                    <a:lnTo>
                      <a:pt x="25" y="44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5" y="43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5" y="43"/>
                    </a:lnTo>
                    <a:lnTo>
                      <a:pt x="3" y="43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5" y="37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2" y="19"/>
                    </a:lnTo>
                    <a:lnTo>
                      <a:pt x="12" y="13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3" name="Freeform 321"/>
              <p:cNvSpPr>
                <a:spLocks/>
              </p:cNvSpPr>
              <p:nvPr userDrawn="1"/>
            </p:nvSpPr>
            <p:spPr bwMode="auto">
              <a:xfrm>
                <a:off x="141" y="170"/>
                <a:ext cx="59" cy="61"/>
              </a:xfrm>
              <a:custGeom>
                <a:avLst/>
                <a:gdLst>
                  <a:gd name="T0" fmla="*/ 0 w 178"/>
                  <a:gd name="T1" fmla="*/ 0 h 182"/>
                  <a:gd name="T2" fmla="*/ 0 w 178"/>
                  <a:gd name="T3" fmla="*/ 0 h 182"/>
                  <a:gd name="T4" fmla="*/ 0 w 178"/>
                  <a:gd name="T5" fmla="*/ 0 h 182"/>
                  <a:gd name="T6" fmla="*/ 0 w 178"/>
                  <a:gd name="T7" fmla="*/ 0 h 182"/>
                  <a:gd name="T8" fmla="*/ 0 w 178"/>
                  <a:gd name="T9" fmla="*/ 0 h 182"/>
                  <a:gd name="T10" fmla="*/ 0 w 178"/>
                  <a:gd name="T11" fmla="*/ 0 h 182"/>
                  <a:gd name="T12" fmla="*/ 0 w 178"/>
                  <a:gd name="T13" fmla="*/ 0 h 182"/>
                  <a:gd name="T14" fmla="*/ 0 w 178"/>
                  <a:gd name="T15" fmla="*/ 0 h 182"/>
                  <a:gd name="T16" fmla="*/ 0 w 178"/>
                  <a:gd name="T17" fmla="*/ 0 h 182"/>
                  <a:gd name="T18" fmla="*/ 0 w 178"/>
                  <a:gd name="T19" fmla="*/ 0 h 182"/>
                  <a:gd name="T20" fmla="*/ 0 w 178"/>
                  <a:gd name="T21" fmla="*/ 0 h 182"/>
                  <a:gd name="T22" fmla="*/ 0 w 178"/>
                  <a:gd name="T23" fmla="*/ 0 h 182"/>
                  <a:gd name="T24" fmla="*/ 0 w 178"/>
                  <a:gd name="T25" fmla="*/ 0 h 182"/>
                  <a:gd name="T26" fmla="*/ 0 w 178"/>
                  <a:gd name="T27" fmla="*/ 0 h 182"/>
                  <a:gd name="T28" fmla="*/ 0 w 178"/>
                  <a:gd name="T29" fmla="*/ 0 h 182"/>
                  <a:gd name="T30" fmla="*/ 0 w 178"/>
                  <a:gd name="T31" fmla="*/ 0 h 182"/>
                  <a:gd name="T32" fmla="*/ 0 w 178"/>
                  <a:gd name="T33" fmla="*/ 0 h 182"/>
                  <a:gd name="T34" fmla="*/ 0 w 178"/>
                  <a:gd name="T35" fmla="*/ 0 h 182"/>
                  <a:gd name="T36" fmla="*/ 0 w 178"/>
                  <a:gd name="T37" fmla="*/ 0 h 182"/>
                  <a:gd name="T38" fmla="*/ 0 w 178"/>
                  <a:gd name="T39" fmla="*/ 0 h 182"/>
                  <a:gd name="T40" fmla="*/ 0 w 178"/>
                  <a:gd name="T41" fmla="*/ 0 h 182"/>
                  <a:gd name="T42" fmla="*/ 0 w 178"/>
                  <a:gd name="T43" fmla="*/ 0 h 182"/>
                  <a:gd name="T44" fmla="*/ 0 w 178"/>
                  <a:gd name="T45" fmla="*/ 0 h 182"/>
                  <a:gd name="T46" fmla="*/ 0 w 178"/>
                  <a:gd name="T47" fmla="*/ 0 h 182"/>
                  <a:gd name="T48" fmla="*/ 0 w 178"/>
                  <a:gd name="T49" fmla="*/ 0 h 182"/>
                  <a:gd name="T50" fmla="*/ 0 w 178"/>
                  <a:gd name="T51" fmla="*/ 0 h 182"/>
                  <a:gd name="T52" fmla="*/ 0 w 178"/>
                  <a:gd name="T53" fmla="*/ 0 h 182"/>
                  <a:gd name="T54" fmla="*/ 0 w 178"/>
                  <a:gd name="T55" fmla="*/ 0 h 182"/>
                  <a:gd name="T56" fmla="*/ 0 w 178"/>
                  <a:gd name="T57" fmla="*/ 0 h 182"/>
                  <a:gd name="T58" fmla="*/ 0 w 178"/>
                  <a:gd name="T59" fmla="*/ 0 h 182"/>
                  <a:gd name="T60" fmla="*/ 0 w 178"/>
                  <a:gd name="T61" fmla="*/ 0 h 182"/>
                  <a:gd name="T62" fmla="*/ 0 w 178"/>
                  <a:gd name="T63" fmla="*/ 0 h 182"/>
                  <a:gd name="T64" fmla="*/ 0 w 178"/>
                  <a:gd name="T65" fmla="*/ 0 h 182"/>
                  <a:gd name="T66" fmla="*/ 0 w 178"/>
                  <a:gd name="T67" fmla="*/ 0 h 182"/>
                  <a:gd name="T68" fmla="*/ 0 w 178"/>
                  <a:gd name="T69" fmla="*/ 0 h 182"/>
                  <a:gd name="T70" fmla="*/ 0 w 178"/>
                  <a:gd name="T71" fmla="*/ 0 h 182"/>
                  <a:gd name="T72" fmla="*/ 0 w 178"/>
                  <a:gd name="T73" fmla="*/ 0 h 182"/>
                  <a:gd name="T74" fmla="*/ 0 w 178"/>
                  <a:gd name="T75" fmla="*/ 0 h 182"/>
                  <a:gd name="T76" fmla="*/ 0 w 178"/>
                  <a:gd name="T77" fmla="*/ 0 h 182"/>
                  <a:gd name="T78" fmla="*/ 0 w 178"/>
                  <a:gd name="T79" fmla="*/ 0 h 182"/>
                  <a:gd name="T80" fmla="*/ 0 w 178"/>
                  <a:gd name="T81" fmla="*/ 0 h 182"/>
                  <a:gd name="T82" fmla="*/ 0 w 178"/>
                  <a:gd name="T83" fmla="*/ 0 h 182"/>
                  <a:gd name="T84" fmla="*/ 0 w 178"/>
                  <a:gd name="T85" fmla="*/ 0 h 182"/>
                  <a:gd name="T86" fmla="*/ 0 w 178"/>
                  <a:gd name="T87" fmla="*/ 0 h 182"/>
                  <a:gd name="T88" fmla="*/ 0 w 178"/>
                  <a:gd name="T89" fmla="*/ 0 h 182"/>
                  <a:gd name="T90" fmla="*/ 0 w 178"/>
                  <a:gd name="T91" fmla="*/ 0 h 182"/>
                  <a:gd name="T92" fmla="*/ 0 w 178"/>
                  <a:gd name="T93" fmla="*/ 0 h 182"/>
                  <a:gd name="T94" fmla="*/ 0 w 178"/>
                  <a:gd name="T95" fmla="*/ 0 h 182"/>
                  <a:gd name="T96" fmla="*/ 0 w 178"/>
                  <a:gd name="T97" fmla="*/ 0 h 182"/>
                  <a:gd name="T98" fmla="*/ 0 w 178"/>
                  <a:gd name="T99" fmla="*/ 0 h 182"/>
                  <a:gd name="T100" fmla="*/ 0 w 178"/>
                  <a:gd name="T101" fmla="*/ 0 h 182"/>
                  <a:gd name="T102" fmla="*/ 0 w 178"/>
                  <a:gd name="T103" fmla="*/ 0 h 182"/>
                  <a:gd name="T104" fmla="*/ 0 w 178"/>
                  <a:gd name="T105" fmla="*/ 0 h 182"/>
                  <a:gd name="T106" fmla="*/ 0 w 178"/>
                  <a:gd name="T107" fmla="*/ 0 h 182"/>
                  <a:gd name="T108" fmla="*/ 0 w 178"/>
                  <a:gd name="T109" fmla="*/ 0 h 182"/>
                  <a:gd name="T110" fmla="*/ 0 w 178"/>
                  <a:gd name="T111" fmla="*/ 0 h 182"/>
                  <a:gd name="T112" fmla="*/ 0 w 178"/>
                  <a:gd name="T113" fmla="*/ 0 h 182"/>
                  <a:gd name="T114" fmla="*/ 0 w 178"/>
                  <a:gd name="T115" fmla="*/ 0 h 182"/>
                  <a:gd name="T116" fmla="*/ 0 w 178"/>
                  <a:gd name="T117" fmla="*/ 0 h 182"/>
                  <a:gd name="T118" fmla="*/ 0 w 178"/>
                  <a:gd name="T119" fmla="*/ 0 h 1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78" h="182">
                    <a:moveTo>
                      <a:pt x="152" y="95"/>
                    </a:moveTo>
                    <a:lnTo>
                      <a:pt x="152" y="97"/>
                    </a:lnTo>
                    <a:lnTo>
                      <a:pt x="153" y="102"/>
                    </a:lnTo>
                    <a:lnTo>
                      <a:pt x="154" y="109"/>
                    </a:lnTo>
                    <a:lnTo>
                      <a:pt x="157" y="113"/>
                    </a:lnTo>
                    <a:lnTo>
                      <a:pt x="160" y="114"/>
                    </a:lnTo>
                    <a:lnTo>
                      <a:pt x="162" y="115"/>
                    </a:lnTo>
                    <a:lnTo>
                      <a:pt x="166" y="114"/>
                    </a:lnTo>
                    <a:lnTo>
                      <a:pt x="167" y="112"/>
                    </a:lnTo>
                    <a:lnTo>
                      <a:pt x="169" y="108"/>
                    </a:lnTo>
                    <a:lnTo>
                      <a:pt x="170" y="106"/>
                    </a:lnTo>
                    <a:lnTo>
                      <a:pt x="171" y="108"/>
                    </a:lnTo>
                    <a:lnTo>
                      <a:pt x="173" y="108"/>
                    </a:lnTo>
                    <a:lnTo>
                      <a:pt x="173" y="113"/>
                    </a:lnTo>
                    <a:lnTo>
                      <a:pt x="174" y="122"/>
                    </a:lnTo>
                    <a:lnTo>
                      <a:pt x="175" y="128"/>
                    </a:lnTo>
                    <a:lnTo>
                      <a:pt x="174" y="134"/>
                    </a:lnTo>
                    <a:lnTo>
                      <a:pt x="175" y="144"/>
                    </a:lnTo>
                    <a:lnTo>
                      <a:pt x="174" y="150"/>
                    </a:lnTo>
                    <a:lnTo>
                      <a:pt x="173" y="154"/>
                    </a:lnTo>
                    <a:lnTo>
                      <a:pt x="174" y="161"/>
                    </a:lnTo>
                    <a:lnTo>
                      <a:pt x="174" y="167"/>
                    </a:lnTo>
                    <a:lnTo>
                      <a:pt x="173" y="172"/>
                    </a:lnTo>
                    <a:lnTo>
                      <a:pt x="173" y="175"/>
                    </a:lnTo>
                    <a:lnTo>
                      <a:pt x="174" y="178"/>
                    </a:lnTo>
                    <a:lnTo>
                      <a:pt x="173" y="178"/>
                    </a:lnTo>
                    <a:lnTo>
                      <a:pt x="170" y="176"/>
                    </a:lnTo>
                    <a:lnTo>
                      <a:pt x="166" y="175"/>
                    </a:lnTo>
                    <a:lnTo>
                      <a:pt x="162" y="171"/>
                    </a:lnTo>
                    <a:lnTo>
                      <a:pt x="157" y="175"/>
                    </a:lnTo>
                    <a:lnTo>
                      <a:pt x="149" y="178"/>
                    </a:lnTo>
                    <a:lnTo>
                      <a:pt x="145" y="179"/>
                    </a:lnTo>
                    <a:lnTo>
                      <a:pt x="143" y="180"/>
                    </a:lnTo>
                    <a:lnTo>
                      <a:pt x="141" y="179"/>
                    </a:lnTo>
                    <a:lnTo>
                      <a:pt x="141" y="178"/>
                    </a:lnTo>
                    <a:lnTo>
                      <a:pt x="140" y="172"/>
                    </a:lnTo>
                    <a:lnTo>
                      <a:pt x="141" y="163"/>
                    </a:lnTo>
                    <a:lnTo>
                      <a:pt x="135" y="162"/>
                    </a:lnTo>
                    <a:lnTo>
                      <a:pt x="132" y="162"/>
                    </a:lnTo>
                    <a:lnTo>
                      <a:pt x="131" y="161"/>
                    </a:lnTo>
                    <a:lnTo>
                      <a:pt x="132" y="157"/>
                    </a:lnTo>
                    <a:lnTo>
                      <a:pt x="134" y="153"/>
                    </a:lnTo>
                    <a:lnTo>
                      <a:pt x="138" y="148"/>
                    </a:lnTo>
                    <a:lnTo>
                      <a:pt x="143" y="145"/>
                    </a:lnTo>
                    <a:lnTo>
                      <a:pt x="149" y="144"/>
                    </a:lnTo>
                    <a:lnTo>
                      <a:pt x="153" y="143"/>
                    </a:lnTo>
                    <a:lnTo>
                      <a:pt x="154" y="140"/>
                    </a:lnTo>
                    <a:lnTo>
                      <a:pt x="154" y="139"/>
                    </a:lnTo>
                    <a:lnTo>
                      <a:pt x="153" y="136"/>
                    </a:lnTo>
                    <a:lnTo>
                      <a:pt x="149" y="134"/>
                    </a:lnTo>
                    <a:lnTo>
                      <a:pt x="141" y="131"/>
                    </a:lnTo>
                    <a:lnTo>
                      <a:pt x="135" y="127"/>
                    </a:lnTo>
                    <a:lnTo>
                      <a:pt x="130" y="125"/>
                    </a:lnTo>
                    <a:lnTo>
                      <a:pt x="127" y="126"/>
                    </a:lnTo>
                    <a:lnTo>
                      <a:pt x="127" y="128"/>
                    </a:lnTo>
                    <a:lnTo>
                      <a:pt x="128" y="131"/>
                    </a:lnTo>
                    <a:lnTo>
                      <a:pt x="130" y="132"/>
                    </a:lnTo>
                    <a:lnTo>
                      <a:pt x="132" y="134"/>
                    </a:lnTo>
                    <a:lnTo>
                      <a:pt x="134" y="132"/>
                    </a:lnTo>
                    <a:lnTo>
                      <a:pt x="135" y="132"/>
                    </a:lnTo>
                    <a:lnTo>
                      <a:pt x="136" y="132"/>
                    </a:lnTo>
                    <a:lnTo>
                      <a:pt x="136" y="134"/>
                    </a:lnTo>
                    <a:lnTo>
                      <a:pt x="136" y="135"/>
                    </a:lnTo>
                    <a:lnTo>
                      <a:pt x="136" y="137"/>
                    </a:lnTo>
                    <a:lnTo>
                      <a:pt x="135" y="141"/>
                    </a:lnTo>
                    <a:lnTo>
                      <a:pt x="131" y="148"/>
                    </a:lnTo>
                    <a:lnTo>
                      <a:pt x="130" y="149"/>
                    </a:lnTo>
                    <a:lnTo>
                      <a:pt x="126" y="157"/>
                    </a:lnTo>
                    <a:lnTo>
                      <a:pt x="121" y="163"/>
                    </a:lnTo>
                    <a:lnTo>
                      <a:pt x="118" y="165"/>
                    </a:lnTo>
                    <a:lnTo>
                      <a:pt x="117" y="166"/>
                    </a:lnTo>
                    <a:lnTo>
                      <a:pt x="113" y="171"/>
                    </a:lnTo>
                    <a:lnTo>
                      <a:pt x="109" y="175"/>
                    </a:lnTo>
                    <a:lnTo>
                      <a:pt x="105" y="178"/>
                    </a:lnTo>
                    <a:lnTo>
                      <a:pt x="104" y="180"/>
                    </a:lnTo>
                    <a:lnTo>
                      <a:pt x="103" y="182"/>
                    </a:lnTo>
                    <a:lnTo>
                      <a:pt x="100" y="180"/>
                    </a:lnTo>
                    <a:lnTo>
                      <a:pt x="99" y="178"/>
                    </a:lnTo>
                    <a:lnTo>
                      <a:pt x="97" y="175"/>
                    </a:lnTo>
                    <a:lnTo>
                      <a:pt x="96" y="175"/>
                    </a:lnTo>
                    <a:lnTo>
                      <a:pt x="93" y="175"/>
                    </a:lnTo>
                    <a:lnTo>
                      <a:pt x="91" y="175"/>
                    </a:lnTo>
                    <a:lnTo>
                      <a:pt x="84" y="175"/>
                    </a:lnTo>
                    <a:lnTo>
                      <a:pt x="81" y="176"/>
                    </a:lnTo>
                    <a:lnTo>
                      <a:pt x="75" y="178"/>
                    </a:lnTo>
                    <a:lnTo>
                      <a:pt x="74" y="178"/>
                    </a:lnTo>
                    <a:lnTo>
                      <a:pt x="73" y="176"/>
                    </a:lnTo>
                    <a:lnTo>
                      <a:pt x="73" y="175"/>
                    </a:lnTo>
                    <a:lnTo>
                      <a:pt x="74" y="169"/>
                    </a:lnTo>
                    <a:lnTo>
                      <a:pt x="78" y="162"/>
                    </a:lnTo>
                    <a:lnTo>
                      <a:pt x="82" y="156"/>
                    </a:lnTo>
                    <a:lnTo>
                      <a:pt x="81" y="153"/>
                    </a:lnTo>
                    <a:lnTo>
                      <a:pt x="78" y="150"/>
                    </a:lnTo>
                    <a:lnTo>
                      <a:pt x="74" y="149"/>
                    </a:lnTo>
                    <a:lnTo>
                      <a:pt x="75" y="148"/>
                    </a:lnTo>
                    <a:lnTo>
                      <a:pt x="78" y="145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1" y="144"/>
                    </a:lnTo>
                    <a:lnTo>
                      <a:pt x="96" y="147"/>
                    </a:lnTo>
                    <a:lnTo>
                      <a:pt x="101" y="149"/>
                    </a:lnTo>
                    <a:lnTo>
                      <a:pt x="104" y="150"/>
                    </a:lnTo>
                    <a:lnTo>
                      <a:pt x="106" y="150"/>
                    </a:lnTo>
                    <a:lnTo>
                      <a:pt x="109" y="148"/>
                    </a:lnTo>
                    <a:lnTo>
                      <a:pt x="110" y="147"/>
                    </a:lnTo>
                    <a:lnTo>
                      <a:pt x="110" y="144"/>
                    </a:lnTo>
                    <a:lnTo>
                      <a:pt x="110" y="140"/>
                    </a:lnTo>
                    <a:lnTo>
                      <a:pt x="106" y="135"/>
                    </a:lnTo>
                    <a:lnTo>
                      <a:pt x="101" y="127"/>
                    </a:lnTo>
                    <a:lnTo>
                      <a:pt x="100" y="121"/>
                    </a:lnTo>
                    <a:lnTo>
                      <a:pt x="101" y="117"/>
                    </a:lnTo>
                    <a:lnTo>
                      <a:pt x="103" y="113"/>
                    </a:lnTo>
                    <a:lnTo>
                      <a:pt x="104" y="110"/>
                    </a:lnTo>
                    <a:lnTo>
                      <a:pt x="104" y="109"/>
                    </a:lnTo>
                    <a:lnTo>
                      <a:pt x="104" y="108"/>
                    </a:lnTo>
                    <a:lnTo>
                      <a:pt x="101" y="106"/>
                    </a:lnTo>
                    <a:lnTo>
                      <a:pt x="96" y="108"/>
                    </a:lnTo>
                    <a:lnTo>
                      <a:pt x="90" y="112"/>
                    </a:lnTo>
                    <a:lnTo>
                      <a:pt x="87" y="113"/>
                    </a:lnTo>
                    <a:lnTo>
                      <a:pt x="86" y="114"/>
                    </a:lnTo>
                    <a:lnTo>
                      <a:pt x="87" y="115"/>
                    </a:lnTo>
                    <a:lnTo>
                      <a:pt x="88" y="117"/>
                    </a:lnTo>
                    <a:lnTo>
                      <a:pt x="88" y="118"/>
                    </a:lnTo>
                    <a:lnTo>
                      <a:pt x="88" y="119"/>
                    </a:lnTo>
                    <a:lnTo>
                      <a:pt x="84" y="123"/>
                    </a:lnTo>
                    <a:lnTo>
                      <a:pt x="78" y="131"/>
                    </a:lnTo>
                    <a:lnTo>
                      <a:pt x="75" y="132"/>
                    </a:lnTo>
                    <a:lnTo>
                      <a:pt x="74" y="135"/>
                    </a:lnTo>
                    <a:lnTo>
                      <a:pt x="71" y="139"/>
                    </a:lnTo>
                    <a:lnTo>
                      <a:pt x="68" y="143"/>
                    </a:lnTo>
                    <a:lnTo>
                      <a:pt x="65" y="145"/>
                    </a:lnTo>
                    <a:lnTo>
                      <a:pt x="64" y="148"/>
                    </a:lnTo>
                    <a:lnTo>
                      <a:pt x="61" y="150"/>
                    </a:lnTo>
                    <a:lnTo>
                      <a:pt x="57" y="156"/>
                    </a:lnTo>
                    <a:lnTo>
                      <a:pt x="52" y="161"/>
                    </a:lnTo>
                    <a:lnTo>
                      <a:pt x="51" y="165"/>
                    </a:lnTo>
                    <a:lnTo>
                      <a:pt x="48" y="171"/>
                    </a:lnTo>
                    <a:lnTo>
                      <a:pt x="46" y="176"/>
                    </a:lnTo>
                    <a:lnTo>
                      <a:pt x="44" y="178"/>
                    </a:lnTo>
                    <a:lnTo>
                      <a:pt x="43" y="176"/>
                    </a:lnTo>
                    <a:lnTo>
                      <a:pt x="39" y="172"/>
                    </a:lnTo>
                    <a:lnTo>
                      <a:pt x="35" y="170"/>
                    </a:lnTo>
                    <a:lnTo>
                      <a:pt x="34" y="171"/>
                    </a:lnTo>
                    <a:lnTo>
                      <a:pt x="29" y="172"/>
                    </a:lnTo>
                    <a:lnTo>
                      <a:pt x="22" y="174"/>
                    </a:lnTo>
                    <a:lnTo>
                      <a:pt x="17" y="176"/>
                    </a:lnTo>
                    <a:lnTo>
                      <a:pt x="13" y="179"/>
                    </a:lnTo>
                    <a:lnTo>
                      <a:pt x="12" y="180"/>
                    </a:lnTo>
                    <a:lnTo>
                      <a:pt x="11" y="179"/>
                    </a:lnTo>
                    <a:lnTo>
                      <a:pt x="11" y="176"/>
                    </a:lnTo>
                    <a:lnTo>
                      <a:pt x="12" y="172"/>
                    </a:lnTo>
                    <a:lnTo>
                      <a:pt x="13" y="166"/>
                    </a:lnTo>
                    <a:lnTo>
                      <a:pt x="16" y="161"/>
                    </a:lnTo>
                    <a:lnTo>
                      <a:pt x="18" y="156"/>
                    </a:lnTo>
                    <a:lnTo>
                      <a:pt x="20" y="153"/>
                    </a:lnTo>
                    <a:lnTo>
                      <a:pt x="18" y="150"/>
                    </a:lnTo>
                    <a:lnTo>
                      <a:pt x="17" y="148"/>
                    </a:lnTo>
                    <a:lnTo>
                      <a:pt x="13" y="147"/>
                    </a:lnTo>
                    <a:lnTo>
                      <a:pt x="11" y="145"/>
                    </a:lnTo>
                    <a:lnTo>
                      <a:pt x="9" y="145"/>
                    </a:lnTo>
                    <a:lnTo>
                      <a:pt x="8" y="144"/>
                    </a:lnTo>
                    <a:lnTo>
                      <a:pt x="9" y="143"/>
                    </a:lnTo>
                    <a:lnTo>
                      <a:pt x="12" y="140"/>
                    </a:lnTo>
                    <a:lnTo>
                      <a:pt x="17" y="137"/>
                    </a:lnTo>
                    <a:lnTo>
                      <a:pt x="22" y="136"/>
                    </a:lnTo>
                    <a:lnTo>
                      <a:pt x="30" y="137"/>
                    </a:lnTo>
                    <a:lnTo>
                      <a:pt x="34" y="139"/>
                    </a:lnTo>
                    <a:lnTo>
                      <a:pt x="38" y="140"/>
                    </a:lnTo>
                    <a:lnTo>
                      <a:pt x="40" y="139"/>
                    </a:lnTo>
                    <a:lnTo>
                      <a:pt x="43" y="137"/>
                    </a:lnTo>
                    <a:lnTo>
                      <a:pt x="49" y="128"/>
                    </a:lnTo>
                    <a:lnTo>
                      <a:pt x="52" y="123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2" y="114"/>
                    </a:lnTo>
                    <a:lnTo>
                      <a:pt x="49" y="113"/>
                    </a:lnTo>
                    <a:lnTo>
                      <a:pt x="48" y="113"/>
                    </a:lnTo>
                    <a:lnTo>
                      <a:pt x="44" y="114"/>
                    </a:lnTo>
                    <a:lnTo>
                      <a:pt x="40" y="115"/>
                    </a:lnTo>
                    <a:lnTo>
                      <a:pt x="38" y="118"/>
                    </a:lnTo>
                    <a:lnTo>
                      <a:pt x="38" y="121"/>
                    </a:lnTo>
                    <a:lnTo>
                      <a:pt x="38" y="123"/>
                    </a:lnTo>
                    <a:lnTo>
                      <a:pt x="38" y="126"/>
                    </a:lnTo>
                    <a:lnTo>
                      <a:pt x="36" y="126"/>
                    </a:lnTo>
                    <a:lnTo>
                      <a:pt x="33" y="123"/>
                    </a:lnTo>
                    <a:lnTo>
                      <a:pt x="26" y="115"/>
                    </a:lnTo>
                    <a:lnTo>
                      <a:pt x="21" y="108"/>
                    </a:lnTo>
                    <a:lnTo>
                      <a:pt x="20" y="101"/>
                    </a:lnTo>
                    <a:lnTo>
                      <a:pt x="13" y="92"/>
                    </a:lnTo>
                    <a:lnTo>
                      <a:pt x="13" y="88"/>
                    </a:lnTo>
                    <a:lnTo>
                      <a:pt x="12" y="86"/>
                    </a:lnTo>
                    <a:lnTo>
                      <a:pt x="12" y="82"/>
                    </a:lnTo>
                    <a:lnTo>
                      <a:pt x="8" y="75"/>
                    </a:lnTo>
                    <a:lnTo>
                      <a:pt x="7" y="70"/>
                    </a:lnTo>
                    <a:lnTo>
                      <a:pt x="8" y="65"/>
                    </a:lnTo>
                    <a:lnTo>
                      <a:pt x="7" y="62"/>
                    </a:lnTo>
                    <a:lnTo>
                      <a:pt x="5" y="58"/>
                    </a:lnTo>
                    <a:lnTo>
                      <a:pt x="4" y="55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1" y="43"/>
                    </a:lnTo>
                    <a:lnTo>
                      <a:pt x="8" y="42"/>
                    </a:lnTo>
                    <a:lnTo>
                      <a:pt x="7" y="38"/>
                    </a:lnTo>
                    <a:lnTo>
                      <a:pt x="8" y="34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8" y="16"/>
                    </a:lnTo>
                    <a:lnTo>
                      <a:pt x="7" y="12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11" y="11"/>
                    </a:lnTo>
                    <a:lnTo>
                      <a:pt x="17" y="16"/>
                    </a:lnTo>
                    <a:lnTo>
                      <a:pt x="23" y="21"/>
                    </a:lnTo>
                    <a:lnTo>
                      <a:pt x="27" y="26"/>
                    </a:lnTo>
                    <a:lnTo>
                      <a:pt x="30" y="30"/>
                    </a:lnTo>
                    <a:lnTo>
                      <a:pt x="31" y="36"/>
                    </a:lnTo>
                    <a:lnTo>
                      <a:pt x="31" y="40"/>
                    </a:lnTo>
                    <a:lnTo>
                      <a:pt x="36" y="45"/>
                    </a:lnTo>
                    <a:lnTo>
                      <a:pt x="38" y="49"/>
                    </a:lnTo>
                    <a:lnTo>
                      <a:pt x="38" y="52"/>
                    </a:lnTo>
                    <a:lnTo>
                      <a:pt x="38" y="57"/>
                    </a:lnTo>
                    <a:lnTo>
                      <a:pt x="35" y="64"/>
                    </a:lnTo>
                    <a:lnTo>
                      <a:pt x="31" y="69"/>
                    </a:lnTo>
                    <a:lnTo>
                      <a:pt x="30" y="71"/>
                    </a:lnTo>
                    <a:lnTo>
                      <a:pt x="30" y="74"/>
                    </a:lnTo>
                    <a:lnTo>
                      <a:pt x="31" y="79"/>
                    </a:lnTo>
                    <a:lnTo>
                      <a:pt x="33" y="84"/>
                    </a:lnTo>
                    <a:lnTo>
                      <a:pt x="36" y="90"/>
                    </a:lnTo>
                    <a:lnTo>
                      <a:pt x="39" y="91"/>
                    </a:lnTo>
                    <a:lnTo>
                      <a:pt x="40" y="91"/>
                    </a:lnTo>
                    <a:lnTo>
                      <a:pt x="44" y="90"/>
                    </a:lnTo>
                    <a:lnTo>
                      <a:pt x="47" y="86"/>
                    </a:lnTo>
                    <a:lnTo>
                      <a:pt x="48" y="80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9" y="70"/>
                    </a:lnTo>
                    <a:lnTo>
                      <a:pt x="49" y="64"/>
                    </a:lnTo>
                    <a:lnTo>
                      <a:pt x="49" y="60"/>
                    </a:lnTo>
                    <a:lnTo>
                      <a:pt x="51" y="55"/>
                    </a:lnTo>
                    <a:lnTo>
                      <a:pt x="51" y="52"/>
                    </a:lnTo>
                    <a:lnTo>
                      <a:pt x="48" y="49"/>
                    </a:lnTo>
                    <a:lnTo>
                      <a:pt x="44" y="45"/>
                    </a:lnTo>
                    <a:lnTo>
                      <a:pt x="39" y="36"/>
                    </a:lnTo>
                    <a:lnTo>
                      <a:pt x="36" y="33"/>
                    </a:lnTo>
                    <a:lnTo>
                      <a:pt x="36" y="30"/>
                    </a:lnTo>
                    <a:lnTo>
                      <a:pt x="36" y="26"/>
                    </a:lnTo>
                    <a:lnTo>
                      <a:pt x="39" y="23"/>
                    </a:lnTo>
                    <a:lnTo>
                      <a:pt x="42" y="21"/>
                    </a:lnTo>
                    <a:lnTo>
                      <a:pt x="46" y="21"/>
                    </a:lnTo>
                    <a:lnTo>
                      <a:pt x="48" y="21"/>
                    </a:lnTo>
                    <a:lnTo>
                      <a:pt x="48" y="20"/>
                    </a:lnTo>
                    <a:lnTo>
                      <a:pt x="49" y="11"/>
                    </a:lnTo>
                    <a:lnTo>
                      <a:pt x="51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6" y="9"/>
                    </a:lnTo>
                    <a:lnTo>
                      <a:pt x="60" y="12"/>
                    </a:lnTo>
                    <a:lnTo>
                      <a:pt x="61" y="13"/>
                    </a:lnTo>
                    <a:lnTo>
                      <a:pt x="61" y="11"/>
                    </a:lnTo>
                    <a:lnTo>
                      <a:pt x="64" y="8"/>
                    </a:lnTo>
                    <a:lnTo>
                      <a:pt x="65" y="5"/>
                    </a:lnTo>
                    <a:lnTo>
                      <a:pt x="68" y="3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3"/>
                    </a:lnTo>
                    <a:lnTo>
                      <a:pt x="74" y="7"/>
                    </a:lnTo>
                    <a:lnTo>
                      <a:pt x="77" y="9"/>
                    </a:lnTo>
                    <a:lnTo>
                      <a:pt x="78" y="12"/>
                    </a:lnTo>
                    <a:lnTo>
                      <a:pt x="78" y="13"/>
                    </a:lnTo>
                    <a:lnTo>
                      <a:pt x="82" y="11"/>
                    </a:lnTo>
                    <a:lnTo>
                      <a:pt x="84" y="9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8" y="12"/>
                    </a:lnTo>
                    <a:lnTo>
                      <a:pt x="91" y="16"/>
                    </a:lnTo>
                    <a:lnTo>
                      <a:pt x="91" y="18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5" y="23"/>
                    </a:lnTo>
                    <a:lnTo>
                      <a:pt x="97" y="25"/>
                    </a:lnTo>
                    <a:lnTo>
                      <a:pt x="99" y="29"/>
                    </a:lnTo>
                    <a:lnTo>
                      <a:pt x="99" y="33"/>
                    </a:lnTo>
                    <a:lnTo>
                      <a:pt x="97" y="39"/>
                    </a:lnTo>
                    <a:lnTo>
                      <a:pt x="92" y="47"/>
                    </a:lnTo>
                    <a:lnTo>
                      <a:pt x="90" y="51"/>
                    </a:lnTo>
                    <a:lnTo>
                      <a:pt x="88" y="53"/>
                    </a:lnTo>
                    <a:lnTo>
                      <a:pt x="90" y="57"/>
                    </a:lnTo>
                    <a:lnTo>
                      <a:pt x="91" y="61"/>
                    </a:lnTo>
                    <a:lnTo>
                      <a:pt x="92" y="65"/>
                    </a:lnTo>
                    <a:lnTo>
                      <a:pt x="95" y="68"/>
                    </a:lnTo>
                    <a:lnTo>
                      <a:pt x="99" y="70"/>
                    </a:lnTo>
                    <a:lnTo>
                      <a:pt x="103" y="71"/>
                    </a:lnTo>
                    <a:lnTo>
                      <a:pt x="113" y="73"/>
                    </a:lnTo>
                    <a:lnTo>
                      <a:pt x="125" y="74"/>
                    </a:lnTo>
                    <a:lnTo>
                      <a:pt x="134" y="74"/>
                    </a:lnTo>
                    <a:lnTo>
                      <a:pt x="143" y="77"/>
                    </a:lnTo>
                    <a:lnTo>
                      <a:pt x="152" y="79"/>
                    </a:lnTo>
                    <a:lnTo>
                      <a:pt x="156" y="79"/>
                    </a:lnTo>
                    <a:lnTo>
                      <a:pt x="158" y="79"/>
                    </a:lnTo>
                    <a:lnTo>
                      <a:pt x="158" y="78"/>
                    </a:lnTo>
                    <a:lnTo>
                      <a:pt x="158" y="75"/>
                    </a:lnTo>
                    <a:lnTo>
                      <a:pt x="156" y="74"/>
                    </a:lnTo>
                    <a:lnTo>
                      <a:pt x="141" y="69"/>
                    </a:lnTo>
                    <a:lnTo>
                      <a:pt x="131" y="66"/>
                    </a:lnTo>
                    <a:lnTo>
                      <a:pt x="123" y="62"/>
                    </a:lnTo>
                    <a:lnTo>
                      <a:pt x="116" y="58"/>
                    </a:lnTo>
                    <a:lnTo>
                      <a:pt x="110" y="55"/>
                    </a:lnTo>
                    <a:lnTo>
                      <a:pt x="106" y="49"/>
                    </a:lnTo>
                    <a:lnTo>
                      <a:pt x="104" y="44"/>
                    </a:lnTo>
                    <a:lnTo>
                      <a:pt x="101" y="38"/>
                    </a:lnTo>
                    <a:lnTo>
                      <a:pt x="101" y="31"/>
                    </a:lnTo>
                    <a:lnTo>
                      <a:pt x="101" y="26"/>
                    </a:lnTo>
                    <a:lnTo>
                      <a:pt x="103" y="21"/>
                    </a:lnTo>
                    <a:lnTo>
                      <a:pt x="105" y="17"/>
                    </a:lnTo>
                    <a:lnTo>
                      <a:pt x="109" y="13"/>
                    </a:lnTo>
                    <a:lnTo>
                      <a:pt x="113" y="11"/>
                    </a:lnTo>
                    <a:lnTo>
                      <a:pt x="118" y="8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8" y="7"/>
                    </a:lnTo>
                    <a:lnTo>
                      <a:pt x="145" y="9"/>
                    </a:lnTo>
                    <a:lnTo>
                      <a:pt x="152" y="12"/>
                    </a:lnTo>
                    <a:lnTo>
                      <a:pt x="156" y="12"/>
                    </a:lnTo>
                    <a:lnTo>
                      <a:pt x="158" y="12"/>
                    </a:lnTo>
                    <a:lnTo>
                      <a:pt x="158" y="11"/>
                    </a:lnTo>
                    <a:lnTo>
                      <a:pt x="160" y="7"/>
                    </a:lnTo>
                    <a:lnTo>
                      <a:pt x="160" y="4"/>
                    </a:lnTo>
                    <a:lnTo>
                      <a:pt x="162" y="3"/>
                    </a:lnTo>
                    <a:lnTo>
                      <a:pt x="165" y="5"/>
                    </a:lnTo>
                    <a:lnTo>
                      <a:pt x="170" y="9"/>
                    </a:lnTo>
                    <a:lnTo>
                      <a:pt x="173" y="16"/>
                    </a:lnTo>
                    <a:lnTo>
                      <a:pt x="174" y="21"/>
                    </a:lnTo>
                    <a:lnTo>
                      <a:pt x="174" y="23"/>
                    </a:lnTo>
                    <a:lnTo>
                      <a:pt x="173" y="26"/>
                    </a:lnTo>
                    <a:lnTo>
                      <a:pt x="169" y="30"/>
                    </a:lnTo>
                    <a:lnTo>
                      <a:pt x="165" y="34"/>
                    </a:lnTo>
                    <a:lnTo>
                      <a:pt x="162" y="36"/>
                    </a:lnTo>
                    <a:lnTo>
                      <a:pt x="158" y="38"/>
                    </a:lnTo>
                    <a:lnTo>
                      <a:pt x="153" y="38"/>
                    </a:lnTo>
                    <a:lnTo>
                      <a:pt x="149" y="38"/>
                    </a:lnTo>
                    <a:lnTo>
                      <a:pt x="144" y="36"/>
                    </a:lnTo>
                    <a:lnTo>
                      <a:pt x="130" y="29"/>
                    </a:lnTo>
                    <a:lnTo>
                      <a:pt x="125" y="26"/>
                    </a:lnTo>
                    <a:lnTo>
                      <a:pt x="122" y="26"/>
                    </a:lnTo>
                    <a:lnTo>
                      <a:pt x="118" y="27"/>
                    </a:lnTo>
                    <a:lnTo>
                      <a:pt x="117" y="29"/>
                    </a:lnTo>
                    <a:lnTo>
                      <a:pt x="117" y="30"/>
                    </a:lnTo>
                    <a:lnTo>
                      <a:pt x="117" y="33"/>
                    </a:lnTo>
                    <a:lnTo>
                      <a:pt x="118" y="34"/>
                    </a:lnTo>
                    <a:lnTo>
                      <a:pt x="123" y="36"/>
                    </a:lnTo>
                    <a:lnTo>
                      <a:pt x="131" y="39"/>
                    </a:lnTo>
                    <a:lnTo>
                      <a:pt x="135" y="43"/>
                    </a:lnTo>
                    <a:lnTo>
                      <a:pt x="145" y="45"/>
                    </a:lnTo>
                    <a:lnTo>
                      <a:pt x="153" y="49"/>
                    </a:lnTo>
                    <a:lnTo>
                      <a:pt x="163" y="55"/>
                    </a:lnTo>
                    <a:lnTo>
                      <a:pt x="171" y="61"/>
                    </a:lnTo>
                    <a:lnTo>
                      <a:pt x="174" y="64"/>
                    </a:lnTo>
                    <a:lnTo>
                      <a:pt x="176" y="68"/>
                    </a:lnTo>
                    <a:lnTo>
                      <a:pt x="178" y="73"/>
                    </a:lnTo>
                    <a:lnTo>
                      <a:pt x="178" y="77"/>
                    </a:lnTo>
                    <a:lnTo>
                      <a:pt x="176" y="84"/>
                    </a:lnTo>
                    <a:lnTo>
                      <a:pt x="173" y="91"/>
                    </a:lnTo>
                    <a:lnTo>
                      <a:pt x="166" y="95"/>
                    </a:lnTo>
                    <a:lnTo>
                      <a:pt x="160" y="96"/>
                    </a:lnTo>
                    <a:lnTo>
                      <a:pt x="152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4" name="Freeform 322"/>
              <p:cNvSpPr>
                <a:spLocks/>
              </p:cNvSpPr>
              <p:nvPr userDrawn="1"/>
            </p:nvSpPr>
            <p:spPr bwMode="auto">
              <a:xfrm>
                <a:off x="141" y="170"/>
                <a:ext cx="59" cy="61"/>
              </a:xfrm>
              <a:custGeom>
                <a:avLst/>
                <a:gdLst>
                  <a:gd name="T0" fmla="*/ 0 w 178"/>
                  <a:gd name="T1" fmla="*/ 0 h 182"/>
                  <a:gd name="T2" fmla="*/ 0 w 178"/>
                  <a:gd name="T3" fmla="*/ 0 h 182"/>
                  <a:gd name="T4" fmla="*/ 0 w 178"/>
                  <a:gd name="T5" fmla="*/ 0 h 182"/>
                  <a:gd name="T6" fmla="*/ 0 w 178"/>
                  <a:gd name="T7" fmla="*/ 0 h 182"/>
                  <a:gd name="T8" fmla="*/ 0 w 178"/>
                  <a:gd name="T9" fmla="*/ 0 h 182"/>
                  <a:gd name="T10" fmla="*/ 0 w 178"/>
                  <a:gd name="T11" fmla="*/ 0 h 182"/>
                  <a:gd name="T12" fmla="*/ 0 w 178"/>
                  <a:gd name="T13" fmla="*/ 0 h 182"/>
                  <a:gd name="T14" fmla="*/ 0 w 178"/>
                  <a:gd name="T15" fmla="*/ 0 h 182"/>
                  <a:gd name="T16" fmla="*/ 0 w 178"/>
                  <a:gd name="T17" fmla="*/ 0 h 182"/>
                  <a:gd name="T18" fmla="*/ 0 w 178"/>
                  <a:gd name="T19" fmla="*/ 0 h 182"/>
                  <a:gd name="T20" fmla="*/ 0 w 178"/>
                  <a:gd name="T21" fmla="*/ 0 h 182"/>
                  <a:gd name="T22" fmla="*/ 0 w 178"/>
                  <a:gd name="T23" fmla="*/ 0 h 182"/>
                  <a:gd name="T24" fmla="*/ 0 w 178"/>
                  <a:gd name="T25" fmla="*/ 0 h 182"/>
                  <a:gd name="T26" fmla="*/ 0 w 178"/>
                  <a:gd name="T27" fmla="*/ 0 h 182"/>
                  <a:gd name="T28" fmla="*/ 0 w 178"/>
                  <a:gd name="T29" fmla="*/ 0 h 182"/>
                  <a:gd name="T30" fmla="*/ 0 w 178"/>
                  <a:gd name="T31" fmla="*/ 0 h 182"/>
                  <a:gd name="T32" fmla="*/ 0 w 178"/>
                  <a:gd name="T33" fmla="*/ 0 h 182"/>
                  <a:gd name="T34" fmla="*/ 0 w 178"/>
                  <a:gd name="T35" fmla="*/ 0 h 182"/>
                  <a:gd name="T36" fmla="*/ 0 w 178"/>
                  <a:gd name="T37" fmla="*/ 0 h 182"/>
                  <a:gd name="T38" fmla="*/ 0 w 178"/>
                  <a:gd name="T39" fmla="*/ 0 h 182"/>
                  <a:gd name="T40" fmla="*/ 0 w 178"/>
                  <a:gd name="T41" fmla="*/ 0 h 182"/>
                  <a:gd name="T42" fmla="*/ 0 w 178"/>
                  <a:gd name="T43" fmla="*/ 0 h 182"/>
                  <a:gd name="T44" fmla="*/ 0 w 178"/>
                  <a:gd name="T45" fmla="*/ 0 h 182"/>
                  <a:gd name="T46" fmla="*/ 0 w 178"/>
                  <a:gd name="T47" fmla="*/ 0 h 182"/>
                  <a:gd name="T48" fmla="*/ 0 w 178"/>
                  <a:gd name="T49" fmla="*/ 0 h 182"/>
                  <a:gd name="T50" fmla="*/ 0 w 178"/>
                  <a:gd name="T51" fmla="*/ 0 h 182"/>
                  <a:gd name="T52" fmla="*/ 0 w 178"/>
                  <a:gd name="T53" fmla="*/ 0 h 182"/>
                  <a:gd name="T54" fmla="*/ 0 w 178"/>
                  <a:gd name="T55" fmla="*/ 0 h 182"/>
                  <a:gd name="T56" fmla="*/ 0 w 178"/>
                  <a:gd name="T57" fmla="*/ 0 h 182"/>
                  <a:gd name="T58" fmla="*/ 0 w 178"/>
                  <a:gd name="T59" fmla="*/ 0 h 182"/>
                  <a:gd name="T60" fmla="*/ 0 w 178"/>
                  <a:gd name="T61" fmla="*/ 0 h 182"/>
                  <a:gd name="T62" fmla="*/ 0 w 178"/>
                  <a:gd name="T63" fmla="*/ 0 h 182"/>
                  <a:gd name="T64" fmla="*/ 0 w 178"/>
                  <a:gd name="T65" fmla="*/ 0 h 182"/>
                  <a:gd name="T66" fmla="*/ 0 w 178"/>
                  <a:gd name="T67" fmla="*/ 0 h 182"/>
                  <a:gd name="T68" fmla="*/ 0 w 178"/>
                  <a:gd name="T69" fmla="*/ 0 h 182"/>
                  <a:gd name="T70" fmla="*/ 0 w 178"/>
                  <a:gd name="T71" fmla="*/ 0 h 182"/>
                  <a:gd name="T72" fmla="*/ 0 w 178"/>
                  <a:gd name="T73" fmla="*/ 0 h 182"/>
                  <a:gd name="T74" fmla="*/ 0 w 178"/>
                  <a:gd name="T75" fmla="*/ 0 h 182"/>
                  <a:gd name="T76" fmla="*/ 0 w 178"/>
                  <a:gd name="T77" fmla="*/ 0 h 182"/>
                  <a:gd name="T78" fmla="*/ 0 w 178"/>
                  <a:gd name="T79" fmla="*/ 0 h 182"/>
                  <a:gd name="T80" fmla="*/ 0 w 178"/>
                  <a:gd name="T81" fmla="*/ 0 h 182"/>
                  <a:gd name="T82" fmla="*/ 0 w 178"/>
                  <a:gd name="T83" fmla="*/ 0 h 182"/>
                  <a:gd name="T84" fmla="*/ 0 w 178"/>
                  <a:gd name="T85" fmla="*/ 0 h 182"/>
                  <a:gd name="T86" fmla="*/ 0 w 178"/>
                  <a:gd name="T87" fmla="*/ 0 h 182"/>
                  <a:gd name="T88" fmla="*/ 0 w 178"/>
                  <a:gd name="T89" fmla="*/ 0 h 182"/>
                  <a:gd name="T90" fmla="*/ 0 w 178"/>
                  <a:gd name="T91" fmla="*/ 0 h 182"/>
                  <a:gd name="T92" fmla="*/ 0 w 178"/>
                  <a:gd name="T93" fmla="*/ 0 h 182"/>
                  <a:gd name="T94" fmla="*/ 0 w 178"/>
                  <a:gd name="T95" fmla="*/ 0 h 182"/>
                  <a:gd name="T96" fmla="*/ 0 w 178"/>
                  <a:gd name="T97" fmla="*/ 0 h 182"/>
                  <a:gd name="T98" fmla="*/ 0 w 178"/>
                  <a:gd name="T99" fmla="*/ 0 h 182"/>
                  <a:gd name="T100" fmla="*/ 0 w 178"/>
                  <a:gd name="T101" fmla="*/ 0 h 182"/>
                  <a:gd name="T102" fmla="*/ 0 w 178"/>
                  <a:gd name="T103" fmla="*/ 0 h 182"/>
                  <a:gd name="T104" fmla="*/ 0 w 178"/>
                  <a:gd name="T105" fmla="*/ 0 h 182"/>
                  <a:gd name="T106" fmla="*/ 0 w 178"/>
                  <a:gd name="T107" fmla="*/ 0 h 182"/>
                  <a:gd name="T108" fmla="*/ 0 w 178"/>
                  <a:gd name="T109" fmla="*/ 0 h 182"/>
                  <a:gd name="T110" fmla="*/ 0 w 178"/>
                  <a:gd name="T111" fmla="*/ 0 h 182"/>
                  <a:gd name="T112" fmla="*/ 0 w 178"/>
                  <a:gd name="T113" fmla="*/ 0 h 182"/>
                  <a:gd name="T114" fmla="*/ 0 w 178"/>
                  <a:gd name="T115" fmla="*/ 0 h 182"/>
                  <a:gd name="T116" fmla="*/ 0 w 178"/>
                  <a:gd name="T117" fmla="*/ 0 h 182"/>
                  <a:gd name="T118" fmla="*/ 0 w 178"/>
                  <a:gd name="T119" fmla="*/ 0 h 1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78" h="182">
                    <a:moveTo>
                      <a:pt x="152" y="95"/>
                    </a:moveTo>
                    <a:lnTo>
                      <a:pt x="152" y="97"/>
                    </a:lnTo>
                    <a:lnTo>
                      <a:pt x="153" y="102"/>
                    </a:lnTo>
                    <a:lnTo>
                      <a:pt x="154" y="109"/>
                    </a:lnTo>
                    <a:lnTo>
                      <a:pt x="157" y="113"/>
                    </a:lnTo>
                    <a:lnTo>
                      <a:pt x="160" y="114"/>
                    </a:lnTo>
                    <a:lnTo>
                      <a:pt x="162" y="115"/>
                    </a:lnTo>
                    <a:lnTo>
                      <a:pt x="166" y="114"/>
                    </a:lnTo>
                    <a:lnTo>
                      <a:pt x="167" y="112"/>
                    </a:lnTo>
                    <a:lnTo>
                      <a:pt x="169" y="108"/>
                    </a:lnTo>
                    <a:lnTo>
                      <a:pt x="170" y="106"/>
                    </a:lnTo>
                    <a:lnTo>
                      <a:pt x="171" y="108"/>
                    </a:lnTo>
                    <a:lnTo>
                      <a:pt x="173" y="108"/>
                    </a:lnTo>
                    <a:lnTo>
                      <a:pt x="173" y="113"/>
                    </a:lnTo>
                    <a:lnTo>
                      <a:pt x="174" y="122"/>
                    </a:lnTo>
                    <a:lnTo>
                      <a:pt x="175" y="128"/>
                    </a:lnTo>
                    <a:lnTo>
                      <a:pt x="174" y="134"/>
                    </a:lnTo>
                    <a:lnTo>
                      <a:pt x="175" y="144"/>
                    </a:lnTo>
                    <a:lnTo>
                      <a:pt x="174" y="150"/>
                    </a:lnTo>
                    <a:lnTo>
                      <a:pt x="173" y="154"/>
                    </a:lnTo>
                    <a:lnTo>
                      <a:pt x="174" y="161"/>
                    </a:lnTo>
                    <a:lnTo>
                      <a:pt x="174" y="167"/>
                    </a:lnTo>
                    <a:lnTo>
                      <a:pt x="173" y="172"/>
                    </a:lnTo>
                    <a:lnTo>
                      <a:pt x="173" y="175"/>
                    </a:lnTo>
                    <a:lnTo>
                      <a:pt x="174" y="178"/>
                    </a:lnTo>
                    <a:lnTo>
                      <a:pt x="173" y="178"/>
                    </a:lnTo>
                    <a:lnTo>
                      <a:pt x="170" y="176"/>
                    </a:lnTo>
                    <a:lnTo>
                      <a:pt x="166" y="175"/>
                    </a:lnTo>
                    <a:lnTo>
                      <a:pt x="162" y="171"/>
                    </a:lnTo>
                    <a:lnTo>
                      <a:pt x="157" y="175"/>
                    </a:lnTo>
                    <a:lnTo>
                      <a:pt x="149" y="178"/>
                    </a:lnTo>
                    <a:lnTo>
                      <a:pt x="145" y="179"/>
                    </a:lnTo>
                    <a:lnTo>
                      <a:pt x="143" y="180"/>
                    </a:lnTo>
                    <a:lnTo>
                      <a:pt x="141" y="179"/>
                    </a:lnTo>
                    <a:lnTo>
                      <a:pt x="141" y="178"/>
                    </a:lnTo>
                    <a:lnTo>
                      <a:pt x="140" y="172"/>
                    </a:lnTo>
                    <a:lnTo>
                      <a:pt x="141" y="163"/>
                    </a:lnTo>
                    <a:lnTo>
                      <a:pt x="135" y="162"/>
                    </a:lnTo>
                    <a:lnTo>
                      <a:pt x="132" y="162"/>
                    </a:lnTo>
                    <a:lnTo>
                      <a:pt x="131" y="161"/>
                    </a:lnTo>
                    <a:lnTo>
                      <a:pt x="132" y="157"/>
                    </a:lnTo>
                    <a:lnTo>
                      <a:pt x="134" y="153"/>
                    </a:lnTo>
                    <a:lnTo>
                      <a:pt x="138" y="148"/>
                    </a:lnTo>
                    <a:lnTo>
                      <a:pt x="143" y="145"/>
                    </a:lnTo>
                    <a:lnTo>
                      <a:pt x="149" y="144"/>
                    </a:lnTo>
                    <a:lnTo>
                      <a:pt x="153" y="143"/>
                    </a:lnTo>
                    <a:lnTo>
                      <a:pt x="154" y="140"/>
                    </a:lnTo>
                    <a:lnTo>
                      <a:pt x="154" y="139"/>
                    </a:lnTo>
                    <a:lnTo>
                      <a:pt x="153" y="136"/>
                    </a:lnTo>
                    <a:lnTo>
                      <a:pt x="149" y="134"/>
                    </a:lnTo>
                    <a:lnTo>
                      <a:pt x="141" y="131"/>
                    </a:lnTo>
                    <a:lnTo>
                      <a:pt x="135" y="127"/>
                    </a:lnTo>
                    <a:lnTo>
                      <a:pt x="130" y="125"/>
                    </a:lnTo>
                    <a:lnTo>
                      <a:pt x="127" y="126"/>
                    </a:lnTo>
                    <a:lnTo>
                      <a:pt x="127" y="128"/>
                    </a:lnTo>
                    <a:lnTo>
                      <a:pt x="128" y="131"/>
                    </a:lnTo>
                    <a:lnTo>
                      <a:pt x="130" y="132"/>
                    </a:lnTo>
                    <a:lnTo>
                      <a:pt x="132" y="134"/>
                    </a:lnTo>
                    <a:lnTo>
                      <a:pt x="134" y="132"/>
                    </a:lnTo>
                    <a:lnTo>
                      <a:pt x="135" y="132"/>
                    </a:lnTo>
                    <a:lnTo>
                      <a:pt x="136" y="132"/>
                    </a:lnTo>
                    <a:lnTo>
                      <a:pt x="136" y="134"/>
                    </a:lnTo>
                    <a:lnTo>
                      <a:pt x="136" y="135"/>
                    </a:lnTo>
                    <a:lnTo>
                      <a:pt x="136" y="137"/>
                    </a:lnTo>
                    <a:lnTo>
                      <a:pt x="135" y="141"/>
                    </a:lnTo>
                    <a:lnTo>
                      <a:pt x="131" y="148"/>
                    </a:lnTo>
                    <a:lnTo>
                      <a:pt x="130" y="149"/>
                    </a:lnTo>
                    <a:lnTo>
                      <a:pt x="126" y="157"/>
                    </a:lnTo>
                    <a:lnTo>
                      <a:pt x="121" y="163"/>
                    </a:lnTo>
                    <a:lnTo>
                      <a:pt x="118" y="165"/>
                    </a:lnTo>
                    <a:lnTo>
                      <a:pt x="117" y="166"/>
                    </a:lnTo>
                    <a:lnTo>
                      <a:pt x="113" y="171"/>
                    </a:lnTo>
                    <a:lnTo>
                      <a:pt x="109" y="175"/>
                    </a:lnTo>
                    <a:lnTo>
                      <a:pt x="105" y="178"/>
                    </a:lnTo>
                    <a:lnTo>
                      <a:pt x="104" y="180"/>
                    </a:lnTo>
                    <a:lnTo>
                      <a:pt x="103" y="182"/>
                    </a:lnTo>
                    <a:lnTo>
                      <a:pt x="100" y="180"/>
                    </a:lnTo>
                    <a:lnTo>
                      <a:pt x="99" y="178"/>
                    </a:lnTo>
                    <a:lnTo>
                      <a:pt x="97" y="175"/>
                    </a:lnTo>
                    <a:lnTo>
                      <a:pt x="96" y="175"/>
                    </a:lnTo>
                    <a:lnTo>
                      <a:pt x="93" y="175"/>
                    </a:lnTo>
                    <a:lnTo>
                      <a:pt x="91" y="175"/>
                    </a:lnTo>
                    <a:lnTo>
                      <a:pt x="84" y="175"/>
                    </a:lnTo>
                    <a:lnTo>
                      <a:pt x="81" y="176"/>
                    </a:lnTo>
                    <a:lnTo>
                      <a:pt x="75" y="178"/>
                    </a:lnTo>
                    <a:lnTo>
                      <a:pt x="74" y="178"/>
                    </a:lnTo>
                    <a:lnTo>
                      <a:pt x="73" y="176"/>
                    </a:lnTo>
                    <a:lnTo>
                      <a:pt x="73" y="175"/>
                    </a:lnTo>
                    <a:lnTo>
                      <a:pt x="74" y="169"/>
                    </a:lnTo>
                    <a:lnTo>
                      <a:pt x="78" y="162"/>
                    </a:lnTo>
                    <a:lnTo>
                      <a:pt x="82" y="156"/>
                    </a:lnTo>
                    <a:lnTo>
                      <a:pt x="81" y="153"/>
                    </a:lnTo>
                    <a:lnTo>
                      <a:pt x="78" y="150"/>
                    </a:lnTo>
                    <a:lnTo>
                      <a:pt x="74" y="149"/>
                    </a:lnTo>
                    <a:lnTo>
                      <a:pt x="75" y="148"/>
                    </a:lnTo>
                    <a:lnTo>
                      <a:pt x="78" y="145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1" y="144"/>
                    </a:lnTo>
                    <a:lnTo>
                      <a:pt x="96" y="147"/>
                    </a:lnTo>
                    <a:lnTo>
                      <a:pt x="101" y="149"/>
                    </a:lnTo>
                    <a:lnTo>
                      <a:pt x="104" y="150"/>
                    </a:lnTo>
                    <a:lnTo>
                      <a:pt x="106" y="150"/>
                    </a:lnTo>
                    <a:lnTo>
                      <a:pt x="109" y="148"/>
                    </a:lnTo>
                    <a:lnTo>
                      <a:pt x="110" y="147"/>
                    </a:lnTo>
                    <a:lnTo>
                      <a:pt x="110" y="144"/>
                    </a:lnTo>
                    <a:lnTo>
                      <a:pt x="110" y="140"/>
                    </a:lnTo>
                    <a:lnTo>
                      <a:pt x="106" y="135"/>
                    </a:lnTo>
                    <a:lnTo>
                      <a:pt x="101" y="127"/>
                    </a:lnTo>
                    <a:lnTo>
                      <a:pt x="100" y="121"/>
                    </a:lnTo>
                    <a:lnTo>
                      <a:pt x="101" y="117"/>
                    </a:lnTo>
                    <a:lnTo>
                      <a:pt x="103" y="113"/>
                    </a:lnTo>
                    <a:lnTo>
                      <a:pt x="104" y="110"/>
                    </a:lnTo>
                    <a:lnTo>
                      <a:pt x="104" y="109"/>
                    </a:lnTo>
                    <a:lnTo>
                      <a:pt x="104" y="108"/>
                    </a:lnTo>
                    <a:lnTo>
                      <a:pt x="101" y="106"/>
                    </a:lnTo>
                    <a:lnTo>
                      <a:pt x="96" y="108"/>
                    </a:lnTo>
                    <a:lnTo>
                      <a:pt x="90" y="112"/>
                    </a:lnTo>
                    <a:lnTo>
                      <a:pt x="87" y="113"/>
                    </a:lnTo>
                    <a:lnTo>
                      <a:pt x="86" y="114"/>
                    </a:lnTo>
                    <a:lnTo>
                      <a:pt x="87" y="115"/>
                    </a:lnTo>
                    <a:lnTo>
                      <a:pt x="88" y="117"/>
                    </a:lnTo>
                    <a:lnTo>
                      <a:pt x="88" y="118"/>
                    </a:lnTo>
                    <a:lnTo>
                      <a:pt x="88" y="119"/>
                    </a:lnTo>
                    <a:lnTo>
                      <a:pt x="84" y="123"/>
                    </a:lnTo>
                    <a:lnTo>
                      <a:pt x="78" y="131"/>
                    </a:lnTo>
                    <a:lnTo>
                      <a:pt x="75" y="132"/>
                    </a:lnTo>
                    <a:lnTo>
                      <a:pt x="74" y="135"/>
                    </a:lnTo>
                    <a:lnTo>
                      <a:pt x="71" y="139"/>
                    </a:lnTo>
                    <a:lnTo>
                      <a:pt x="68" y="143"/>
                    </a:lnTo>
                    <a:lnTo>
                      <a:pt x="65" y="145"/>
                    </a:lnTo>
                    <a:lnTo>
                      <a:pt x="64" y="148"/>
                    </a:lnTo>
                    <a:lnTo>
                      <a:pt x="61" y="150"/>
                    </a:lnTo>
                    <a:lnTo>
                      <a:pt x="57" y="156"/>
                    </a:lnTo>
                    <a:lnTo>
                      <a:pt x="52" y="161"/>
                    </a:lnTo>
                    <a:lnTo>
                      <a:pt x="51" y="165"/>
                    </a:lnTo>
                    <a:lnTo>
                      <a:pt x="48" y="171"/>
                    </a:lnTo>
                    <a:lnTo>
                      <a:pt x="46" y="176"/>
                    </a:lnTo>
                    <a:lnTo>
                      <a:pt x="44" y="178"/>
                    </a:lnTo>
                    <a:lnTo>
                      <a:pt x="43" y="176"/>
                    </a:lnTo>
                    <a:lnTo>
                      <a:pt x="39" y="172"/>
                    </a:lnTo>
                    <a:lnTo>
                      <a:pt x="35" y="170"/>
                    </a:lnTo>
                    <a:lnTo>
                      <a:pt x="34" y="171"/>
                    </a:lnTo>
                    <a:lnTo>
                      <a:pt x="29" y="172"/>
                    </a:lnTo>
                    <a:lnTo>
                      <a:pt x="22" y="174"/>
                    </a:lnTo>
                    <a:lnTo>
                      <a:pt x="17" y="176"/>
                    </a:lnTo>
                    <a:lnTo>
                      <a:pt x="13" y="179"/>
                    </a:lnTo>
                    <a:lnTo>
                      <a:pt x="12" y="180"/>
                    </a:lnTo>
                    <a:lnTo>
                      <a:pt x="11" y="179"/>
                    </a:lnTo>
                    <a:lnTo>
                      <a:pt x="11" y="176"/>
                    </a:lnTo>
                    <a:lnTo>
                      <a:pt x="12" y="172"/>
                    </a:lnTo>
                    <a:lnTo>
                      <a:pt x="13" y="166"/>
                    </a:lnTo>
                    <a:lnTo>
                      <a:pt x="16" y="161"/>
                    </a:lnTo>
                    <a:lnTo>
                      <a:pt x="18" y="156"/>
                    </a:lnTo>
                    <a:lnTo>
                      <a:pt x="20" y="153"/>
                    </a:lnTo>
                    <a:lnTo>
                      <a:pt x="18" y="150"/>
                    </a:lnTo>
                    <a:lnTo>
                      <a:pt x="17" y="148"/>
                    </a:lnTo>
                    <a:lnTo>
                      <a:pt x="13" y="147"/>
                    </a:lnTo>
                    <a:lnTo>
                      <a:pt x="11" y="145"/>
                    </a:lnTo>
                    <a:lnTo>
                      <a:pt x="9" y="145"/>
                    </a:lnTo>
                    <a:lnTo>
                      <a:pt x="8" y="144"/>
                    </a:lnTo>
                    <a:lnTo>
                      <a:pt x="9" y="143"/>
                    </a:lnTo>
                    <a:lnTo>
                      <a:pt x="12" y="140"/>
                    </a:lnTo>
                    <a:lnTo>
                      <a:pt x="17" y="137"/>
                    </a:lnTo>
                    <a:lnTo>
                      <a:pt x="22" y="136"/>
                    </a:lnTo>
                    <a:lnTo>
                      <a:pt x="30" y="137"/>
                    </a:lnTo>
                    <a:lnTo>
                      <a:pt x="34" y="139"/>
                    </a:lnTo>
                    <a:lnTo>
                      <a:pt x="38" y="140"/>
                    </a:lnTo>
                    <a:lnTo>
                      <a:pt x="40" y="139"/>
                    </a:lnTo>
                    <a:lnTo>
                      <a:pt x="43" y="137"/>
                    </a:lnTo>
                    <a:lnTo>
                      <a:pt x="49" y="128"/>
                    </a:lnTo>
                    <a:lnTo>
                      <a:pt x="52" y="123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2" y="114"/>
                    </a:lnTo>
                    <a:lnTo>
                      <a:pt x="49" y="113"/>
                    </a:lnTo>
                    <a:lnTo>
                      <a:pt x="48" y="113"/>
                    </a:lnTo>
                    <a:lnTo>
                      <a:pt x="44" y="114"/>
                    </a:lnTo>
                    <a:lnTo>
                      <a:pt x="40" y="115"/>
                    </a:lnTo>
                    <a:lnTo>
                      <a:pt x="38" y="118"/>
                    </a:lnTo>
                    <a:lnTo>
                      <a:pt x="38" y="121"/>
                    </a:lnTo>
                    <a:lnTo>
                      <a:pt x="38" y="123"/>
                    </a:lnTo>
                    <a:lnTo>
                      <a:pt x="38" y="126"/>
                    </a:lnTo>
                    <a:lnTo>
                      <a:pt x="36" y="126"/>
                    </a:lnTo>
                    <a:lnTo>
                      <a:pt x="33" y="123"/>
                    </a:lnTo>
                    <a:lnTo>
                      <a:pt x="26" y="115"/>
                    </a:lnTo>
                    <a:lnTo>
                      <a:pt x="21" y="108"/>
                    </a:lnTo>
                    <a:lnTo>
                      <a:pt x="20" y="101"/>
                    </a:lnTo>
                    <a:lnTo>
                      <a:pt x="13" y="92"/>
                    </a:lnTo>
                    <a:lnTo>
                      <a:pt x="13" y="88"/>
                    </a:lnTo>
                    <a:lnTo>
                      <a:pt x="12" y="86"/>
                    </a:lnTo>
                    <a:lnTo>
                      <a:pt x="12" y="82"/>
                    </a:lnTo>
                    <a:lnTo>
                      <a:pt x="8" y="75"/>
                    </a:lnTo>
                    <a:lnTo>
                      <a:pt x="7" y="70"/>
                    </a:lnTo>
                    <a:lnTo>
                      <a:pt x="8" y="65"/>
                    </a:lnTo>
                    <a:lnTo>
                      <a:pt x="7" y="62"/>
                    </a:lnTo>
                    <a:lnTo>
                      <a:pt x="5" y="58"/>
                    </a:lnTo>
                    <a:lnTo>
                      <a:pt x="4" y="55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1" y="43"/>
                    </a:lnTo>
                    <a:lnTo>
                      <a:pt x="8" y="42"/>
                    </a:lnTo>
                    <a:lnTo>
                      <a:pt x="7" y="38"/>
                    </a:lnTo>
                    <a:lnTo>
                      <a:pt x="8" y="34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8" y="16"/>
                    </a:lnTo>
                    <a:lnTo>
                      <a:pt x="7" y="12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11" y="11"/>
                    </a:lnTo>
                    <a:lnTo>
                      <a:pt x="17" y="16"/>
                    </a:lnTo>
                    <a:lnTo>
                      <a:pt x="23" y="21"/>
                    </a:lnTo>
                    <a:lnTo>
                      <a:pt x="27" y="26"/>
                    </a:lnTo>
                    <a:lnTo>
                      <a:pt x="30" y="30"/>
                    </a:lnTo>
                    <a:lnTo>
                      <a:pt x="31" y="36"/>
                    </a:lnTo>
                    <a:lnTo>
                      <a:pt x="31" y="40"/>
                    </a:lnTo>
                    <a:lnTo>
                      <a:pt x="36" y="45"/>
                    </a:lnTo>
                    <a:lnTo>
                      <a:pt x="38" y="49"/>
                    </a:lnTo>
                    <a:lnTo>
                      <a:pt x="38" y="52"/>
                    </a:lnTo>
                    <a:lnTo>
                      <a:pt x="38" y="57"/>
                    </a:lnTo>
                    <a:lnTo>
                      <a:pt x="35" y="64"/>
                    </a:lnTo>
                    <a:lnTo>
                      <a:pt x="31" y="69"/>
                    </a:lnTo>
                    <a:lnTo>
                      <a:pt x="30" y="71"/>
                    </a:lnTo>
                    <a:lnTo>
                      <a:pt x="30" y="74"/>
                    </a:lnTo>
                    <a:lnTo>
                      <a:pt x="31" y="79"/>
                    </a:lnTo>
                    <a:lnTo>
                      <a:pt x="33" y="84"/>
                    </a:lnTo>
                    <a:lnTo>
                      <a:pt x="36" y="90"/>
                    </a:lnTo>
                    <a:lnTo>
                      <a:pt x="39" y="91"/>
                    </a:lnTo>
                    <a:lnTo>
                      <a:pt x="40" y="91"/>
                    </a:lnTo>
                    <a:lnTo>
                      <a:pt x="44" y="90"/>
                    </a:lnTo>
                    <a:lnTo>
                      <a:pt x="47" y="86"/>
                    </a:lnTo>
                    <a:lnTo>
                      <a:pt x="48" y="80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9" y="70"/>
                    </a:lnTo>
                    <a:lnTo>
                      <a:pt x="49" y="64"/>
                    </a:lnTo>
                    <a:lnTo>
                      <a:pt x="49" y="60"/>
                    </a:lnTo>
                    <a:lnTo>
                      <a:pt x="51" y="55"/>
                    </a:lnTo>
                    <a:lnTo>
                      <a:pt x="51" y="52"/>
                    </a:lnTo>
                    <a:lnTo>
                      <a:pt x="48" y="49"/>
                    </a:lnTo>
                    <a:lnTo>
                      <a:pt x="44" y="45"/>
                    </a:lnTo>
                    <a:lnTo>
                      <a:pt x="39" y="36"/>
                    </a:lnTo>
                    <a:lnTo>
                      <a:pt x="36" y="33"/>
                    </a:lnTo>
                    <a:lnTo>
                      <a:pt x="36" y="30"/>
                    </a:lnTo>
                    <a:lnTo>
                      <a:pt x="36" y="26"/>
                    </a:lnTo>
                    <a:lnTo>
                      <a:pt x="39" y="23"/>
                    </a:lnTo>
                    <a:lnTo>
                      <a:pt x="42" y="21"/>
                    </a:lnTo>
                    <a:lnTo>
                      <a:pt x="46" y="21"/>
                    </a:lnTo>
                    <a:lnTo>
                      <a:pt x="48" y="21"/>
                    </a:lnTo>
                    <a:lnTo>
                      <a:pt x="48" y="20"/>
                    </a:lnTo>
                    <a:lnTo>
                      <a:pt x="49" y="11"/>
                    </a:lnTo>
                    <a:lnTo>
                      <a:pt x="51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6" y="9"/>
                    </a:lnTo>
                    <a:lnTo>
                      <a:pt x="60" y="12"/>
                    </a:lnTo>
                    <a:lnTo>
                      <a:pt x="61" y="13"/>
                    </a:lnTo>
                    <a:lnTo>
                      <a:pt x="61" y="11"/>
                    </a:lnTo>
                    <a:lnTo>
                      <a:pt x="64" y="8"/>
                    </a:lnTo>
                    <a:lnTo>
                      <a:pt x="65" y="5"/>
                    </a:lnTo>
                    <a:lnTo>
                      <a:pt x="68" y="3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3"/>
                    </a:lnTo>
                    <a:lnTo>
                      <a:pt x="74" y="7"/>
                    </a:lnTo>
                    <a:lnTo>
                      <a:pt x="77" y="9"/>
                    </a:lnTo>
                    <a:lnTo>
                      <a:pt x="78" y="12"/>
                    </a:lnTo>
                    <a:lnTo>
                      <a:pt x="78" y="13"/>
                    </a:lnTo>
                    <a:lnTo>
                      <a:pt x="82" y="11"/>
                    </a:lnTo>
                    <a:lnTo>
                      <a:pt x="84" y="9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8" y="12"/>
                    </a:lnTo>
                    <a:lnTo>
                      <a:pt x="91" y="16"/>
                    </a:lnTo>
                    <a:lnTo>
                      <a:pt x="91" y="18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5" y="23"/>
                    </a:lnTo>
                    <a:lnTo>
                      <a:pt x="97" y="25"/>
                    </a:lnTo>
                    <a:lnTo>
                      <a:pt x="99" y="29"/>
                    </a:lnTo>
                    <a:lnTo>
                      <a:pt x="99" y="33"/>
                    </a:lnTo>
                    <a:lnTo>
                      <a:pt x="97" y="39"/>
                    </a:lnTo>
                    <a:lnTo>
                      <a:pt x="92" y="47"/>
                    </a:lnTo>
                    <a:lnTo>
                      <a:pt x="90" y="51"/>
                    </a:lnTo>
                    <a:lnTo>
                      <a:pt x="88" y="53"/>
                    </a:lnTo>
                    <a:lnTo>
                      <a:pt x="90" y="57"/>
                    </a:lnTo>
                    <a:lnTo>
                      <a:pt x="91" y="61"/>
                    </a:lnTo>
                    <a:lnTo>
                      <a:pt x="92" y="65"/>
                    </a:lnTo>
                    <a:lnTo>
                      <a:pt x="95" y="68"/>
                    </a:lnTo>
                    <a:lnTo>
                      <a:pt x="99" y="70"/>
                    </a:lnTo>
                    <a:lnTo>
                      <a:pt x="103" y="71"/>
                    </a:lnTo>
                    <a:lnTo>
                      <a:pt x="113" y="73"/>
                    </a:lnTo>
                    <a:lnTo>
                      <a:pt x="125" y="74"/>
                    </a:lnTo>
                    <a:lnTo>
                      <a:pt x="134" y="74"/>
                    </a:lnTo>
                    <a:lnTo>
                      <a:pt x="143" y="77"/>
                    </a:lnTo>
                    <a:lnTo>
                      <a:pt x="152" y="79"/>
                    </a:lnTo>
                    <a:lnTo>
                      <a:pt x="156" y="79"/>
                    </a:lnTo>
                    <a:lnTo>
                      <a:pt x="158" y="79"/>
                    </a:lnTo>
                    <a:lnTo>
                      <a:pt x="158" y="78"/>
                    </a:lnTo>
                    <a:lnTo>
                      <a:pt x="158" y="75"/>
                    </a:lnTo>
                    <a:lnTo>
                      <a:pt x="156" y="74"/>
                    </a:lnTo>
                    <a:lnTo>
                      <a:pt x="141" y="69"/>
                    </a:lnTo>
                    <a:lnTo>
                      <a:pt x="131" y="66"/>
                    </a:lnTo>
                    <a:lnTo>
                      <a:pt x="123" y="62"/>
                    </a:lnTo>
                    <a:lnTo>
                      <a:pt x="116" y="58"/>
                    </a:lnTo>
                    <a:lnTo>
                      <a:pt x="110" y="55"/>
                    </a:lnTo>
                    <a:lnTo>
                      <a:pt x="106" y="49"/>
                    </a:lnTo>
                    <a:lnTo>
                      <a:pt x="104" y="44"/>
                    </a:lnTo>
                    <a:lnTo>
                      <a:pt x="101" y="38"/>
                    </a:lnTo>
                    <a:lnTo>
                      <a:pt x="101" y="31"/>
                    </a:lnTo>
                    <a:lnTo>
                      <a:pt x="101" y="26"/>
                    </a:lnTo>
                    <a:lnTo>
                      <a:pt x="103" y="21"/>
                    </a:lnTo>
                    <a:lnTo>
                      <a:pt x="105" y="17"/>
                    </a:lnTo>
                    <a:lnTo>
                      <a:pt x="109" y="13"/>
                    </a:lnTo>
                    <a:lnTo>
                      <a:pt x="113" y="11"/>
                    </a:lnTo>
                    <a:lnTo>
                      <a:pt x="118" y="8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8" y="7"/>
                    </a:lnTo>
                    <a:lnTo>
                      <a:pt x="145" y="9"/>
                    </a:lnTo>
                    <a:lnTo>
                      <a:pt x="152" y="12"/>
                    </a:lnTo>
                    <a:lnTo>
                      <a:pt x="156" y="12"/>
                    </a:lnTo>
                    <a:lnTo>
                      <a:pt x="158" y="12"/>
                    </a:lnTo>
                    <a:lnTo>
                      <a:pt x="158" y="11"/>
                    </a:lnTo>
                    <a:lnTo>
                      <a:pt x="160" y="7"/>
                    </a:lnTo>
                    <a:lnTo>
                      <a:pt x="160" y="4"/>
                    </a:lnTo>
                    <a:lnTo>
                      <a:pt x="162" y="3"/>
                    </a:lnTo>
                    <a:lnTo>
                      <a:pt x="165" y="5"/>
                    </a:lnTo>
                    <a:lnTo>
                      <a:pt x="170" y="9"/>
                    </a:lnTo>
                    <a:lnTo>
                      <a:pt x="173" y="16"/>
                    </a:lnTo>
                    <a:lnTo>
                      <a:pt x="174" y="21"/>
                    </a:lnTo>
                    <a:lnTo>
                      <a:pt x="174" y="23"/>
                    </a:lnTo>
                    <a:lnTo>
                      <a:pt x="173" y="26"/>
                    </a:lnTo>
                    <a:lnTo>
                      <a:pt x="169" y="30"/>
                    </a:lnTo>
                    <a:lnTo>
                      <a:pt x="165" y="34"/>
                    </a:lnTo>
                    <a:lnTo>
                      <a:pt x="162" y="36"/>
                    </a:lnTo>
                    <a:lnTo>
                      <a:pt x="158" y="38"/>
                    </a:lnTo>
                    <a:lnTo>
                      <a:pt x="153" y="38"/>
                    </a:lnTo>
                    <a:lnTo>
                      <a:pt x="149" y="38"/>
                    </a:lnTo>
                    <a:lnTo>
                      <a:pt x="144" y="36"/>
                    </a:lnTo>
                    <a:lnTo>
                      <a:pt x="130" y="29"/>
                    </a:lnTo>
                    <a:lnTo>
                      <a:pt x="125" y="26"/>
                    </a:lnTo>
                    <a:lnTo>
                      <a:pt x="122" y="26"/>
                    </a:lnTo>
                    <a:lnTo>
                      <a:pt x="118" y="27"/>
                    </a:lnTo>
                    <a:lnTo>
                      <a:pt x="117" y="29"/>
                    </a:lnTo>
                    <a:lnTo>
                      <a:pt x="117" y="30"/>
                    </a:lnTo>
                    <a:lnTo>
                      <a:pt x="117" y="33"/>
                    </a:lnTo>
                    <a:lnTo>
                      <a:pt x="118" y="34"/>
                    </a:lnTo>
                    <a:lnTo>
                      <a:pt x="123" y="36"/>
                    </a:lnTo>
                    <a:lnTo>
                      <a:pt x="131" y="39"/>
                    </a:lnTo>
                    <a:lnTo>
                      <a:pt x="135" y="43"/>
                    </a:lnTo>
                    <a:lnTo>
                      <a:pt x="145" y="45"/>
                    </a:lnTo>
                    <a:lnTo>
                      <a:pt x="153" y="49"/>
                    </a:lnTo>
                    <a:lnTo>
                      <a:pt x="163" y="55"/>
                    </a:lnTo>
                    <a:lnTo>
                      <a:pt x="171" y="61"/>
                    </a:lnTo>
                    <a:lnTo>
                      <a:pt x="174" y="64"/>
                    </a:lnTo>
                    <a:lnTo>
                      <a:pt x="176" y="68"/>
                    </a:lnTo>
                    <a:lnTo>
                      <a:pt x="178" y="73"/>
                    </a:lnTo>
                    <a:lnTo>
                      <a:pt x="178" y="77"/>
                    </a:lnTo>
                    <a:lnTo>
                      <a:pt x="176" y="84"/>
                    </a:lnTo>
                    <a:lnTo>
                      <a:pt x="173" y="91"/>
                    </a:lnTo>
                    <a:lnTo>
                      <a:pt x="166" y="95"/>
                    </a:lnTo>
                    <a:lnTo>
                      <a:pt x="160" y="96"/>
                    </a:lnTo>
                    <a:lnTo>
                      <a:pt x="152" y="9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5" name="Freeform 323"/>
              <p:cNvSpPr>
                <a:spLocks/>
              </p:cNvSpPr>
              <p:nvPr userDrawn="1"/>
            </p:nvSpPr>
            <p:spPr bwMode="auto">
              <a:xfrm>
                <a:off x="247" y="170"/>
                <a:ext cx="59" cy="61"/>
              </a:xfrm>
              <a:custGeom>
                <a:avLst/>
                <a:gdLst>
                  <a:gd name="T0" fmla="*/ 0 w 177"/>
                  <a:gd name="T1" fmla="*/ 0 h 182"/>
                  <a:gd name="T2" fmla="*/ 0 w 177"/>
                  <a:gd name="T3" fmla="*/ 0 h 182"/>
                  <a:gd name="T4" fmla="*/ 0 w 177"/>
                  <a:gd name="T5" fmla="*/ 0 h 182"/>
                  <a:gd name="T6" fmla="*/ 0 w 177"/>
                  <a:gd name="T7" fmla="*/ 0 h 182"/>
                  <a:gd name="T8" fmla="*/ 0 w 177"/>
                  <a:gd name="T9" fmla="*/ 0 h 182"/>
                  <a:gd name="T10" fmla="*/ 0 w 177"/>
                  <a:gd name="T11" fmla="*/ 0 h 182"/>
                  <a:gd name="T12" fmla="*/ 0 w 177"/>
                  <a:gd name="T13" fmla="*/ 0 h 182"/>
                  <a:gd name="T14" fmla="*/ 0 w 177"/>
                  <a:gd name="T15" fmla="*/ 0 h 182"/>
                  <a:gd name="T16" fmla="*/ 0 w 177"/>
                  <a:gd name="T17" fmla="*/ 0 h 182"/>
                  <a:gd name="T18" fmla="*/ 0 w 177"/>
                  <a:gd name="T19" fmla="*/ 0 h 182"/>
                  <a:gd name="T20" fmla="*/ 0 w 177"/>
                  <a:gd name="T21" fmla="*/ 0 h 182"/>
                  <a:gd name="T22" fmla="*/ 0 w 177"/>
                  <a:gd name="T23" fmla="*/ 0 h 182"/>
                  <a:gd name="T24" fmla="*/ 0 w 177"/>
                  <a:gd name="T25" fmla="*/ 0 h 182"/>
                  <a:gd name="T26" fmla="*/ 0 w 177"/>
                  <a:gd name="T27" fmla="*/ 0 h 182"/>
                  <a:gd name="T28" fmla="*/ 0 w 177"/>
                  <a:gd name="T29" fmla="*/ 0 h 182"/>
                  <a:gd name="T30" fmla="*/ 0 w 177"/>
                  <a:gd name="T31" fmla="*/ 0 h 182"/>
                  <a:gd name="T32" fmla="*/ 0 w 177"/>
                  <a:gd name="T33" fmla="*/ 0 h 182"/>
                  <a:gd name="T34" fmla="*/ 0 w 177"/>
                  <a:gd name="T35" fmla="*/ 0 h 182"/>
                  <a:gd name="T36" fmla="*/ 0 w 177"/>
                  <a:gd name="T37" fmla="*/ 0 h 182"/>
                  <a:gd name="T38" fmla="*/ 0 w 177"/>
                  <a:gd name="T39" fmla="*/ 0 h 182"/>
                  <a:gd name="T40" fmla="*/ 0 w 177"/>
                  <a:gd name="T41" fmla="*/ 0 h 182"/>
                  <a:gd name="T42" fmla="*/ 0 w 177"/>
                  <a:gd name="T43" fmla="*/ 0 h 182"/>
                  <a:gd name="T44" fmla="*/ 0 w 177"/>
                  <a:gd name="T45" fmla="*/ 0 h 182"/>
                  <a:gd name="T46" fmla="*/ 0 w 177"/>
                  <a:gd name="T47" fmla="*/ 0 h 182"/>
                  <a:gd name="T48" fmla="*/ 0 w 177"/>
                  <a:gd name="T49" fmla="*/ 0 h 182"/>
                  <a:gd name="T50" fmla="*/ 0 w 177"/>
                  <a:gd name="T51" fmla="*/ 0 h 182"/>
                  <a:gd name="T52" fmla="*/ 0 w 177"/>
                  <a:gd name="T53" fmla="*/ 0 h 182"/>
                  <a:gd name="T54" fmla="*/ 0 w 177"/>
                  <a:gd name="T55" fmla="*/ 0 h 182"/>
                  <a:gd name="T56" fmla="*/ 0 w 177"/>
                  <a:gd name="T57" fmla="*/ 0 h 182"/>
                  <a:gd name="T58" fmla="*/ 0 w 177"/>
                  <a:gd name="T59" fmla="*/ 0 h 182"/>
                  <a:gd name="T60" fmla="*/ 0 w 177"/>
                  <a:gd name="T61" fmla="*/ 0 h 182"/>
                  <a:gd name="T62" fmla="*/ 0 w 177"/>
                  <a:gd name="T63" fmla="*/ 0 h 182"/>
                  <a:gd name="T64" fmla="*/ 0 w 177"/>
                  <a:gd name="T65" fmla="*/ 0 h 182"/>
                  <a:gd name="T66" fmla="*/ 0 w 177"/>
                  <a:gd name="T67" fmla="*/ 0 h 182"/>
                  <a:gd name="T68" fmla="*/ 0 w 177"/>
                  <a:gd name="T69" fmla="*/ 0 h 182"/>
                  <a:gd name="T70" fmla="*/ 0 w 177"/>
                  <a:gd name="T71" fmla="*/ 0 h 182"/>
                  <a:gd name="T72" fmla="*/ 0 w 177"/>
                  <a:gd name="T73" fmla="*/ 0 h 182"/>
                  <a:gd name="T74" fmla="*/ 0 w 177"/>
                  <a:gd name="T75" fmla="*/ 0 h 182"/>
                  <a:gd name="T76" fmla="*/ 0 w 177"/>
                  <a:gd name="T77" fmla="*/ 0 h 182"/>
                  <a:gd name="T78" fmla="*/ 0 w 177"/>
                  <a:gd name="T79" fmla="*/ 0 h 182"/>
                  <a:gd name="T80" fmla="*/ 0 w 177"/>
                  <a:gd name="T81" fmla="*/ 0 h 182"/>
                  <a:gd name="T82" fmla="*/ 0 w 177"/>
                  <a:gd name="T83" fmla="*/ 0 h 182"/>
                  <a:gd name="T84" fmla="*/ 0 w 177"/>
                  <a:gd name="T85" fmla="*/ 0 h 182"/>
                  <a:gd name="T86" fmla="*/ 0 w 177"/>
                  <a:gd name="T87" fmla="*/ 0 h 182"/>
                  <a:gd name="T88" fmla="*/ 0 w 177"/>
                  <a:gd name="T89" fmla="*/ 0 h 182"/>
                  <a:gd name="T90" fmla="*/ 0 w 177"/>
                  <a:gd name="T91" fmla="*/ 0 h 182"/>
                  <a:gd name="T92" fmla="*/ 0 w 177"/>
                  <a:gd name="T93" fmla="*/ 0 h 182"/>
                  <a:gd name="T94" fmla="*/ 0 w 177"/>
                  <a:gd name="T95" fmla="*/ 0 h 182"/>
                  <a:gd name="T96" fmla="*/ 0 w 177"/>
                  <a:gd name="T97" fmla="*/ 0 h 182"/>
                  <a:gd name="T98" fmla="*/ 0 w 177"/>
                  <a:gd name="T99" fmla="*/ 0 h 182"/>
                  <a:gd name="T100" fmla="*/ 0 w 177"/>
                  <a:gd name="T101" fmla="*/ 0 h 182"/>
                  <a:gd name="T102" fmla="*/ 0 w 177"/>
                  <a:gd name="T103" fmla="*/ 0 h 182"/>
                  <a:gd name="T104" fmla="*/ 0 w 177"/>
                  <a:gd name="T105" fmla="*/ 0 h 182"/>
                  <a:gd name="T106" fmla="*/ 0 w 177"/>
                  <a:gd name="T107" fmla="*/ 0 h 182"/>
                  <a:gd name="T108" fmla="*/ 0 w 177"/>
                  <a:gd name="T109" fmla="*/ 0 h 182"/>
                  <a:gd name="T110" fmla="*/ 0 w 177"/>
                  <a:gd name="T111" fmla="*/ 0 h 182"/>
                  <a:gd name="T112" fmla="*/ 0 w 177"/>
                  <a:gd name="T113" fmla="*/ 0 h 182"/>
                  <a:gd name="T114" fmla="*/ 0 w 177"/>
                  <a:gd name="T115" fmla="*/ 0 h 182"/>
                  <a:gd name="T116" fmla="*/ 0 w 177"/>
                  <a:gd name="T117" fmla="*/ 0 h 182"/>
                  <a:gd name="T118" fmla="*/ 0 w 177"/>
                  <a:gd name="T119" fmla="*/ 0 h 1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77" h="182">
                    <a:moveTo>
                      <a:pt x="151" y="95"/>
                    </a:moveTo>
                    <a:lnTo>
                      <a:pt x="151" y="97"/>
                    </a:lnTo>
                    <a:lnTo>
                      <a:pt x="153" y="102"/>
                    </a:lnTo>
                    <a:lnTo>
                      <a:pt x="155" y="109"/>
                    </a:lnTo>
                    <a:lnTo>
                      <a:pt x="157" y="113"/>
                    </a:lnTo>
                    <a:lnTo>
                      <a:pt x="159" y="114"/>
                    </a:lnTo>
                    <a:lnTo>
                      <a:pt x="162" y="115"/>
                    </a:lnTo>
                    <a:lnTo>
                      <a:pt x="166" y="114"/>
                    </a:lnTo>
                    <a:lnTo>
                      <a:pt x="167" y="112"/>
                    </a:lnTo>
                    <a:lnTo>
                      <a:pt x="168" y="108"/>
                    </a:lnTo>
                    <a:lnTo>
                      <a:pt x="171" y="106"/>
                    </a:lnTo>
                    <a:lnTo>
                      <a:pt x="171" y="108"/>
                    </a:lnTo>
                    <a:lnTo>
                      <a:pt x="172" y="109"/>
                    </a:lnTo>
                    <a:lnTo>
                      <a:pt x="173" y="113"/>
                    </a:lnTo>
                    <a:lnTo>
                      <a:pt x="175" y="122"/>
                    </a:lnTo>
                    <a:lnTo>
                      <a:pt x="175" y="130"/>
                    </a:lnTo>
                    <a:lnTo>
                      <a:pt x="173" y="134"/>
                    </a:lnTo>
                    <a:lnTo>
                      <a:pt x="175" y="136"/>
                    </a:lnTo>
                    <a:lnTo>
                      <a:pt x="175" y="143"/>
                    </a:lnTo>
                    <a:lnTo>
                      <a:pt x="175" y="150"/>
                    </a:lnTo>
                    <a:lnTo>
                      <a:pt x="173" y="154"/>
                    </a:lnTo>
                    <a:lnTo>
                      <a:pt x="173" y="161"/>
                    </a:lnTo>
                    <a:lnTo>
                      <a:pt x="173" y="167"/>
                    </a:lnTo>
                    <a:lnTo>
                      <a:pt x="172" y="172"/>
                    </a:lnTo>
                    <a:lnTo>
                      <a:pt x="172" y="175"/>
                    </a:lnTo>
                    <a:lnTo>
                      <a:pt x="173" y="178"/>
                    </a:lnTo>
                    <a:lnTo>
                      <a:pt x="172" y="178"/>
                    </a:lnTo>
                    <a:lnTo>
                      <a:pt x="170" y="176"/>
                    </a:lnTo>
                    <a:lnTo>
                      <a:pt x="166" y="175"/>
                    </a:lnTo>
                    <a:lnTo>
                      <a:pt x="162" y="171"/>
                    </a:lnTo>
                    <a:lnTo>
                      <a:pt x="158" y="174"/>
                    </a:lnTo>
                    <a:lnTo>
                      <a:pt x="154" y="175"/>
                    </a:lnTo>
                    <a:lnTo>
                      <a:pt x="145" y="179"/>
                    </a:lnTo>
                    <a:lnTo>
                      <a:pt x="142" y="180"/>
                    </a:lnTo>
                    <a:lnTo>
                      <a:pt x="141" y="178"/>
                    </a:lnTo>
                    <a:lnTo>
                      <a:pt x="141" y="174"/>
                    </a:lnTo>
                    <a:lnTo>
                      <a:pt x="141" y="167"/>
                    </a:lnTo>
                    <a:lnTo>
                      <a:pt x="142" y="163"/>
                    </a:lnTo>
                    <a:lnTo>
                      <a:pt x="136" y="162"/>
                    </a:lnTo>
                    <a:lnTo>
                      <a:pt x="133" y="162"/>
                    </a:lnTo>
                    <a:lnTo>
                      <a:pt x="132" y="162"/>
                    </a:lnTo>
                    <a:lnTo>
                      <a:pt x="132" y="161"/>
                    </a:lnTo>
                    <a:lnTo>
                      <a:pt x="132" y="157"/>
                    </a:lnTo>
                    <a:lnTo>
                      <a:pt x="135" y="153"/>
                    </a:lnTo>
                    <a:lnTo>
                      <a:pt x="138" y="148"/>
                    </a:lnTo>
                    <a:lnTo>
                      <a:pt x="142" y="145"/>
                    </a:lnTo>
                    <a:lnTo>
                      <a:pt x="149" y="144"/>
                    </a:lnTo>
                    <a:lnTo>
                      <a:pt x="153" y="143"/>
                    </a:lnTo>
                    <a:lnTo>
                      <a:pt x="154" y="140"/>
                    </a:lnTo>
                    <a:lnTo>
                      <a:pt x="154" y="139"/>
                    </a:lnTo>
                    <a:lnTo>
                      <a:pt x="153" y="136"/>
                    </a:lnTo>
                    <a:lnTo>
                      <a:pt x="149" y="134"/>
                    </a:lnTo>
                    <a:lnTo>
                      <a:pt x="142" y="131"/>
                    </a:lnTo>
                    <a:lnTo>
                      <a:pt x="135" y="127"/>
                    </a:lnTo>
                    <a:lnTo>
                      <a:pt x="132" y="126"/>
                    </a:lnTo>
                    <a:lnTo>
                      <a:pt x="129" y="125"/>
                    </a:lnTo>
                    <a:lnTo>
                      <a:pt x="128" y="126"/>
                    </a:lnTo>
                    <a:lnTo>
                      <a:pt x="127" y="128"/>
                    </a:lnTo>
                    <a:lnTo>
                      <a:pt x="128" y="130"/>
                    </a:lnTo>
                    <a:lnTo>
                      <a:pt x="128" y="131"/>
                    </a:lnTo>
                    <a:lnTo>
                      <a:pt x="131" y="132"/>
                    </a:lnTo>
                    <a:lnTo>
                      <a:pt x="132" y="134"/>
                    </a:lnTo>
                    <a:lnTo>
                      <a:pt x="133" y="132"/>
                    </a:lnTo>
                    <a:lnTo>
                      <a:pt x="136" y="132"/>
                    </a:lnTo>
                    <a:lnTo>
                      <a:pt x="137" y="134"/>
                    </a:lnTo>
                    <a:lnTo>
                      <a:pt x="136" y="140"/>
                    </a:lnTo>
                    <a:lnTo>
                      <a:pt x="133" y="145"/>
                    </a:lnTo>
                    <a:lnTo>
                      <a:pt x="131" y="148"/>
                    </a:lnTo>
                    <a:lnTo>
                      <a:pt x="129" y="149"/>
                    </a:lnTo>
                    <a:lnTo>
                      <a:pt x="128" y="153"/>
                    </a:lnTo>
                    <a:lnTo>
                      <a:pt x="126" y="157"/>
                    </a:lnTo>
                    <a:lnTo>
                      <a:pt x="123" y="161"/>
                    </a:lnTo>
                    <a:lnTo>
                      <a:pt x="120" y="163"/>
                    </a:lnTo>
                    <a:lnTo>
                      <a:pt x="118" y="165"/>
                    </a:lnTo>
                    <a:lnTo>
                      <a:pt x="116" y="166"/>
                    </a:lnTo>
                    <a:lnTo>
                      <a:pt x="114" y="171"/>
                    </a:lnTo>
                    <a:lnTo>
                      <a:pt x="109" y="175"/>
                    </a:lnTo>
                    <a:lnTo>
                      <a:pt x="106" y="178"/>
                    </a:lnTo>
                    <a:lnTo>
                      <a:pt x="103" y="180"/>
                    </a:lnTo>
                    <a:lnTo>
                      <a:pt x="102" y="182"/>
                    </a:lnTo>
                    <a:lnTo>
                      <a:pt x="101" y="180"/>
                    </a:lnTo>
                    <a:lnTo>
                      <a:pt x="100" y="178"/>
                    </a:lnTo>
                    <a:lnTo>
                      <a:pt x="98" y="175"/>
                    </a:lnTo>
                    <a:lnTo>
                      <a:pt x="97" y="175"/>
                    </a:lnTo>
                    <a:lnTo>
                      <a:pt x="93" y="175"/>
                    </a:lnTo>
                    <a:lnTo>
                      <a:pt x="91" y="175"/>
                    </a:lnTo>
                    <a:lnTo>
                      <a:pt x="85" y="175"/>
                    </a:lnTo>
                    <a:lnTo>
                      <a:pt x="80" y="176"/>
                    </a:lnTo>
                    <a:lnTo>
                      <a:pt x="75" y="178"/>
                    </a:lnTo>
                    <a:lnTo>
                      <a:pt x="74" y="178"/>
                    </a:lnTo>
                    <a:lnTo>
                      <a:pt x="72" y="178"/>
                    </a:lnTo>
                    <a:lnTo>
                      <a:pt x="72" y="175"/>
                    </a:lnTo>
                    <a:lnTo>
                      <a:pt x="74" y="171"/>
                    </a:lnTo>
                    <a:lnTo>
                      <a:pt x="75" y="166"/>
                    </a:lnTo>
                    <a:lnTo>
                      <a:pt x="79" y="161"/>
                    </a:lnTo>
                    <a:lnTo>
                      <a:pt x="81" y="156"/>
                    </a:lnTo>
                    <a:lnTo>
                      <a:pt x="80" y="153"/>
                    </a:lnTo>
                    <a:lnTo>
                      <a:pt x="78" y="150"/>
                    </a:lnTo>
                    <a:lnTo>
                      <a:pt x="75" y="149"/>
                    </a:lnTo>
                    <a:lnTo>
                      <a:pt x="74" y="149"/>
                    </a:lnTo>
                    <a:lnTo>
                      <a:pt x="75" y="147"/>
                    </a:lnTo>
                    <a:lnTo>
                      <a:pt x="78" y="145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2" y="144"/>
                    </a:lnTo>
                    <a:lnTo>
                      <a:pt x="96" y="147"/>
                    </a:lnTo>
                    <a:lnTo>
                      <a:pt x="101" y="149"/>
                    </a:lnTo>
                    <a:lnTo>
                      <a:pt x="103" y="150"/>
                    </a:lnTo>
                    <a:lnTo>
                      <a:pt x="106" y="150"/>
                    </a:lnTo>
                    <a:lnTo>
                      <a:pt x="109" y="148"/>
                    </a:lnTo>
                    <a:lnTo>
                      <a:pt x="110" y="147"/>
                    </a:lnTo>
                    <a:lnTo>
                      <a:pt x="111" y="144"/>
                    </a:lnTo>
                    <a:lnTo>
                      <a:pt x="110" y="140"/>
                    </a:lnTo>
                    <a:lnTo>
                      <a:pt x="106" y="135"/>
                    </a:lnTo>
                    <a:lnTo>
                      <a:pt x="102" y="127"/>
                    </a:lnTo>
                    <a:lnTo>
                      <a:pt x="101" y="121"/>
                    </a:lnTo>
                    <a:lnTo>
                      <a:pt x="101" y="115"/>
                    </a:lnTo>
                    <a:lnTo>
                      <a:pt x="103" y="110"/>
                    </a:lnTo>
                    <a:lnTo>
                      <a:pt x="105" y="109"/>
                    </a:lnTo>
                    <a:lnTo>
                      <a:pt x="103" y="108"/>
                    </a:lnTo>
                    <a:lnTo>
                      <a:pt x="101" y="106"/>
                    </a:lnTo>
                    <a:lnTo>
                      <a:pt x="94" y="109"/>
                    </a:lnTo>
                    <a:lnTo>
                      <a:pt x="88" y="112"/>
                    </a:lnTo>
                    <a:lnTo>
                      <a:pt x="87" y="114"/>
                    </a:lnTo>
                    <a:lnTo>
                      <a:pt x="87" y="115"/>
                    </a:lnTo>
                    <a:lnTo>
                      <a:pt x="88" y="117"/>
                    </a:lnTo>
                    <a:lnTo>
                      <a:pt x="89" y="118"/>
                    </a:lnTo>
                    <a:lnTo>
                      <a:pt x="88" y="119"/>
                    </a:lnTo>
                    <a:lnTo>
                      <a:pt x="85" y="123"/>
                    </a:lnTo>
                    <a:lnTo>
                      <a:pt x="78" y="131"/>
                    </a:lnTo>
                    <a:lnTo>
                      <a:pt x="76" y="132"/>
                    </a:lnTo>
                    <a:lnTo>
                      <a:pt x="75" y="135"/>
                    </a:lnTo>
                    <a:lnTo>
                      <a:pt x="71" y="139"/>
                    </a:lnTo>
                    <a:lnTo>
                      <a:pt x="67" y="143"/>
                    </a:lnTo>
                    <a:lnTo>
                      <a:pt x="65" y="145"/>
                    </a:lnTo>
                    <a:lnTo>
                      <a:pt x="63" y="148"/>
                    </a:lnTo>
                    <a:lnTo>
                      <a:pt x="57" y="156"/>
                    </a:lnTo>
                    <a:lnTo>
                      <a:pt x="53" y="161"/>
                    </a:lnTo>
                    <a:lnTo>
                      <a:pt x="50" y="165"/>
                    </a:lnTo>
                    <a:lnTo>
                      <a:pt x="48" y="171"/>
                    </a:lnTo>
                    <a:lnTo>
                      <a:pt x="45" y="176"/>
                    </a:lnTo>
                    <a:lnTo>
                      <a:pt x="45" y="178"/>
                    </a:lnTo>
                    <a:lnTo>
                      <a:pt x="44" y="176"/>
                    </a:lnTo>
                    <a:lnTo>
                      <a:pt x="39" y="172"/>
                    </a:lnTo>
                    <a:lnTo>
                      <a:pt x="36" y="170"/>
                    </a:lnTo>
                    <a:lnTo>
                      <a:pt x="33" y="171"/>
                    </a:lnTo>
                    <a:lnTo>
                      <a:pt x="28" y="172"/>
                    </a:lnTo>
                    <a:lnTo>
                      <a:pt x="23" y="174"/>
                    </a:lnTo>
                    <a:lnTo>
                      <a:pt x="17" y="176"/>
                    </a:lnTo>
                    <a:lnTo>
                      <a:pt x="13" y="179"/>
                    </a:lnTo>
                    <a:lnTo>
                      <a:pt x="11" y="180"/>
                    </a:lnTo>
                    <a:lnTo>
                      <a:pt x="11" y="179"/>
                    </a:lnTo>
                    <a:lnTo>
                      <a:pt x="11" y="176"/>
                    </a:lnTo>
                    <a:lnTo>
                      <a:pt x="11" y="172"/>
                    </a:lnTo>
                    <a:lnTo>
                      <a:pt x="14" y="166"/>
                    </a:lnTo>
                    <a:lnTo>
                      <a:pt x="15" y="161"/>
                    </a:lnTo>
                    <a:lnTo>
                      <a:pt x="18" y="156"/>
                    </a:lnTo>
                    <a:lnTo>
                      <a:pt x="19" y="153"/>
                    </a:lnTo>
                    <a:lnTo>
                      <a:pt x="18" y="150"/>
                    </a:lnTo>
                    <a:lnTo>
                      <a:pt x="17" y="148"/>
                    </a:lnTo>
                    <a:lnTo>
                      <a:pt x="14" y="147"/>
                    </a:lnTo>
                    <a:lnTo>
                      <a:pt x="10" y="145"/>
                    </a:lnTo>
                    <a:lnTo>
                      <a:pt x="9" y="144"/>
                    </a:lnTo>
                    <a:lnTo>
                      <a:pt x="9" y="143"/>
                    </a:lnTo>
                    <a:lnTo>
                      <a:pt x="11" y="140"/>
                    </a:lnTo>
                    <a:lnTo>
                      <a:pt x="17" y="136"/>
                    </a:lnTo>
                    <a:lnTo>
                      <a:pt x="22" y="136"/>
                    </a:lnTo>
                    <a:lnTo>
                      <a:pt x="30" y="137"/>
                    </a:lnTo>
                    <a:lnTo>
                      <a:pt x="33" y="139"/>
                    </a:lnTo>
                    <a:lnTo>
                      <a:pt x="37" y="140"/>
                    </a:lnTo>
                    <a:lnTo>
                      <a:pt x="40" y="139"/>
                    </a:lnTo>
                    <a:lnTo>
                      <a:pt x="44" y="137"/>
                    </a:lnTo>
                    <a:lnTo>
                      <a:pt x="50" y="128"/>
                    </a:lnTo>
                    <a:lnTo>
                      <a:pt x="53" y="123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2" y="114"/>
                    </a:lnTo>
                    <a:lnTo>
                      <a:pt x="50" y="113"/>
                    </a:lnTo>
                    <a:lnTo>
                      <a:pt x="48" y="113"/>
                    </a:lnTo>
                    <a:lnTo>
                      <a:pt x="44" y="113"/>
                    </a:lnTo>
                    <a:lnTo>
                      <a:pt x="40" y="115"/>
                    </a:lnTo>
                    <a:lnTo>
                      <a:pt x="39" y="118"/>
                    </a:lnTo>
                    <a:lnTo>
                      <a:pt x="37" y="122"/>
                    </a:lnTo>
                    <a:lnTo>
                      <a:pt x="37" y="123"/>
                    </a:lnTo>
                    <a:lnTo>
                      <a:pt x="37" y="125"/>
                    </a:lnTo>
                    <a:lnTo>
                      <a:pt x="37" y="126"/>
                    </a:lnTo>
                    <a:lnTo>
                      <a:pt x="36" y="126"/>
                    </a:lnTo>
                    <a:lnTo>
                      <a:pt x="33" y="125"/>
                    </a:lnTo>
                    <a:lnTo>
                      <a:pt x="31" y="121"/>
                    </a:lnTo>
                    <a:lnTo>
                      <a:pt x="26" y="115"/>
                    </a:lnTo>
                    <a:lnTo>
                      <a:pt x="21" y="108"/>
                    </a:lnTo>
                    <a:lnTo>
                      <a:pt x="19" y="105"/>
                    </a:lnTo>
                    <a:lnTo>
                      <a:pt x="19" y="101"/>
                    </a:lnTo>
                    <a:lnTo>
                      <a:pt x="14" y="92"/>
                    </a:lnTo>
                    <a:lnTo>
                      <a:pt x="13" y="88"/>
                    </a:lnTo>
                    <a:lnTo>
                      <a:pt x="13" y="86"/>
                    </a:lnTo>
                    <a:lnTo>
                      <a:pt x="13" y="82"/>
                    </a:lnTo>
                    <a:lnTo>
                      <a:pt x="9" y="75"/>
                    </a:lnTo>
                    <a:lnTo>
                      <a:pt x="8" y="70"/>
                    </a:lnTo>
                    <a:lnTo>
                      <a:pt x="9" y="65"/>
                    </a:lnTo>
                    <a:lnTo>
                      <a:pt x="6" y="62"/>
                    </a:lnTo>
                    <a:lnTo>
                      <a:pt x="5" y="58"/>
                    </a:lnTo>
                    <a:lnTo>
                      <a:pt x="5" y="55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1" y="43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8" y="38"/>
                    </a:lnTo>
                    <a:lnTo>
                      <a:pt x="8" y="34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9" y="16"/>
                    </a:lnTo>
                    <a:lnTo>
                      <a:pt x="6" y="12"/>
                    </a:lnTo>
                    <a:lnTo>
                      <a:pt x="5" y="11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8" y="16"/>
                    </a:lnTo>
                    <a:lnTo>
                      <a:pt x="26" y="22"/>
                    </a:lnTo>
                    <a:lnTo>
                      <a:pt x="27" y="26"/>
                    </a:lnTo>
                    <a:lnTo>
                      <a:pt x="30" y="30"/>
                    </a:lnTo>
                    <a:lnTo>
                      <a:pt x="31" y="40"/>
                    </a:lnTo>
                    <a:lnTo>
                      <a:pt x="35" y="43"/>
                    </a:lnTo>
                    <a:lnTo>
                      <a:pt x="36" y="45"/>
                    </a:lnTo>
                    <a:lnTo>
                      <a:pt x="37" y="49"/>
                    </a:lnTo>
                    <a:lnTo>
                      <a:pt x="39" y="53"/>
                    </a:lnTo>
                    <a:lnTo>
                      <a:pt x="37" y="58"/>
                    </a:lnTo>
                    <a:lnTo>
                      <a:pt x="35" y="64"/>
                    </a:lnTo>
                    <a:lnTo>
                      <a:pt x="31" y="69"/>
                    </a:lnTo>
                    <a:lnTo>
                      <a:pt x="31" y="71"/>
                    </a:lnTo>
                    <a:lnTo>
                      <a:pt x="30" y="74"/>
                    </a:lnTo>
                    <a:lnTo>
                      <a:pt x="31" y="79"/>
                    </a:lnTo>
                    <a:lnTo>
                      <a:pt x="33" y="84"/>
                    </a:lnTo>
                    <a:lnTo>
                      <a:pt x="37" y="90"/>
                    </a:lnTo>
                    <a:lnTo>
                      <a:pt x="39" y="91"/>
                    </a:lnTo>
                    <a:lnTo>
                      <a:pt x="41" y="91"/>
                    </a:lnTo>
                    <a:lnTo>
                      <a:pt x="44" y="90"/>
                    </a:lnTo>
                    <a:lnTo>
                      <a:pt x="46" y="86"/>
                    </a:lnTo>
                    <a:lnTo>
                      <a:pt x="49" y="80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9" y="69"/>
                    </a:lnTo>
                    <a:lnTo>
                      <a:pt x="50" y="64"/>
                    </a:lnTo>
                    <a:lnTo>
                      <a:pt x="50" y="60"/>
                    </a:lnTo>
                    <a:lnTo>
                      <a:pt x="50" y="55"/>
                    </a:lnTo>
                    <a:lnTo>
                      <a:pt x="50" y="53"/>
                    </a:lnTo>
                    <a:lnTo>
                      <a:pt x="50" y="51"/>
                    </a:lnTo>
                    <a:lnTo>
                      <a:pt x="45" y="45"/>
                    </a:lnTo>
                    <a:lnTo>
                      <a:pt x="39" y="36"/>
                    </a:lnTo>
                    <a:lnTo>
                      <a:pt x="37" y="33"/>
                    </a:lnTo>
                    <a:lnTo>
                      <a:pt x="36" y="29"/>
                    </a:lnTo>
                    <a:lnTo>
                      <a:pt x="37" y="26"/>
                    </a:lnTo>
                    <a:lnTo>
                      <a:pt x="39" y="23"/>
                    </a:lnTo>
                    <a:lnTo>
                      <a:pt x="41" y="21"/>
                    </a:lnTo>
                    <a:lnTo>
                      <a:pt x="45" y="21"/>
                    </a:lnTo>
                    <a:lnTo>
                      <a:pt x="49" y="21"/>
                    </a:lnTo>
                    <a:lnTo>
                      <a:pt x="49" y="20"/>
                    </a:lnTo>
                    <a:lnTo>
                      <a:pt x="49" y="16"/>
                    </a:lnTo>
                    <a:lnTo>
                      <a:pt x="50" y="11"/>
                    </a:lnTo>
                    <a:lnTo>
                      <a:pt x="50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7" y="9"/>
                    </a:lnTo>
                    <a:lnTo>
                      <a:pt x="59" y="12"/>
                    </a:lnTo>
                    <a:lnTo>
                      <a:pt x="61" y="13"/>
                    </a:lnTo>
                    <a:lnTo>
                      <a:pt x="62" y="11"/>
                    </a:lnTo>
                    <a:lnTo>
                      <a:pt x="63" y="8"/>
                    </a:lnTo>
                    <a:lnTo>
                      <a:pt x="66" y="5"/>
                    </a:lnTo>
                    <a:lnTo>
                      <a:pt x="67" y="3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3"/>
                    </a:lnTo>
                    <a:lnTo>
                      <a:pt x="72" y="4"/>
                    </a:lnTo>
                    <a:lnTo>
                      <a:pt x="75" y="7"/>
                    </a:lnTo>
                    <a:lnTo>
                      <a:pt x="78" y="9"/>
                    </a:lnTo>
                    <a:lnTo>
                      <a:pt x="79" y="13"/>
                    </a:lnTo>
                    <a:lnTo>
                      <a:pt x="81" y="11"/>
                    </a:lnTo>
                    <a:lnTo>
                      <a:pt x="84" y="9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8" y="12"/>
                    </a:lnTo>
                    <a:lnTo>
                      <a:pt x="91" y="16"/>
                    </a:lnTo>
                    <a:lnTo>
                      <a:pt x="91" y="18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4" y="22"/>
                    </a:lnTo>
                    <a:lnTo>
                      <a:pt x="97" y="25"/>
                    </a:lnTo>
                    <a:lnTo>
                      <a:pt x="98" y="27"/>
                    </a:lnTo>
                    <a:lnTo>
                      <a:pt x="98" y="33"/>
                    </a:lnTo>
                    <a:lnTo>
                      <a:pt x="97" y="39"/>
                    </a:lnTo>
                    <a:lnTo>
                      <a:pt x="92" y="47"/>
                    </a:lnTo>
                    <a:lnTo>
                      <a:pt x="89" y="51"/>
                    </a:lnTo>
                    <a:lnTo>
                      <a:pt x="89" y="53"/>
                    </a:lnTo>
                    <a:lnTo>
                      <a:pt x="89" y="58"/>
                    </a:lnTo>
                    <a:lnTo>
                      <a:pt x="91" y="62"/>
                    </a:lnTo>
                    <a:lnTo>
                      <a:pt x="92" y="65"/>
                    </a:lnTo>
                    <a:lnTo>
                      <a:pt x="96" y="68"/>
                    </a:lnTo>
                    <a:lnTo>
                      <a:pt x="98" y="70"/>
                    </a:lnTo>
                    <a:lnTo>
                      <a:pt x="102" y="71"/>
                    </a:lnTo>
                    <a:lnTo>
                      <a:pt x="113" y="73"/>
                    </a:lnTo>
                    <a:lnTo>
                      <a:pt x="124" y="74"/>
                    </a:lnTo>
                    <a:lnTo>
                      <a:pt x="133" y="74"/>
                    </a:lnTo>
                    <a:lnTo>
                      <a:pt x="142" y="77"/>
                    </a:lnTo>
                    <a:lnTo>
                      <a:pt x="151" y="79"/>
                    </a:lnTo>
                    <a:lnTo>
                      <a:pt x="155" y="79"/>
                    </a:lnTo>
                    <a:lnTo>
                      <a:pt x="158" y="79"/>
                    </a:lnTo>
                    <a:lnTo>
                      <a:pt x="159" y="78"/>
                    </a:lnTo>
                    <a:lnTo>
                      <a:pt x="158" y="75"/>
                    </a:lnTo>
                    <a:lnTo>
                      <a:pt x="155" y="74"/>
                    </a:lnTo>
                    <a:lnTo>
                      <a:pt x="141" y="69"/>
                    </a:lnTo>
                    <a:lnTo>
                      <a:pt x="131" y="66"/>
                    </a:lnTo>
                    <a:lnTo>
                      <a:pt x="123" y="62"/>
                    </a:lnTo>
                    <a:lnTo>
                      <a:pt x="116" y="58"/>
                    </a:lnTo>
                    <a:lnTo>
                      <a:pt x="110" y="55"/>
                    </a:lnTo>
                    <a:lnTo>
                      <a:pt x="106" y="49"/>
                    </a:lnTo>
                    <a:lnTo>
                      <a:pt x="103" y="44"/>
                    </a:lnTo>
                    <a:lnTo>
                      <a:pt x="102" y="38"/>
                    </a:lnTo>
                    <a:lnTo>
                      <a:pt x="101" y="31"/>
                    </a:lnTo>
                    <a:lnTo>
                      <a:pt x="102" y="26"/>
                    </a:lnTo>
                    <a:lnTo>
                      <a:pt x="103" y="21"/>
                    </a:lnTo>
                    <a:lnTo>
                      <a:pt x="106" y="17"/>
                    </a:lnTo>
                    <a:lnTo>
                      <a:pt x="109" y="13"/>
                    </a:lnTo>
                    <a:lnTo>
                      <a:pt x="113" y="11"/>
                    </a:lnTo>
                    <a:lnTo>
                      <a:pt x="118" y="8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7" y="7"/>
                    </a:lnTo>
                    <a:lnTo>
                      <a:pt x="145" y="9"/>
                    </a:lnTo>
                    <a:lnTo>
                      <a:pt x="153" y="12"/>
                    </a:lnTo>
                    <a:lnTo>
                      <a:pt x="157" y="12"/>
                    </a:lnTo>
                    <a:lnTo>
                      <a:pt x="158" y="12"/>
                    </a:lnTo>
                    <a:lnTo>
                      <a:pt x="159" y="11"/>
                    </a:lnTo>
                    <a:lnTo>
                      <a:pt x="159" y="7"/>
                    </a:lnTo>
                    <a:lnTo>
                      <a:pt x="161" y="4"/>
                    </a:lnTo>
                    <a:lnTo>
                      <a:pt x="162" y="3"/>
                    </a:lnTo>
                    <a:lnTo>
                      <a:pt x="166" y="5"/>
                    </a:lnTo>
                    <a:lnTo>
                      <a:pt x="170" y="9"/>
                    </a:lnTo>
                    <a:lnTo>
                      <a:pt x="173" y="16"/>
                    </a:lnTo>
                    <a:lnTo>
                      <a:pt x="173" y="21"/>
                    </a:lnTo>
                    <a:lnTo>
                      <a:pt x="173" y="23"/>
                    </a:lnTo>
                    <a:lnTo>
                      <a:pt x="172" y="26"/>
                    </a:lnTo>
                    <a:lnTo>
                      <a:pt x="168" y="30"/>
                    </a:lnTo>
                    <a:lnTo>
                      <a:pt x="166" y="34"/>
                    </a:lnTo>
                    <a:lnTo>
                      <a:pt x="162" y="36"/>
                    </a:lnTo>
                    <a:lnTo>
                      <a:pt x="158" y="38"/>
                    </a:lnTo>
                    <a:lnTo>
                      <a:pt x="153" y="38"/>
                    </a:lnTo>
                    <a:lnTo>
                      <a:pt x="149" y="38"/>
                    </a:lnTo>
                    <a:lnTo>
                      <a:pt x="144" y="36"/>
                    </a:lnTo>
                    <a:lnTo>
                      <a:pt x="129" y="29"/>
                    </a:lnTo>
                    <a:lnTo>
                      <a:pt x="126" y="26"/>
                    </a:lnTo>
                    <a:lnTo>
                      <a:pt x="122" y="26"/>
                    </a:lnTo>
                    <a:lnTo>
                      <a:pt x="118" y="27"/>
                    </a:lnTo>
                    <a:lnTo>
                      <a:pt x="116" y="29"/>
                    </a:lnTo>
                    <a:lnTo>
                      <a:pt x="116" y="30"/>
                    </a:lnTo>
                    <a:lnTo>
                      <a:pt x="116" y="33"/>
                    </a:lnTo>
                    <a:lnTo>
                      <a:pt x="118" y="34"/>
                    </a:lnTo>
                    <a:lnTo>
                      <a:pt x="123" y="36"/>
                    </a:lnTo>
                    <a:lnTo>
                      <a:pt x="132" y="39"/>
                    </a:lnTo>
                    <a:lnTo>
                      <a:pt x="136" y="43"/>
                    </a:lnTo>
                    <a:lnTo>
                      <a:pt x="146" y="45"/>
                    </a:lnTo>
                    <a:lnTo>
                      <a:pt x="154" y="49"/>
                    </a:lnTo>
                    <a:lnTo>
                      <a:pt x="164" y="55"/>
                    </a:lnTo>
                    <a:lnTo>
                      <a:pt x="171" y="61"/>
                    </a:lnTo>
                    <a:lnTo>
                      <a:pt x="173" y="64"/>
                    </a:lnTo>
                    <a:lnTo>
                      <a:pt x="176" y="68"/>
                    </a:lnTo>
                    <a:lnTo>
                      <a:pt x="177" y="73"/>
                    </a:lnTo>
                    <a:lnTo>
                      <a:pt x="177" y="77"/>
                    </a:lnTo>
                    <a:lnTo>
                      <a:pt x="176" y="84"/>
                    </a:lnTo>
                    <a:lnTo>
                      <a:pt x="172" y="91"/>
                    </a:lnTo>
                    <a:lnTo>
                      <a:pt x="167" y="95"/>
                    </a:lnTo>
                    <a:lnTo>
                      <a:pt x="159" y="96"/>
                    </a:lnTo>
                    <a:lnTo>
                      <a:pt x="151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6" name="Freeform 324"/>
              <p:cNvSpPr>
                <a:spLocks/>
              </p:cNvSpPr>
              <p:nvPr userDrawn="1"/>
            </p:nvSpPr>
            <p:spPr bwMode="auto">
              <a:xfrm>
                <a:off x="247" y="170"/>
                <a:ext cx="59" cy="61"/>
              </a:xfrm>
              <a:custGeom>
                <a:avLst/>
                <a:gdLst>
                  <a:gd name="T0" fmla="*/ 0 w 177"/>
                  <a:gd name="T1" fmla="*/ 0 h 182"/>
                  <a:gd name="T2" fmla="*/ 0 w 177"/>
                  <a:gd name="T3" fmla="*/ 0 h 182"/>
                  <a:gd name="T4" fmla="*/ 0 w 177"/>
                  <a:gd name="T5" fmla="*/ 0 h 182"/>
                  <a:gd name="T6" fmla="*/ 0 w 177"/>
                  <a:gd name="T7" fmla="*/ 0 h 182"/>
                  <a:gd name="T8" fmla="*/ 0 w 177"/>
                  <a:gd name="T9" fmla="*/ 0 h 182"/>
                  <a:gd name="T10" fmla="*/ 0 w 177"/>
                  <a:gd name="T11" fmla="*/ 0 h 182"/>
                  <a:gd name="T12" fmla="*/ 0 w 177"/>
                  <a:gd name="T13" fmla="*/ 0 h 182"/>
                  <a:gd name="T14" fmla="*/ 0 w 177"/>
                  <a:gd name="T15" fmla="*/ 0 h 182"/>
                  <a:gd name="T16" fmla="*/ 0 w 177"/>
                  <a:gd name="T17" fmla="*/ 0 h 182"/>
                  <a:gd name="T18" fmla="*/ 0 w 177"/>
                  <a:gd name="T19" fmla="*/ 0 h 182"/>
                  <a:gd name="T20" fmla="*/ 0 w 177"/>
                  <a:gd name="T21" fmla="*/ 0 h 182"/>
                  <a:gd name="T22" fmla="*/ 0 w 177"/>
                  <a:gd name="T23" fmla="*/ 0 h 182"/>
                  <a:gd name="T24" fmla="*/ 0 w 177"/>
                  <a:gd name="T25" fmla="*/ 0 h 182"/>
                  <a:gd name="T26" fmla="*/ 0 w 177"/>
                  <a:gd name="T27" fmla="*/ 0 h 182"/>
                  <a:gd name="T28" fmla="*/ 0 w 177"/>
                  <a:gd name="T29" fmla="*/ 0 h 182"/>
                  <a:gd name="T30" fmla="*/ 0 w 177"/>
                  <a:gd name="T31" fmla="*/ 0 h 182"/>
                  <a:gd name="T32" fmla="*/ 0 w 177"/>
                  <a:gd name="T33" fmla="*/ 0 h 182"/>
                  <a:gd name="T34" fmla="*/ 0 w 177"/>
                  <a:gd name="T35" fmla="*/ 0 h 182"/>
                  <a:gd name="T36" fmla="*/ 0 w 177"/>
                  <a:gd name="T37" fmla="*/ 0 h 182"/>
                  <a:gd name="T38" fmla="*/ 0 w 177"/>
                  <a:gd name="T39" fmla="*/ 0 h 182"/>
                  <a:gd name="T40" fmla="*/ 0 w 177"/>
                  <a:gd name="T41" fmla="*/ 0 h 182"/>
                  <a:gd name="T42" fmla="*/ 0 w 177"/>
                  <a:gd name="T43" fmla="*/ 0 h 182"/>
                  <a:gd name="T44" fmla="*/ 0 w 177"/>
                  <a:gd name="T45" fmla="*/ 0 h 182"/>
                  <a:gd name="T46" fmla="*/ 0 w 177"/>
                  <a:gd name="T47" fmla="*/ 0 h 182"/>
                  <a:gd name="T48" fmla="*/ 0 w 177"/>
                  <a:gd name="T49" fmla="*/ 0 h 182"/>
                  <a:gd name="T50" fmla="*/ 0 w 177"/>
                  <a:gd name="T51" fmla="*/ 0 h 182"/>
                  <a:gd name="T52" fmla="*/ 0 w 177"/>
                  <a:gd name="T53" fmla="*/ 0 h 182"/>
                  <a:gd name="T54" fmla="*/ 0 w 177"/>
                  <a:gd name="T55" fmla="*/ 0 h 182"/>
                  <a:gd name="T56" fmla="*/ 0 w 177"/>
                  <a:gd name="T57" fmla="*/ 0 h 182"/>
                  <a:gd name="T58" fmla="*/ 0 w 177"/>
                  <a:gd name="T59" fmla="*/ 0 h 182"/>
                  <a:gd name="T60" fmla="*/ 0 w 177"/>
                  <a:gd name="T61" fmla="*/ 0 h 182"/>
                  <a:gd name="T62" fmla="*/ 0 w 177"/>
                  <a:gd name="T63" fmla="*/ 0 h 182"/>
                  <a:gd name="T64" fmla="*/ 0 w 177"/>
                  <a:gd name="T65" fmla="*/ 0 h 182"/>
                  <a:gd name="T66" fmla="*/ 0 w 177"/>
                  <a:gd name="T67" fmla="*/ 0 h 182"/>
                  <a:gd name="T68" fmla="*/ 0 w 177"/>
                  <a:gd name="T69" fmla="*/ 0 h 182"/>
                  <a:gd name="T70" fmla="*/ 0 w 177"/>
                  <a:gd name="T71" fmla="*/ 0 h 182"/>
                  <a:gd name="T72" fmla="*/ 0 w 177"/>
                  <a:gd name="T73" fmla="*/ 0 h 182"/>
                  <a:gd name="T74" fmla="*/ 0 w 177"/>
                  <a:gd name="T75" fmla="*/ 0 h 182"/>
                  <a:gd name="T76" fmla="*/ 0 w 177"/>
                  <a:gd name="T77" fmla="*/ 0 h 182"/>
                  <a:gd name="T78" fmla="*/ 0 w 177"/>
                  <a:gd name="T79" fmla="*/ 0 h 182"/>
                  <a:gd name="T80" fmla="*/ 0 w 177"/>
                  <a:gd name="T81" fmla="*/ 0 h 182"/>
                  <a:gd name="T82" fmla="*/ 0 w 177"/>
                  <a:gd name="T83" fmla="*/ 0 h 182"/>
                  <a:gd name="T84" fmla="*/ 0 w 177"/>
                  <a:gd name="T85" fmla="*/ 0 h 182"/>
                  <a:gd name="T86" fmla="*/ 0 w 177"/>
                  <a:gd name="T87" fmla="*/ 0 h 182"/>
                  <a:gd name="T88" fmla="*/ 0 w 177"/>
                  <a:gd name="T89" fmla="*/ 0 h 182"/>
                  <a:gd name="T90" fmla="*/ 0 w 177"/>
                  <a:gd name="T91" fmla="*/ 0 h 182"/>
                  <a:gd name="T92" fmla="*/ 0 w 177"/>
                  <a:gd name="T93" fmla="*/ 0 h 182"/>
                  <a:gd name="T94" fmla="*/ 0 w 177"/>
                  <a:gd name="T95" fmla="*/ 0 h 182"/>
                  <a:gd name="T96" fmla="*/ 0 w 177"/>
                  <a:gd name="T97" fmla="*/ 0 h 182"/>
                  <a:gd name="T98" fmla="*/ 0 w 177"/>
                  <a:gd name="T99" fmla="*/ 0 h 182"/>
                  <a:gd name="T100" fmla="*/ 0 w 177"/>
                  <a:gd name="T101" fmla="*/ 0 h 182"/>
                  <a:gd name="T102" fmla="*/ 0 w 177"/>
                  <a:gd name="T103" fmla="*/ 0 h 182"/>
                  <a:gd name="T104" fmla="*/ 0 w 177"/>
                  <a:gd name="T105" fmla="*/ 0 h 182"/>
                  <a:gd name="T106" fmla="*/ 0 w 177"/>
                  <a:gd name="T107" fmla="*/ 0 h 182"/>
                  <a:gd name="T108" fmla="*/ 0 w 177"/>
                  <a:gd name="T109" fmla="*/ 0 h 182"/>
                  <a:gd name="T110" fmla="*/ 0 w 177"/>
                  <a:gd name="T111" fmla="*/ 0 h 182"/>
                  <a:gd name="T112" fmla="*/ 0 w 177"/>
                  <a:gd name="T113" fmla="*/ 0 h 182"/>
                  <a:gd name="T114" fmla="*/ 0 w 177"/>
                  <a:gd name="T115" fmla="*/ 0 h 182"/>
                  <a:gd name="T116" fmla="*/ 0 w 177"/>
                  <a:gd name="T117" fmla="*/ 0 h 182"/>
                  <a:gd name="T118" fmla="*/ 0 w 177"/>
                  <a:gd name="T119" fmla="*/ 0 h 1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77" h="182">
                    <a:moveTo>
                      <a:pt x="151" y="95"/>
                    </a:moveTo>
                    <a:lnTo>
                      <a:pt x="151" y="97"/>
                    </a:lnTo>
                    <a:lnTo>
                      <a:pt x="153" y="102"/>
                    </a:lnTo>
                    <a:lnTo>
                      <a:pt x="155" y="109"/>
                    </a:lnTo>
                    <a:lnTo>
                      <a:pt x="157" y="113"/>
                    </a:lnTo>
                    <a:lnTo>
                      <a:pt x="159" y="114"/>
                    </a:lnTo>
                    <a:lnTo>
                      <a:pt x="162" y="115"/>
                    </a:lnTo>
                    <a:lnTo>
                      <a:pt x="166" y="114"/>
                    </a:lnTo>
                    <a:lnTo>
                      <a:pt x="167" y="112"/>
                    </a:lnTo>
                    <a:lnTo>
                      <a:pt x="168" y="108"/>
                    </a:lnTo>
                    <a:lnTo>
                      <a:pt x="171" y="106"/>
                    </a:lnTo>
                    <a:lnTo>
                      <a:pt x="171" y="108"/>
                    </a:lnTo>
                    <a:lnTo>
                      <a:pt x="172" y="109"/>
                    </a:lnTo>
                    <a:lnTo>
                      <a:pt x="173" y="113"/>
                    </a:lnTo>
                    <a:lnTo>
                      <a:pt x="175" y="122"/>
                    </a:lnTo>
                    <a:lnTo>
                      <a:pt x="175" y="130"/>
                    </a:lnTo>
                    <a:lnTo>
                      <a:pt x="173" y="134"/>
                    </a:lnTo>
                    <a:lnTo>
                      <a:pt x="175" y="136"/>
                    </a:lnTo>
                    <a:lnTo>
                      <a:pt x="175" y="143"/>
                    </a:lnTo>
                    <a:lnTo>
                      <a:pt x="175" y="150"/>
                    </a:lnTo>
                    <a:lnTo>
                      <a:pt x="173" y="154"/>
                    </a:lnTo>
                    <a:lnTo>
                      <a:pt x="173" y="161"/>
                    </a:lnTo>
                    <a:lnTo>
                      <a:pt x="173" y="167"/>
                    </a:lnTo>
                    <a:lnTo>
                      <a:pt x="172" y="172"/>
                    </a:lnTo>
                    <a:lnTo>
                      <a:pt x="172" y="175"/>
                    </a:lnTo>
                    <a:lnTo>
                      <a:pt x="173" y="178"/>
                    </a:lnTo>
                    <a:lnTo>
                      <a:pt x="172" y="178"/>
                    </a:lnTo>
                    <a:lnTo>
                      <a:pt x="170" y="176"/>
                    </a:lnTo>
                    <a:lnTo>
                      <a:pt x="166" y="175"/>
                    </a:lnTo>
                    <a:lnTo>
                      <a:pt x="162" y="171"/>
                    </a:lnTo>
                    <a:lnTo>
                      <a:pt x="158" y="174"/>
                    </a:lnTo>
                    <a:lnTo>
                      <a:pt x="154" y="175"/>
                    </a:lnTo>
                    <a:lnTo>
                      <a:pt x="145" y="179"/>
                    </a:lnTo>
                    <a:lnTo>
                      <a:pt x="142" y="180"/>
                    </a:lnTo>
                    <a:lnTo>
                      <a:pt x="141" y="178"/>
                    </a:lnTo>
                    <a:lnTo>
                      <a:pt x="141" y="174"/>
                    </a:lnTo>
                    <a:lnTo>
                      <a:pt x="141" y="167"/>
                    </a:lnTo>
                    <a:lnTo>
                      <a:pt x="142" y="163"/>
                    </a:lnTo>
                    <a:lnTo>
                      <a:pt x="136" y="162"/>
                    </a:lnTo>
                    <a:lnTo>
                      <a:pt x="133" y="162"/>
                    </a:lnTo>
                    <a:lnTo>
                      <a:pt x="132" y="162"/>
                    </a:lnTo>
                    <a:lnTo>
                      <a:pt x="132" y="161"/>
                    </a:lnTo>
                    <a:lnTo>
                      <a:pt x="132" y="157"/>
                    </a:lnTo>
                    <a:lnTo>
                      <a:pt x="135" y="153"/>
                    </a:lnTo>
                    <a:lnTo>
                      <a:pt x="138" y="148"/>
                    </a:lnTo>
                    <a:lnTo>
                      <a:pt x="142" y="145"/>
                    </a:lnTo>
                    <a:lnTo>
                      <a:pt x="149" y="144"/>
                    </a:lnTo>
                    <a:lnTo>
                      <a:pt x="153" y="143"/>
                    </a:lnTo>
                    <a:lnTo>
                      <a:pt x="154" y="140"/>
                    </a:lnTo>
                    <a:lnTo>
                      <a:pt x="154" y="139"/>
                    </a:lnTo>
                    <a:lnTo>
                      <a:pt x="153" y="136"/>
                    </a:lnTo>
                    <a:lnTo>
                      <a:pt x="149" y="134"/>
                    </a:lnTo>
                    <a:lnTo>
                      <a:pt x="142" y="131"/>
                    </a:lnTo>
                    <a:lnTo>
                      <a:pt x="135" y="127"/>
                    </a:lnTo>
                    <a:lnTo>
                      <a:pt x="132" y="126"/>
                    </a:lnTo>
                    <a:lnTo>
                      <a:pt x="129" y="125"/>
                    </a:lnTo>
                    <a:lnTo>
                      <a:pt x="128" y="126"/>
                    </a:lnTo>
                    <a:lnTo>
                      <a:pt x="127" y="128"/>
                    </a:lnTo>
                    <a:lnTo>
                      <a:pt x="128" y="130"/>
                    </a:lnTo>
                    <a:lnTo>
                      <a:pt x="128" y="131"/>
                    </a:lnTo>
                    <a:lnTo>
                      <a:pt x="131" y="132"/>
                    </a:lnTo>
                    <a:lnTo>
                      <a:pt x="132" y="134"/>
                    </a:lnTo>
                    <a:lnTo>
                      <a:pt x="133" y="132"/>
                    </a:lnTo>
                    <a:lnTo>
                      <a:pt x="136" y="132"/>
                    </a:lnTo>
                    <a:lnTo>
                      <a:pt x="137" y="134"/>
                    </a:lnTo>
                    <a:lnTo>
                      <a:pt x="136" y="140"/>
                    </a:lnTo>
                    <a:lnTo>
                      <a:pt x="133" y="145"/>
                    </a:lnTo>
                    <a:lnTo>
                      <a:pt x="131" y="148"/>
                    </a:lnTo>
                    <a:lnTo>
                      <a:pt x="129" y="149"/>
                    </a:lnTo>
                    <a:lnTo>
                      <a:pt x="128" y="153"/>
                    </a:lnTo>
                    <a:lnTo>
                      <a:pt x="126" y="157"/>
                    </a:lnTo>
                    <a:lnTo>
                      <a:pt x="123" y="161"/>
                    </a:lnTo>
                    <a:lnTo>
                      <a:pt x="120" y="163"/>
                    </a:lnTo>
                    <a:lnTo>
                      <a:pt x="118" y="165"/>
                    </a:lnTo>
                    <a:lnTo>
                      <a:pt x="116" y="166"/>
                    </a:lnTo>
                    <a:lnTo>
                      <a:pt x="114" y="171"/>
                    </a:lnTo>
                    <a:lnTo>
                      <a:pt x="109" y="175"/>
                    </a:lnTo>
                    <a:lnTo>
                      <a:pt x="106" y="178"/>
                    </a:lnTo>
                    <a:lnTo>
                      <a:pt x="103" y="180"/>
                    </a:lnTo>
                    <a:lnTo>
                      <a:pt x="102" y="182"/>
                    </a:lnTo>
                    <a:lnTo>
                      <a:pt x="101" y="180"/>
                    </a:lnTo>
                    <a:lnTo>
                      <a:pt x="100" y="178"/>
                    </a:lnTo>
                    <a:lnTo>
                      <a:pt x="98" y="175"/>
                    </a:lnTo>
                    <a:lnTo>
                      <a:pt x="97" y="175"/>
                    </a:lnTo>
                    <a:lnTo>
                      <a:pt x="93" y="175"/>
                    </a:lnTo>
                    <a:lnTo>
                      <a:pt x="91" y="175"/>
                    </a:lnTo>
                    <a:lnTo>
                      <a:pt x="85" y="175"/>
                    </a:lnTo>
                    <a:lnTo>
                      <a:pt x="80" y="176"/>
                    </a:lnTo>
                    <a:lnTo>
                      <a:pt x="75" y="178"/>
                    </a:lnTo>
                    <a:lnTo>
                      <a:pt x="74" y="178"/>
                    </a:lnTo>
                    <a:lnTo>
                      <a:pt x="72" y="178"/>
                    </a:lnTo>
                    <a:lnTo>
                      <a:pt x="72" y="175"/>
                    </a:lnTo>
                    <a:lnTo>
                      <a:pt x="74" y="171"/>
                    </a:lnTo>
                    <a:lnTo>
                      <a:pt x="75" y="166"/>
                    </a:lnTo>
                    <a:lnTo>
                      <a:pt x="79" y="161"/>
                    </a:lnTo>
                    <a:lnTo>
                      <a:pt x="81" y="156"/>
                    </a:lnTo>
                    <a:lnTo>
                      <a:pt x="80" y="153"/>
                    </a:lnTo>
                    <a:lnTo>
                      <a:pt x="78" y="150"/>
                    </a:lnTo>
                    <a:lnTo>
                      <a:pt x="75" y="149"/>
                    </a:lnTo>
                    <a:lnTo>
                      <a:pt x="74" y="149"/>
                    </a:lnTo>
                    <a:lnTo>
                      <a:pt x="75" y="147"/>
                    </a:lnTo>
                    <a:lnTo>
                      <a:pt x="78" y="145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2" y="144"/>
                    </a:lnTo>
                    <a:lnTo>
                      <a:pt x="96" y="147"/>
                    </a:lnTo>
                    <a:lnTo>
                      <a:pt x="101" y="149"/>
                    </a:lnTo>
                    <a:lnTo>
                      <a:pt x="103" y="150"/>
                    </a:lnTo>
                    <a:lnTo>
                      <a:pt x="106" y="150"/>
                    </a:lnTo>
                    <a:lnTo>
                      <a:pt x="109" y="148"/>
                    </a:lnTo>
                    <a:lnTo>
                      <a:pt x="110" y="147"/>
                    </a:lnTo>
                    <a:lnTo>
                      <a:pt x="111" y="144"/>
                    </a:lnTo>
                    <a:lnTo>
                      <a:pt x="110" y="140"/>
                    </a:lnTo>
                    <a:lnTo>
                      <a:pt x="106" y="135"/>
                    </a:lnTo>
                    <a:lnTo>
                      <a:pt x="102" y="127"/>
                    </a:lnTo>
                    <a:lnTo>
                      <a:pt x="101" y="121"/>
                    </a:lnTo>
                    <a:lnTo>
                      <a:pt x="101" y="115"/>
                    </a:lnTo>
                    <a:lnTo>
                      <a:pt x="103" y="110"/>
                    </a:lnTo>
                    <a:lnTo>
                      <a:pt x="105" y="109"/>
                    </a:lnTo>
                    <a:lnTo>
                      <a:pt x="103" y="108"/>
                    </a:lnTo>
                    <a:lnTo>
                      <a:pt x="101" y="106"/>
                    </a:lnTo>
                    <a:lnTo>
                      <a:pt x="94" y="109"/>
                    </a:lnTo>
                    <a:lnTo>
                      <a:pt x="88" y="112"/>
                    </a:lnTo>
                    <a:lnTo>
                      <a:pt x="87" y="114"/>
                    </a:lnTo>
                    <a:lnTo>
                      <a:pt x="87" y="115"/>
                    </a:lnTo>
                    <a:lnTo>
                      <a:pt x="88" y="117"/>
                    </a:lnTo>
                    <a:lnTo>
                      <a:pt x="89" y="118"/>
                    </a:lnTo>
                    <a:lnTo>
                      <a:pt x="88" y="119"/>
                    </a:lnTo>
                    <a:lnTo>
                      <a:pt x="85" y="123"/>
                    </a:lnTo>
                    <a:lnTo>
                      <a:pt x="78" y="131"/>
                    </a:lnTo>
                    <a:lnTo>
                      <a:pt x="76" y="132"/>
                    </a:lnTo>
                    <a:lnTo>
                      <a:pt x="75" y="135"/>
                    </a:lnTo>
                    <a:lnTo>
                      <a:pt x="71" y="139"/>
                    </a:lnTo>
                    <a:lnTo>
                      <a:pt x="67" y="143"/>
                    </a:lnTo>
                    <a:lnTo>
                      <a:pt x="65" y="145"/>
                    </a:lnTo>
                    <a:lnTo>
                      <a:pt x="63" y="148"/>
                    </a:lnTo>
                    <a:lnTo>
                      <a:pt x="57" y="156"/>
                    </a:lnTo>
                    <a:lnTo>
                      <a:pt x="53" y="161"/>
                    </a:lnTo>
                    <a:lnTo>
                      <a:pt x="50" y="165"/>
                    </a:lnTo>
                    <a:lnTo>
                      <a:pt x="48" y="171"/>
                    </a:lnTo>
                    <a:lnTo>
                      <a:pt x="45" y="176"/>
                    </a:lnTo>
                    <a:lnTo>
                      <a:pt x="45" y="178"/>
                    </a:lnTo>
                    <a:lnTo>
                      <a:pt x="44" y="176"/>
                    </a:lnTo>
                    <a:lnTo>
                      <a:pt x="39" y="172"/>
                    </a:lnTo>
                    <a:lnTo>
                      <a:pt x="36" y="170"/>
                    </a:lnTo>
                    <a:lnTo>
                      <a:pt x="33" y="171"/>
                    </a:lnTo>
                    <a:lnTo>
                      <a:pt x="28" y="172"/>
                    </a:lnTo>
                    <a:lnTo>
                      <a:pt x="23" y="174"/>
                    </a:lnTo>
                    <a:lnTo>
                      <a:pt x="17" y="176"/>
                    </a:lnTo>
                    <a:lnTo>
                      <a:pt x="13" y="179"/>
                    </a:lnTo>
                    <a:lnTo>
                      <a:pt x="11" y="180"/>
                    </a:lnTo>
                    <a:lnTo>
                      <a:pt x="11" y="179"/>
                    </a:lnTo>
                    <a:lnTo>
                      <a:pt x="11" y="176"/>
                    </a:lnTo>
                    <a:lnTo>
                      <a:pt x="11" y="172"/>
                    </a:lnTo>
                    <a:lnTo>
                      <a:pt x="14" y="166"/>
                    </a:lnTo>
                    <a:lnTo>
                      <a:pt x="15" y="161"/>
                    </a:lnTo>
                    <a:lnTo>
                      <a:pt x="18" y="156"/>
                    </a:lnTo>
                    <a:lnTo>
                      <a:pt x="19" y="153"/>
                    </a:lnTo>
                    <a:lnTo>
                      <a:pt x="18" y="150"/>
                    </a:lnTo>
                    <a:lnTo>
                      <a:pt x="17" y="148"/>
                    </a:lnTo>
                    <a:lnTo>
                      <a:pt x="14" y="147"/>
                    </a:lnTo>
                    <a:lnTo>
                      <a:pt x="10" y="145"/>
                    </a:lnTo>
                    <a:lnTo>
                      <a:pt x="9" y="144"/>
                    </a:lnTo>
                    <a:lnTo>
                      <a:pt x="9" y="143"/>
                    </a:lnTo>
                    <a:lnTo>
                      <a:pt x="11" y="140"/>
                    </a:lnTo>
                    <a:lnTo>
                      <a:pt x="17" y="136"/>
                    </a:lnTo>
                    <a:lnTo>
                      <a:pt x="22" y="136"/>
                    </a:lnTo>
                    <a:lnTo>
                      <a:pt x="30" y="137"/>
                    </a:lnTo>
                    <a:lnTo>
                      <a:pt x="33" y="139"/>
                    </a:lnTo>
                    <a:lnTo>
                      <a:pt x="37" y="140"/>
                    </a:lnTo>
                    <a:lnTo>
                      <a:pt x="40" y="139"/>
                    </a:lnTo>
                    <a:lnTo>
                      <a:pt x="44" y="137"/>
                    </a:lnTo>
                    <a:lnTo>
                      <a:pt x="50" y="128"/>
                    </a:lnTo>
                    <a:lnTo>
                      <a:pt x="53" y="123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2" y="114"/>
                    </a:lnTo>
                    <a:lnTo>
                      <a:pt x="50" y="113"/>
                    </a:lnTo>
                    <a:lnTo>
                      <a:pt x="48" y="113"/>
                    </a:lnTo>
                    <a:lnTo>
                      <a:pt x="44" y="113"/>
                    </a:lnTo>
                    <a:lnTo>
                      <a:pt x="40" y="115"/>
                    </a:lnTo>
                    <a:lnTo>
                      <a:pt x="39" y="118"/>
                    </a:lnTo>
                    <a:lnTo>
                      <a:pt x="37" y="122"/>
                    </a:lnTo>
                    <a:lnTo>
                      <a:pt x="37" y="123"/>
                    </a:lnTo>
                    <a:lnTo>
                      <a:pt x="37" y="125"/>
                    </a:lnTo>
                    <a:lnTo>
                      <a:pt x="37" y="126"/>
                    </a:lnTo>
                    <a:lnTo>
                      <a:pt x="36" y="126"/>
                    </a:lnTo>
                    <a:lnTo>
                      <a:pt x="33" y="125"/>
                    </a:lnTo>
                    <a:lnTo>
                      <a:pt x="31" y="121"/>
                    </a:lnTo>
                    <a:lnTo>
                      <a:pt x="26" y="115"/>
                    </a:lnTo>
                    <a:lnTo>
                      <a:pt x="21" y="108"/>
                    </a:lnTo>
                    <a:lnTo>
                      <a:pt x="19" y="105"/>
                    </a:lnTo>
                    <a:lnTo>
                      <a:pt x="19" y="101"/>
                    </a:lnTo>
                    <a:lnTo>
                      <a:pt x="14" y="92"/>
                    </a:lnTo>
                    <a:lnTo>
                      <a:pt x="13" y="88"/>
                    </a:lnTo>
                    <a:lnTo>
                      <a:pt x="13" y="86"/>
                    </a:lnTo>
                    <a:lnTo>
                      <a:pt x="13" y="82"/>
                    </a:lnTo>
                    <a:lnTo>
                      <a:pt x="9" y="75"/>
                    </a:lnTo>
                    <a:lnTo>
                      <a:pt x="8" y="70"/>
                    </a:lnTo>
                    <a:lnTo>
                      <a:pt x="9" y="65"/>
                    </a:lnTo>
                    <a:lnTo>
                      <a:pt x="6" y="62"/>
                    </a:lnTo>
                    <a:lnTo>
                      <a:pt x="5" y="58"/>
                    </a:lnTo>
                    <a:lnTo>
                      <a:pt x="5" y="55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1" y="43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8" y="38"/>
                    </a:lnTo>
                    <a:lnTo>
                      <a:pt x="8" y="34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9" y="16"/>
                    </a:lnTo>
                    <a:lnTo>
                      <a:pt x="6" y="12"/>
                    </a:lnTo>
                    <a:lnTo>
                      <a:pt x="5" y="11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8" y="16"/>
                    </a:lnTo>
                    <a:lnTo>
                      <a:pt x="26" y="22"/>
                    </a:lnTo>
                    <a:lnTo>
                      <a:pt x="27" y="26"/>
                    </a:lnTo>
                    <a:lnTo>
                      <a:pt x="30" y="30"/>
                    </a:lnTo>
                    <a:lnTo>
                      <a:pt x="31" y="40"/>
                    </a:lnTo>
                    <a:lnTo>
                      <a:pt x="35" y="43"/>
                    </a:lnTo>
                    <a:lnTo>
                      <a:pt x="36" y="45"/>
                    </a:lnTo>
                    <a:lnTo>
                      <a:pt x="37" y="49"/>
                    </a:lnTo>
                    <a:lnTo>
                      <a:pt x="39" y="53"/>
                    </a:lnTo>
                    <a:lnTo>
                      <a:pt x="37" y="58"/>
                    </a:lnTo>
                    <a:lnTo>
                      <a:pt x="35" y="64"/>
                    </a:lnTo>
                    <a:lnTo>
                      <a:pt x="31" y="69"/>
                    </a:lnTo>
                    <a:lnTo>
                      <a:pt x="31" y="71"/>
                    </a:lnTo>
                    <a:lnTo>
                      <a:pt x="30" y="74"/>
                    </a:lnTo>
                    <a:lnTo>
                      <a:pt x="31" y="79"/>
                    </a:lnTo>
                    <a:lnTo>
                      <a:pt x="33" y="84"/>
                    </a:lnTo>
                    <a:lnTo>
                      <a:pt x="37" y="90"/>
                    </a:lnTo>
                    <a:lnTo>
                      <a:pt x="39" y="91"/>
                    </a:lnTo>
                    <a:lnTo>
                      <a:pt x="41" y="91"/>
                    </a:lnTo>
                    <a:lnTo>
                      <a:pt x="44" y="90"/>
                    </a:lnTo>
                    <a:lnTo>
                      <a:pt x="46" y="86"/>
                    </a:lnTo>
                    <a:lnTo>
                      <a:pt x="49" y="80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9" y="69"/>
                    </a:lnTo>
                    <a:lnTo>
                      <a:pt x="50" y="64"/>
                    </a:lnTo>
                    <a:lnTo>
                      <a:pt x="50" y="60"/>
                    </a:lnTo>
                    <a:lnTo>
                      <a:pt x="50" y="55"/>
                    </a:lnTo>
                    <a:lnTo>
                      <a:pt x="50" y="53"/>
                    </a:lnTo>
                    <a:lnTo>
                      <a:pt x="50" y="51"/>
                    </a:lnTo>
                    <a:lnTo>
                      <a:pt x="45" y="45"/>
                    </a:lnTo>
                    <a:lnTo>
                      <a:pt x="39" y="36"/>
                    </a:lnTo>
                    <a:lnTo>
                      <a:pt x="37" y="33"/>
                    </a:lnTo>
                    <a:lnTo>
                      <a:pt x="36" y="29"/>
                    </a:lnTo>
                    <a:lnTo>
                      <a:pt x="37" y="26"/>
                    </a:lnTo>
                    <a:lnTo>
                      <a:pt x="39" y="23"/>
                    </a:lnTo>
                    <a:lnTo>
                      <a:pt x="41" y="21"/>
                    </a:lnTo>
                    <a:lnTo>
                      <a:pt x="45" y="21"/>
                    </a:lnTo>
                    <a:lnTo>
                      <a:pt x="49" y="21"/>
                    </a:lnTo>
                    <a:lnTo>
                      <a:pt x="49" y="20"/>
                    </a:lnTo>
                    <a:lnTo>
                      <a:pt x="49" y="16"/>
                    </a:lnTo>
                    <a:lnTo>
                      <a:pt x="50" y="11"/>
                    </a:lnTo>
                    <a:lnTo>
                      <a:pt x="50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7" y="9"/>
                    </a:lnTo>
                    <a:lnTo>
                      <a:pt x="59" y="12"/>
                    </a:lnTo>
                    <a:lnTo>
                      <a:pt x="61" y="13"/>
                    </a:lnTo>
                    <a:lnTo>
                      <a:pt x="62" y="11"/>
                    </a:lnTo>
                    <a:lnTo>
                      <a:pt x="63" y="8"/>
                    </a:lnTo>
                    <a:lnTo>
                      <a:pt x="66" y="5"/>
                    </a:lnTo>
                    <a:lnTo>
                      <a:pt x="67" y="3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3"/>
                    </a:lnTo>
                    <a:lnTo>
                      <a:pt x="72" y="4"/>
                    </a:lnTo>
                    <a:lnTo>
                      <a:pt x="75" y="7"/>
                    </a:lnTo>
                    <a:lnTo>
                      <a:pt x="78" y="9"/>
                    </a:lnTo>
                    <a:lnTo>
                      <a:pt x="79" y="13"/>
                    </a:lnTo>
                    <a:lnTo>
                      <a:pt x="81" y="11"/>
                    </a:lnTo>
                    <a:lnTo>
                      <a:pt x="84" y="9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8" y="12"/>
                    </a:lnTo>
                    <a:lnTo>
                      <a:pt x="91" y="16"/>
                    </a:lnTo>
                    <a:lnTo>
                      <a:pt x="91" y="18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4" y="22"/>
                    </a:lnTo>
                    <a:lnTo>
                      <a:pt x="97" y="25"/>
                    </a:lnTo>
                    <a:lnTo>
                      <a:pt x="98" y="27"/>
                    </a:lnTo>
                    <a:lnTo>
                      <a:pt x="98" y="33"/>
                    </a:lnTo>
                    <a:lnTo>
                      <a:pt x="97" y="39"/>
                    </a:lnTo>
                    <a:lnTo>
                      <a:pt x="92" y="47"/>
                    </a:lnTo>
                    <a:lnTo>
                      <a:pt x="89" y="51"/>
                    </a:lnTo>
                    <a:lnTo>
                      <a:pt x="89" y="53"/>
                    </a:lnTo>
                    <a:lnTo>
                      <a:pt x="89" y="58"/>
                    </a:lnTo>
                    <a:lnTo>
                      <a:pt x="91" y="62"/>
                    </a:lnTo>
                    <a:lnTo>
                      <a:pt x="92" y="65"/>
                    </a:lnTo>
                    <a:lnTo>
                      <a:pt x="96" y="68"/>
                    </a:lnTo>
                    <a:lnTo>
                      <a:pt x="98" y="70"/>
                    </a:lnTo>
                    <a:lnTo>
                      <a:pt x="102" y="71"/>
                    </a:lnTo>
                    <a:lnTo>
                      <a:pt x="113" y="73"/>
                    </a:lnTo>
                    <a:lnTo>
                      <a:pt x="124" y="74"/>
                    </a:lnTo>
                    <a:lnTo>
                      <a:pt x="133" y="74"/>
                    </a:lnTo>
                    <a:lnTo>
                      <a:pt x="142" y="77"/>
                    </a:lnTo>
                    <a:lnTo>
                      <a:pt x="151" y="79"/>
                    </a:lnTo>
                    <a:lnTo>
                      <a:pt x="155" y="79"/>
                    </a:lnTo>
                    <a:lnTo>
                      <a:pt x="158" y="79"/>
                    </a:lnTo>
                    <a:lnTo>
                      <a:pt x="159" y="78"/>
                    </a:lnTo>
                    <a:lnTo>
                      <a:pt x="158" y="75"/>
                    </a:lnTo>
                    <a:lnTo>
                      <a:pt x="155" y="74"/>
                    </a:lnTo>
                    <a:lnTo>
                      <a:pt x="141" y="69"/>
                    </a:lnTo>
                    <a:lnTo>
                      <a:pt x="131" y="66"/>
                    </a:lnTo>
                    <a:lnTo>
                      <a:pt x="123" y="62"/>
                    </a:lnTo>
                    <a:lnTo>
                      <a:pt x="116" y="58"/>
                    </a:lnTo>
                    <a:lnTo>
                      <a:pt x="110" y="55"/>
                    </a:lnTo>
                    <a:lnTo>
                      <a:pt x="106" y="49"/>
                    </a:lnTo>
                    <a:lnTo>
                      <a:pt x="103" y="44"/>
                    </a:lnTo>
                    <a:lnTo>
                      <a:pt x="102" y="38"/>
                    </a:lnTo>
                    <a:lnTo>
                      <a:pt x="101" y="31"/>
                    </a:lnTo>
                    <a:lnTo>
                      <a:pt x="102" y="26"/>
                    </a:lnTo>
                    <a:lnTo>
                      <a:pt x="103" y="21"/>
                    </a:lnTo>
                    <a:lnTo>
                      <a:pt x="106" y="17"/>
                    </a:lnTo>
                    <a:lnTo>
                      <a:pt x="109" y="13"/>
                    </a:lnTo>
                    <a:lnTo>
                      <a:pt x="113" y="11"/>
                    </a:lnTo>
                    <a:lnTo>
                      <a:pt x="118" y="8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7" y="7"/>
                    </a:lnTo>
                    <a:lnTo>
                      <a:pt x="145" y="9"/>
                    </a:lnTo>
                    <a:lnTo>
                      <a:pt x="153" y="12"/>
                    </a:lnTo>
                    <a:lnTo>
                      <a:pt x="157" y="12"/>
                    </a:lnTo>
                    <a:lnTo>
                      <a:pt x="158" y="12"/>
                    </a:lnTo>
                    <a:lnTo>
                      <a:pt x="159" y="11"/>
                    </a:lnTo>
                    <a:lnTo>
                      <a:pt x="159" y="7"/>
                    </a:lnTo>
                    <a:lnTo>
                      <a:pt x="161" y="4"/>
                    </a:lnTo>
                    <a:lnTo>
                      <a:pt x="162" y="3"/>
                    </a:lnTo>
                    <a:lnTo>
                      <a:pt x="166" y="5"/>
                    </a:lnTo>
                    <a:lnTo>
                      <a:pt x="170" y="9"/>
                    </a:lnTo>
                    <a:lnTo>
                      <a:pt x="173" y="16"/>
                    </a:lnTo>
                    <a:lnTo>
                      <a:pt x="173" y="21"/>
                    </a:lnTo>
                    <a:lnTo>
                      <a:pt x="173" y="23"/>
                    </a:lnTo>
                    <a:lnTo>
                      <a:pt x="172" y="26"/>
                    </a:lnTo>
                    <a:lnTo>
                      <a:pt x="168" y="30"/>
                    </a:lnTo>
                    <a:lnTo>
                      <a:pt x="166" y="34"/>
                    </a:lnTo>
                    <a:lnTo>
                      <a:pt x="162" y="36"/>
                    </a:lnTo>
                    <a:lnTo>
                      <a:pt x="158" y="38"/>
                    </a:lnTo>
                    <a:lnTo>
                      <a:pt x="153" y="38"/>
                    </a:lnTo>
                    <a:lnTo>
                      <a:pt x="149" y="38"/>
                    </a:lnTo>
                    <a:lnTo>
                      <a:pt x="144" y="36"/>
                    </a:lnTo>
                    <a:lnTo>
                      <a:pt x="129" y="29"/>
                    </a:lnTo>
                    <a:lnTo>
                      <a:pt x="126" y="26"/>
                    </a:lnTo>
                    <a:lnTo>
                      <a:pt x="122" y="26"/>
                    </a:lnTo>
                    <a:lnTo>
                      <a:pt x="118" y="27"/>
                    </a:lnTo>
                    <a:lnTo>
                      <a:pt x="116" y="29"/>
                    </a:lnTo>
                    <a:lnTo>
                      <a:pt x="116" y="30"/>
                    </a:lnTo>
                    <a:lnTo>
                      <a:pt x="116" y="33"/>
                    </a:lnTo>
                    <a:lnTo>
                      <a:pt x="118" y="34"/>
                    </a:lnTo>
                    <a:lnTo>
                      <a:pt x="123" y="36"/>
                    </a:lnTo>
                    <a:lnTo>
                      <a:pt x="132" y="39"/>
                    </a:lnTo>
                    <a:lnTo>
                      <a:pt x="136" y="43"/>
                    </a:lnTo>
                    <a:lnTo>
                      <a:pt x="146" y="45"/>
                    </a:lnTo>
                    <a:lnTo>
                      <a:pt x="154" y="49"/>
                    </a:lnTo>
                    <a:lnTo>
                      <a:pt x="164" y="55"/>
                    </a:lnTo>
                    <a:lnTo>
                      <a:pt x="171" y="61"/>
                    </a:lnTo>
                    <a:lnTo>
                      <a:pt x="173" y="64"/>
                    </a:lnTo>
                    <a:lnTo>
                      <a:pt x="176" y="68"/>
                    </a:lnTo>
                    <a:lnTo>
                      <a:pt x="177" y="73"/>
                    </a:lnTo>
                    <a:lnTo>
                      <a:pt x="177" y="77"/>
                    </a:lnTo>
                    <a:lnTo>
                      <a:pt x="176" y="84"/>
                    </a:lnTo>
                    <a:lnTo>
                      <a:pt x="172" y="91"/>
                    </a:lnTo>
                    <a:lnTo>
                      <a:pt x="167" y="95"/>
                    </a:lnTo>
                    <a:lnTo>
                      <a:pt x="159" y="96"/>
                    </a:lnTo>
                    <a:lnTo>
                      <a:pt x="151" y="9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7" name="Freeform 325"/>
              <p:cNvSpPr>
                <a:spLocks/>
              </p:cNvSpPr>
              <p:nvPr userDrawn="1"/>
            </p:nvSpPr>
            <p:spPr bwMode="auto">
              <a:xfrm>
                <a:off x="142" y="277"/>
                <a:ext cx="59" cy="68"/>
              </a:xfrm>
              <a:custGeom>
                <a:avLst/>
                <a:gdLst>
                  <a:gd name="T0" fmla="*/ 0 w 175"/>
                  <a:gd name="T1" fmla="*/ 0 h 206"/>
                  <a:gd name="T2" fmla="*/ 0 w 175"/>
                  <a:gd name="T3" fmla="*/ 0 h 206"/>
                  <a:gd name="T4" fmla="*/ 0 w 175"/>
                  <a:gd name="T5" fmla="*/ 0 h 206"/>
                  <a:gd name="T6" fmla="*/ 0 w 175"/>
                  <a:gd name="T7" fmla="*/ 0 h 206"/>
                  <a:gd name="T8" fmla="*/ 0 w 175"/>
                  <a:gd name="T9" fmla="*/ 0 h 206"/>
                  <a:gd name="T10" fmla="*/ 0 w 175"/>
                  <a:gd name="T11" fmla="*/ 0 h 206"/>
                  <a:gd name="T12" fmla="*/ 0 w 175"/>
                  <a:gd name="T13" fmla="*/ 0 h 206"/>
                  <a:gd name="T14" fmla="*/ 0 w 175"/>
                  <a:gd name="T15" fmla="*/ 0 h 206"/>
                  <a:gd name="T16" fmla="*/ 0 w 175"/>
                  <a:gd name="T17" fmla="*/ 0 h 206"/>
                  <a:gd name="T18" fmla="*/ 0 w 175"/>
                  <a:gd name="T19" fmla="*/ 0 h 206"/>
                  <a:gd name="T20" fmla="*/ 0 w 175"/>
                  <a:gd name="T21" fmla="*/ 0 h 206"/>
                  <a:gd name="T22" fmla="*/ 0 w 175"/>
                  <a:gd name="T23" fmla="*/ 0 h 206"/>
                  <a:gd name="T24" fmla="*/ 0 w 175"/>
                  <a:gd name="T25" fmla="*/ 0 h 206"/>
                  <a:gd name="T26" fmla="*/ 0 w 175"/>
                  <a:gd name="T27" fmla="*/ 0 h 206"/>
                  <a:gd name="T28" fmla="*/ 0 w 175"/>
                  <a:gd name="T29" fmla="*/ 0 h 206"/>
                  <a:gd name="T30" fmla="*/ 0 w 175"/>
                  <a:gd name="T31" fmla="*/ 0 h 206"/>
                  <a:gd name="T32" fmla="*/ 0 w 175"/>
                  <a:gd name="T33" fmla="*/ 0 h 206"/>
                  <a:gd name="T34" fmla="*/ 0 w 175"/>
                  <a:gd name="T35" fmla="*/ 0 h 206"/>
                  <a:gd name="T36" fmla="*/ 0 w 175"/>
                  <a:gd name="T37" fmla="*/ 0 h 206"/>
                  <a:gd name="T38" fmla="*/ 0 w 175"/>
                  <a:gd name="T39" fmla="*/ 0 h 206"/>
                  <a:gd name="T40" fmla="*/ 0 w 175"/>
                  <a:gd name="T41" fmla="*/ 0 h 206"/>
                  <a:gd name="T42" fmla="*/ 0 w 175"/>
                  <a:gd name="T43" fmla="*/ 0 h 206"/>
                  <a:gd name="T44" fmla="*/ 0 w 175"/>
                  <a:gd name="T45" fmla="*/ 0 h 206"/>
                  <a:gd name="T46" fmla="*/ 0 w 175"/>
                  <a:gd name="T47" fmla="*/ 0 h 206"/>
                  <a:gd name="T48" fmla="*/ 0 w 175"/>
                  <a:gd name="T49" fmla="*/ 0 h 206"/>
                  <a:gd name="T50" fmla="*/ 0 w 175"/>
                  <a:gd name="T51" fmla="*/ 0 h 206"/>
                  <a:gd name="T52" fmla="*/ 0 w 175"/>
                  <a:gd name="T53" fmla="*/ 0 h 206"/>
                  <a:gd name="T54" fmla="*/ 0 w 175"/>
                  <a:gd name="T55" fmla="*/ 0 h 206"/>
                  <a:gd name="T56" fmla="*/ 0 w 175"/>
                  <a:gd name="T57" fmla="*/ 0 h 206"/>
                  <a:gd name="T58" fmla="*/ 0 w 175"/>
                  <a:gd name="T59" fmla="*/ 0 h 206"/>
                  <a:gd name="T60" fmla="*/ 0 w 175"/>
                  <a:gd name="T61" fmla="*/ 0 h 206"/>
                  <a:gd name="T62" fmla="*/ 0 w 175"/>
                  <a:gd name="T63" fmla="*/ 0 h 206"/>
                  <a:gd name="T64" fmla="*/ 0 w 175"/>
                  <a:gd name="T65" fmla="*/ 0 h 206"/>
                  <a:gd name="T66" fmla="*/ 0 w 175"/>
                  <a:gd name="T67" fmla="*/ 0 h 206"/>
                  <a:gd name="T68" fmla="*/ 0 w 175"/>
                  <a:gd name="T69" fmla="*/ 0 h 206"/>
                  <a:gd name="T70" fmla="*/ 0 w 175"/>
                  <a:gd name="T71" fmla="*/ 0 h 206"/>
                  <a:gd name="T72" fmla="*/ 0 w 175"/>
                  <a:gd name="T73" fmla="*/ 0 h 206"/>
                  <a:gd name="T74" fmla="*/ 0 w 175"/>
                  <a:gd name="T75" fmla="*/ 0 h 206"/>
                  <a:gd name="T76" fmla="*/ 0 w 175"/>
                  <a:gd name="T77" fmla="*/ 0 h 206"/>
                  <a:gd name="T78" fmla="*/ 0 w 175"/>
                  <a:gd name="T79" fmla="*/ 0 h 206"/>
                  <a:gd name="T80" fmla="*/ 0 w 175"/>
                  <a:gd name="T81" fmla="*/ 0 h 206"/>
                  <a:gd name="T82" fmla="*/ 0 w 175"/>
                  <a:gd name="T83" fmla="*/ 0 h 206"/>
                  <a:gd name="T84" fmla="*/ 0 w 175"/>
                  <a:gd name="T85" fmla="*/ 0 h 206"/>
                  <a:gd name="T86" fmla="*/ 0 w 175"/>
                  <a:gd name="T87" fmla="*/ 0 h 206"/>
                  <a:gd name="T88" fmla="*/ 0 w 175"/>
                  <a:gd name="T89" fmla="*/ 0 h 206"/>
                  <a:gd name="T90" fmla="*/ 0 w 175"/>
                  <a:gd name="T91" fmla="*/ 0 h 206"/>
                  <a:gd name="T92" fmla="*/ 0 w 175"/>
                  <a:gd name="T93" fmla="*/ 0 h 206"/>
                  <a:gd name="T94" fmla="*/ 0 w 175"/>
                  <a:gd name="T95" fmla="*/ 0 h 206"/>
                  <a:gd name="T96" fmla="*/ 0 w 175"/>
                  <a:gd name="T97" fmla="*/ 0 h 206"/>
                  <a:gd name="T98" fmla="*/ 0 w 175"/>
                  <a:gd name="T99" fmla="*/ 0 h 206"/>
                  <a:gd name="T100" fmla="*/ 0 w 175"/>
                  <a:gd name="T101" fmla="*/ 0 h 206"/>
                  <a:gd name="T102" fmla="*/ 0 w 175"/>
                  <a:gd name="T103" fmla="*/ 0 h 206"/>
                  <a:gd name="T104" fmla="*/ 0 w 175"/>
                  <a:gd name="T105" fmla="*/ 0 h 206"/>
                  <a:gd name="T106" fmla="*/ 0 w 175"/>
                  <a:gd name="T107" fmla="*/ 0 h 206"/>
                  <a:gd name="T108" fmla="*/ 0 w 175"/>
                  <a:gd name="T109" fmla="*/ 0 h 206"/>
                  <a:gd name="T110" fmla="*/ 0 w 175"/>
                  <a:gd name="T111" fmla="*/ 0 h 206"/>
                  <a:gd name="T112" fmla="*/ 0 w 175"/>
                  <a:gd name="T113" fmla="*/ 0 h 20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75" h="206">
                    <a:moveTo>
                      <a:pt x="150" y="96"/>
                    </a:moveTo>
                    <a:lnTo>
                      <a:pt x="150" y="96"/>
                    </a:lnTo>
                    <a:lnTo>
                      <a:pt x="153" y="105"/>
                    </a:lnTo>
                    <a:lnTo>
                      <a:pt x="153" y="112"/>
                    </a:lnTo>
                    <a:lnTo>
                      <a:pt x="153" y="117"/>
                    </a:lnTo>
                    <a:lnTo>
                      <a:pt x="156" y="119"/>
                    </a:lnTo>
                    <a:lnTo>
                      <a:pt x="157" y="122"/>
                    </a:lnTo>
                    <a:lnTo>
                      <a:pt x="161" y="122"/>
                    </a:lnTo>
                    <a:lnTo>
                      <a:pt x="162" y="122"/>
                    </a:lnTo>
                    <a:lnTo>
                      <a:pt x="163" y="121"/>
                    </a:lnTo>
                    <a:lnTo>
                      <a:pt x="166" y="119"/>
                    </a:lnTo>
                    <a:lnTo>
                      <a:pt x="169" y="119"/>
                    </a:lnTo>
                    <a:lnTo>
                      <a:pt x="169" y="121"/>
                    </a:lnTo>
                    <a:lnTo>
                      <a:pt x="169" y="124"/>
                    </a:lnTo>
                    <a:lnTo>
                      <a:pt x="169" y="132"/>
                    </a:lnTo>
                    <a:lnTo>
                      <a:pt x="170" y="139"/>
                    </a:lnTo>
                    <a:lnTo>
                      <a:pt x="169" y="143"/>
                    </a:lnTo>
                    <a:lnTo>
                      <a:pt x="167" y="147"/>
                    </a:lnTo>
                    <a:lnTo>
                      <a:pt x="170" y="152"/>
                    </a:lnTo>
                    <a:lnTo>
                      <a:pt x="170" y="157"/>
                    </a:lnTo>
                    <a:lnTo>
                      <a:pt x="170" y="162"/>
                    </a:lnTo>
                    <a:lnTo>
                      <a:pt x="167" y="166"/>
                    </a:lnTo>
                    <a:lnTo>
                      <a:pt x="169" y="171"/>
                    </a:lnTo>
                    <a:lnTo>
                      <a:pt x="167" y="178"/>
                    </a:lnTo>
                    <a:lnTo>
                      <a:pt x="167" y="185"/>
                    </a:lnTo>
                    <a:lnTo>
                      <a:pt x="167" y="187"/>
                    </a:lnTo>
                    <a:lnTo>
                      <a:pt x="167" y="188"/>
                    </a:lnTo>
                    <a:lnTo>
                      <a:pt x="166" y="188"/>
                    </a:lnTo>
                    <a:lnTo>
                      <a:pt x="165" y="187"/>
                    </a:lnTo>
                    <a:lnTo>
                      <a:pt x="162" y="185"/>
                    </a:lnTo>
                    <a:lnTo>
                      <a:pt x="161" y="185"/>
                    </a:lnTo>
                    <a:lnTo>
                      <a:pt x="158" y="191"/>
                    </a:lnTo>
                    <a:lnTo>
                      <a:pt x="154" y="197"/>
                    </a:lnTo>
                    <a:lnTo>
                      <a:pt x="152" y="202"/>
                    </a:lnTo>
                    <a:lnTo>
                      <a:pt x="150" y="205"/>
                    </a:lnTo>
                    <a:lnTo>
                      <a:pt x="149" y="206"/>
                    </a:lnTo>
                    <a:lnTo>
                      <a:pt x="147" y="205"/>
                    </a:lnTo>
                    <a:lnTo>
                      <a:pt x="144" y="202"/>
                    </a:lnTo>
                    <a:lnTo>
                      <a:pt x="140" y="189"/>
                    </a:lnTo>
                    <a:lnTo>
                      <a:pt x="137" y="185"/>
                    </a:lnTo>
                    <a:lnTo>
                      <a:pt x="136" y="184"/>
                    </a:lnTo>
                    <a:lnTo>
                      <a:pt x="134" y="185"/>
                    </a:lnTo>
                    <a:lnTo>
                      <a:pt x="132" y="187"/>
                    </a:lnTo>
                    <a:lnTo>
                      <a:pt x="132" y="188"/>
                    </a:lnTo>
                    <a:lnTo>
                      <a:pt x="131" y="189"/>
                    </a:lnTo>
                    <a:lnTo>
                      <a:pt x="128" y="188"/>
                    </a:lnTo>
                    <a:lnTo>
                      <a:pt x="126" y="184"/>
                    </a:lnTo>
                    <a:lnTo>
                      <a:pt x="124" y="176"/>
                    </a:lnTo>
                    <a:lnTo>
                      <a:pt x="126" y="172"/>
                    </a:lnTo>
                    <a:lnTo>
                      <a:pt x="128" y="169"/>
                    </a:lnTo>
                    <a:lnTo>
                      <a:pt x="132" y="165"/>
                    </a:lnTo>
                    <a:lnTo>
                      <a:pt x="140" y="159"/>
                    </a:lnTo>
                    <a:lnTo>
                      <a:pt x="144" y="157"/>
                    </a:lnTo>
                    <a:lnTo>
                      <a:pt x="145" y="154"/>
                    </a:lnTo>
                    <a:lnTo>
                      <a:pt x="147" y="150"/>
                    </a:lnTo>
                    <a:lnTo>
                      <a:pt x="148" y="147"/>
                    </a:lnTo>
                    <a:lnTo>
                      <a:pt x="147" y="143"/>
                    </a:lnTo>
                    <a:lnTo>
                      <a:pt x="147" y="140"/>
                    </a:lnTo>
                    <a:lnTo>
                      <a:pt x="144" y="137"/>
                    </a:lnTo>
                    <a:lnTo>
                      <a:pt x="141" y="135"/>
                    </a:lnTo>
                    <a:lnTo>
                      <a:pt x="137" y="132"/>
                    </a:lnTo>
                    <a:lnTo>
                      <a:pt x="134" y="131"/>
                    </a:lnTo>
                    <a:lnTo>
                      <a:pt x="132" y="132"/>
                    </a:lnTo>
                    <a:lnTo>
                      <a:pt x="131" y="134"/>
                    </a:lnTo>
                    <a:lnTo>
                      <a:pt x="131" y="135"/>
                    </a:lnTo>
                    <a:lnTo>
                      <a:pt x="134" y="136"/>
                    </a:lnTo>
                    <a:lnTo>
                      <a:pt x="137" y="139"/>
                    </a:lnTo>
                    <a:lnTo>
                      <a:pt x="137" y="140"/>
                    </a:lnTo>
                    <a:lnTo>
                      <a:pt x="135" y="147"/>
                    </a:lnTo>
                    <a:lnTo>
                      <a:pt x="132" y="149"/>
                    </a:lnTo>
                    <a:lnTo>
                      <a:pt x="130" y="152"/>
                    </a:lnTo>
                    <a:lnTo>
                      <a:pt x="128" y="154"/>
                    </a:lnTo>
                    <a:lnTo>
                      <a:pt x="127" y="158"/>
                    </a:lnTo>
                    <a:lnTo>
                      <a:pt x="121" y="162"/>
                    </a:lnTo>
                    <a:lnTo>
                      <a:pt x="118" y="169"/>
                    </a:lnTo>
                    <a:lnTo>
                      <a:pt x="114" y="174"/>
                    </a:lnTo>
                    <a:lnTo>
                      <a:pt x="112" y="179"/>
                    </a:lnTo>
                    <a:lnTo>
                      <a:pt x="112" y="181"/>
                    </a:lnTo>
                    <a:lnTo>
                      <a:pt x="110" y="181"/>
                    </a:lnTo>
                    <a:lnTo>
                      <a:pt x="108" y="180"/>
                    </a:lnTo>
                    <a:lnTo>
                      <a:pt x="104" y="176"/>
                    </a:lnTo>
                    <a:lnTo>
                      <a:pt x="101" y="174"/>
                    </a:lnTo>
                    <a:lnTo>
                      <a:pt x="101" y="170"/>
                    </a:lnTo>
                    <a:lnTo>
                      <a:pt x="99" y="171"/>
                    </a:lnTo>
                    <a:lnTo>
                      <a:pt x="95" y="172"/>
                    </a:lnTo>
                    <a:lnTo>
                      <a:pt x="91" y="174"/>
                    </a:lnTo>
                    <a:lnTo>
                      <a:pt x="87" y="175"/>
                    </a:lnTo>
                    <a:lnTo>
                      <a:pt x="86" y="175"/>
                    </a:lnTo>
                    <a:lnTo>
                      <a:pt x="86" y="174"/>
                    </a:lnTo>
                    <a:lnTo>
                      <a:pt x="86" y="170"/>
                    </a:lnTo>
                    <a:lnTo>
                      <a:pt x="87" y="162"/>
                    </a:lnTo>
                    <a:lnTo>
                      <a:pt x="91" y="154"/>
                    </a:lnTo>
                    <a:lnTo>
                      <a:pt x="86" y="152"/>
                    </a:lnTo>
                    <a:lnTo>
                      <a:pt x="82" y="150"/>
                    </a:lnTo>
                    <a:lnTo>
                      <a:pt x="80" y="150"/>
                    </a:lnTo>
                    <a:lnTo>
                      <a:pt x="83" y="147"/>
                    </a:lnTo>
                    <a:lnTo>
                      <a:pt x="86" y="144"/>
                    </a:lnTo>
                    <a:lnTo>
                      <a:pt x="91" y="140"/>
                    </a:lnTo>
                    <a:lnTo>
                      <a:pt x="96" y="140"/>
                    </a:lnTo>
                    <a:lnTo>
                      <a:pt x="100" y="140"/>
                    </a:lnTo>
                    <a:lnTo>
                      <a:pt x="105" y="143"/>
                    </a:lnTo>
                    <a:lnTo>
                      <a:pt x="109" y="143"/>
                    </a:lnTo>
                    <a:lnTo>
                      <a:pt x="112" y="143"/>
                    </a:lnTo>
                    <a:lnTo>
                      <a:pt x="113" y="140"/>
                    </a:lnTo>
                    <a:lnTo>
                      <a:pt x="112" y="134"/>
                    </a:lnTo>
                    <a:lnTo>
                      <a:pt x="108" y="123"/>
                    </a:lnTo>
                    <a:lnTo>
                      <a:pt x="105" y="117"/>
                    </a:lnTo>
                    <a:lnTo>
                      <a:pt x="104" y="113"/>
                    </a:lnTo>
                    <a:lnTo>
                      <a:pt x="104" y="108"/>
                    </a:lnTo>
                    <a:lnTo>
                      <a:pt x="105" y="104"/>
                    </a:lnTo>
                    <a:lnTo>
                      <a:pt x="108" y="101"/>
                    </a:lnTo>
                    <a:lnTo>
                      <a:pt x="110" y="99"/>
                    </a:lnTo>
                    <a:lnTo>
                      <a:pt x="106" y="97"/>
                    </a:lnTo>
                    <a:lnTo>
                      <a:pt x="104" y="99"/>
                    </a:lnTo>
                    <a:lnTo>
                      <a:pt x="101" y="100"/>
                    </a:lnTo>
                    <a:lnTo>
                      <a:pt x="99" y="101"/>
                    </a:lnTo>
                    <a:lnTo>
                      <a:pt x="97" y="104"/>
                    </a:lnTo>
                    <a:lnTo>
                      <a:pt x="99" y="105"/>
                    </a:lnTo>
                    <a:lnTo>
                      <a:pt x="100" y="106"/>
                    </a:lnTo>
                    <a:lnTo>
                      <a:pt x="100" y="108"/>
                    </a:lnTo>
                    <a:lnTo>
                      <a:pt x="100" y="110"/>
                    </a:lnTo>
                    <a:lnTo>
                      <a:pt x="97" y="114"/>
                    </a:lnTo>
                    <a:lnTo>
                      <a:pt x="95" y="118"/>
                    </a:lnTo>
                    <a:lnTo>
                      <a:pt x="92" y="121"/>
                    </a:lnTo>
                    <a:lnTo>
                      <a:pt x="91" y="124"/>
                    </a:lnTo>
                    <a:lnTo>
                      <a:pt x="88" y="128"/>
                    </a:lnTo>
                    <a:lnTo>
                      <a:pt x="86" y="131"/>
                    </a:lnTo>
                    <a:lnTo>
                      <a:pt x="83" y="132"/>
                    </a:lnTo>
                    <a:lnTo>
                      <a:pt x="82" y="136"/>
                    </a:lnTo>
                    <a:lnTo>
                      <a:pt x="79" y="140"/>
                    </a:lnTo>
                    <a:lnTo>
                      <a:pt x="74" y="148"/>
                    </a:lnTo>
                    <a:lnTo>
                      <a:pt x="73" y="152"/>
                    </a:lnTo>
                    <a:lnTo>
                      <a:pt x="71" y="154"/>
                    </a:lnTo>
                    <a:lnTo>
                      <a:pt x="67" y="152"/>
                    </a:lnTo>
                    <a:lnTo>
                      <a:pt x="65" y="149"/>
                    </a:lnTo>
                    <a:lnTo>
                      <a:pt x="62" y="144"/>
                    </a:lnTo>
                    <a:lnTo>
                      <a:pt x="60" y="144"/>
                    </a:lnTo>
                    <a:lnTo>
                      <a:pt x="57" y="144"/>
                    </a:lnTo>
                    <a:lnTo>
                      <a:pt x="56" y="144"/>
                    </a:lnTo>
                    <a:lnTo>
                      <a:pt x="51" y="144"/>
                    </a:lnTo>
                    <a:lnTo>
                      <a:pt x="47" y="145"/>
                    </a:lnTo>
                    <a:lnTo>
                      <a:pt x="44" y="147"/>
                    </a:lnTo>
                    <a:lnTo>
                      <a:pt x="43" y="145"/>
                    </a:lnTo>
                    <a:lnTo>
                      <a:pt x="43" y="141"/>
                    </a:lnTo>
                    <a:lnTo>
                      <a:pt x="44" y="132"/>
                    </a:lnTo>
                    <a:lnTo>
                      <a:pt x="48" y="124"/>
                    </a:lnTo>
                    <a:lnTo>
                      <a:pt x="45" y="122"/>
                    </a:lnTo>
                    <a:lnTo>
                      <a:pt x="44" y="121"/>
                    </a:lnTo>
                    <a:lnTo>
                      <a:pt x="42" y="119"/>
                    </a:lnTo>
                    <a:lnTo>
                      <a:pt x="42" y="118"/>
                    </a:lnTo>
                    <a:lnTo>
                      <a:pt x="43" y="115"/>
                    </a:lnTo>
                    <a:lnTo>
                      <a:pt x="47" y="113"/>
                    </a:lnTo>
                    <a:lnTo>
                      <a:pt x="51" y="110"/>
                    </a:lnTo>
                    <a:lnTo>
                      <a:pt x="54" y="110"/>
                    </a:lnTo>
                    <a:lnTo>
                      <a:pt x="58" y="110"/>
                    </a:lnTo>
                    <a:lnTo>
                      <a:pt x="62" y="113"/>
                    </a:lnTo>
                    <a:lnTo>
                      <a:pt x="65" y="115"/>
                    </a:lnTo>
                    <a:lnTo>
                      <a:pt x="67" y="117"/>
                    </a:lnTo>
                    <a:lnTo>
                      <a:pt x="70" y="115"/>
                    </a:lnTo>
                    <a:lnTo>
                      <a:pt x="71" y="113"/>
                    </a:lnTo>
                    <a:lnTo>
                      <a:pt x="70" y="110"/>
                    </a:lnTo>
                    <a:lnTo>
                      <a:pt x="69" y="106"/>
                    </a:lnTo>
                    <a:lnTo>
                      <a:pt x="62" y="101"/>
                    </a:lnTo>
                    <a:lnTo>
                      <a:pt x="58" y="99"/>
                    </a:lnTo>
                    <a:lnTo>
                      <a:pt x="53" y="97"/>
                    </a:lnTo>
                    <a:lnTo>
                      <a:pt x="49" y="99"/>
                    </a:lnTo>
                    <a:lnTo>
                      <a:pt x="47" y="100"/>
                    </a:lnTo>
                    <a:lnTo>
                      <a:pt x="44" y="101"/>
                    </a:lnTo>
                    <a:lnTo>
                      <a:pt x="42" y="104"/>
                    </a:lnTo>
                    <a:lnTo>
                      <a:pt x="40" y="108"/>
                    </a:lnTo>
                    <a:lnTo>
                      <a:pt x="39" y="109"/>
                    </a:lnTo>
                    <a:lnTo>
                      <a:pt x="36" y="108"/>
                    </a:lnTo>
                    <a:lnTo>
                      <a:pt x="32" y="104"/>
                    </a:lnTo>
                    <a:lnTo>
                      <a:pt x="29" y="99"/>
                    </a:lnTo>
                    <a:lnTo>
                      <a:pt x="26" y="95"/>
                    </a:lnTo>
                    <a:lnTo>
                      <a:pt x="25" y="92"/>
                    </a:lnTo>
                    <a:lnTo>
                      <a:pt x="23" y="91"/>
                    </a:lnTo>
                    <a:lnTo>
                      <a:pt x="21" y="88"/>
                    </a:lnTo>
                    <a:lnTo>
                      <a:pt x="18" y="86"/>
                    </a:lnTo>
                    <a:lnTo>
                      <a:pt x="16" y="77"/>
                    </a:lnTo>
                    <a:lnTo>
                      <a:pt x="16" y="75"/>
                    </a:lnTo>
                    <a:lnTo>
                      <a:pt x="10" y="66"/>
                    </a:lnTo>
                    <a:lnTo>
                      <a:pt x="9" y="62"/>
                    </a:lnTo>
                    <a:lnTo>
                      <a:pt x="9" y="57"/>
                    </a:lnTo>
                    <a:lnTo>
                      <a:pt x="9" y="56"/>
                    </a:lnTo>
                    <a:lnTo>
                      <a:pt x="7" y="52"/>
                    </a:lnTo>
                    <a:lnTo>
                      <a:pt x="4" y="45"/>
                    </a:lnTo>
                    <a:lnTo>
                      <a:pt x="3" y="40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1" y="34"/>
                    </a:lnTo>
                    <a:lnTo>
                      <a:pt x="4" y="34"/>
                    </a:lnTo>
                    <a:lnTo>
                      <a:pt x="8" y="34"/>
                    </a:lnTo>
                    <a:lnTo>
                      <a:pt x="10" y="34"/>
                    </a:lnTo>
                    <a:lnTo>
                      <a:pt x="10" y="29"/>
                    </a:lnTo>
                    <a:lnTo>
                      <a:pt x="12" y="21"/>
                    </a:lnTo>
                    <a:lnTo>
                      <a:pt x="12" y="17"/>
                    </a:lnTo>
                    <a:lnTo>
                      <a:pt x="12" y="14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2" y="9"/>
                    </a:lnTo>
                    <a:lnTo>
                      <a:pt x="14" y="10"/>
                    </a:lnTo>
                    <a:lnTo>
                      <a:pt x="21" y="14"/>
                    </a:lnTo>
                    <a:lnTo>
                      <a:pt x="25" y="18"/>
                    </a:lnTo>
                    <a:lnTo>
                      <a:pt x="29" y="23"/>
                    </a:lnTo>
                    <a:lnTo>
                      <a:pt x="31" y="27"/>
                    </a:lnTo>
                    <a:lnTo>
                      <a:pt x="31" y="31"/>
                    </a:lnTo>
                    <a:lnTo>
                      <a:pt x="31" y="33"/>
                    </a:lnTo>
                    <a:lnTo>
                      <a:pt x="31" y="35"/>
                    </a:lnTo>
                    <a:lnTo>
                      <a:pt x="32" y="38"/>
                    </a:lnTo>
                    <a:lnTo>
                      <a:pt x="34" y="40"/>
                    </a:lnTo>
                    <a:lnTo>
                      <a:pt x="36" y="44"/>
                    </a:lnTo>
                    <a:lnTo>
                      <a:pt x="38" y="47"/>
                    </a:lnTo>
                    <a:lnTo>
                      <a:pt x="36" y="49"/>
                    </a:lnTo>
                    <a:lnTo>
                      <a:pt x="34" y="53"/>
                    </a:lnTo>
                    <a:lnTo>
                      <a:pt x="31" y="57"/>
                    </a:lnTo>
                    <a:lnTo>
                      <a:pt x="31" y="61"/>
                    </a:lnTo>
                    <a:lnTo>
                      <a:pt x="32" y="66"/>
                    </a:lnTo>
                    <a:lnTo>
                      <a:pt x="35" y="71"/>
                    </a:lnTo>
                    <a:lnTo>
                      <a:pt x="38" y="75"/>
                    </a:lnTo>
                    <a:lnTo>
                      <a:pt x="42" y="77"/>
                    </a:lnTo>
                    <a:lnTo>
                      <a:pt x="44" y="77"/>
                    </a:lnTo>
                    <a:lnTo>
                      <a:pt x="45" y="74"/>
                    </a:lnTo>
                    <a:lnTo>
                      <a:pt x="47" y="70"/>
                    </a:lnTo>
                    <a:lnTo>
                      <a:pt x="47" y="65"/>
                    </a:lnTo>
                    <a:lnTo>
                      <a:pt x="48" y="52"/>
                    </a:lnTo>
                    <a:lnTo>
                      <a:pt x="48" y="49"/>
                    </a:lnTo>
                    <a:lnTo>
                      <a:pt x="47" y="45"/>
                    </a:lnTo>
                    <a:lnTo>
                      <a:pt x="42" y="40"/>
                    </a:lnTo>
                    <a:lnTo>
                      <a:pt x="36" y="33"/>
                    </a:lnTo>
                    <a:lnTo>
                      <a:pt x="35" y="27"/>
                    </a:lnTo>
                    <a:lnTo>
                      <a:pt x="36" y="23"/>
                    </a:lnTo>
                    <a:lnTo>
                      <a:pt x="38" y="21"/>
                    </a:lnTo>
                    <a:lnTo>
                      <a:pt x="40" y="20"/>
                    </a:lnTo>
                    <a:lnTo>
                      <a:pt x="43" y="20"/>
                    </a:lnTo>
                    <a:lnTo>
                      <a:pt x="45" y="20"/>
                    </a:lnTo>
                    <a:lnTo>
                      <a:pt x="45" y="18"/>
                    </a:lnTo>
                    <a:lnTo>
                      <a:pt x="45" y="13"/>
                    </a:lnTo>
                    <a:lnTo>
                      <a:pt x="48" y="9"/>
                    </a:lnTo>
                    <a:lnTo>
                      <a:pt x="49" y="7"/>
                    </a:lnTo>
                    <a:lnTo>
                      <a:pt x="51" y="8"/>
                    </a:lnTo>
                    <a:lnTo>
                      <a:pt x="53" y="9"/>
                    </a:lnTo>
                    <a:lnTo>
                      <a:pt x="57" y="10"/>
                    </a:lnTo>
                    <a:lnTo>
                      <a:pt x="60" y="5"/>
                    </a:lnTo>
                    <a:lnTo>
                      <a:pt x="64" y="1"/>
                    </a:lnTo>
                    <a:lnTo>
                      <a:pt x="65" y="0"/>
                    </a:lnTo>
                    <a:lnTo>
                      <a:pt x="69" y="1"/>
                    </a:lnTo>
                    <a:lnTo>
                      <a:pt x="71" y="5"/>
                    </a:lnTo>
                    <a:lnTo>
                      <a:pt x="74" y="8"/>
                    </a:lnTo>
                    <a:lnTo>
                      <a:pt x="74" y="10"/>
                    </a:lnTo>
                    <a:lnTo>
                      <a:pt x="77" y="9"/>
                    </a:lnTo>
                    <a:lnTo>
                      <a:pt x="79" y="7"/>
                    </a:lnTo>
                    <a:lnTo>
                      <a:pt x="82" y="5"/>
                    </a:lnTo>
                    <a:lnTo>
                      <a:pt x="84" y="5"/>
                    </a:lnTo>
                    <a:lnTo>
                      <a:pt x="84" y="7"/>
                    </a:lnTo>
                    <a:lnTo>
                      <a:pt x="86" y="12"/>
                    </a:lnTo>
                    <a:lnTo>
                      <a:pt x="87" y="20"/>
                    </a:lnTo>
                    <a:lnTo>
                      <a:pt x="91" y="20"/>
                    </a:lnTo>
                    <a:lnTo>
                      <a:pt x="93" y="22"/>
                    </a:lnTo>
                    <a:lnTo>
                      <a:pt x="95" y="25"/>
                    </a:lnTo>
                    <a:lnTo>
                      <a:pt x="95" y="29"/>
                    </a:lnTo>
                    <a:lnTo>
                      <a:pt x="95" y="33"/>
                    </a:lnTo>
                    <a:lnTo>
                      <a:pt x="93" y="36"/>
                    </a:lnTo>
                    <a:lnTo>
                      <a:pt x="91" y="42"/>
                    </a:lnTo>
                    <a:lnTo>
                      <a:pt x="87" y="45"/>
                    </a:lnTo>
                    <a:lnTo>
                      <a:pt x="86" y="48"/>
                    </a:lnTo>
                    <a:lnTo>
                      <a:pt x="84" y="49"/>
                    </a:lnTo>
                    <a:lnTo>
                      <a:pt x="86" y="60"/>
                    </a:lnTo>
                    <a:lnTo>
                      <a:pt x="87" y="62"/>
                    </a:lnTo>
                    <a:lnTo>
                      <a:pt x="89" y="66"/>
                    </a:lnTo>
                    <a:lnTo>
                      <a:pt x="93" y="67"/>
                    </a:lnTo>
                    <a:lnTo>
                      <a:pt x="97" y="70"/>
                    </a:lnTo>
                    <a:lnTo>
                      <a:pt x="109" y="71"/>
                    </a:lnTo>
                    <a:lnTo>
                      <a:pt x="122" y="74"/>
                    </a:lnTo>
                    <a:lnTo>
                      <a:pt x="137" y="78"/>
                    </a:lnTo>
                    <a:lnTo>
                      <a:pt x="147" y="80"/>
                    </a:lnTo>
                    <a:lnTo>
                      <a:pt x="152" y="80"/>
                    </a:lnTo>
                    <a:lnTo>
                      <a:pt x="156" y="80"/>
                    </a:lnTo>
                    <a:lnTo>
                      <a:pt x="157" y="78"/>
                    </a:lnTo>
                    <a:lnTo>
                      <a:pt x="157" y="75"/>
                    </a:lnTo>
                    <a:lnTo>
                      <a:pt x="154" y="74"/>
                    </a:lnTo>
                    <a:lnTo>
                      <a:pt x="141" y="70"/>
                    </a:lnTo>
                    <a:lnTo>
                      <a:pt x="130" y="67"/>
                    </a:lnTo>
                    <a:lnTo>
                      <a:pt x="121" y="65"/>
                    </a:lnTo>
                    <a:lnTo>
                      <a:pt x="113" y="61"/>
                    </a:lnTo>
                    <a:lnTo>
                      <a:pt x="108" y="57"/>
                    </a:lnTo>
                    <a:lnTo>
                      <a:pt x="102" y="52"/>
                    </a:lnTo>
                    <a:lnTo>
                      <a:pt x="100" y="47"/>
                    </a:lnTo>
                    <a:lnTo>
                      <a:pt x="97" y="40"/>
                    </a:lnTo>
                    <a:lnTo>
                      <a:pt x="97" y="33"/>
                    </a:lnTo>
                    <a:lnTo>
                      <a:pt x="97" y="27"/>
                    </a:lnTo>
                    <a:lnTo>
                      <a:pt x="99" y="22"/>
                    </a:lnTo>
                    <a:lnTo>
                      <a:pt x="101" y="18"/>
                    </a:lnTo>
                    <a:lnTo>
                      <a:pt x="105" y="14"/>
                    </a:lnTo>
                    <a:lnTo>
                      <a:pt x="109" y="10"/>
                    </a:lnTo>
                    <a:lnTo>
                      <a:pt x="113" y="8"/>
                    </a:lnTo>
                    <a:lnTo>
                      <a:pt x="118" y="7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2" y="8"/>
                    </a:lnTo>
                    <a:lnTo>
                      <a:pt x="145" y="14"/>
                    </a:lnTo>
                    <a:lnTo>
                      <a:pt x="153" y="18"/>
                    </a:lnTo>
                    <a:lnTo>
                      <a:pt x="157" y="20"/>
                    </a:lnTo>
                    <a:lnTo>
                      <a:pt x="158" y="20"/>
                    </a:lnTo>
                    <a:lnTo>
                      <a:pt x="159" y="18"/>
                    </a:lnTo>
                    <a:lnTo>
                      <a:pt x="161" y="14"/>
                    </a:lnTo>
                    <a:lnTo>
                      <a:pt x="161" y="12"/>
                    </a:lnTo>
                    <a:lnTo>
                      <a:pt x="162" y="10"/>
                    </a:lnTo>
                    <a:lnTo>
                      <a:pt x="165" y="12"/>
                    </a:lnTo>
                    <a:lnTo>
                      <a:pt x="167" y="14"/>
                    </a:lnTo>
                    <a:lnTo>
                      <a:pt x="171" y="18"/>
                    </a:lnTo>
                    <a:lnTo>
                      <a:pt x="171" y="25"/>
                    </a:lnTo>
                    <a:lnTo>
                      <a:pt x="171" y="29"/>
                    </a:lnTo>
                    <a:lnTo>
                      <a:pt x="169" y="31"/>
                    </a:lnTo>
                    <a:lnTo>
                      <a:pt x="166" y="34"/>
                    </a:lnTo>
                    <a:lnTo>
                      <a:pt x="162" y="36"/>
                    </a:lnTo>
                    <a:lnTo>
                      <a:pt x="161" y="38"/>
                    </a:lnTo>
                    <a:lnTo>
                      <a:pt x="156" y="42"/>
                    </a:lnTo>
                    <a:lnTo>
                      <a:pt x="148" y="43"/>
                    </a:lnTo>
                    <a:lnTo>
                      <a:pt x="140" y="42"/>
                    </a:lnTo>
                    <a:lnTo>
                      <a:pt x="134" y="38"/>
                    </a:lnTo>
                    <a:lnTo>
                      <a:pt x="124" y="33"/>
                    </a:lnTo>
                    <a:lnTo>
                      <a:pt x="121" y="30"/>
                    </a:lnTo>
                    <a:lnTo>
                      <a:pt x="117" y="29"/>
                    </a:lnTo>
                    <a:lnTo>
                      <a:pt x="114" y="29"/>
                    </a:lnTo>
                    <a:lnTo>
                      <a:pt x="113" y="30"/>
                    </a:lnTo>
                    <a:lnTo>
                      <a:pt x="112" y="33"/>
                    </a:lnTo>
                    <a:lnTo>
                      <a:pt x="110" y="34"/>
                    </a:lnTo>
                    <a:lnTo>
                      <a:pt x="112" y="36"/>
                    </a:lnTo>
                    <a:lnTo>
                      <a:pt x="113" y="39"/>
                    </a:lnTo>
                    <a:lnTo>
                      <a:pt x="114" y="40"/>
                    </a:lnTo>
                    <a:lnTo>
                      <a:pt x="117" y="42"/>
                    </a:lnTo>
                    <a:lnTo>
                      <a:pt x="124" y="44"/>
                    </a:lnTo>
                    <a:lnTo>
                      <a:pt x="132" y="47"/>
                    </a:lnTo>
                    <a:lnTo>
                      <a:pt x="136" y="47"/>
                    </a:lnTo>
                    <a:lnTo>
                      <a:pt x="143" y="48"/>
                    </a:lnTo>
                    <a:lnTo>
                      <a:pt x="150" y="51"/>
                    </a:lnTo>
                    <a:lnTo>
                      <a:pt x="153" y="52"/>
                    </a:lnTo>
                    <a:lnTo>
                      <a:pt x="157" y="53"/>
                    </a:lnTo>
                    <a:lnTo>
                      <a:pt x="165" y="56"/>
                    </a:lnTo>
                    <a:lnTo>
                      <a:pt x="170" y="62"/>
                    </a:lnTo>
                    <a:lnTo>
                      <a:pt x="174" y="69"/>
                    </a:lnTo>
                    <a:lnTo>
                      <a:pt x="175" y="77"/>
                    </a:lnTo>
                    <a:lnTo>
                      <a:pt x="174" y="86"/>
                    </a:lnTo>
                    <a:lnTo>
                      <a:pt x="171" y="88"/>
                    </a:lnTo>
                    <a:lnTo>
                      <a:pt x="170" y="91"/>
                    </a:lnTo>
                    <a:lnTo>
                      <a:pt x="166" y="93"/>
                    </a:lnTo>
                    <a:lnTo>
                      <a:pt x="163" y="95"/>
                    </a:lnTo>
                    <a:lnTo>
                      <a:pt x="154" y="96"/>
                    </a:lnTo>
                    <a:lnTo>
                      <a:pt x="150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8" name="Freeform 326"/>
              <p:cNvSpPr>
                <a:spLocks/>
              </p:cNvSpPr>
              <p:nvPr userDrawn="1"/>
            </p:nvSpPr>
            <p:spPr bwMode="auto">
              <a:xfrm>
                <a:off x="247" y="276"/>
                <a:ext cx="57" cy="68"/>
              </a:xfrm>
              <a:custGeom>
                <a:avLst/>
                <a:gdLst>
                  <a:gd name="T0" fmla="*/ 0 w 170"/>
                  <a:gd name="T1" fmla="*/ 0 h 202"/>
                  <a:gd name="T2" fmla="*/ 0 w 170"/>
                  <a:gd name="T3" fmla="*/ 0 h 202"/>
                  <a:gd name="T4" fmla="*/ 0 w 170"/>
                  <a:gd name="T5" fmla="*/ 0 h 202"/>
                  <a:gd name="T6" fmla="*/ 0 w 170"/>
                  <a:gd name="T7" fmla="*/ 0 h 202"/>
                  <a:gd name="T8" fmla="*/ 0 w 170"/>
                  <a:gd name="T9" fmla="*/ 0 h 202"/>
                  <a:gd name="T10" fmla="*/ 0 w 170"/>
                  <a:gd name="T11" fmla="*/ 0 h 202"/>
                  <a:gd name="T12" fmla="*/ 0 w 170"/>
                  <a:gd name="T13" fmla="*/ 0 h 202"/>
                  <a:gd name="T14" fmla="*/ 0 w 170"/>
                  <a:gd name="T15" fmla="*/ 0 h 202"/>
                  <a:gd name="T16" fmla="*/ 0 w 170"/>
                  <a:gd name="T17" fmla="*/ 0 h 202"/>
                  <a:gd name="T18" fmla="*/ 0 w 170"/>
                  <a:gd name="T19" fmla="*/ 0 h 202"/>
                  <a:gd name="T20" fmla="*/ 0 w 170"/>
                  <a:gd name="T21" fmla="*/ 0 h 202"/>
                  <a:gd name="T22" fmla="*/ 0 w 170"/>
                  <a:gd name="T23" fmla="*/ 0 h 202"/>
                  <a:gd name="T24" fmla="*/ 0 w 170"/>
                  <a:gd name="T25" fmla="*/ 0 h 202"/>
                  <a:gd name="T26" fmla="*/ 0 w 170"/>
                  <a:gd name="T27" fmla="*/ 0 h 202"/>
                  <a:gd name="T28" fmla="*/ 0 w 170"/>
                  <a:gd name="T29" fmla="*/ 0 h 202"/>
                  <a:gd name="T30" fmla="*/ 0 w 170"/>
                  <a:gd name="T31" fmla="*/ 0 h 202"/>
                  <a:gd name="T32" fmla="*/ 0 w 170"/>
                  <a:gd name="T33" fmla="*/ 0 h 202"/>
                  <a:gd name="T34" fmla="*/ 0 w 170"/>
                  <a:gd name="T35" fmla="*/ 0 h 202"/>
                  <a:gd name="T36" fmla="*/ 0 w 170"/>
                  <a:gd name="T37" fmla="*/ 0 h 202"/>
                  <a:gd name="T38" fmla="*/ 0 w 170"/>
                  <a:gd name="T39" fmla="*/ 0 h 202"/>
                  <a:gd name="T40" fmla="*/ 0 w 170"/>
                  <a:gd name="T41" fmla="*/ 0 h 202"/>
                  <a:gd name="T42" fmla="*/ 0 w 170"/>
                  <a:gd name="T43" fmla="*/ 0 h 202"/>
                  <a:gd name="T44" fmla="*/ 0 w 170"/>
                  <a:gd name="T45" fmla="*/ 0 h 202"/>
                  <a:gd name="T46" fmla="*/ 0 w 170"/>
                  <a:gd name="T47" fmla="*/ 0 h 202"/>
                  <a:gd name="T48" fmla="*/ 0 w 170"/>
                  <a:gd name="T49" fmla="*/ 0 h 202"/>
                  <a:gd name="T50" fmla="*/ 0 w 170"/>
                  <a:gd name="T51" fmla="*/ 0 h 202"/>
                  <a:gd name="T52" fmla="*/ 0 w 170"/>
                  <a:gd name="T53" fmla="*/ 0 h 202"/>
                  <a:gd name="T54" fmla="*/ 0 w 170"/>
                  <a:gd name="T55" fmla="*/ 0 h 202"/>
                  <a:gd name="T56" fmla="*/ 0 w 170"/>
                  <a:gd name="T57" fmla="*/ 0 h 202"/>
                  <a:gd name="T58" fmla="*/ 0 w 170"/>
                  <a:gd name="T59" fmla="*/ 0 h 202"/>
                  <a:gd name="T60" fmla="*/ 0 w 170"/>
                  <a:gd name="T61" fmla="*/ 0 h 202"/>
                  <a:gd name="T62" fmla="*/ 0 w 170"/>
                  <a:gd name="T63" fmla="*/ 0 h 202"/>
                  <a:gd name="T64" fmla="*/ 0 w 170"/>
                  <a:gd name="T65" fmla="*/ 0 h 202"/>
                  <a:gd name="T66" fmla="*/ 0 w 170"/>
                  <a:gd name="T67" fmla="*/ 0 h 202"/>
                  <a:gd name="T68" fmla="*/ 0 w 170"/>
                  <a:gd name="T69" fmla="*/ 0 h 202"/>
                  <a:gd name="T70" fmla="*/ 0 w 170"/>
                  <a:gd name="T71" fmla="*/ 0 h 202"/>
                  <a:gd name="T72" fmla="*/ 0 w 170"/>
                  <a:gd name="T73" fmla="*/ 0 h 202"/>
                  <a:gd name="T74" fmla="*/ 0 w 170"/>
                  <a:gd name="T75" fmla="*/ 0 h 202"/>
                  <a:gd name="T76" fmla="*/ 0 w 170"/>
                  <a:gd name="T77" fmla="*/ 0 h 202"/>
                  <a:gd name="T78" fmla="*/ 0 w 170"/>
                  <a:gd name="T79" fmla="*/ 0 h 202"/>
                  <a:gd name="T80" fmla="*/ 0 w 170"/>
                  <a:gd name="T81" fmla="*/ 0 h 202"/>
                  <a:gd name="T82" fmla="*/ 0 w 170"/>
                  <a:gd name="T83" fmla="*/ 0 h 202"/>
                  <a:gd name="T84" fmla="*/ 0 w 170"/>
                  <a:gd name="T85" fmla="*/ 0 h 202"/>
                  <a:gd name="T86" fmla="*/ 0 w 170"/>
                  <a:gd name="T87" fmla="*/ 0 h 202"/>
                  <a:gd name="T88" fmla="*/ 0 w 170"/>
                  <a:gd name="T89" fmla="*/ 0 h 202"/>
                  <a:gd name="T90" fmla="*/ 0 w 170"/>
                  <a:gd name="T91" fmla="*/ 0 h 202"/>
                  <a:gd name="T92" fmla="*/ 0 w 170"/>
                  <a:gd name="T93" fmla="*/ 0 h 202"/>
                  <a:gd name="T94" fmla="*/ 0 w 170"/>
                  <a:gd name="T95" fmla="*/ 0 h 202"/>
                  <a:gd name="T96" fmla="*/ 0 w 170"/>
                  <a:gd name="T97" fmla="*/ 0 h 202"/>
                  <a:gd name="T98" fmla="*/ 0 w 170"/>
                  <a:gd name="T99" fmla="*/ 0 h 202"/>
                  <a:gd name="T100" fmla="*/ 0 w 170"/>
                  <a:gd name="T101" fmla="*/ 0 h 202"/>
                  <a:gd name="T102" fmla="*/ 0 w 170"/>
                  <a:gd name="T103" fmla="*/ 0 h 202"/>
                  <a:gd name="T104" fmla="*/ 0 w 170"/>
                  <a:gd name="T105" fmla="*/ 0 h 202"/>
                  <a:gd name="T106" fmla="*/ 0 w 170"/>
                  <a:gd name="T107" fmla="*/ 0 h 202"/>
                  <a:gd name="T108" fmla="*/ 0 w 170"/>
                  <a:gd name="T109" fmla="*/ 0 h 202"/>
                  <a:gd name="T110" fmla="*/ 0 w 170"/>
                  <a:gd name="T111" fmla="*/ 0 h 202"/>
                  <a:gd name="T112" fmla="*/ 0 w 170"/>
                  <a:gd name="T113" fmla="*/ 0 h 202"/>
                  <a:gd name="T114" fmla="*/ 0 w 170"/>
                  <a:gd name="T115" fmla="*/ 0 h 202"/>
                  <a:gd name="T116" fmla="*/ 0 w 170"/>
                  <a:gd name="T117" fmla="*/ 0 h 20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70" h="202">
                    <a:moveTo>
                      <a:pt x="132" y="94"/>
                    </a:moveTo>
                    <a:lnTo>
                      <a:pt x="132" y="94"/>
                    </a:lnTo>
                    <a:lnTo>
                      <a:pt x="137" y="100"/>
                    </a:lnTo>
                    <a:lnTo>
                      <a:pt x="140" y="101"/>
                    </a:lnTo>
                    <a:lnTo>
                      <a:pt x="143" y="101"/>
                    </a:lnTo>
                    <a:lnTo>
                      <a:pt x="147" y="101"/>
                    </a:lnTo>
                    <a:lnTo>
                      <a:pt x="149" y="101"/>
                    </a:lnTo>
                    <a:lnTo>
                      <a:pt x="150" y="101"/>
                    </a:lnTo>
                    <a:lnTo>
                      <a:pt x="149" y="105"/>
                    </a:lnTo>
                    <a:lnTo>
                      <a:pt x="149" y="107"/>
                    </a:lnTo>
                    <a:lnTo>
                      <a:pt x="148" y="111"/>
                    </a:lnTo>
                    <a:lnTo>
                      <a:pt x="147" y="114"/>
                    </a:lnTo>
                    <a:lnTo>
                      <a:pt x="144" y="116"/>
                    </a:lnTo>
                    <a:lnTo>
                      <a:pt x="143" y="118"/>
                    </a:lnTo>
                    <a:lnTo>
                      <a:pt x="143" y="119"/>
                    </a:lnTo>
                    <a:lnTo>
                      <a:pt x="143" y="124"/>
                    </a:lnTo>
                    <a:lnTo>
                      <a:pt x="139" y="128"/>
                    </a:lnTo>
                    <a:lnTo>
                      <a:pt x="137" y="129"/>
                    </a:lnTo>
                    <a:lnTo>
                      <a:pt x="137" y="131"/>
                    </a:lnTo>
                    <a:lnTo>
                      <a:pt x="135" y="136"/>
                    </a:lnTo>
                    <a:lnTo>
                      <a:pt x="132" y="141"/>
                    </a:lnTo>
                    <a:lnTo>
                      <a:pt x="128" y="149"/>
                    </a:lnTo>
                    <a:lnTo>
                      <a:pt x="127" y="150"/>
                    </a:lnTo>
                    <a:lnTo>
                      <a:pt x="126" y="150"/>
                    </a:lnTo>
                    <a:lnTo>
                      <a:pt x="123" y="149"/>
                    </a:lnTo>
                    <a:lnTo>
                      <a:pt x="122" y="146"/>
                    </a:lnTo>
                    <a:lnTo>
                      <a:pt x="121" y="146"/>
                    </a:lnTo>
                    <a:lnTo>
                      <a:pt x="119" y="149"/>
                    </a:lnTo>
                    <a:lnTo>
                      <a:pt x="115" y="150"/>
                    </a:lnTo>
                    <a:lnTo>
                      <a:pt x="113" y="153"/>
                    </a:lnTo>
                    <a:lnTo>
                      <a:pt x="112" y="154"/>
                    </a:lnTo>
                    <a:lnTo>
                      <a:pt x="110" y="155"/>
                    </a:lnTo>
                    <a:lnTo>
                      <a:pt x="109" y="154"/>
                    </a:lnTo>
                    <a:lnTo>
                      <a:pt x="108" y="150"/>
                    </a:lnTo>
                    <a:lnTo>
                      <a:pt x="106" y="145"/>
                    </a:lnTo>
                    <a:lnTo>
                      <a:pt x="105" y="140"/>
                    </a:lnTo>
                    <a:lnTo>
                      <a:pt x="105" y="136"/>
                    </a:lnTo>
                    <a:lnTo>
                      <a:pt x="106" y="133"/>
                    </a:lnTo>
                    <a:lnTo>
                      <a:pt x="100" y="135"/>
                    </a:lnTo>
                    <a:lnTo>
                      <a:pt x="99" y="135"/>
                    </a:lnTo>
                    <a:lnTo>
                      <a:pt x="99" y="133"/>
                    </a:lnTo>
                    <a:lnTo>
                      <a:pt x="99" y="131"/>
                    </a:lnTo>
                    <a:lnTo>
                      <a:pt x="101" y="125"/>
                    </a:lnTo>
                    <a:lnTo>
                      <a:pt x="102" y="123"/>
                    </a:lnTo>
                    <a:lnTo>
                      <a:pt x="105" y="119"/>
                    </a:lnTo>
                    <a:lnTo>
                      <a:pt x="109" y="118"/>
                    </a:lnTo>
                    <a:lnTo>
                      <a:pt x="113" y="116"/>
                    </a:lnTo>
                    <a:lnTo>
                      <a:pt x="117" y="118"/>
                    </a:lnTo>
                    <a:lnTo>
                      <a:pt x="119" y="119"/>
                    </a:lnTo>
                    <a:lnTo>
                      <a:pt x="122" y="118"/>
                    </a:lnTo>
                    <a:lnTo>
                      <a:pt x="123" y="115"/>
                    </a:lnTo>
                    <a:lnTo>
                      <a:pt x="122" y="113"/>
                    </a:lnTo>
                    <a:lnTo>
                      <a:pt x="115" y="111"/>
                    </a:lnTo>
                    <a:lnTo>
                      <a:pt x="112" y="110"/>
                    </a:lnTo>
                    <a:lnTo>
                      <a:pt x="108" y="106"/>
                    </a:lnTo>
                    <a:lnTo>
                      <a:pt x="105" y="102"/>
                    </a:lnTo>
                    <a:lnTo>
                      <a:pt x="104" y="102"/>
                    </a:lnTo>
                    <a:lnTo>
                      <a:pt x="102" y="103"/>
                    </a:lnTo>
                    <a:lnTo>
                      <a:pt x="102" y="106"/>
                    </a:lnTo>
                    <a:lnTo>
                      <a:pt x="102" y="114"/>
                    </a:lnTo>
                    <a:lnTo>
                      <a:pt x="99" y="122"/>
                    </a:lnTo>
                    <a:lnTo>
                      <a:pt x="93" y="131"/>
                    </a:lnTo>
                    <a:lnTo>
                      <a:pt x="91" y="136"/>
                    </a:lnTo>
                    <a:lnTo>
                      <a:pt x="91" y="141"/>
                    </a:lnTo>
                    <a:lnTo>
                      <a:pt x="91" y="146"/>
                    </a:lnTo>
                    <a:lnTo>
                      <a:pt x="93" y="148"/>
                    </a:lnTo>
                    <a:lnTo>
                      <a:pt x="96" y="149"/>
                    </a:lnTo>
                    <a:lnTo>
                      <a:pt x="97" y="149"/>
                    </a:lnTo>
                    <a:lnTo>
                      <a:pt x="97" y="150"/>
                    </a:lnTo>
                    <a:lnTo>
                      <a:pt x="97" y="151"/>
                    </a:lnTo>
                    <a:lnTo>
                      <a:pt x="93" y="155"/>
                    </a:lnTo>
                    <a:lnTo>
                      <a:pt x="90" y="160"/>
                    </a:lnTo>
                    <a:lnTo>
                      <a:pt x="86" y="162"/>
                    </a:lnTo>
                    <a:lnTo>
                      <a:pt x="83" y="166"/>
                    </a:lnTo>
                    <a:lnTo>
                      <a:pt x="82" y="168"/>
                    </a:lnTo>
                    <a:lnTo>
                      <a:pt x="78" y="170"/>
                    </a:lnTo>
                    <a:lnTo>
                      <a:pt x="74" y="172"/>
                    </a:lnTo>
                    <a:lnTo>
                      <a:pt x="73" y="173"/>
                    </a:lnTo>
                    <a:lnTo>
                      <a:pt x="69" y="177"/>
                    </a:lnTo>
                    <a:lnTo>
                      <a:pt x="66" y="179"/>
                    </a:lnTo>
                    <a:lnTo>
                      <a:pt x="64" y="180"/>
                    </a:lnTo>
                    <a:lnTo>
                      <a:pt x="61" y="185"/>
                    </a:lnTo>
                    <a:lnTo>
                      <a:pt x="57" y="189"/>
                    </a:lnTo>
                    <a:lnTo>
                      <a:pt x="53" y="192"/>
                    </a:lnTo>
                    <a:lnTo>
                      <a:pt x="52" y="193"/>
                    </a:lnTo>
                    <a:lnTo>
                      <a:pt x="52" y="194"/>
                    </a:lnTo>
                    <a:lnTo>
                      <a:pt x="51" y="195"/>
                    </a:lnTo>
                    <a:lnTo>
                      <a:pt x="48" y="194"/>
                    </a:lnTo>
                    <a:lnTo>
                      <a:pt x="45" y="190"/>
                    </a:lnTo>
                    <a:lnTo>
                      <a:pt x="44" y="192"/>
                    </a:lnTo>
                    <a:lnTo>
                      <a:pt x="40" y="194"/>
                    </a:lnTo>
                    <a:lnTo>
                      <a:pt x="35" y="195"/>
                    </a:lnTo>
                    <a:lnTo>
                      <a:pt x="30" y="197"/>
                    </a:lnTo>
                    <a:lnTo>
                      <a:pt x="26" y="199"/>
                    </a:lnTo>
                    <a:lnTo>
                      <a:pt x="25" y="202"/>
                    </a:lnTo>
                    <a:lnTo>
                      <a:pt x="23" y="202"/>
                    </a:lnTo>
                    <a:lnTo>
                      <a:pt x="22" y="202"/>
                    </a:lnTo>
                    <a:lnTo>
                      <a:pt x="22" y="199"/>
                    </a:lnTo>
                    <a:lnTo>
                      <a:pt x="21" y="190"/>
                    </a:lnTo>
                    <a:lnTo>
                      <a:pt x="21" y="186"/>
                    </a:lnTo>
                    <a:lnTo>
                      <a:pt x="22" y="182"/>
                    </a:lnTo>
                    <a:lnTo>
                      <a:pt x="25" y="179"/>
                    </a:lnTo>
                    <a:lnTo>
                      <a:pt x="29" y="173"/>
                    </a:lnTo>
                    <a:lnTo>
                      <a:pt x="29" y="172"/>
                    </a:lnTo>
                    <a:lnTo>
                      <a:pt x="30" y="166"/>
                    </a:lnTo>
                    <a:lnTo>
                      <a:pt x="34" y="162"/>
                    </a:lnTo>
                    <a:lnTo>
                      <a:pt x="39" y="158"/>
                    </a:lnTo>
                    <a:lnTo>
                      <a:pt x="47" y="157"/>
                    </a:lnTo>
                    <a:lnTo>
                      <a:pt x="48" y="157"/>
                    </a:lnTo>
                    <a:lnTo>
                      <a:pt x="53" y="157"/>
                    </a:lnTo>
                    <a:lnTo>
                      <a:pt x="55" y="157"/>
                    </a:lnTo>
                    <a:lnTo>
                      <a:pt x="58" y="157"/>
                    </a:lnTo>
                    <a:lnTo>
                      <a:pt x="64" y="154"/>
                    </a:lnTo>
                    <a:lnTo>
                      <a:pt x="67" y="149"/>
                    </a:lnTo>
                    <a:lnTo>
                      <a:pt x="69" y="144"/>
                    </a:lnTo>
                    <a:lnTo>
                      <a:pt x="67" y="137"/>
                    </a:lnTo>
                    <a:lnTo>
                      <a:pt x="66" y="129"/>
                    </a:lnTo>
                    <a:lnTo>
                      <a:pt x="66" y="124"/>
                    </a:lnTo>
                    <a:lnTo>
                      <a:pt x="69" y="118"/>
                    </a:lnTo>
                    <a:lnTo>
                      <a:pt x="73" y="113"/>
                    </a:lnTo>
                    <a:lnTo>
                      <a:pt x="78" y="109"/>
                    </a:lnTo>
                    <a:lnTo>
                      <a:pt x="80" y="106"/>
                    </a:lnTo>
                    <a:lnTo>
                      <a:pt x="82" y="105"/>
                    </a:lnTo>
                    <a:lnTo>
                      <a:pt x="80" y="103"/>
                    </a:lnTo>
                    <a:lnTo>
                      <a:pt x="79" y="106"/>
                    </a:lnTo>
                    <a:lnTo>
                      <a:pt x="74" y="107"/>
                    </a:lnTo>
                    <a:lnTo>
                      <a:pt x="71" y="110"/>
                    </a:lnTo>
                    <a:lnTo>
                      <a:pt x="69" y="110"/>
                    </a:lnTo>
                    <a:lnTo>
                      <a:pt x="67" y="113"/>
                    </a:lnTo>
                    <a:lnTo>
                      <a:pt x="67" y="114"/>
                    </a:lnTo>
                    <a:lnTo>
                      <a:pt x="67" y="115"/>
                    </a:lnTo>
                    <a:lnTo>
                      <a:pt x="67" y="116"/>
                    </a:lnTo>
                    <a:lnTo>
                      <a:pt x="65" y="120"/>
                    </a:lnTo>
                    <a:lnTo>
                      <a:pt x="61" y="125"/>
                    </a:lnTo>
                    <a:lnTo>
                      <a:pt x="57" y="128"/>
                    </a:lnTo>
                    <a:lnTo>
                      <a:pt x="56" y="131"/>
                    </a:lnTo>
                    <a:lnTo>
                      <a:pt x="55" y="135"/>
                    </a:lnTo>
                    <a:lnTo>
                      <a:pt x="52" y="136"/>
                    </a:lnTo>
                    <a:lnTo>
                      <a:pt x="49" y="137"/>
                    </a:lnTo>
                    <a:lnTo>
                      <a:pt x="47" y="141"/>
                    </a:lnTo>
                    <a:lnTo>
                      <a:pt x="44" y="144"/>
                    </a:lnTo>
                    <a:lnTo>
                      <a:pt x="42" y="145"/>
                    </a:lnTo>
                    <a:lnTo>
                      <a:pt x="38" y="146"/>
                    </a:lnTo>
                    <a:lnTo>
                      <a:pt x="35" y="150"/>
                    </a:lnTo>
                    <a:lnTo>
                      <a:pt x="32" y="154"/>
                    </a:lnTo>
                    <a:lnTo>
                      <a:pt x="30" y="157"/>
                    </a:lnTo>
                    <a:lnTo>
                      <a:pt x="27" y="159"/>
                    </a:lnTo>
                    <a:lnTo>
                      <a:pt x="23" y="157"/>
                    </a:lnTo>
                    <a:lnTo>
                      <a:pt x="22" y="154"/>
                    </a:lnTo>
                    <a:lnTo>
                      <a:pt x="21" y="151"/>
                    </a:lnTo>
                    <a:lnTo>
                      <a:pt x="20" y="150"/>
                    </a:lnTo>
                    <a:lnTo>
                      <a:pt x="18" y="150"/>
                    </a:lnTo>
                    <a:lnTo>
                      <a:pt x="14" y="151"/>
                    </a:lnTo>
                    <a:lnTo>
                      <a:pt x="10" y="153"/>
                    </a:lnTo>
                    <a:lnTo>
                      <a:pt x="8" y="155"/>
                    </a:lnTo>
                    <a:lnTo>
                      <a:pt x="5" y="158"/>
                    </a:lnTo>
                    <a:lnTo>
                      <a:pt x="5" y="159"/>
                    </a:lnTo>
                    <a:lnTo>
                      <a:pt x="4" y="158"/>
                    </a:lnTo>
                    <a:lnTo>
                      <a:pt x="3" y="157"/>
                    </a:lnTo>
                    <a:lnTo>
                      <a:pt x="3" y="150"/>
                    </a:lnTo>
                    <a:lnTo>
                      <a:pt x="3" y="144"/>
                    </a:lnTo>
                    <a:lnTo>
                      <a:pt x="5" y="140"/>
                    </a:lnTo>
                    <a:lnTo>
                      <a:pt x="9" y="132"/>
                    </a:lnTo>
                    <a:lnTo>
                      <a:pt x="10" y="129"/>
                    </a:lnTo>
                    <a:lnTo>
                      <a:pt x="9" y="128"/>
                    </a:lnTo>
                    <a:lnTo>
                      <a:pt x="7" y="125"/>
                    </a:lnTo>
                    <a:lnTo>
                      <a:pt x="4" y="125"/>
                    </a:lnTo>
                    <a:lnTo>
                      <a:pt x="3" y="124"/>
                    </a:lnTo>
                    <a:lnTo>
                      <a:pt x="3" y="123"/>
                    </a:lnTo>
                    <a:lnTo>
                      <a:pt x="8" y="120"/>
                    </a:lnTo>
                    <a:lnTo>
                      <a:pt x="13" y="116"/>
                    </a:lnTo>
                    <a:lnTo>
                      <a:pt x="17" y="116"/>
                    </a:lnTo>
                    <a:lnTo>
                      <a:pt x="22" y="116"/>
                    </a:lnTo>
                    <a:lnTo>
                      <a:pt x="26" y="119"/>
                    </a:lnTo>
                    <a:lnTo>
                      <a:pt x="31" y="123"/>
                    </a:lnTo>
                    <a:lnTo>
                      <a:pt x="34" y="123"/>
                    </a:lnTo>
                    <a:lnTo>
                      <a:pt x="36" y="122"/>
                    </a:lnTo>
                    <a:lnTo>
                      <a:pt x="39" y="119"/>
                    </a:lnTo>
                    <a:lnTo>
                      <a:pt x="40" y="114"/>
                    </a:lnTo>
                    <a:lnTo>
                      <a:pt x="42" y="111"/>
                    </a:lnTo>
                    <a:lnTo>
                      <a:pt x="40" y="106"/>
                    </a:lnTo>
                    <a:lnTo>
                      <a:pt x="38" y="102"/>
                    </a:lnTo>
                    <a:lnTo>
                      <a:pt x="35" y="101"/>
                    </a:lnTo>
                    <a:lnTo>
                      <a:pt x="30" y="100"/>
                    </a:lnTo>
                    <a:lnTo>
                      <a:pt x="26" y="101"/>
                    </a:lnTo>
                    <a:lnTo>
                      <a:pt x="21" y="103"/>
                    </a:lnTo>
                    <a:lnTo>
                      <a:pt x="20" y="105"/>
                    </a:lnTo>
                    <a:lnTo>
                      <a:pt x="18" y="107"/>
                    </a:lnTo>
                    <a:lnTo>
                      <a:pt x="17" y="109"/>
                    </a:lnTo>
                    <a:lnTo>
                      <a:pt x="16" y="107"/>
                    </a:lnTo>
                    <a:lnTo>
                      <a:pt x="13" y="103"/>
                    </a:lnTo>
                    <a:lnTo>
                      <a:pt x="10" y="97"/>
                    </a:lnTo>
                    <a:lnTo>
                      <a:pt x="9" y="89"/>
                    </a:lnTo>
                    <a:lnTo>
                      <a:pt x="9" y="84"/>
                    </a:lnTo>
                    <a:lnTo>
                      <a:pt x="7" y="79"/>
                    </a:lnTo>
                    <a:lnTo>
                      <a:pt x="7" y="74"/>
                    </a:lnTo>
                    <a:lnTo>
                      <a:pt x="8" y="67"/>
                    </a:lnTo>
                    <a:lnTo>
                      <a:pt x="5" y="65"/>
                    </a:lnTo>
                    <a:lnTo>
                      <a:pt x="5" y="61"/>
                    </a:lnTo>
                    <a:lnTo>
                      <a:pt x="5" y="58"/>
                    </a:lnTo>
                    <a:lnTo>
                      <a:pt x="7" y="56"/>
                    </a:lnTo>
                    <a:lnTo>
                      <a:pt x="7" y="54"/>
                    </a:lnTo>
                    <a:lnTo>
                      <a:pt x="4" y="50"/>
                    </a:lnTo>
                    <a:lnTo>
                      <a:pt x="3" y="43"/>
                    </a:lnTo>
                    <a:lnTo>
                      <a:pt x="0" y="35"/>
                    </a:lnTo>
                    <a:lnTo>
                      <a:pt x="1" y="34"/>
                    </a:lnTo>
                    <a:lnTo>
                      <a:pt x="5" y="32"/>
                    </a:lnTo>
                    <a:lnTo>
                      <a:pt x="8" y="32"/>
                    </a:lnTo>
                    <a:lnTo>
                      <a:pt x="7" y="30"/>
                    </a:lnTo>
                    <a:lnTo>
                      <a:pt x="8" y="23"/>
                    </a:lnTo>
                    <a:lnTo>
                      <a:pt x="9" y="18"/>
                    </a:lnTo>
                    <a:lnTo>
                      <a:pt x="8" y="13"/>
                    </a:lnTo>
                    <a:lnTo>
                      <a:pt x="7" y="10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4" y="10"/>
                    </a:lnTo>
                    <a:lnTo>
                      <a:pt x="22" y="15"/>
                    </a:lnTo>
                    <a:lnTo>
                      <a:pt x="25" y="19"/>
                    </a:lnTo>
                    <a:lnTo>
                      <a:pt x="27" y="23"/>
                    </a:lnTo>
                    <a:lnTo>
                      <a:pt x="29" y="27"/>
                    </a:lnTo>
                    <a:lnTo>
                      <a:pt x="29" y="31"/>
                    </a:lnTo>
                    <a:lnTo>
                      <a:pt x="29" y="35"/>
                    </a:lnTo>
                    <a:lnTo>
                      <a:pt x="34" y="41"/>
                    </a:lnTo>
                    <a:lnTo>
                      <a:pt x="35" y="44"/>
                    </a:lnTo>
                    <a:lnTo>
                      <a:pt x="35" y="46"/>
                    </a:lnTo>
                    <a:lnTo>
                      <a:pt x="34" y="50"/>
                    </a:lnTo>
                    <a:lnTo>
                      <a:pt x="31" y="53"/>
                    </a:lnTo>
                    <a:lnTo>
                      <a:pt x="27" y="59"/>
                    </a:lnTo>
                    <a:lnTo>
                      <a:pt x="26" y="62"/>
                    </a:lnTo>
                    <a:lnTo>
                      <a:pt x="26" y="66"/>
                    </a:lnTo>
                    <a:lnTo>
                      <a:pt x="26" y="72"/>
                    </a:lnTo>
                    <a:lnTo>
                      <a:pt x="29" y="76"/>
                    </a:lnTo>
                    <a:lnTo>
                      <a:pt x="30" y="79"/>
                    </a:lnTo>
                    <a:lnTo>
                      <a:pt x="34" y="80"/>
                    </a:lnTo>
                    <a:lnTo>
                      <a:pt x="36" y="79"/>
                    </a:lnTo>
                    <a:lnTo>
                      <a:pt x="39" y="76"/>
                    </a:lnTo>
                    <a:lnTo>
                      <a:pt x="42" y="72"/>
                    </a:lnTo>
                    <a:lnTo>
                      <a:pt x="42" y="68"/>
                    </a:lnTo>
                    <a:lnTo>
                      <a:pt x="43" y="62"/>
                    </a:lnTo>
                    <a:lnTo>
                      <a:pt x="43" y="56"/>
                    </a:lnTo>
                    <a:lnTo>
                      <a:pt x="44" y="52"/>
                    </a:lnTo>
                    <a:lnTo>
                      <a:pt x="43" y="46"/>
                    </a:lnTo>
                    <a:lnTo>
                      <a:pt x="38" y="41"/>
                    </a:lnTo>
                    <a:lnTo>
                      <a:pt x="32" y="34"/>
                    </a:lnTo>
                    <a:lnTo>
                      <a:pt x="32" y="31"/>
                    </a:lnTo>
                    <a:lnTo>
                      <a:pt x="31" y="28"/>
                    </a:lnTo>
                    <a:lnTo>
                      <a:pt x="32" y="24"/>
                    </a:lnTo>
                    <a:lnTo>
                      <a:pt x="34" y="22"/>
                    </a:lnTo>
                    <a:lnTo>
                      <a:pt x="36" y="19"/>
                    </a:lnTo>
                    <a:lnTo>
                      <a:pt x="40" y="19"/>
                    </a:lnTo>
                    <a:lnTo>
                      <a:pt x="43" y="19"/>
                    </a:lnTo>
                    <a:lnTo>
                      <a:pt x="44" y="17"/>
                    </a:lnTo>
                    <a:lnTo>
                      <a:pt x="45" y="11"/>
                    </a:lnTo>
                    <a:lnTo>
                      <a:pt x="47" y="8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52" y="9"/>
                    </a:lnTo>
                    <a:lnTo>
                      <a:pt x="53" y="10"/>
                    </a:lnTo>
                    <a:lnTo>
                      <a:pt x="56" y="11"/>
                    </a:lnTo>
                    <a:lnTo>
                      <a:pt x="57" y="8"/>
                    </a:lnTo>
                    <a:lnTo>
                      <a:pt x="61" y="2"/>
                    </a:lnTo>
                    <a:lnTo>
                      <a:pt x="64" y="0"/>
                    </a:lnTo>
                    <a:lnTo>
                      <a:pt x="65" y="1"/>
                    </a:lnTo>
                    <a:lnTo>
                      <a:pt x="67" y="4"/>
                    </a:lnTo>
                    <a:lnTo>
                      <a:pt x="70" y="6"/>
                    </a:lnTo>
                    <a:lnTo>
                      <a:pt x="71" y="9"/>
                    </a:lnTo>
                    <a:lnTo>
                      <a:pt x="73" y="11"/>
                    </a:lnTo>
                    <a:lnTo>
                      <a:pt x="74" y="11"/>
                    </a:lnTo>
                    <a:lnTo>
                      <a:pt x="77" y="9"/>
                    </a:lnTo>
                    <a:lnTo>
                      <a:pt x="79" y="8"/>
                    </a:lnTo>
                    <a:lnTo>
                      <a:pt x="80" y="8"/>
                    </a:lnTo>
                    <a:lnTo>
                      <a:pt x="80" y="9"/>
                    </a:lnTo>
                    <a:lnTo>
                      <a:pt x="82" y="13"/>
                    </a:lnTo>
                    <a:lnTo>
                      <a:pt x="84" y="17"/>
                    </a:lnTo>
                    <a:lnTo>
                      <a:pt x="84" y="22"/>
                    </a:lnTo>
                    <a:lnTo>
                      <a:pt x="84" y="23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1" y="24"/>
                    </a:lnTo>
                    <a:lnTo>
                      <a:pt x="92" y="28"/>
                    </a:lnTo>
                    <a:lnTo>
                      <a:pt x="92" y="31"/>
                    </a:lnTo>
                    <a:lnTo>
                      <a:pt x="91" y="36"/>
                    </a:lnTo>
                    <a:lnTo>
                      <a:pt x="90" y="41"/>
                    </a:lnTo>
                    <a:lnTo>
                      <a:pt x="86" y="45"/>
                    </a:lnTo>
                    <a:lnTo>
                      <a:pt x="80" y="49"/>
                    </a:lnTo>
                    <a:lnTo>
                      <a:pt x="80" y="53"/>
                    </a:lnTo>
                    <a:lnTo>
                      <a:pt x="82" y="62"/>
                    </a:lnTo>
                    <a:lnTo>
                      <a:pt x="83" y="65"/>
                    </a:lnTo>
                    <a:lnTo>
                      <a:pt x="84" y="67"/>
                    </a:lnTo>
                    <a:lnTo>
                      <a:pt x="88" y="68"/>
                    </a:lnTo>
                    <a:lnTo>
                      <a:pt x="92" y="71"/>
                    </a:lnTo>
                    <a:lnTo>
                      <a:pt x="105" y="74"/>
                    </a:lnTo>
                    <a:lnTo>
                      <a:pt x="119" y="76"/>
                    </a:lnTo>
                    <a:lnTo>
                      <a:pt x="132" y="80"/>
                    </a:lnTo>
                    <a:lnTo>
                      <a:pt x="143" y="83"/>
                    </a:lnTo>
                    <a:lnTo>
                      <a:pt x="145" y="81"/>
                    </a:lnTo>
                    <a:lnTo>
                      <a:pt x="147" y="80"/>
                    </a:lnTo>
                    <a:lnTo>
                      <a:pt x="145" y="79"/>
                    </a:lnTo>
                    <a:lnTo>
                      <a:pt x="143" y="78"/>
                    </a:lnTo>
                    <a:lnTo>
                      <a:pt x="132" y="72"/>
                    </a:lnTo>
                    <a:lnTo>
                      <a:pt x="118" y="66"/>
                    </a:lnTo>
                    <a:lnTo>
                      <a:pt x="108" y="61"/>
                    </a:lnTo>
                    <a:lnTo>
                      <a:pt x="101" y="54"/>
                    </a:lnTo>
                    <a:lnTo>
                      <a:pt x="99" y="52"/>
                    </a:lnTo>
                    <a:lnTo>
                      <a:pt x="97" y="46"/>
                    </a:lnTo>
                    <a:lnTo>
                      <a:pt x="95" y="37"/>
                    </a:lnTo>
                    <a:lnTo>
                      <a:pt x="96" y="32"/>
                    </a:lnTo>
                    <a:lnTo>
                      <a:pt x="97" y="27"/>
                    </a:lnTo>
                    <a:lnTo>
                      <a:pt x="100" y="22"/>
                    </a:lnTo>
                    <a:lnTo>
                      <a:pt x="104" y="18"/>
                    </a:lnTo>
                    <a:lnTo>
                      <a:pt x="108" y="14"/>
                    </a:lnTo>
                    <a:lnTo>
                      <a:pt x="112" y="13"/>
                    </a:lnTo>
                    <a:lnTo>
                      <a:pt x="117" y="10"/>
                    </a:lnTo>
                    <a:lnTo>
                      <a:pt x="123" y="10"/>
                    </a:lnTo>
                    <a:lnTo>
                      <a:pt x="132" y="11"/>
                    </a:lnTo>
                    <a:lnTo>
                      <a:pt x="143" y="14"/>
                    </a:lnTo>
                    <a:lnTo>
                      <a:pt x="156" y="18"/>
                    </a:lnTo>
                    <a:lnTo>
                      <a:pt x="158" y="18"/>
                    </a:lnTo>
                    <a:lnTo>
                      <a:pt x="160" y="14"/>
                    </a:lnTo>
                    <a:lnTo>
                      <a:pt x="160" y="11"/>
                    </a:lnTo>
                    <a:lnTo>
                      <a:pt x="162" y="10"/>
                    </a:lnTo>
                    <a:lnTo>
                      <a:pt x="165" y="11"/>
                    </a:lnTo>
                    <a:lnTo>
                      <a:pt x="167" y="15"/>
                    </a:lnTo>
                    <a:lnTo>
                      <a:pt x="169" y="21"/>
                    </a:lnTo>
                    <a:lnTo>
                      <a:pt x="170" y="24"/>
                    </a:lnTo>
                    <a:lnTo>
                      <a:pt x="169" y="28"/>
                    </a:lnTo>
                    <a:lnTo>
                      <a:pt x="167" y="31"/>
                    </a:lnTo>
                    <a:lnTo>
                      <a:pt x="165" y="34"/>
                    </a:lnTo>
                    <a:lnTo>
                      <a:pt x="161" y="35"/>
                    </a:lnTo>
                    <a:lnTo>
                      <a:pt x="158" y="37"/>
                    </a:lnTo>
                    <a:lnTo>
                      <a:pt x="156" y="40"/>
                    </a:lnTo>
                    <a:lnTo>
                      <a:pt x="152" y="41"/>
                    </a:lnTo>
                    <a:lnTo>
                      <a:pt x="148" y="41"/>
                    </a:lnTo>
                    <a:lnTo>
                      <a:pt x="143" y="41"/>
                    </a:lnTo>
                    <a:lnTo>
                      <a:pt x="139" y="40"/>
                    </a:lnTo>
                    <a:lnTo>
                      <a:pt x="126" y="34"/>
                    </a:lnTo>
                    <a:lnTo>
                      <a:pt x="121" y="31"/>
                    </a:lnTo>
                    <a:lnTo>
                      <a:pt x="117" y="30"/>
                    </a:lnTo>
                    <a:lnTo>
                      <a:pt x="114" y="31"/>
                    </a:lnTo>
                    <a:lnTo>
                      <a:pt x="112" y="32"/>
                    </a:lnTo>
                    <a:lnTo>
                      <a:pt x="110" y="34"/>
                    </a:lnTo>
                    <a:lnTo>
                      <a:pt x="110" y="36"/>
                    </a:lnTo>
                    <a:lnTo>
                      <a:pt x="110" y="39"/>
                    </a:lnTo>
                    <a:lnTo>
                      <a:pt x="112" y="40"/>
                    </a:lnTo>
                    <a:lnTo>
                      <a:pt x="118" y="43"/>
                    </a:lnTo>
                    <a:lnTo>
                      <a:pt x="122" y="44"/>
                    </a:lnTo>
                    <a:lnTo>
                      <a:pt x="123" y="45"/>
                    </a:lnTo>
                    <a:lnTo>
                      <a:pt x="127" y="45"/>
                    </a:lnTo>
                    <a:lnTo>
                      <a:pt x="131" y="45"/>
                    </a:lnTo>
                    <a:lnTo>
                      <a:pt x="135" y="48"/>
                    </a:lnTo>
                    <a:lnTo>
                      <a:pt x="140" y="49"/>
                    </a:lnTo>
                    <a:lnTo>
                      <a:pt x="145" y="53"/>
                    </a:lnTo>
                    <a:lnTo>
                      <a:pt x="152" y="57"/>
                    </a:lnTo>
                    <a:lnTo>
                      <a:pt x="158" y="63"/>
                    </a:lnTo>
                    <a:lnTo>
                      <a:pt x="163" y="70"/>
                    </a:lnTo>
                    <a:lnTo>
                      <a:pt x="165" y="78"/>
                    </a:lnTo>
                    <a:lnTo>
                      <a:pt x="165" y="81"/>
                    </a:lnTo>
                    <a:lnTo>
                      <a:pt x="163" y="84"/>
                    </a:lnTo>
                    <a:lnTo>
                      <a:pt x="158" y="91"/>
                    </a:lnTo>
                    <a:lnTo>
                      <a:pt x="153" y="96"/>
                    </a:lnTo>
                    <a:lnTo>
                      <a:pt x="149" y="97"/>
                    </a:lnTo>
                    <a:lnTo>
                      <a:pt x="145" y="97"/>
                    </a:lnTo>
                    <a:lnTo>
                      <a:pt x="132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9" name="Freeform 327"/>
              <p:cNvSpPr>
                <a:spLocks/>
              </p:cNvSpPr>
              <p:nvPr userDrawn="1"/>
            </p:nvSpPr>
            <p:spPr bwMode="auto">
              <a:xfrm>
                <a:off x="247" y="276"/>
                <a:ext cx="57" cy="68"/>
              </a:xfrm>
              <a:custGeom>
                <a:avLst/>
                <a:gdLst>
                  <a:gd name="T0" fmla="*/ 0 w 170"/>
                  <a:gd name="T1" fmla="*/ 0 h 202"/>
                  <a:gd name="T2" fmla="*/ 0 w 170"/>
                  <a:gd name="T3" fmla="*/ 0 h 202"/>
                  <a:gd name="T4" fmla="*/ 0 w 170"/>
                  <a:gd name="T5" fmla="*/ 0 h 202"/>
                  <a:gd name="T6" fmla="*/ 0 w 170"/>
                  <a:gd name="T7" fmla="*/ 0 h 202"/>
                  <a:gd name="T8" fmla="*/ 0 w 170"/>
                  <a:gd name="T9" fmla="*/ 0 h 202"/>
                  <a:gd name="T10" fmla="*/ 0 w 170"/>
                  <a:gd name="T11" fmla="*/ 0 h 202"/>
                  <a:gd name="T12" fmla="*/ 0 w 170"/>
                  <a:gd name="T13" fmla="*/ 0 h 202"/>
                  <a:gd name="T14" fmla="*/ 0 w 170"/>
                  <a:gd name="T15" fmla="*/ 0 h 202"/>
                  <a:gd name="T16" fmla="*/ 0 w 170"/>
                  <a:gd name="T17" fmla="*/ 0 h 202"/>
                  <a:gd name="T18" fmla="*/ 0 w 170"/>
                  <a:gd name="T19" fmla="*/ 0 h 202"/>
                  <a:gd name="T20" fmla="*/ 0 w 170"/>
                  <a:gd name="T21" fmla="*/ 0 h 202"/>
                  <a:gd name="T22" fmla="*/ 0 w 170"/>
                  <a:gd name="T23" fmla="*/ 0 h 202"/>
                  <a:gd name="T24" fmla="*/ 0 w 170"/>
                  <a:gd name="T25" fmla="*/ 0 h 202"/>
                  <a:gd name="T26" fmla="*/ 0 w 170"/>
                  <a:gd name="T27" fmla="*/ 0 h 202"/>
                  <a:gd name="T28" fmla="*/ 0 w 170"/>
                  <a:gd name="T29" fmla="*/ 0 h 202"/>
                  <a:gd name="T30" fmla="*/ 0 w 170"/>
                  <a:gd name="T31" fmla="*/ 0 h 202"/>
                  <a:gd name="T32" fmla="*/ 0 w 170"/>
                  <a:gd name="T33" fmla="*/ 0 h 202"/>
                  <a:gd name="T34" fmla="*/ 0 w 170"/>
                  <a:gd name="T35" fmla="*/ 0 h 202"/>
                  <a:gd name="T36" fmla="*/ 0 w 170"/>
                  <a:gd name="T37" fmla="*/ 0 h 202"/>
                  <a:gd name="T38" fmla="*/ 0 w 170"/>
                  <a:gd name="T39" fmla="*/ 0 h 202"/>
                  <a:gd name="T40" fmla="*/ 0 w 170"/>
                  <a:gd name="T41" fmla="*/ 0 h 202"/>
                  <a:gd name="T42" fmla="*/ 0 w 170"/>
                  <a:gd name="T43" fmla="*/ 0 h 202"/>
                  <a:gd name="T44" fmla="*/ 0 w 170"/>
                  <a:gd name="T45" fmla="*/ 0 h 202"/>
                  <a:gd name="T46" fmla="*/ 0 w 170"/>
                  <a:gd name="T47" fmla="*/ 0 h 202"/>
                  <a:gd name="T48" fmla="*/ 0 w 170"/>
                  <a:gd name="T49" fmla="*/ 0 h 202"/>
                  <a:gd name="T50" fmla="*/ 0 w 170"/>
                  <a:gd name="T51" fmla="*/ 0 h 202"/>
                  <a:gd name="T52" fmla="*/ 0 w 170"/>
                  <a:gd name="T53" fmla="*/ 0 h 202"/>
                  <a:gd name="T54" fmla="*/ 0 w 170"/>
                  <a:gd name="T55" fmla="*/ 0 h 202"/>
                  <a:gd name="T56" fmla="*/ 0 w 170"/>
                  <a:gd name="T57" fmla="*/ 0 h 202"/>
                  <a:gd name="T58" fmla="*/ 0 w 170"/>
                  <a:gd name="T59" fmla="*/ 0 h 202"/>
                  <a:gd name="T60" fmla="*/ 0 w 170"/>
                  <a:gd name="T61" fmla="*/ 0 h 202"/>
                  <a:gd name="T62" fmla="*/ 0 w 170"/>
                  <a:gd name="T63" fmla="*/ 0 h 202"/>
                  <a:gd name="T64" fmla="*/ 0 w 170"/>
                  <a:gd name="T65" fmla="*/ 0 h 202"/>
                  <a:gd name="T66" fmla="*/ 0 w 170"/>
                  <a:gd name="T67" fmla="*/ 0 h 202"/>
                  <a:gd name="T68" fmla="*/ 0 w 170"/>
                  <a:gd name="T69" fmla="*/ 0 h 202"/>
                  <a:gd name="T70" fmla="*/ 0 w 170"/>
                  <a:gd name="T71" fmla="*/ 0 h 202"/>
                  <a:gd name="T72" fmla="*/ 0 w 170"/>
                  <a:gd name="T73" fmla="*/ 0 h 202"/>
                  <a:gd name="T74" fmla="*/ 0 w 170"/>
                  <a:gd name="T75" fmla="*/ 0 h 202"/>
                  <a:gd name="T76" fmla="*/ 0 w 170"/>
                  <a:gd name="T77" fmla="*/ 0 h 202"/>
                  <a:gd name="T78" fmla="*/ 0 w 170"/>
                  <a:gd name="T79" fmla="*/ 0 h 202"/>
                  <a:gd name="T80" fmla="*/ 0 w 170"/>
                  <a:gd name="T81" fmla="*/ 0 h 202"/>
                  <a:gd name="T82" fmla="*/ 0 w 170"/>
                  <a:gd name="T83" fmla="*/ 0 h 202"/>
                  <a:gd name="T84" fmla="*/ 0 w 170"/>
                  <a:gd name="T85" fmla="*/ 0 h 202"/>
                  <a:gd name="T86" fmla="*/ 0 w 170"/>
                  <a:gd name="T87" fmla="*/ 0 h 202"/>
                  <a:gd name="T88" fmla="*/ 0 w 170"/>
                  <a:gd name="T89" fmla="*/ 0 h 202"/>
                  <a:gd name="T90" fmla="*/ 0 w 170"/>
                  <a:gd name="T91" fmla="*/ 0 h 202"/>
                  <a:gd name="T92" fmla="*/ 0 w 170"/>
                  <a:gd name="T93" fmla="*/ 0 h 202"/>
                  <a:gd name="T94" fmla="*/ 0 w 170"/>
                  <a:gd name="T95" fmla="*/ 0 h 202"/>
                  <a:gd name="T96" fmla="*/ 0 w 170"/>
                  <a:gd name="T97" fmla="*/ 0 h 202"/>
                  <a:gd name="T98" fmla="*/ 0 w 170"/>
                  <a:gd name="T99" fmla="*/ 0 h 202"/>
                  <a:gd name="T100" fmla="*/ 0 w 170"/>
                  <a:gd name="T101" fmla="*/ 0 h 202"/>
                  <a:gd name="T102" fmla="*/ 0 w 170"/>
                  <a:gd name="T103" fmla="*/ 0 h 202"/>
                  <a:gd name="T104" fmla="*/ 0 w 170"/>
                  <a:gd name="T105" fmla="*/ 0 h 202"/>
                  <a:gd name="T106" fmla="*/ 0 w 170"/>
                  <a:gd name="T107" fmla="*/ 0 h 202"/>
                  <a:gd name="T108" fmla="*/ 0 w 170"/>
                  <a:gd name="T109" fmla="*/ 0 h 202"/>
                  <a:gd name="T110" fmla="*/ 0 w 170"/>
                  <a:gd name="T111" fmla="*/ 0 h 202"/>
                  <a:gd name="T112" fmla="*/ 0 w 170"/>
                  <a:gd name="T113" fmla="*/ 0 h 202"/>
                  <a:gd name="T114" fmla="*/ 0 w 170"/>
                  <a:gd name="T115" fmla="*/ 0 h 202"/>
                  <a:gd name="T116" fmla="*/ 0 w 170"/>
                  <a:gd name="T117" fmla="*/ 0 h 20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70" h="202">
                    <a:moveTo>
                      <a:pt x="132" y="94"/>
                    </a:moveTo>
                    <a:lnTo>
                      <a:pt x="132" y="94"/>
                    </a:lnTo>
                    <a:lnTo>
                      <a:pt x="137" y="100"/>
                    </a:lnTo>
                    <a:lnTo>
                      <a:pt x="140" y="101"/>
                    </a:lnTo>
                    <a:lnTo>
                      <a:pt x="143" y="101"/>
                    </a:lnTo>
                    <a:lnTo>
                      <a:pt x="147" y="101"/>
                    </a:lnTo>
                    <a:lnTo>
                      <a:pt x="149" y="101"/>
                    </a:lnTo>
                    <a:lnTo>
                      <a:pt x="150" y="101"/>
                    </a:lnTo>
                    <a:lnTo>
                      <a:pt x="149" y="105"/>
                    </a:lnTo>
                    <a:lnTo>
                      <a:pt x="149" y="107"/>
                    </a:lnTo>
                    <a:lnTo>
                      <a:pt x="148" y="111"/>
                    </a:lnTo>
                    <a:lnTo>
                      <a:pt x="147" y="114"/>
                    </a:lnTo>
                    <a:lnTo>
                      <a:pt x="144" y="116"/>
                    </a:lnTo>
                    <a:lnTo>
                      <a:pt x="143" y="118"/>
                    </a:lnTo>
                    <a:lnTo>
                      <a:pt x="143" y="119"/>
                    </a:lnTo>
                    <a:lnTo>
                      <a:pt x="143" y="124"/>
                    </a:lnTo>
                    <a:lnTo>
                      <a:pt x="139" y="128"/>
                    </a:lnTo>
                    <a:lnTo>
                      <a:pt x="137" y="129"/>
                    </a:lnTo>
                    <a:lnTo>
                      <a:pt x="137" y="131"/>
                    </a:lnTo>
                    <a:lnTo>
                      <a:pt x="135" y="136"/>
                    </a:lnTo>
                    <a:lnTo>
                      <a:pt x="132" y="141"/>
                    </a:lnTo>
                    <a:lnTo>
                      <a:pt x="128" y="149"/>
                    </a:lnTo>
                    <a:lnTo>
                      <a:pt x="127" y="150"/>
                    </a:lnTo>
                    <a:lnTo>
                      <a:pt x="126" y="150"/>
                    </a:lnTo>
                    <a:lnTo>
                      <a:pt x="123" y="149"/>
                    </a:lnTo>
                    <a:lnTo>
                      <a:pt x="122" y="146"/>
                    </a:lnTo>
                    <a:lnTo>
                      <a:pt x="121" y="146"/>
                    </a:lnTo>
                    <a:lnTo>
                      <a:pt x="119" y="149"/>
                    </a:lnTo>
                    <a:lnTo>
                      <a:pt x="115" y="150"/>
                    </a:lnTo>
                    <a:lnTo>
                      <a:pt x="113" y="153"/>
                    </a:lnTo>
                    <a:lnTo>
                      <a:pt x="112" y="154"/>
                    </a:lnTo>
                    <a:lnTo>
                      <a:pt x="110" y="155"/>
                    </a:lnTo>
                    <a:lnTo>
                      <a:pt x="109" y="154"/>
                    </a:lnTo>
                    <a:lnTo>
                      <a:pt x="108" y="150"/>
                    </a:lnTo>
                    <a:lnTo>
                      <a:pt x="106" y="145"/>
                    </a:lnTo>
                    <a:lnTo>
                      <a:pt x="105" y="140"/>
                    </a:lnTo>
                    <a:lnTo>
                      <a:pt x="105" y="136"/>
                    </a:lnTo>
                    <a:lnTo>
                      <a:pt x="106" y="133"/>
                    </a:lnTo>
                    <a:lnTo>
                      <a:pt x="100" y="135"/>
                    </a:lnTo>
                    <a:lnTo>
                      <a:pt x="99" y="135"/>
                    </a:lnTo>
                    <a:lnTo>
                      <a:pt x="99" y="133"/>
                    </a:lnTo>
                    <a:lnTo>
                      <a:pt x="99" y="131"/>
                    </a:lnTo>
                    <a:lnTo>
                      <a:pt x="101" y="125"/>
                    </a:lnTo>
                    <a:lnTo>
                      <a:pt x="102" y="123"/>
                    </a:lnTo>
                    <a:lnTo>
                      <a:pt x="105" y="119"/>
                    </a:lnTo>
                    <a:lnTo>
                      <a:pt x="109" y="118"/>
                    </a:lnTo>
                    <a:lnTo>
                      <a:pt x="113" y="116"/>
                    </a:lnTo>
                    <a:lnTo>
                      <a:pt x="117" y="118"/>
                    </a:lnTo>
                    <a:lnTo>
                      <a:pt x="119" y="119"/>
                    </a:lnTo>
                    <a:lnTo>
                      <a:pt x="122" y="118"/>
                    </a:lnTo>
                    <a:lnTo>
                      <a:pt x="123" y="115"/>
                    </a:lnTo>
                    <a:lnTo>
                      <a:pt x="122" y="113"/>
                    </a:lnTo>
                    <a:lnTo>
                      <a:pt x="115" y="111"/>
                    </a:lnTo>
                    <a:lnTo>
                      <a:pt x="112" y="110"/>
                    </a:lnTo>
                    <a:lnTo>
                      <a:pt x="108" y="106"/>
                    </a:lnTo>
                    <a:lnTo>
                      <a:pt x="105" y="102"/>
                    </a:lnTo>
                    <a:lnTo>
                      <a:pt x="104" y="102"/>
                    </a:lnTo>
                    <a:lnTo>
                      <a:pt x="102" y="103"/>
                    </a:lnTo>
                    <a:lnTo>
                      <a:pt x="102" y="106"/>
                    </a:lnTo>
                    <a:lnTo>
                      <a:pt x="102" y="114"/>
                    </a:lnTo>
                    <a:lnTo>
                      <a:pt x="99" y="122"/>
                    </a:lnTo>
                    <a:lnTo>
                      <a:pt x="93" y="131"/>
                    </a:lnTo>
                    <a:lnTo>
                      <a:pt x="91" y="136"/>
                    </a:lnTo>
                    <a:lnTo>
                      <a:pt x="91" y="141"/>
                    </a:lnTo>
                    <a:lnTo>
                      <a:pt x="91" y="146"/>
                    </a:lnTo>
                    <a:lnTo>
                      <a:pt x="93" y="148"/>
                    </a:lnTo>
                    <a:lnTo>
                      <a:pt x="96" y="149"/>
                    </a:lnTo>
                    <a:lnTo>
                      <a:pt x="97" y="149"/>
                    </a:lnTo>
                    <a:lnTo>
                      <a:pt x="97" y="150"/>
                    </a:lnTo>
                    <a:lnTo>
                      <a:pt x="97" y="151"/>
                    </a:lnTo>
                    <a:lnTo>
                      <a:pt x="93" y="155"/>
                    </a:lnTo>
                    <a:lnTo>
                      <a:pt x="90" y="160"/>
                    </a:lnTo>
                    <a:lnTo>
                      <a:pt x="86" y="162"/>
                    </a:lnTo>
                    <a:lnTo>
                      <a:pt x="83" y="166"/>
                    </a:lnTo>
                    <a:lnTo>
                      <a:pt x="82" y="168"/>
                    </a:lnTo>
                    <a:lnTo>
                      <a:pt x="78" y="170"/>
                    </a:lnTo>
                    <a:lnTo>
                      <a:pt x="74" y="172"/>
                    </a:lnTo>
                    <a:lnTo>
                      <a:pt x="73" y="173"/>
                    </a:lnTo>
                    <a:lnTo>
                      <a:pt x="69" y="177"/>
                    </a:lnTo>
                    <a:lnTo>
                      <a:pt x="66" y="179"/>
                    </a:lnTo>
                    <a:lnTo>
                      <a:pt x="64" y="180"/>
                    </a:lnTo>
                    <a:lnTo>
                      <a:pt x="61" y="185"/>
                    </a:lnTo>
                    <a:lnTo>
                      <a:pt x="57" y="189"/>
                    </a:lnTo>
                    <a:lnTo>
                      <a:pt x="53" y="192"/>
                    </a:lnTo>
                    <a:lnTo>
                      <a:pt x="52" y="193"/>
                    </a:lnTo>
                    <a:lnTo>
                      <a:pt x="52" y="194"/>
                    </a:lnTo>
                    <a:lnTo>
                      <a:pt x="51" y="195"/>
                    </a:lnTo>
                    <a:lnTo>
                      <a:pt x="48" y="194"/>
                    </a:lnTo>
                    <a:lnTo>
                      <a:pt x="45" y="190"/>
                    </a:lnTo>
                    <a:lnTo>
                      <a:pt x="44" y="192"/>
                    </a:lnTo>
                    <a:lnTo>
                      <a:pt x="40" y="194"/>
                    </a:lnTo>
                    <a:lnTo>
                      <a:pt x="35" y="195"/>
                    </a:lnTo>
                    <a:lnTo>
                      <a:pt x="30" y="197"/>
                    </a:lnTo>
                    <a:lnTo>
                      <a:pt x="26" y="199"/>
                    </a:lnTo>
                    <a:lnTo>
                      <a:pt x="25" y="202"/>
                    </a:lnTo>
                    <a:lnTo>
                      <a:pt x="23" y="202"/>
                    </a:lnTo>
                    <a:lnTo>
                      <a:pt x="22" y="202"/>
                    </a:lnTo>
                    <a:lnTo>
                      <a:pt x="22" y="199"/>
                    </a:lnTo>
                    <a:lnTo>
                      <a:pt x="21" y="190"/>
                    </a:lnTo>
                    <a:lnTo>
                      <a:pt x="21" y="186"/>
                    </a:lnTo>
                    <a:lnTo>
                      <a:pt x="22" y="182"/>
                    </a:lnTo>
                    <a:lnTo>
                      <a:pt x="25" y="179"/>
                    </a:lnTo>
                    <a:lnTo>
                      <a:pt x="29" y="173"/>
                    </a:lnTo>
                    <a:lnTo>
                      <a:pt x="29" y="172"/>
                    </a:lnTo>
                    <a:lnTo>
                      <a:pt x="30" y="166"/>
                    </a:lnTo>
                    <a:lnTo>
                      <a:pt x="34" y="162"/>
                    </a:lnTo>
                    <a:lnTo>
                      <a:pt x="39" y="158"/>
                    </a:lnTo>
                    <a:lnTo>
                      <a:pt x="47" y="157"/>
                    </a:lnTo>
                    <a:lnTo>
                      <a:pt x="48" y="157"/>
                    </a:lnTo>
                    <a:lnTo>
                      <a:pt x="53" y="157"/>
                    </a:lnTo>
                    <a:lnTo>
                      <a:pt x="55" y="157"/>
                    </a:lnTo>
                    <a:lnTo>
                      <a:pt x="58" y="157"/>
                    </a:lnTo>
                    <a:lnTo>
                      <a:pt x="64" y="154"/>
                    </a:lnTo>
                    <a:lnTo>
                      <a:pt x="67" y="149"/>
                    </a:lnTo>
                    <a:lnTo>
                      <a:pt x="69" y="144"/>
                    </a:lnTo>
                    <a:lnTo>
                      <a:pt x="67" y="137"/>
                    </a:lnTo>
                    <a:lnTo>
                      <a:pt x="66" y="129"/>
                    </a:lnTo>
                    <a:lnTo>
                      <a:pt x="66" y="124"/>
                    </a:lnTo>
                    <a:lnTo>
                      <a:pt x="69" y="118"/>
                    </a:lnTo>
                    <a:lnTo>
                      <a:pt x="73" y="113"/>
                    </a:lnTo>
                    <a:lnTo>
                      <a:pt x="78" y="109"/>
                    </a:lnTo>
                    <a:lnTo>
                      <a:pt x="80" y="106"/>
                    </a:lnTo>
                    <a:lnTo>
                      <a:pt x="82" y="105"/>
                    </a:lnTo>
                    <a:lnTo>
                      <a:pt x="80" y="103"/>
                    </a:lnTo>
                    <a:lnTo>
                      <a:pt x="79" y="106"/>
                    </a:lnTo>
                    <a:lnTo>
                      <a:pt x="74" y="107"/>
                    </a:lnTo>
                    <a:lnTo>
                      <a:pt x="71" y="110"/>
                    </a:lnTo>
                    <a:lnTo>
                      <a:pt x="69" y="110"/>
                    </a:lnTo>
                    <a:lnTo>
                      <a:pt x="67" y="113"/>
                    </a:lnTo>
                    <a:lnTo>
                      <a:pt x="67" y="114"/>
                    </a:lnTo>
                    <a:lnTo>
                      <a:pt x="67" y="115"/>
                    </a:lnTo>
                    <a:lnTo>
                      <a:pt x="67" y="116"/>
                    </a:lnTo>
                    <a:lnTo>
                      <a:pt x="65" y="120"/>
                    </a:lnTo>
                    <a:lnTo>
                      <a:pt x="61" y="125"/>
                    </a:lnTo>
                    <a:lnTo>
                      <a:pt x="57" y="128"/>
                    </a:lnTo>
                    <a:lnTo>
                      <a:pt x="56" y="131"/>
                    </a:lnTo>
                    <a:lnTo>
                      <a:pt x="55" y="135"/>
                    </a:lnTo>
                    <a:lnTo>
                      <a:pt x="52" y="136"/>
                    </a:lnTo>
                    <a:lnTo>
                      <a:pt x="49" y="137"/>
                    </a:lnTo>
                    <a:lnTo>
                      <a:pt x="47" y="141"/>
                    </a:lnTo>
                    <a:lnTo>
                      <a:pt x="44" y="144"/>
                    </a:lnTo>
                    <a:lnTo>
                      <a:pt x="42" y="145"/>
                    </a:lnTo>
                    <a:lnTo>
                      <a:pt x="38" y="146"/>
                    </a:lnTo>
                    <a:lnTo>
                      <a:pt x="35" y="150"/>
                    </a:lnTo>
                    <a:lnTo>
                      <a:pt x="32" y="154"/>
                    </a:lnTo>
                    <a:lnTo>
                      <a:pt x="30" y="157"/>
                    </a:lnTo>
                    <a:lnTo>
                      <a:pt x="27" y="159"/>
                    </a:lnTo>
                    <a:lnTo>
                      <a:pt x="23" y="157"/>
                    </a:lnTo>
                    <a:lnTo>
                      <a:pt x="22" y="154"/>
                    </a:lnTo>
                    <a:lnTo>
                      <a:pt x="21" y="151"/>
                    </a:lnTo>
                    <a:lnTo>
                      <a:pt x="20" y="150"/>
                    </a:lnTo>
                    <a:lnTo>
                      <a:pt x="18" y="150"/>
                    </a:lnTo>
                    <a:lnTo>
                      <a:pt x="14" y="151"/>
                    </a:lnTo>
                    <a:lnTo>
                      <a:pt x="10" y="153"/>
                    </a:lnTo>
                    <a:lnTo>
                      <a:pt x="8" y="155"/>
                    </a:lnTo>
                    <a:lnTo>
                      <a:pt x="5" y="158"/>
                    </a:lnTo>
                    <a:lnTo>
                      <a:pt x="5" y="159"/>
                    </a:lnTo>
                    <a:lnTo>
                      <a:pt x="4" y="158"/>
                    </a:lnTo>
                    <a:lnTo>
                      <a:pt x="3" y="157"/>
                    </a:lnTo>
                    <a:lnTo>
                      <a:pt x="3" y="150"/>
                    </a:lnTo>
                    <a:lnTo>
                      <a:pt x="3" y="144"/>
                    </a:lnTo>
                    <a:lnTo>
                      <a:pt x="5" y="140"/>
                    </a:lnTo>
                    <a:lnTo>
                      <a:pt x="9" y="132"/>
                    </a:lnTo>
                    <a:lnTo>
                      <a:pt x="10" y="129"/>
                    </a:lnTo>
                    <a:lnTo>
                      <a:pt x="9" y="128"/>
                    </a:lnTo>
                    <a:lnTo>
                      <a:pt x="7" y="125"/>
                    </a:lnTo>
                    <a:lnTo>
                      <a:pt x="4" y="125"/>
                    </a:lnTo>
                    <a:lnTo>
                      <a:pt x="3" y="124"/>
                    </a:lnTo>
                    <a:lnTo>
                      <a:pt x="3" y="123"/>
                    </a:lnTo>
                    <a:lnTo>
                      <a:pt x="8" y="120"/>
                    </a:lnTo>
                    <a:lnTo>
                      <a:pt x="13" y="116"/>
                    </a:lnTo>
                    <a:lnTo>
                      <a:pt x="17" y="116"/>
                    </a:lnTo>
                    <a:lnTo>
                      <a:pt x="22" y="116"/>
                    </a:lnTo>
                    <a:lnTo>
                      <a:pt x="26" y="119"/>
                    </a:lnTo>
                    <a:lnTo>
                      <a:pt x="31" y="123"/>
                    </a:lnTo>
                    <a:lnTo>
                      <a:pt x="34" y="123"/>
                    </a:lnTo>
                    <a:lnTo>
                      <a:pt x="36" y="122"/>
                    </a:lnTo>
                    <a:lnTo>
                      <a:pt x="39" y="119"/>
                    </a:lnTo>
                    <a:lnTo>
                      <a:pt x="40" y="114"/>
                    </a:lnTo>
                    <a:lnTo>
                      <a:pt x="42" y="111"/>
                    </a:lnTo>
                    <a:lnTo>
                      <a:pt x="40" y="106"/>
                    </a:lnTo>
                    <a:lnTo>
                      <a:pt x="38" y="102"/>
                    </a:lnTo>
                    <a:lnTo>
                      <a:pt x="35" y="101"/>
                    </a:lnTo>
                    <a:lnTo>
                      <a:pt x="30" y="100"/>
                    </a:lnTo>
                    <a:lnTo>
                      <a:pt x="26" y="101"/>
                    </a:lnTo>
                    <a:lnTo>
                      <a:pt x="21" y="103"/>
                    </a:lnTo>
                    <a:lnTo>
                      <a:pt x="20" y="105"/>
                    </a:lnTo>
                    <a:lnTo>
                      <a:pt x="18" y="107"/>
                    </a:lnTo>
                    <a:lnTo>
                      <a:pt x="17" y="109"/>
                    </a:lnTo>
                    <a:lnTo>
                      <a:pt x="16" y="107"/>
                    </a:lnTo>
                    <a:lnTo>
                      <a:pt x="13" y="103"/>
                    </a:lnTo>
                    <a:lnTo>
                      <a:pt x="10" y="97"/>
                    </a:lnTo>
                    <a:lnTo>
                      <a:pt x="9" y="89"/>
                    </a:lnTo>
                    <a:lnTo>
                      <a:pt x="9" y="84"/>
                    </a:lnTo>
                    <a:lnTo>
                      <a:pt x="7" y="79"/>
                    </a:lnTo>
                    <a:lnTo>
                      <a:pt x="7" y="74"/>
                    </a:lnTo>
                    <a:lnTo>
                      <a:pt x="8" y="67"/>
                    </a:lnTo>
                    <a:lnTo>
                      <a:pt x="5" y="65"/>
                    </a:lnTo>
                    <a:lnTo>
                      <a:pt x="5" y="61"/>
                    </a:lnTo>
                    <a:lnTo>
                      <a:pt x="5" y="58"/>
                    </a:lnTo>
                    <a:lnTo>
                      <a:pt x="7" y="56"/>
                    </a:lnTo>
                    <a:lnTo>
                      <a:pt x="7" y="54"/>
                    </a:lnTo>
                    <a:lnTo>
                      <a:pt x="4" y="50"/>
                    </a:lnTo>
                    <a:lnTo>
                      <a:pt x="3" y="43"/>
                    </a:lnTo>
                    <a:lnTo>
                      <a:pt x="0" y="35"/>
                    </a:lnTo>
                    <a:lnTo>
                      <a:pt x="1" y="34"/>
                    </a:lnTo>
                    <a:lnTo>
                      <a:pt x="5" y="32"/>
                    </a:lnTo>
                    <a:lnTo>
                      <a:pt x="8" y="32"/>
                    </a:lnTo>
                    <a:lnTo>
                      <a:pt x="7" y="30"/>
                    </a:lnTo>
                    <a:lnTo>
                      <a:pt x="8" y="23"/>
                    </a:lnTo>
                    <a:lnTo>
                      <a:pt x="9" y="18"/>
                    </a:lnTo>
                    <a:lnTo>
                      <a:pt x="8" y="13"/>
                    </a:lnTo>
                    <a:lnTo>
                      <a:pt x="7" y="10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4" y="10"/>
                    </a:lnTo>
                    <a:lnTo>
                      <a:pt x="22" y="15"/>
                    </a:lnTo>
                    <a:lnTo>
                      <a:pt x="25" y="19"/>
                    </a:lnTo>
                    <a:lnTo>
                      <a:pt x="27" y="23"/>
                    </a:lnTo>
                    <a:lnTo>
                      <a:pt x="29" y="27"/>
                    </a:lnTo>
                    <a:lnTo>
                      <a:pt x="29" y="31"/>
                    </a:lnTo>
                    <a:lnTo>
                      <a:pt x="29" y="35"/>
                    </a:lnTo>
                    <a:lnTo>
                      <a:pt x="34" y="41"/>
                    </a:lnTo>
                    <a:lnTo>
                      <a:pt x="35" y="44"/>
                    </a:lnTo>
                    <a:lnTo>
                      <a:pt x="35" y="46"/>
                    </a:lnTo>
                    <a:lnTo>
                      <a:pt x="34" y="50"/>
                    </a:lnTo>
                    <a:lnTo>
                      <a:pt x="31" y="53"/>
                    </a:lnTo>
                    <a:lnTo>
                      <a:pt x="27" y="59"/>
                    </a:lnTo>
                    <a:lnTo>
                      <a:pt x="26" y="62"/>
                    </a:lnTo>
                    <a:lnTo>
                      <a:pt x="26" y="66"/>
                    </a:lnTo>
                    <a:lnTo>
                      <a:pt x="26" y="72"/>
                    </a:lnTo>
                    <a:lnTo>
                      <a:pt x="29" y="76"/>
                    </a:lnTo>
                    <a:lnTo>
                      <a:pt x="30" y="79"/>
                    </a:lnTo>
                    <a:lnTo>
                      <a:pt x="34" y="80"/>
                    </a:lnTo>
                    <a:lnTo>
                      <a:pt x="36" y="79"/>
                    </a:lnTo>
                    <a:lnTo>
                      <a:pt x="39" y="76"/>
                    </a:lnTo>
                    <a:lnTo>
                      <a:pt x="42" y="72"/>
                    </a:lnTo>
                    <a:lnTo>
                      <a:pt x="42" y="68"/>
                    </a:lnTo>
                    <a:lnTo>
                      <a:pt x="43" y="62"/>
                    </a:lnTo>
                    <a:lnTo>
                      <a:pt x="43" y="56"/>
                    </a:lnTo>
                    <a:lnTo>
                      <a:pt x="44" y="52"/>
                    </a:lnTo>
                    <a:lnTo>
                      <a:pt x="43" y="46"/>
                    </a:lnTo>
                    <a:lnTo>
                      <a:pt x="38" y="41"/>
                    </a:lnTo>
                    <a:lnTo>
                      <a:pt x="32" y="34"/>
                    </a:lnTo>
                    <a:lnTo>
                      <a:pt x="32" y="31"/>
                    </a:lnTo>
                    <a:lnTo>
                      <a:pt x="31" y="28"/>
                    </a:lnTo>
                    <a:lnTo>
                      <a:pt x="32" y="24"/>
                    </a:lnTo>
                    <a:lnTo>
                      <a:pt x="34" y="22"/>
                    </a:lnTo>
                    <a:lnTo>
                      <a:pt x="36" y="19"/>
                    </a:lnTo>
                    <a:lnTo>
                      <a:pt x="40" y="19"/>
                    </a:lnTo>
                    <a:lnTo>
                      <a:pt x="43" y="19"/>
                    </a:lnTo>
                    <a:lnTo>
                      <a:pt x="44" y="17"/>
                    </a:lnTo>
                    <a:lnTo>
                      <a:pt x="45" y="11"/>
                    </a:lnTo>
                    <a:lnTo>
                      <a:pt x="47" y="8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52" y="9"/>
                    </a:lnTo>
                    <a:lnTo>
                      <a:pt x="53" y="10"/>
                    </a:lnTo>
                    <a:lnTo>
                      <a:pt x="56" y="11"/>
                    </a:lnTo>
                    <a:lnTo>
                      <a:pt x="57" y="8"/>
                    </a:lnTo>
                    <a:lnTo>
                      <a:pt x="61" y="2"/>
                    </a:lnTo>
                    <a:lnTo>
                      <a:pt x="64" y="0"/>
                    </a:lnTo>
                    <a:lnTo>
                      <a:pt x="65" y="1"/>
                    </a:lnTo>
                    <a:lnTo>
                      <a:pt x="67" y="4"/>
                    </a:lnTo>
                    <a:lnTo>
                      <a:pt x="70" y="6"/>
                    </a:lnTo>
                    <a:lnTo>
                      <a:pt x="71" y="9"/>
                    </a:lnTo>
                    <a:lnTo>
                      <a:pt x="73" y="11"/>
                    </a:lnTo>
                    <a:lnTo>
                      <a:pt x="74" y="11"/>
                    </a:lnTo>
                    <a:lnTo>
                      <a:pt x="77" y="9"/>
                    </a:lnTo>
                    <a:lnTo>
                      <a:pt x="79" y="8"/>
                    </a:lnTo>
                    <a:lnTo>
                      <a:pt x="80" y="8"/>
                    </a:lnTo>
                    <a:lnTo>
                      <a:pt x="80" y="9"/>
                    </a:lnTo>
                    <a:lnTo>
                      <a:pt x="82" y="13"/>
                    </a:lnTo>
                    <a:lnTo>
                      <a:pt x="84" y="17"/>
                    </a:lnTo>
                    <a:lnTo>
                      <a:pt x="84" y="22"/>
                    </a:lnTo>
                    <a:lnTo>
                      <a:pt x="84" y="23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1" y="24"/>
                    </a:lnTo>
                    <a:lnTo>
                      <a:pt x="92" y="28"/>
                    </a:lnTo>
                    <a:lnTo>
                      <a:pt x="92" y="31"/>
                    </a:lnTo>
                    <a:lnTo>
                      <a:pt x="91" y="36"/>
                    </a:lnTo>
                    <a:lnTo>
                      <a:pt x="90" y="41"/>
                    </a:lnTo>
                    <a:lnTo>
                      <a:pt x="86" y="45"/>
                    </a:lnTo>
                    <a:lnTo>
                      <a:pt x="80" y="49"/>
                    </a:lnTo>
                    <a:lnTo>
                      <a:pt x="80" y="53"/>
                    </a:lnTo>
                    <a:lnTo>
                      <a:pt x="82" y="62"/>
                    </a:lnTo>
                    <a:lnTo>
                      <a:pt x="83" y="65"/>
                    </a:lnTo>
                    <a:lnTo>
                      <a:pt x="84" y="67"/>
                    </a:lnTo>
                    <a:lnTo>
                      <a:pt x="88" y="68"/>
                    </a:lnTo>
                    <a:lnTo>
                      <a:pt x="92" y="71"/>
                    </a:lnTo>
                    <a:lnTo>
                      <a:pt x="105" y="74"/>
                    </a:lnTo>
                    <a:lnTo>
                      <a:pt x="119" y="76"/>
                    </a:lnTo>
                    <a:lnTo>
                      <a:pt x="132" y="80"/>
                    </a:lnTo>
                    <a:lnTo>
                      <a:pt x="143" y="83"/>
                    </a:lnTo>
                    <a:lnTo>
                      <a:pt x="145" y="81"/>
                    </a:lnTo>
                    <a:lnTo>
                      <a:pt x="147" y="80"/>
                    </a:lnTo>
                    <a:lnTo>
                      <a:pt x="145" y="79"/>
                    </a:lnTo>
                    <a:lnTo>
                      <a:pt x="143" y="78"/>
                    </a:lnTo>
                    <a:lnTo>
                      <a:pt x="132" y="72"/>
                    </a:lnTo>
                    <a:lnTo>
                      <a:pt x="118" y="66"/>
                    </a:lnTo>
                    <a:lnTo>
                      <a:pt x="108" y="61"/>
                    </a:lnTo>
                    <a:lnTo>
                      <a:pt x="101" y="54"/>
                    </a:lnTo>
                    <a:lnTo>
                      <a:pt x="99" y="52"/>
                    </a:lnTo>
                    <a:lnTo>
                      <a:pt x="97" y="46"/>
                    </a:lnTo>
                    <a:lnTo>
                      <a:pt x="95" y="37"/>
                    </a:lnTo>
                    <a:lnTo>
                      <a:pt x="96" y="32"/>
                    </a:lnTo>
                    <a:lnTo>
                      <a:pt x="97" y="27"/>
                    </a:lnTo>
                    <a:lnTo>
                      <a:pt x="100" y="22"/>
                    </a:lnTo>
                    <a:lnTo>
                      <a:pt x="104" y="18"/>
                    </a:lnTo>
                    <a:lnTo>
                      <a:pt x="108" y="14"/>
                    </a:lnTo>
                    <a:lnTo>
                      <a:pt x="112" y="13"/>
                    </a:lnTo>
                    <a:lnTo>
                      <a:pt x="117" y="10"/>
                    </a:lnTo>
                    <a:lnTo>
                      <a:pt x="123" y="10"/>
                    </a:lnTo>
                    <a:lnTo>
                      <a:pt x="132" y="11"/>
                    </a:lnTo>
                    <a:lnTo>
                      <a:pt x="143" y="14"/>
                    </a:lnTo>
                    <a:lnTo>
                      <a:pt x="156" y="18"/>
                    </a:lnTo>
                    <a:lnTo>
                      <a:pt x="158" y="18"/>
                    </a:lnTo>
                    <a:lnTo>
                      <a:pt x="160" y="14"/>
                    </a:lnTo>
                    <a:lnTo>
                      <a:pt x="160" y="11"/>
                    </a:lnTo>
                    <a:lnTo>
                      <a:pt x="162" y="10"/>
                    </a:lnTo>
                    <a:lnTo>
                      <a:pt x="165" y="11"/>
                    </a:lnTo>
                    <a:lnTo>
                      <a:pt x="167" y="15"/>
                    </a:lnTo>
                    <a:lnTo>
                      <a:pt x="169" y="21"/>
                    </a:lnTo>
                    <a:lnTo>
                      <a:pt x="170" y="24"/>
                    </a:lnTo>
                    <a:lnTo>
                      <a:pt x="169" y="28"/>
                    </a:lnTo>
                    <a:lnTo>
                      <a:pt x="167" y="31"/>
                    </a:lnTo>
                    <a:lnTo>
                      <a:pt x="165" y="34"/>
                    </a:lnTo>
                    <a:lnTo>
                      <a:pt x="161" y="35"/>
                    </a:lnTo>
                    <a:lnTo>
                      <a:pt x="158" y="37"/>
                    </a:lnTo>
                    <a:lnTo>
                      <a:pt x="156" y="40"/>
                    </a:lnTo>
                    <a:lnTo>
                      <a:pt x="152" y="41"/>
                    </a:lnTo>
                    <a:lnTo>
                      <a:pt x="148" y="41"/>
                    </a:lnTo>
                    <a:lnTo>
                      <a:pt x="143" y="41"/>
                    </a:lnTo>
                    <a:lnTo>
                      <a:pt x="139" y="40"/>
                    </a:lnTo>
                    <a:lnTo>
                      <a:pt x="126" y="34"/>
                    </a:lnTo>
                    <a:lnTo>
                      <a:pt x="121" y="31"/>
                    </a:lnTo>
                    <a:lnTo>
                      <a:pt x="117" y="30"/>
                    </a:lnTo>
                    <a:lnTo>
                      <a:pt x="114" y="31"/>
                    </a:lnTo>
                    <a:lnTo>
                      <a:pt x="112" y="32"/>
                    </a:lnTo>
                    <a:lnTo>
                      <a:pt x="110" y="34"/>
                    </a:lnTo>
                    <a:lnTo>
                      <a:pt x="110" y="36"/>
                    </a:lnTo>
                    <a:lnTo>
                      <a:pt x="110" y="39"/>
                    </a:lnTo>
                    <a:lnTo>
                      <a:pt x="112" y="40"/>
                    </a:lnTo>
                    <a:lnTo>
                      <a:pt x="118" y="43"/>
                    </a:lnTo>
                    <a:lnTo>
                      <a:pt x="122" y="44"/>
                    </a:lnTo>
                    <a:lnTo>
                      <a:pt x="123" y="45"/>
                    </a:lnTo>
                    <a:lnTo>
                      <a:pt x="127" y="45"/>
                    </a:lnTo>
                    <a:lnTo>
                      <a:pt x="131" y="45"/>
                    </a:lnTo>
                    <a:lnTo>
                      <a:pt x="135" y="48"/>
                    </a:lnTo>
                    <a:lnTo>
                      <a:pt x="140" y="49"/>
                    </a:lnTo>
                    <a:lnTo>
                      <a:pt x="145" y="53"/>
                    </a:lnTo>
                    <a:lnTo>
                      <a:pt x="152" y="57"/>
                    </a:lnTo>
                    <a:lnTo>
                      <a:pt x="158" y="63"/>
                    </a:lnTo>
                    <a:lnTo>
                      <a:pt x="163" y="70"/>
                    </a:lnTo>
                    <a:lnTo>
                      <a:pt x="165" y="78"/>
                    </a:lnTo>
                    <a:lnTo>
                      <a:pt x="165" y="81"/>
                    </a:lnTo>
                    <a:lnTo>
                      <a:pt x="163" y="84"/>
                    </a:lnTo>
                    <a:lnTo>
                      <a:pt x="158" y="91"/>
                    </a:lnTo>
                    <a:lnTo>
                      <a:pt x="153" y="96"/>
                    </a:lnTo>
                    <a:lnTo>
                      <a:pt x="149" y="97"/>
                    </a:lnTo>
                    <a:lnTo>
                      <a:pt x="145" y="97"/>
                    </a:lnTo>
                    <a:lnTo>
                      <a:pt x="132" y="9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0" name="Freeform 328"/>
              <p:cNvSpPr>
                <a:spLocks/>
              </p:cNvSpPr>
              <p:nvPr userDrawn="1"/>
            </p:nvSpPr>
            <p:spPr bwMode="auto">
              <a:xfrm>
                <a:off x="146" y="172"/>
                <a:ext cx="52" cy="55"/>
              </a:xfrm>
              <a:custGeom>
                <a:avLst/>
                <a:gdLst>
                  <a:gd name="T0" fmla="*/ 0 w 155"/>
                  <a:gd name="T1" fmla="*/ 0 h 165"/>
                  <a:gd name="T2" fmla="*/ 0 w 155"/>
                  <a:gd name="T3" fmla="*/ 0 h 165"/>
                  <a:gd name="T4" fmla="*/ 0 w 155"/>
                  <a:gd name="T5" fmla="*/ 0 h 165"/>
                  <a:gd name="T6" fmla="*/ 0 w 155"/>
                  <a:gd name="T7" fmla="*/ 0 h 165"/>
                  <a:gd name="T8" fmla="*/ 0 w 155"/>
                  <a:gd name="T9" fmla="*/ 0 h 165"/>
                  <a:gd name="T10" fmla="*/ 0 w 155"/>
                  <a:gd name="T11" fmla="*/ 0 h 165"/>
                  <a:gd name="T12" fmla="*/ 0 w 155"/>
                  <a:gd name="T13" fmla="*/ 0 h 165"/>
                  <a:gd name="T14" fmla="*/ 0 w 155"/>
                  <a:gd name="T15" fmla="*/ 0 h 165"/>
                  <a:gd name="T16" fmla="*/ 0 w 155"/>
                  <a:gd name="T17" fmla="*/ 0 h 165"/>
                  <a:gd name="T18" fmla="*/ 0 w 155"/>
                  <a:gd name="T19" fmla="*/ 0 h 165"/>
                  <a:gd name="T20" fmla="*/ 0 w 155"/>
                  <a:gd name="T21" fmla="*/ 0 h 165"/>
                  <a:gd name="T22" fmla="*/ 0 w 155"/>
                  <a:gd name="T23" fmla="*/ 0 h 165"/>
                  <a:gd name="T24" fmla="*/ 0 w 155"/>
                  <a:gd name="T25" fmla="*/ 0 h 165"/>
                  <a:gd name="T26" fmla="*/ 0 w 155"/>
                  <a:gd name="T27" fmla="*/ 0 h 165"/>
                  <a:gd name="T28" fmla="*/ 0 w 155"/>
                  <a:gd name="T29" fmla="*/ 0 h 165"/>
                  <a:gd name="T30" fmla="*/ 0 w 155"/>
                  <a:gd name="T31" fmla="*/ 0 h 165"/>
                  <a:gd name="T32" fmla="*/ 0 w 155"/>
                  <a:gd name="T33" fmla="*/ 0 h 165"/>
                  <a:gd name="T34" fmla="*/ 0 w 155"/>
                  <a:gd name="T35" fmla="*/ 0 h 165"/>
                  <a:gd name="T36" fmla="*/ 0 w 155"/>
                  <a:gd name="T37" fmla="*/ 0 h 165"/>
                  <a:gd name="T38" fmla="*/ 0 w 155"/>
                  <a:gd name="T39" fmla="*/ 0 h 165"/>
                  <a:gd name="T40" fmla="*/ 0 w 155"/>
                  <a:gd name="T41" fmla="*/ 0 h 165"/>
                  <a:gd name="T42" fmla="*/ 0 w 155"/>
                  <a:gd name="T43" fmla="*/ 0 h 165"/>
                  <a:gd name="T44" fmla="*/ 0 w 155"/>
                  <a:gd name="T45" fmla="*/ 0 h 165"/>
                  <a:gd name="T46" fmla="*/ 0 w 155"/>
                  <a:gd name="T47" fmla="*/ 0 h 165"/>
                  <a:gd name="T48" fmla="*/ 0 w 155"/>
                  <a:gd name="T49" fmla="*/ 0 h 165"/>
                  <a:gd name="T50" fmla="*/ 0 w 155"/>
                  <a:gd name="T51" fmla="*/ 0 h 165"/>
                  <a:gd name="T52" fmla="*/ 0 w 155"/>
                  <a:gd name="T53" fmla="*/ 0 h 165"/>
                  <a:gd name="T54" fmla="*/ 0 w 155"/>
                  <a:gd name="T55" fmla="*/ 0 h 165"/>
                  <a:gd name="T56" fmla="*/ 0 w 155"/>
                  <a:gd name="T57" fmla="*/ 0 h 165"/>
                  <a:gd name="T58" fmla="*/ 0 w 155"/>
                  <a:gd name="T59" fmla="*/ 0 h 165"/>
                  <a:gd name="T60" fmla="*/ 0 w 155"/>
                  <a:gd name="T61" fmla="*/ 0 h 165"/>
                  <a:gd name="T62" fmla="*/ 0 w 155"/>
                  <a:gd name="T63" fmla="*/ 0 h 165"/>
                  <a:gd name="T64" fmla="*/ 0 w 155"/>
                  <a:gd name="T65" fmla="*/ 0 h 165"/>
                  <a:gd name="T66" fmla="*/ 0 w 155"/>
                  <a:gd name="T67" fmla="*/ 0 h 165"/>
                  <a:gd name="T68" fmla="*/ 0 w 155"/>
                  <a:gd name="T69" fmla="*/ 0 h 165"/>
                  <a:gd name="T70" fmla="*/ 0 w 155"/>
                  <a:gd name="T71" fmla="*/ 0 h 165"/>
                  <a:gd name="T72" fmla="*/ 0 w 155"/>
                  <a:gd name="T73" fmla="*/ 0 h 165"/>
                  <a:gd name="T74" fmla="*/ 0 w 155"/>
                  <a:gd name="T75" fmla="*/ 0 h 165"/>
                  <a:gd name="T76" fmla="*/ 0 w 155"/>
                  <a:gd name="T77" fmla="*/ 0 h 165"/>
                  <a:gd name="T78" fmla="*/ 0 w 155"/>
                  <a:gd name="T79" fmla="*/ 0 h 165"/>
                  <a:gd name="T80" fmla="*/ 0 w 155"/>
                  <a:gd name="T81" fmla="*/ 0 h 165"/>
                  <a:gd name="T82" fmla="*/ 0 w 155"/>
                  <a:gd name="T83" fmla="*/ 0 h 165"/>
                  <a:gd name="T84" fmla="*/ 0 w 155"/>
                  <a:gd name="T85" fmla="*/ 0 h 165"/>
                  <a:gd name="T86" fmla="*/ 0 w 155"/>
                  <a:gd name="T87" fmla="*/ 0 h 165"/>
                  <a:gd name="T88" fmla="*/ 0 w 155"/>
                  <a:gd name="T89" fmla="*/ 0 h 165"/>
                  <a:gd name="T90" fmla="*/ 0 w 155"/>
                  <a:gd name="T91" fmla="*/ 0 h 165"/>
                  <a:gd name="T92" fmla="*/ 0 w 155"/>
                  <a:gd name="T93" fmla="*/ 0 h 165"/>
                  <a:gd name="T94" fmla="*/ 0 w 155"/>
                  <a:gd name="T95" fmla="*/ 0 h 165"/>
                  <a:gd name="T96" fmla="*/ 0 w 155"/>
                  <a:gd name="T97" fmla="*/ 0 h 165"/>
                  <a:gd name="T98" fmla="*/ 0 w 155"/>
                  <a:gd name="T99" fmla="*/ 0 h 165"/>
                  <a:gd name="T100" fmla="*/ 0 w 155"/>
                  <a:gd name="T101" fmla="*/ 0 h 165"/>
                  <a:gd name="T102" fmla="*/ 0 w 155"/>
                  <a:gd name="T103" fmla="*/ 0 h 165"/>
                  <a:gd name="T104" fmla="*/ 0 w 155"/>
                  <a:gd name="T105" fmla="*/ 0 h 165"/>
                  <a:gd name="T106" fmla="*/ 0 w 155"/>
                  <a:gd name="T107" fmla="*/ 0 h 165"/>
                  <a:gd name="T108" fmla="*/ 0 w 155"/>
                  <a:gd name="T109" fmla="*/ 0 h 165"/>
                  <a:gd name="T110" fmla="*/ 0 w 155"/>
                  <a:gd name="T111" fmla="*/ 0 h 165"/>
                  <a:gd name="T112" fmla="*/ 0 w 155"/>
                  <a:gd name="T113" fmla="*/ 0 h 165"/>
                  <a:gd name="T114" fmla="*/ 0 w 155"/>
                  <a:gd name="T115" fmla="*/ 0 h 165"/>
                  <a:gd name="T116" fmla="*/ 0 w 155"/>
                  <a:gd name="T117" fmla="*/ 0 h 165"/>
                  <a:gd name="T118" fmla="*/ 0 w 155"/>
                  <a:gd name="T119" fmla="*/ 0 h 165"/>
                  <a:gd name="T120" fmla="*/ 0 w 155"/>
                  <a:gd name="T121" fmla="*/ 0 h 16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55" h="165">
                    <a:moveTo>
                      <a:pt x="153" y="163"/>
                    </a:moveTo>
                    <a:lnTo>
                      <a:pt x="153" y="163"/>
                    </a:lnTo>
                    <a:lnTo>
                      <a:pt x="151" y="159"/>
                    </a:lnTo>
                    <a:lnTo>
                      <a:pt x="151" y="158"/>
                    </a:lnTo>
                    <a:lnTo>
                      <a:pt x="153" y="154"/>
                    </a:lnTo>
                    <a:lnTo>
                      <a:pt x="153" y="152"/>
                    </a:lnTo>
                    <a:lnTo>
                      <a:pt x="151" y="149"/>
                    </a:lnTo>
                    <a:lnTo>
                      <a:pt x="151" y="147"/>
                    </a:lnTo>
                    <a:lnTo>
                      <a:pt x="149" y="145"/>
                    </a:lnTo>
                    <a:lnTo>
                      <a:pt x="147" y="141"/>
                    </a:lnTo>
                    <a:lnTo>
                      <a:pt x="147" y="140"/>
                    </a:lnTo>
                    <a:lnTo>
                      <a:pt x="147" y="138"/>
                    </a:lnTo>
                    <a:lnTo>
                      <a:pt x="149" y="138"/>
                    </a:lnTo>
                    <a:lnTo>
                      <a:pt x="150" y="140"/>
                    </a:lnTo>
                    <a:lnTo>
                      <a:pt x="153" y="140"/>
                    </a:lnTo>
                    <a:lnTo>
                      <a:pt x="153" y="138"/>
                    </a:lnTo>
                    <a:lnTo>
                      <a:pt x="154" y="136"/>
                    </a:lnTo>
                    <a:lnTo>
                      <a:pt x="154" y="132"/>
                    </a:lnTo>
                    <a:lnTo>
                      <a:pt x="153" y="129"/>
                    </a:lnTo>
                    <a:lnTo>
                      <a:pt x="150" y="127"/>
                    </a:lnTo>
                    <a:lnTo>
                      <a:pt x="147" y="125"/>
                    </a:lnTo>
                    <a:lnTo>
                      <a:pt x="147" y="123"/>
                    </a:lnTo>
                    <a:lnTo>
                      <a:pt x="149" y="121"/>
                    </a:lnTo>
                    <a:lnTo>
                      <a:pt x="153" y="123"/>
                    </a:lnTo>
                    <a:lnTo>
                      <a:pt x="154" y="123"/>
                    </a:lnTo>
                    <a:lnTo>
                      <a:pt x="154" y="121"/>
                    </a:lnTo>
                    <a:lnTo>
                      <a:pt x="153" y="118"/>
                    </a:lnTo>
                    <a:lnTo>
                      <a:pt x="153" y="114"/>
                    </a:lnTo>
                    <a:lnTo>
                      <a:pt x="151" y="112"/>
                    </a:lnTo>
                    <a:lnTo>
                      <a:pt x="150" y="112"/>
                    </a:lnTo>
                    <a:lnTo>
                      <a:pt x="146" y="114"/>
                    </a:lnTo>
                    <a:lnTo>
                      <a:pt x="141" y="112"/>
                    </a:lnTo>
                    <a:lnTo>
                      <a:pt x="137" y="110"/>
                    </a:lnTo>
                    <a:lnTo>
                      <a:pt x="135" y="107"/>
                    </a:lnTo>
                    <a:lnTo>
                      <a:pt x="132" y="102"/>
                    </a:lnTo>
                    <a:lnTo>
                      <a:pt x="129" y="92"/>
                    </a:lnTo>
                    <a:lnTo>
                      <a:pt x="127" y="86"/>
                    </a:lnTo>
                    <a:lnTo>
                      <a:pt x="120" y="81"/>
                    </a:lnTo>
                    <a:lnTo>
                      <a:pt x="118" y="79"/>
                    </a:lnTo>
                    <a:lnTo>
                      <a:pt x="114" y="79"/>
                    </a:lnTo>
                    <a:lnTo>
                      <a:pt x="114" y="77"/>
                    </a:lnTo>
                    <a:lnTo>
                      <a:pt x="115" y="77"/>
                    </a:lnTo>
                    <a:lnTo>
                      <a:pt x="122" y="77"/>
                    </a:lnTo>
                    <a:lnTo>
                      <a:pt x="131" y="80"/>
                    </a:lnTo>
                    <a:lnTo>
                      <a:pt x="137" y="81"/>
                    </a:lnTo>
                    <a:lnTo>
                      <a:pt x="142" y="83"/>
                    </a:lnTo>
                    <a:lnTo>
                      <a:pt x="147" y="81"/>
                    </a:lnTo>
                    <a:lnTo>
                      <a:pt x="151" y="79"/>
                    </a:lnTo>
                    <a:lnTo>
                      <a:pt x="154" y="75"/>
                    </a:lnTo>
                    <a:lnTo>
                      <a:pt x="155" y="70"/>
                    </a:lnTo>
                    <a:lnTo>
                      <a:pt x="155" y="66"/>
                    </a:lnTo>
                    <a:lnTo>
                      <a:pt x="154" y="62"/>
                    </a:lnTo>
                    <a:lnTo>
                      <a:pt x="151" y="58"/>
                    </a:lnTo>
                    <a:lnTo>
                      <a:pt x="149" y="55"/>
                    </a:lnTo>
                    <a:lnTo>
                      <a:pt x="142" y="51"/>
                    </a:lnTo>
                    <a:lnTo>
                      <a:pt x="142" y="53"/>
                    </a:lnTo>
                    <a:lnTo>
                      <a:pt x="142" y="54"/>
                    </a:lnTo>
                    <a:lnTo>
                      <a:pt x="141" y="57"/>
                    </a:lnTo>
                    <a:lnTo>
                      <a:pt x="140" y="55"/>
                    </a:lnTo>
                    <a:lnTo>
                      <a:pt x="138" y="53"/>
                    </a:lnTo>
                    <a:lnTo>
                      <a:pt x="136" y="48"/>
                    </a:lnTo>
                    <a:lnTo>
                      <a:pt x="132" y="45"/>
                    </a:lnTo>
                    <a:lnTo>
                      <a:pt x="128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4" y="45"/>
                    </a:lnTo>
                    <a:lnTo>
                      <a:pt x="125" y="49"/>
                    </a:lnTo>
                    <a:lnTo>
                      <a:pt x="125" y="50"/>
                    </a:lnTo>
                    <a:lnTo>
                      <a:pt x="122" y="49"/>
                    </a:lnTo>
                    <a:lnTo>
                      <a:pt x="119" y="46"/>
                    </a:lnTo>
                    <a:lnTo>
                      <a:pt x="118" y="42"/>
                    </a:lnTo>
                    <a:lnTo>
                      <a:pt x="115" y="40"/>
                    </a:lnTo>
                    <a:lnTo>
                      <a:pt x="110" y="37"/>
                    </a:lnTo>
                    <a:lnTo>
                      <a:pt x="106" y="35"/>
                    </a:lnTo>
                    <a:lnTo>
                      <a:pt x="103" y="33"/>
                    </a:lnTo>
                    <a:lnTo>
                      <a:pt x="103" y="35"/>
                    </a:lnTo>
                    <a:lnTo>
                      <a:pt x="103" y="36"/>
                    </a:lnTo>
                    <a:lnTo>
                      <a:pt x="106" y="40"/>
                    </a:lnTo>
                    <a:lnTo>
                      <a:pt x="105" y="41"/>
                    </a:lnTo>
                    <a:lnTo>
                      <a:pt x="102" y="40"/>
                    </a:lnTo>
                    <a:lnTo>
                      <a:pt x="98" y="35"/>
                    </a:lnTo>
                    <a:lnTo>
                      <a:pt x="96" y="29"/>
                    </a:lnTo>
                    <a:lnTo>
                      <a:pt x="96" y="26"/>
                    </a:lnTo>
                    <a:lnTo>
                      <a:pt x="96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7" y="13"/>
                    </a:lnTo>
                    <a:lnTo>
                      <a:pt x="114" y="14"/>
                    </a:lnTo>
                    <a:lnTo>
                      <a:pt x="120" y="16"/>
                    </a:lnTo>
                    <a:lnTo>
                      <a:pt x="128" y="22"/>
                    </a:lnTo>
                    <a:lnTo>
                      <a:pt x="133" y="24"/>
                    </a:lnTo>
                    <a:lnTo>
                      <a:pt x="137" y="24"/>
                    </a:lnTo>
                    <a:lnTo>
                      <a:pt x="142" y="24"/>
                    </a:lnTo>
                    <a:lnTo>
                      <a:pt x="145" y="23"/>
                    </a:lnTo>
                    <a:lnTo>
                      <a:pt x="146" y="22"/>
                    </a:lnTo>
                    <a:lnTo>
                      <a:pt x="145" y="22"/>
                    </a:lnTo>
                    <a:lnTo>
                      <a:pt x="144" y="20"/>
                    </a:lnTo>
                    <a:lnTo>
                      <a:pt x="141" y="20"/>
                    </a:lnTo>
                    <a:lnTo>
                      <a:pt x="136" y="19"/>
                    </a:lnTo>
                    <a:lnTo>
                      <a:pt x="127" y="14"/>
                    </a:lnTo>
                    <a:lnTo>
                      <a:pt x="122" y="11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2" y="9"/>
                    </a:lnTo>
                    <a:lnTo>
                      <a:pt x="125" y="11"/>
                    </a:lnTo>
                    <a:lnTo>
                      <a:pt x="128" y="11"/>
                    </a:lnTo>
                    <a:lnTo>
                      <a:pt x="136" y="14"/>
                    </a:lnTo>
                    <a:lnTo>
                      <a:pt x="147" y="16"/>
                    </a:lnTo>
                    <a:lnTo>
                      <a:pt x="149" y="16"/>
                    </a:lnTo>
                    <a:lnTo>
                      <a:pt x="151" y="15"/>
                    </a:lnTo>
                    <a:lnTo>
                      <a:pt x="153" y="13"/>
                    </a:lnTo>
                    <a:lnTo>
                      <a:pt x="153" y="11"/>
                    </a:lnTo>
                    <a:lnTo>
                      <a:pt x="151" y="7"/>
                    </a:lnTo>
                    <a:lnTo>
                      <a:pt x="150" y="4"/>
                    </a:lnTo>
                    <a:lnTo>
                      <a:pt x="149" y="2"/>
                    </a:lnTo>
                    <a:lnTo>
                      <a:pt x="147" y="4"/>
                    </a:lnTo>
                    <a:lnTo>
                      <a:pt x="147" y="5"/>
                    </a:lnTo>
                    <a:lnTo>
                      <a:pt x="147" y="7"/>
                    </a:lnTo>
                    <a:lnTo>
                      <a:pt x="146" y="10"/>
                    </a:lnTo>
                    <a:lnTo>
                      <a:pt x="145" y="11"/>
                    </a:lnTo>
                    <a:lnTo>
                      <a:pt x="142" y="11"/>
                    </a:lnTo>
                    <a:lnTo>
                      <a:pt x="131" y="7"/>
                    </a:lnTo>
                    <a:lnTo>
                      <a:pt x="120" y="4"/>
                    </a:lnTo>
                    <a:lnTo>
                      <a:pt x="112" y="4"/>
                    </a:lnTo>
                    <a:lnTo>
                      <a:pt x="107" y="4"/>
                    </a:lnTo>
                    <a:lnTo>
                      <a:pt x="103" y="5"/>
                    </a:lnTo>
                    <a:lnTo>
                      <a:pt x="100" y="7"/>
                    </a:lnTo>
                    <a:lnTo>
                      <a:pt x="96" y="9"/>
                    </a:lnTo>
                    <a:lnTo>
                      <a:pt x="93" y="13"/>
                    </a:lnTo>
                    <a:lnTo>
                      <a:pt x="90" y="16"/>
                    </a:lnTo>
                    <a:lnTo>
                      <a:pt x="89" y="20"/>
                    </a:lnTo>
                    <a:lnTo>
                      <a:pt x="89" y="24"/>
                    </a:lnTo>
                    <a:lnTo>
                      <a:pt x="89" y="29"/>
                    </a:lnTo>
                    <a:lnTo>
                      <a:pt x="90" y="33"/>
                    </a:lnTo>
                    <a:lnTo>
                      <a:pt x="93" y="37"/>
                    </a:lnTo>
                    <a:lnTo>
                      <a:pt x="97" y="41"/>
                    </a:lnTo>
                    <a:lnTo>
                      <a:pt x="101" y="45"/>
                    </a:lnTo>
                    <a:lnTo>
                      <a:pt x="107" y="49"/>
                    </a:lnTo>
                    <a:lnTo>
                      <a:pt x="122" y="55"/>
                    </a:lnTo>
                    <a:lnTo>
                      <a:pt x="136" y="59"/>
                    </a:lnTo>
                    <a:lnTo>
                      <a:pt x="144" y="63"/>
                    </a:lnTo>
                    <a:lnTo>
                      <a:pt x="147" y="67"/>
                    </a:lnTo>
                    <a:lnTo>
                      <a:pt x="149" y="71"/>
                    </a:lnTo>
                    <a:lnTo>
                      <a:pt x="147" y="73"/>
                    </a:lnTo>
                    <a:lnTo>
                      <a:pt x="146" y="75"/>
                    </a:lnTo>
                    <a:lnTo>
                      <a:pt x="144" y="76"/>
                    </a:lnTo>
                    <a:lnTo>
                      <a:pt x="141" y="77"/>
                    </a:lnTo>
                    <a:lnTo>
                      <a:pt x="137" y="76"/>
                    </a:lnTo>
                    <a:lnTo>
                      <a:pt x="125" y="73"/>
                    </a:lnTo>
                    <a:lnTo>
                      <a:pt x="115" y="72"/>
                    </a:lnTo>
                    <a:lnTo>
                      <a:pt x="105" y="72"/>
                    </a:lnTo>
                    <a:lnTo>
                      <a:pt x="93" y="72"/>
                    </a:lnTo>
                    <a:lnTo>
                      <a:pt x="84" y="73"/>
                    </a:lnTo>
                    <a:lnTo>
                      <a:pt x="76" y="77"/>
                    </a:lnTo>
                    <a:lnTo>
                      <a:pt x="70" y="83"/>
                    </a:lnTo>
                    <a:lnTo>
                      <a:pt x="68" y="84"/>
                    </a:lnTo>
                    <a:lnTo>
                      <a:pt x="66" y="85"/>
                    </a:lnTo>
                    <a:lnTo>
                      <a:pt x="65" y="85"/>
                    </a:lnTo>
                    <a:lnTo>
                      <a:pt x="62" y="84"/>
                    </a:lnTo>
                    <a:lnTo>
                      <a:pt x="59" y="85"/>
                    </a:lnTo>
                    <a:lnTo>
                      <a:pt x="57" y="88"/>
                    </a:lnTo>
                    <a:lnTo>
                      <a:pt x="54" y="92"/>
                    </a:lnTo>
                    <a:lnTo>
                      <a:pt x="52" y="93"/>
                    </a:lnTo>
                    <a:lnTo>
                      <a:pt x="50" y="92"/>
                    </a:lnTo>
                    <a:lnTo>
                      <a:pt x="48" y="88"/>
                    </a:lnTo>
                    <a:lnTo>
                      <a:pt x="44" y="83"/>
                    </a:lnTo>
                    <a:lnTo>
                      <a:pt x="41" y="80"/>
                    </a:lnTo>
                    <a:lnTo>
                      <a:pt x="40" y="79"/>
                    </a:lnTo>
                    <a:lnTo>
                      <a:pt x="40" y="76"/>
                    </a:lnTo>
                    <a:lnTo>
                      <a:pt x="42" y="72"/>
                    </a:lnTo>
                    <a:lnTo>
                      <a:pt x="44" y="70"/>
                    </a:lnTo>
                    <a:lnTo>
                      <a:pt x="45" y="71"/>
                    </a:lnTo>
                    <a:lnTo>
                      <a:pt x="46" y="75"/>
                    </a:lnTo>
                    <a:lnTo>
                      <a:pt x="48" y="80"/>
                    </a:lnTo>
                    <a:lnTo>
                      <a:pt x="49" y="84"/>
                    </a:lnTo>
                    <a:lnTo>
                      <a:pt x="50" y="84"/>
                    </a:lnTo>
                    <a:lnTo>
                      <a:pt x="52" y="84"/>
                    </a:lnTo>
                    <a:lnTo>
                      <a:pt x="53" y="81"/>
                    </a:lnTo>
                    <a:lnTo>
                      <a:pt x="55" y="76"/>
                    </a:lnTo>
                    <a:lnTo>
                      <a:pt x="55" y="72"/>
                    </a:lnTo>
                    <a:lnTo>
                      <a:pt x="57" y="71"/>
                    </a:lnTo>
                    <a:lnTo>
                      <a:pt x="58" y="71"/>
                    </a:lnTo>
                    <a:lnTo>
                      <a:pt x="59" y="75"/>
                    </a:lnTo>
                    <a:lnTo>
                      <a:pt x="62" y="77"/>
                    </a:lnTo>
                    <a:lnTo>
                      <a:pt x="63" y="79"/>
                    </a:lnTo>
                    <a:lnTo>
                      <a:pt x="65" y="77"/>
                    </a:lnTo>
                    <a:lnTo>
                      <a:pt x="66" y="75"/>
                    </a:lnTo>
                    <a:lnTo>
                      <a:pt x="66" y="72"/>
                    </a:lnTo>
                    <a:lnTo>
                      <a:pt x="66" y="70"/>
                    </a:lnTo>
                    <a:lnTo>
                      <a:pt x="66" y="68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70" y="70"/>
                    </a:lnTo>
                    <a:lnTo>
                      <a:pt x="72" y="71"/>
                    </a:lnTo>
                    <a:lnTo>
                      <a:pt x="75" y="71"/>
                    </a:lnTo>
                    <a:lnTo>
                      <a:pt x="75" y="70"/>
                    </a:lnTo>
                    <a:lnTo>
                      <a:pt x="74" y="66"/>
                    </a:lnTo>
                    <a:lnTo>
                      <a:pt x="72" y="63"/>
                    </a:lnTo>
                    <a:lnTo>
                      <a:pt x="70" y="61"/>
                    </a:lnTo>
                    <a:lnTo>
                      <a:pt x="68" y="59"/>
                    </a:lnTo>
                    <a:lnTo>
                      <a:pt x="67" y="59"/>
                    </a:lnTo>
                    <a:lnTo>
                      <a:pt x="65" y="61"/>
                    </a:lnTo>
                    <a:lnTo>
                      <a:pt x="63" y="61"/>
                    </a:lnTo>
                    <a:lnTo>
                      <a:pt x="63" y="58"/>
                    </a:lnTo>
                    <a:lnTo>
                      <a:pt x="66" y="53"/>
                    </a:lnTo>
                    <a:lnTo>
                      <a:pt x="67" y="49"/>
                    </a:lnTo>
                    <a:lnTo>
                      <a:pt x="68" y="40"/>
                    </a:lnTo>
                    <a:lnTo>
                      <a:pt x="70" y="29"/>
                    </a:lnTo>
                    <a:lnTo>
                      <a:pt x="71" y="27"/>
                    </a:lnTo>
                    <a:lnTo>
                      <a:pt x="71" y="26"/>
                    </a:lnTo>
                    <a:lnTo>
                      <a:pt x="72" y="26"/>
                    </a:lnTo>
                    <a:lnTo>
                      <a:pt x="72" y="28"/>
                    </a:lnTo>
                    <a:lnTo>
                      <a:pt x="72" y="31"/>
                    </a:lnTo>
                    <a:lnTo>
                      <a:pt x="72" y="32"/>
                    </a:lnTo>
                    <a:lnTo>
                      <a:pt x="74" y="35"/>
                    </a:lnTo>
                    <a:lnTo>
                      <a:pt x="76" y="33"/>
                    </a:lnTo>
                    <a:lnTo>
                      <a:pt x="77" y="29"/>
                    </a:lnTo>
                    <a:lnTo>
                      <a:pt x="79" y="26"/>
                    </a:lnTo>
                    <a:lnTo>
                      <a:pt x="79" y="24"/>
                    </a:lnTo>
                    <a:lnTo>
                      <a:pt x="75" y="19"/>
                    </a:lnTo>
                    <a:lnTo>
                      <a:pt x="72" y="18"/>
                    </a:lnTo>
                    <a:lnTo>
                      <a:pt x="71" y="16"/>
                    </a:lnTo>
                    <a:lnTo>
                      <a:pt x="71" y="14"/>
                    </a:lnTo>
                    <a:lnTo>
                      <a:pt x="71" y="13"/>
                    </a:lnTo>
                    <a:lnTo>
                      <a:pt x="70" y="10"/>
                    </a:lnTo>
                    <a:lnTo>
                      <a:pt x="70" y="9"/>
                    </a:lnTo>
                    <a:lnTo>
                      <a:pt x="68" y="7"/>
                    </a:lnTo>
                    <a:lnTo>
                      <a:pt x="65" y="10"/>
                    </a:lnTo>
                    <a:lnTo>
                      <a:pt x="62" y="13"/>
                    </a:lnTo>
                    <a:lnTo>
                      <a:pt x="59" y="14"/>
                    </a:lnTo>
                    <a:lnTo>
                      <a:pt x="58" y="14"/>
                    </a:lnTo>
                    <a:lnTo>
                      <a:pt x="59" y="11"/>
                    </a:lnTo>
                    <a:lnTo>
                      <a:pt x="59" y="10"/>
                    </a:lnTo>
                    <a:lnTo>
                      <a:pt x="58" y="7"/>
                    </a:lnTo>
                    <a:lnTo>
                      <a:pt x="57" y="5"/>
                    </a:lnTo>
                    <a:lnTo>
                      <a:pt x="53" y="0"/>
                    </a:lnTo>
                    <a:lnTo>
                      <a:pt x="52" y="2"/>
                    </a:lnTo>
                    <a:lnTo>
                      <a:pt x="50" y="4"/>
                    </a:lnTo>
                    <a:lnTo>
                      <a:pt x="49" y="6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2" y="10"/>
                    </a:lnTo>
                    <a:lnTo>
                      <a:pt x="40" y="7"/>
                    </a:lnTo>
                    <a:lnTo>
                      <a:pt x="39" y="6"/>
                    </a:lnTo>
                    <a:lnTo>
                      <a:pt x="37" y="9"/>
                    </a:lnTo>
                    <a:lnTo>
                      <a:pt x="36" y="11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6" y="19"/>
                    </a:lnTo>
                    <a:lnTo>
                      <a:pt x="35" y="19"/>
                    </a:lnTo>
                    <a:lnTo>
                      <a:pt x="33" y="18"/>
                    </a:lnTo>
                    <a:lnTo>
                      <a:pt x="31" y="18"/>
                    </a:lnTo>
                    <a:lnTo>
                      <a:pt x="27" y="19"/>
                    </a:lnTo>
                    <a:lnTo>
                      <a:pt x="26" y="22"/>
                    </a:lnTo>
                    <a:lnTo>
                      <a:pt x="27" y="27"/>
                    </a:lnTo>
                    <a:lnTo>
                      <a:pt x="28" y="31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3" y="32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3" y="26"/>
                    </a:lnTo>
                    <a:lnTo>
                      <a:pt x="35" y="27"/>
                    </a:lnTo>
                    <a:lnTo>
                      <a:pt x="36" y="29"/>
                    </a:lnTo>
                    <a:lnTo>
                      <a:pt x="37" y="36"/>
                    </a:lnTo>
                    <a:lnTo>
                      <a:pt x="39" y="44"/>
                    </a:lnTo>
                    <a:lnTo>
                      <a:pt x="40" y="50"/>
                    </a:lnTo>
                    <a:lnTo>
                      <a:pt x="44" y="57"/>
                    </a:lnTo>
                    <a:lnTo>
                      <a:pt x="45" y="59"/>
                    </a:lnTo>
                    <a:lnTo>
                      <a:pt x="45" y="61"/>
                    </a:lnTo>
                    <a:lnTo>
                      <a:pt x="44" y="61"/>
                    </a:lnTo>
                    <a:lnTo>
                      <a:pt x="41" y="59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7" y="62"/>
                    </a:lnTo>
                    <a:lnTo>
                      <a:pt x="36" y="73"/>
                    </a:lnTo>
                    <a:lnTo>
                      <a:pt x="37" y="84"/>
                    </a:lnTo>
                    <a:lnTo>
                      <a:pt x="40" y="94"/>
                    </a:lnTo>
                    <a:lnTo>
                      <a:pt x="44" y="103"/>
                    </a:lnTo>
                    <a:lnTo>
                      <a:pt x="44" y="107"/>
                    </a:lnTo>
                    <a:lnTo>
                      <a:pt x="44" y="112"/>
                    </a:lnTo>
                    <a:lnTo>
                      <a:pt x="41" y="118"/>
                    </a:lnTo>
                    <a:lnTo>
                      <a:pt x="39" y="123"/>
                    </a:lnTo>
                    <a:lnTo>
                      <a:pt x="33" y="129"/>
                    </a:lnTo>
                    <a:lnTo>
                      <a:pt x="23" y="140"/>
                    </a:lnTo>
                    <a:lnTo>
                      <a:pt x="17" y="145"/>
                    </a:lnTo>
                    <a:lnTo>
                      <a:pt x="10" y="149"/>
                    </a:lnTo>
                    <a:lnTo>
                      <a:pt x="5" y="151"/>
                    </a:lnTo>
                    <a:lnTo>
                      <a:pt x="2" y="154"/>
                    </a:lnTo>
                    <a:lnTo>
                      <a:pt x="1" y="158"/>
                    </a:lnTo>
                    <a:lnTo>
                      <a:pt x="0" y="162"/>
                    </a:lnTo>
                    <a:lnTo>
                      <a:pt x="0" y="164"/>
                    </a:lnTo>
                    <a:lnTo>
                      <a:pt x="6" y="162"/>
                    </a:lnTo>
                    <a:lnTo>
                      <a:pt x="11" y="160"/>
                    </a:lnTo>
                    <a:lnTo>
                      <a:pt x="13" y="158"/>
                    </a:lnTo>
                    <a:lnTo>
                      <a:pt x="14" y="155"/>
                    </a:lnTo>
                    <a:lnTo>
                      <a:pt x="14" y="154"/>
                    </a:lnTo>
                    <a:lnTo>
                      <a:pt x="18" y="152"/>
                    </a:lnTo>
                    <a:lnTo>
                      <a:pt x="20" y="150"/>
                    </a:lnTo>
                    <a:lnTo>
                      <a:pt x="23" y="147"/>
                    </a:lnTo>
                    <a:lnTo>
                      <a:pt x="23" y="149"/>
                    </a:lnTo>
                    <a:lnTo>
                      <a:pt x="22" y="154"/>
                    </a:lnTo>
                    <a:lnTo>
                      <a:pt x="22" y="155"/>
                    </a:lnTo>
                    <a:lnTo>
                      <a:pt x="22" y="158"/>
                    </a:lnTo>
                    <a:lnTo>
                      <a:pt x="23" y="159"/>
                    </a:lnTo>
                    <a:lnTo>
                      <a:pt x="27" y="163"/>
                    </a:lnTo>
                    <a:lnTo>
                      <a:pt x="28" y="159"/>
                    </a:lnTo>
                    <a:lnTo>
                      <a:pt x="30" y="156"/>
                    </a:lnTo>
                    <a:lnTo>
                      <a:pt x="32" y="151"/>
                    </a:lnTo>
                    <a:lnTo>
                      <a:pt x="33" y="149"/>
                    </a:lnTo>
                    <a:lnTo>
                      <a:pt x="33" y="143"/>
                    </a:lnTo>
                    <a:lnTo>
                      <a:pt x="33" y="138"/>
                    </a:lnTo>
                    <a:lnTo>
                      <a:pt x="33" y="137"/>
                    </a:lnTo>
                    <a:lnTo>
                      <a:pt x="35" y="136"/>
                    </a:lnTo>
                    <a:lnTo>
                      <a:pt x="36" y="137"/>
                    </a:lnTo>
                    <a:lnTo>
                      <a:pt x="36" y="140"/>
                    </a:lnTo>
                    <a:lnTo>
                      <a:pt x="39" y="141"/>
                    </a:lnTo>
                    <a:lnTo>
                      <a:pt x="41" y="140"/>
                    </a:lnTo>
                    <a:lnTo>
                      <a:pt x="44" y="134"/>
                    </a:lnTo>
                    <a:lnTo>
                      <a:pt x="45" y="130"/>
                    </a:lnTo>
                    <a:lnTo>
                      <a:pt x="45" y="128"/>
                    </a:lnTo>
                    <a:lnTo>
                      <a:pt x="45" y="125"/>
                    </a:lnTo>
                    <a:lnTo>
                      <a:pt x="45" y="124"/>
                    </a:lnTo>
                    <a:lnTo>
                      <a:pt x="46" y="123"/>
                    </a:lnTo>
                    <a:lnTo>
                      <a:pt x="46" y="124"/>
                    </a:lnTo>
                    <a:lnTo>
                      <a:pt x="48" y="128"/>
                    </a:lnTo>
                    <a:lnTo>
                      <a:pt x="49" y="129"/>
                    </a:lnTo>
                    <a:lnTo>
                      <a:pt x="50" y="129"/>
                    </a:lnTo>
                    <a:lnTo>
                      <a:pt x="52" y="128"/>
                    </a:lnTo>
                    <a:lnTo>
                      <a:pt x="54" y="125"/>
                    </a:lnTo>
                    <a:lnTo>
                      <a:pt x="55" y="123"/>
                    </a:lnTo>
                    <a:lnTo>
                      <a:pt x="55" y="119"/>
                    </a:lnTo>
                    <a:lnTo>
                      <a:pt x="57" y="115"/>
                    </a:lnTo>
                    <a:lnTo>
                      <a:pt x="58" y="114"/>
                    </a:lnTo>
                    <a:lnTo>
                      <a:pt x="59" y="116"/>
                    </a:lnTo>
                    <a:lnTo>
                      <a:pt x="61" y="118"/>
                    </a:lnTo>
                    <a:lnTo>
                      <a:pt x="62" y="116"/>
                    </a:lnTo>
                    <a:lnTo>
                      <a:pt x="65" y="114"/>
                    </a:lnTo>
                    <a:lnTo>
                      <a:pt x="65" y="112"/>
                    </a:lnTo>
                    <a:lnTo>
                      <a:pt x="63" y="110"/>
                    </a:lnTo>
                    <a:lnTo>
                      <a:pt x="62" y="108"/>
                    </a:lnTo>
                    <a:lnTo>
                      <a:pt x="62" y="106"/>
                    </a:lnTo>
                    <a:lnTo>
                      <a:pt x="62" y="103"/>
                    </a:lnTo>
                    <a:lnTo>
                      <a:pt x="63" y="99"/>
                    </a:lnTo>
                    <a:lnTo>
                      <a:pt x="66" y="95"/>
                    </a:lnTo>
                    <a:lnTo>
                      <a:pt x="68" y="92"/>
                    </a:lnTo>
                    <a:lnTo>
                      <a:pt x="70" y="90"/>
                    </a:lnTo>
                    <a:lnTo>
                      <a:pt x="71" y="92"/>
                    </a:lnTo>
                    <a:lnTo>
                      <a:pt x="70" y="93"/>
                    </a:lnTo>
                    <a:lnTo>
                      <a:pt x="70" y="95"/>
                    </a:lnTo>
                    <a:lnTo>
                      <a:pt x="71" y="97"/>
                    </a:lnTo>
                    <a:lnTo>
                      <a:pt x="74" y="95"/>
                    </a:lnTo>
                    <a:lnTo>
                      <a:pt x="79" y="93"/>
                    </a:lnTo>
                    <a:lnTo>
                      <a:pt x="84" y="92"/>
                    </a:lnTo>
                    <a:lnTo>
                      <a:pt x="88" y="92"/>
                    </a:lnTo>
                    <a:lnTo>
                      <a:pt x="90" y="92"/>
                    </a:lnTo>
                    <a:lnTo>
                      <a:pt x="94" y="92"/>
                    </a:lnTo>
                    <a:lnTo>
                      <a:pt x="97" y="92"/>
                    </a:lnTo>
                    <a:lnTo>
                      <a:pt x="97" y="89"/>
                    </a:lnTo>
                    <a:lnTo>
                      <a:pt x="97" y="86"/>
                    </a:lnTo>
                    <a:lnTo>
                      <a:pt x="94" y="84"/>
                    </a:lnTo>
                    <a:lnTo>
                      <a:pt x="93" y="83"/>
                    </a:lnTo>
                    <a:lnTo>
                      <a:pt x="94" y="81"/>
                    </a:lnTo>
                    <a:lnTo>
                      <a:pt x="97" y="83"/>
                    </a:lnTo>
                    <a:lnTo>
                      <a:pt x="101" y="88"/>
                    </a:lnTo>
                    <a:lnTo>
                      <a:pt x="110" y="102"/>
                    </a:lnTo>
                    <a:lnTo>
                      <a:pt x="118" y="111"/>
                    </a:lnTo>
                    <a:lnTo>
                      <a:pt x="124" y="116"/>
                    </a:lnTo>
                    <a:lnTo>
                      <a:pt x="131" y="119"/>
                    </a:lnTo>
                    <a:lnTo>
                      <a:pt x="137" y="121"/>
                    </a:lnTo>
                    <a:lnTo>
                      <a:pt x="141" y="124"/>
                    </a:lnTo>
                    <a:lnTo>
                      <a:pt x="142" y="127"/>
                    </a:lnTo>
                    <a:lnTo>
                      <a:pt x="144" y="130"/>
                    </a:lnTo>
                    <a:lnTo>
                      <a:pt x="142" y="136"/>
                    </a:lnTo>
                    <a:lnTo>
                      <a:pt x="138" y="143"/>
                    </a:lnTo>
                    <a:lnTo>
                      <a:pt x="131" y="155"/>
                    </a:lnTo>
                    <a:lnTo>
                      <a:pt x="129" y="159"/>
                    </a:lnTo>
                    <a:lnTo>
                      <a:pt x="129" y="164"/>
                    </a:lnTo>
                    <a:lnTo>
                      <a:pt x="129" y="165"/>
                    </a:lnTo>
                    <a:lnTo>
                      <a:pt x="131" y="164"/>
                    </a:lnTo>
                    <a:lnTo>
                      <a:pt x="133" y="164"/>
                    </a:lnTo>
                    <a:lnTo>
                      <a:pt x="138" y="163"/>
                    </a:lnTo>
                    <a:lnTo>
                      <a:pt x="140" y="162"/>
                    </a:lnTo>
                    <a:lnTo>
                      <a:pt x="140" y="159"/>
                    </a:lnTo>
                    <a:lnTo>
                      <a:pt x="140" y="155"/>
                    </a:lnTo>
                    <a:lnTo>
                      <a:pt x="140" y="152"/>
                    </a:lnTo>
                    <a:lnTo>
                      <a:pt x="141" y="151"/>
                    </a:lnTo>
                    <a:lnTo>
                      <a:pt x="142" y="151"/>
                    </a:lnTo>
                    <a:lnTo>
                      <a:pt x="144" y="151"/>
                    </a:lnTo>
                    <a:lnTo>
                      <a:pt x="146" y="158"/>
                    </a:lnTo>
                    <a:lnTo>
                      <a:pt x="149" y="160"/>
                    </a:lnTo>
                    <a:lnTo>
                      <a:pt x="153" y="16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1" name="Freeform 329"/>
              <p:cNvSpPr>
                <a:spLocks/>
              </p:cNvSpPr>
              <p:nvPr userDrawn="1"/>
            </p:nvSpPr>
            <p:spPr bwMode="auto">
              <a:xfrm>
                <a:off x="146" y="172"/>
                <a:ext cx="52" cy="55"/>
              </a:xfrm>
              <a:custGeom>
                <a:avLst/>
                <a:gdLst>
                  <a:gd name="T0" fmla="*/ 0 w 155"/>
                  <a:gd name="T1" fmla="*/ 0 h 165"/>
                  <a:gd name="T2" fmla="*/ 0 w 155"/>
                  <a:gd name="T3" fmla="*/ 0 h 165"/>
                  <a:gd name="T4" fmla="*/ 0 w 155"/>
                  <a:gd name="T5" fmla="*/ 0 h 165"/>
                  <a:gd name="T6" fmla="*/ 0 w 155"/>
                  <a:gd name="T7" fmla="*/ 0 h 165"/>
                  <a:gd name="T8" fmla="*/ 0 w 155"/>
                  <a:gd name="T9" fmla="*/ 0 h 165"/>
                  <a:gd name="T10" fmla="*/ 0 w 155"/>
                  <a:gd name="T11" fmla="*/ 0 h 165"/>
                  <a:gd name="T12" fmla="*/ 0 w 155"/>
                  <a:gd name="T13" fmla="*/ 0 h 165"/>
                  <a:gd name="T14" fmla="*/ 0 w 155"/>
                  <a:gd name="T15" fmla="*/ 0 h 165"/>
                  <a:gd name="T16" fmla="*/ 0 w 155"/>
                  <a:gd name="T17" fmla="*/ 0 h 165"/>
                  <a:gd name="T18" fmla="*/ 0 w 155"/>
                  <a:gd name="T19" fmla="*/ 0 h 165"/>
                  <a:gd name="T20" fmla="*/ 0 w 155"/>
                  <a:gd name="T21" fmla="*/ 0 h 165"/>
                  <a:gd name="T22" fmla="*/ 0 w 155"/>
                  <a:gd name="T23" fmla="*/ 0 h 165"/>
                  <a:gd name="T24" fmla="*/ 0 w 155"/>
                  <a:gd name="T25" fmla="*/ 0 h 165"/>
                  <a:gd name="T26" fmla="*/ 0 w 155"/>
                  <a:gd name="T27" fmla="*/ 0 h 165"/>
                  <a:gd name="T28" fmla="*/ 0 w 155"/>
                  <a:gd name="T29" fmla="*/ 0 h 165"/>
                  <a:gd name="T30" fmla="*/ 0 w 155"/>
                  <a:gd name="T31" fmla="*/ 0 h 165"/>
                  <a:gd name="T32" fmla="*/ 0 w 155"/>
                  <a:gd name="T33" fmla="*/ 0 h 165"/>
                  <a:gd name="T34" fmla="*/ 0 w 155"/>
                  <a:gd name="T35" fmla="*/ 0 h 165"/>
                  <a:gd name="T36" fmla="*/ 0 w 155"/>
                  <a:gd name="T37" fmla="*/ 0 h 165"/>
                  <a:gd name="T38" fmla="*/ 0 w 155"/>
                  <a:gd name="T39" fmla="*/ 0 h 165"/>
                  <a:gd name="T40" fmla="*/ 0 w 155"/>
                  <a:gd name="T41" fmla="*/ 0 h 165"/>
                  <a:gd name="T42" fmla="*/ 0 w 155"/>
                  <a:gd name="T43" fmla="*/ 0 h 165"/>
                  <a:gd name="T44" fmla="*/ 0 w 155"/>
                  <a:gd name="T45" fmla="*/ 0 h 165"/>
                  <a:gd name="T46" fmla="*/ 0 w 155"/>
                  <a:gd name="T47" fmla="*/ 0 h 165"/>
                  <a:gd name="T48" fmla="*/ 0 w 155"/>
                  <a:gd name="T49" fmla="*/ 0 h 165"/>
                  <a:gd name="T50" fmla="*/ 0 w 155"/>
                  <a:gd name="T51" fmla="*/ 0 h 165"/>
                  <a:gd name="T52" fmla="*/ 0 w 155"/>
                  <a:gd name="T53" fmla="*/ 0 h 165"/>
                  <a:gd name="T54" fmla="*/ 0 w 155"/>
                  <a:gd name="T55" fmla="*/ 0 h 165"/>
                  <a:gd name="T56" fmla="*/ 0 w 155"/>
                  <a:gd name="T57" fmla="*/ 0 h 165"/>
                  <a:gd name="T58" fmla="*/ 0 w 155"/>
                  <a:gd name="T59" fmla="*/ 0 h 165"/>
                  <a:gd name="T60" fmla="*/ 0 w 155"/>
                  <a:gd name="T61" fmla="*/ 0 h 165"/>
                  <a:gd name="T62" fmla="*/ 0 w 155"/>
                  <a:gd name="T63" fmla="*/ 0 h 165"/>
                  <a:gd name="T64" fmla="*/ 0 w 155"/>
                  <a:gd name="T65" fmla="*/ 0 h 165"/>
                  <a:gd name="T66" fmla="*/ 0 w 155"/>
                  <a:gd name="T67" fmla="*/ 0 h 165"/>
                  <a:gd name="T68" fmla="*/ 0 w 155"/>
                  <a:gd name="T69" fmla="*/ 0 h 165"/>
                  <a:gd name="T70" fmla="*/ 0 w 155"/>
                  <a:gd name="T71" fmla="*/ 0 h 165"/>
                  <a:gd name="T72" fmla="*/ 0 w 155"/>
                  <a:gd name="T73" fmla="*/ 0 h 165"/>
                  <a:gd name="T74" fmla="*/ 0 w 155"/>
                  <a:gd name="T75" fmla="*/ 0 h 165"/>
                  <a:gd name="T76" fmla="*/ 0 w 155"/>
                  <a:gd name="T77" fmla="*/ 0 h 165"/>
                  <a:gd name="T78" fmla="*/ 0 w 155"/>
                  <a:gd name="T79" fmla="*/ 0 h 165"/>
                  <a:gd name="T80" fmla="*/ 0 w 155"/>
                  <a:gd name="T81" fmla="*/ 0 h 165"/>
                  <a:gd name="T82" fmla="*/ 0 w 155"/>
                  <a:gd name="T83" fmla="*/ 0 h 165"/>
                  <a:gd name="T84" fmla="*/ 0 w 155"/>
                  <a:gd name="T85" fmla="*/ 0 h 165"/>
                  <a:gd name="T86" fmla="*/ 0 w 155"/>
                  <a:gd name="T87" fmla="*/ 0 h 165"/>
                  <a:gd name="T88" fmla="*/ 0 w 155"/>
                  <a:gd name="T89" fmla="*/ 0 h 165"/>
                  <a:gd name="T90" fmla="*/ 0 w 155"/>
                  <a:gd name="T91" fmla="*/ 0 h 165"/>
                  <a:gd name="T92" fmla="*/ 0 w 155"/>
                  <a:gd name="T93" fmla="*/ 0 h 165"/>
                  <a:gd name="T94" fmla="*/ 0 w 155"/>
                  <a:gd name="T95" fmla="*/ 0 h 165"/>
                  <a:gd name="T96" fmla="*/ 0 w 155"/>
                  <a:gd name="T97" fmla="*/ 0 h 165"/>
                  <a:gd name="T98" fmla="*/ 0 w 155"/>
                  <a:gd name="T99" fmla="*/ 0 h 165"/>
                  <a:gd name="T100" fmla="*/ 0 w 155"/>
                  <a:gd name="T101" fmla="*/ 0 h 165"/>
                  <a:gd name="T102" fmla="*/ 0 w 155"/>
                  <a:gd name="T103" fmla="*/ 0 h 165"/>
                  <a:gd name="T104" fmla="*/ 0 w 155"/>
                  <a:gd name="T105" fmla="*/ 0 h 165"/>
                  <a:gd name="T106" fmla="*/ 0 w 155"/>
                  <a:gd name="T107" fmla="*/ 0 h 165"/>
                  <a:gd name="T108" fmla="*/ 0 w 155"/>
                  <a:gd name="T109" fmla="*/ 0 h 165"/>
                  <a:gd name="T110" fmla="*/ 0 w 155"/>
                  <a:gd name="T111" fmla="*/ 0 h 165"/>
                  <a:gd name="T112" fmla="*/ 0 w 155"/>
                  <a:gd name="T113" fmla="*/ 0 h 165"/>
                  <a:gd name="T114" fmla="*/ 0 w 155"/>
                  <a:gd name="T115" fmla="*/ 0 h 165"/>
                  <a:gd name="T116" fmla="*/ 0 w 155"/>
                  <a:gd name="T117" fmla="*/ 0 h 165"/>
                  <a:gd name="T118" fmla="*/ 0 w 155"/>
                  <a:gd name="T119" fmla="*/ 0 h 165"/>
                  <a:gd name="T120" fmla="*/ 0 w 155"/>
                  <a:gd name="T121" fmla="*/ 0 h 16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55" h="165">
                    <a:moveTo>
                      <a:pt x="153" y="163"/>
                    </a:moveTo>
                    <a:lnTo>
                      <a:pt x="153" y="163"/>
                    </a:lnTo>
                    <a:lnTo>
                      <a:pt x="151" y="159"/>
                    </a:lnTo>
                    <a:lnTo>
                      <a:pt x="151" y="158"/>
                    </a:lnTo>
                    <a:lnTo>
                      <a:pt x="153" y="154"/>
                    </a:lnTo>
                    <a:lnTo>
                      <a:pt x="153" y="152"/>
                    </a:lnTo>
                    <a:lnTo>
                      <a:pt x="151" y="149"/>
                    </a:lnTo>
                    <a:lnTo>
                      <a:pt x="151" y="147"/>
                    </a:lnTo>
                    <a:lnTo>
                      <a:pt x="149" y="145"/>
                    </a:lnTo>
                    <a:lnTo>
                      <a:pt x="147" y="141"/>
                    </a:lnTo>
                    <a:lnTo>
                      <a:pt x="147" y="140"/>
                    </a:lnTo>
                    <a:lnTo>
                      <a:pt x="147" y="138"/>
                    </a:lnTo>
                    <a:lnTo>
                      <a:pt x="149" y="138"/>
                    </a:lnTo>
                    <a:lnTo>
                      <a:pt x="150" y="140"/>
                    </a:lnTo>
                    <a:lnTo>
                      <a:pt x="153" y="140"/>
                    </a:lnTo>
                    <a:lnTo>
                      <a:pt x="153" y="138"/>
                    </a:lnTo>
                    <a:lnTo>
                      <a:pt x="154" y="136"/>
                    </a:lnTo>
                    <a:lnTo>
                      <a:pt x="154" y="132"/>
                    </a:lnTo>
                    <a:lnTo>
                      <a:pt x="153" y="129"/>
                    </a:lnTo>
                    <a:lnTo>
                      <a:pt x="150" y="127"/>
                    </a:lnTo>
                    <a:lnTo>
                      <a:pt x="147" y="125"/>
                    </a:lnTo>
                    <a:lnTo>
                      <a:pt x="147" y="123"/>
                    </a:lnTo>
                    <a:lnTo>
                      <a:pt x="149" y="121"/>
                    </a:lnTo>
                    <a:lnTo>
                      <a:pt x="153" y="123"/>
                    </a:lnTo>
                    <a:lnTo>
                      <a:pt x="154" y="123"/>
                    </a:lnTo>
                    <a:lnTo>
                      <a:pt x="154" y="121"/>
                    </a:lnTo>
                    <a:lnTo>
                      <a:pt x="153" y="118"/>
                    </a:lnTo>
                    <a:lnTo>
                      <a:pt x="153" y="114"/>
                    </a:lnTo>
                    <a:lnTo>
                      <a:pt x="151" y="112"/>
                    </a:lnTo>
                    <a:lnTo>
                      <a:pt x="150" y="112"/>
                    </a:lnTo>
                    <a:lnTo>
                      <a:pt x="146" y="114"/>
                    </a:lnTo>
                    <a:lnTo>
                      <a:pt x="141" y="112"/>
                    </a:lnTo>
                    <a:lnTo>
                      <a:pt x="137" y="110"/>
                    </a:lnTo>
                    <a:lnTo>
                      <a:pt x="135" y="107"/>
                    </a:lnTo>
                    <a:lnTo>
                      <a:pt x="132" y="102"/>
                    </a:lnTo>
                    <a:lnTo>
                      <a:pt x="129" y="92"/>
                    </a:lnTo>
                    <a:lnTo>
                      <a:pt x="127" y="86"/>
                    </a:lnTo>
                    <a:lnTo>
                      <a:pt x="120" y="81"/>
                    </a:lnTo>
                    <a:lnTo>
                      <a:pt x="118" y="79"/>
                    </a:lnTo>
                    <a:lnTo>
                      <a:pt x="114" y="79"/>
                    </a:lnTo>
                    <a:lnTo>
                      <a:pt x="114" y="77"/>
                    </a:lnTo>
                    <a:lnTo>
                      <a:pt x="115" y="77"/>
                    </a:lnTo>
                    <a:lnTo>
                      <a:pt x="122" y="77"/>
                    </a:lnTo>
                    <a:lnTo>
                      <a:pt x="131" y="80"/>
                    </a:lnTo>
                    <a:lnTo>
                      <a:pt x="137" y="81"/>
                    </a:lnTo>
                    <a:lnTo>
                      <a:pt x="142" y="83"/>
                    </a:lnTo>
                    <a:lnTo>
                      <a:pt x="147" y="81"/>
                    </a:lnTo>
                    <a:lnTo>
                      <a:pt x="151" y="79"/>
                    </a:lnTo>
                    <a:lnTo>
                      <a:pt x="154" y="75"/>
                    </a:lnTo>
                    <a:lnTo>
                      <a:pt x="155" y="70"/>
                    </a:lnTo>
                    <a:lnTo>
                      <a:pt x="155" y="66"/>
                    </a:lnTo>
                    <a:lnTo>
                      <a:pt x="154" y="62"/>
                    </a:lnTo>
                    <a:lnTo>
                      <a:pt x="151" y="58"/>
                    </a:lnTo>
                    <a:lnTo>
                      <a:pt x="149" y="55"/>
                    </a:lnTo>
                    <a:lnTo>
                      <a:pt x="142" y="51"/>
                    </a:lnTo>
                    <a:lnTo>
                      <a:pt x="142" y="53"/>
                    </a:lnTo>
                    <a:lnTo>
                      <a:pt x="142" y="54"/>
                    </a:lnTo>
                    <a:lnTo>
                      <a:pt x="141" y="57"/>
                    </a:lnTo>
                    <a:lnTo>
                      <a:pt x="140" y="55"/>
                    </a:lnTo>
                    <a:lnTo>
                      <a:pt x="138" y="53"/>
                    </a:lnTo>
                    <a:lnTo>
                      <a:pt x="136" y="48"/>
                    </a:lnTo>
                    <a:lnTo>
                      <a:pt x="132" y="45"/>
                    </a:lnTo>
                    <a:lnTo>
                      <a:pt x="128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4" y="45"/>
                    </a:lnTo>
                    <a:lnTo>
                      <a:pt x="125" y="49"/>
                    </a:lnTo>
                    <a:lnTo>
                      <a:pt x="125" y="50"/>
                    </a:lnTo>
                    <a:lnTo>
                      <a:pt x="122" y="49"/>
                    </a:lnTo>
                    <a:lnTo>
                      <a:pt x="119" y="46"/>
                    </a:lnTo>
                    <a:lnTo>
                      <a:pt x="118" y="42"/>
                    </a:lnTo>
                    <a:lnTo>
                      <a:pt x="115" y="40"/>
                    </a:lnTo>
                    <a:lnTo>
                      <a:pt x="110" y="37"/>
                    </a:lnTo>
                    <a:lnTo>
                      <a:pt x="106" y="35"/>
                    </a:lnTo>
                    <a:lnTo>
                      <a:pt x="103" y="33"/>
                    </a:lnTo>
                    <a:lnTo>
                      <a:pt x="103" y="35"/>
                    </a:lnTo>
                    <a:lnTo>
                      <a:pt x="103" y="36"/>
                    </a:lnTo>
                    <a:lnTo>
                      <a:pt x="106" y="40"/>
                    </a:lnTo>
                    <a:lnTo>
                      <a:pt x="105" y="41"/>
                    </a:lnTo>
                    <a:lnTo>
                      <a:pt x="102" y="40"/>
                    </a:lnTo>
                    <a:lnTo>
                      <a:pt x="98" y="35"/>
                    </a:lnTo>
                    <a:lnTo>
                      <a:pt x="96" y="29"/>
                    </a:lnTo>
                    <a:lnTo>
                      <a:pt x="96" y="26"/>
                    </a:lnTo>
                    <a:lnTo>
                      <a:pt x="96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7" y="13"/>
                    </a:lnTo>
                    <a:lnTo>
                      <a:pt x="114" y="14"/>
                    </a:lnTo>
                    <a:lnTo>
                      <a:pt x="120" y="16"/>
                    </a:lnTo>
                    <a:lnTo>
                      <a:pt x="128" y="22"/>
                    </a:lnTo>
                    <a:lnTo>
                      <a:pt x="133" y="24"/>
                    </a:lnTo>
                    <a:lnTo>
                      <a:pt x="137" y="24"/>
                    </a:lnTo>
                    <a:lnTo>
                      <a:pt x="142" y="24"/>
                    </a:lnTo>
                    <a:lnTo>
                      <a:pt x="145" y="23"/>
                    </a:lnTo>
                    <a:lnTo>
                      <a:pt x="146" y="22"/>
                    </a:lnTo>
                    <a:lnTo>
                      <a:pt x="145" y="22"/>
                    </a:lnTo>
                    <a:lnTo>
                      <a:pt x="144" y="20"/>
                    </a:lnTo>
                    <a:lnTo>
                      <a:pt x="141" y="20"/>
                    </a:lnTo>
                    <a:lnTo>
                      <a:pt x="136" y="19"/>
                    </a:lnTo>
                    <a:lnTo>
                      <a:pt x="127" y="14"/>
                    </a:lnTo>
                    <a:lnTo>
                      <a:pt x="122" y="11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2" y="9"/>
                    </a:lnTo>
                    <a:lnTo>
                      <a:pt x="125" y="11"/>
                    </a:lnTo>
                    <a:lnTo>
                      <a:pt x="128" y="11"/>
                    </a:lnTo>
                    <a:lnTo>
                      <a:pt x="136" y="14"/>
                    </a:lnTo>
                    <a:lnTo>
                      <a:pt x="147" y="16"/>
                    </a:lnTo>
                    <a:lnTo>
                      <a:pt x="149" y="16"/>
                    </a:lnTo>
                    <a:lnTo>
                      <a:pt x="151" y="15"/>
                    </a:lnTo>
                    <a:lnTo>
                      <a:pt x="153" y="13"/>
                    </a:lnTo>
                    <a:lnTo>
                      <a:pt x="153" y="11"/>
                    </a:lnTo>
                    <a:lnTo>
                      <a:pt x="151" y="7"/>
                    </a:lnTo>
                    <a:lnTo>
                      <a:pt x="150" y="4"/>
                    </a:lnTo>
                    <a:lnTo>
                      <a:pt x="149" y="2"/>
                    </a:lnTo>
                    <a:lnTo>
                      <a:pt x="147" y="4"/>
                    </a:lnTo>
                    <a:lnTo>
                      <a:pt x="147" y="5"/>
                    </a:lnTo>
                    <a:lnTo>
                      <a:pt x="147" y="7"/>
                    </a:lnTo>
                    <a:lnTo>
                      <a:pt x="146" y="10"/>
                    </a:lnTo>
                    <a:lnTo>
                      <a:pt x="145" y="11"/>
                    </a:lnTo>
                    <a:lnTo>
                      <a:pt x="142" y="11"/>
                    </a:lnTo>
                    <a:lnTo>
                      <a:pt x="131" y="7"/>
                    </a:lnTo>
                    <a:lnTo>
                      <a:pt x="120" y="4"/>
                    </a:lnTo>
                    <a:lnTo>
                      <a:pt x="112" y="4"/>
                    </a:lnTo>
                    <a:lnTo>
                      <a:pt x="107" y="4"/>
                    </a:lnTo>
                    <a:lnTo>
                      <a:pt x="103" y="5"/>
                    </a:lnTo>
                    <a:lnTo>
                      <a:pt x="100" y="7"/>
                    </a:lnTo>
                    <a:lnTo>
                      <a:pt x="96" y="9"/>
                    </a:lnTo>
                    <a:lnTo>
                      <a:pt x="93" y="13"/>
                    </a:lnTo>
                    <a:lnTo>
                      <a:pt x="90" y="16"/>
                    </a:lnTo>
                    <a:lnTo>
                      <a:pt x="89" y="20"/>
                    </a:lnTo>
                    <a:lnTo>
                      <a:pt x="89" y="24"/>
                    </a:lnTo>
                    <a:lnTo>
                      <a:pt x="89" y="29"/>
                    </a:lnTo>
                    <a:lnTo>
                      <a:pt x="90" y="33"/>
                    </a:lnTo>
                    <a:lnTo>
                      <a:pt x="93" y="37"/>
                    </a:lnTo>
                    <a:lnTo>
                      <a:pt x="97" y="41"/>
                    </a:lnTo>
                    <a:lnTo>
                      <a:pt x="101" y="45"/>
                    </a:lnTo>
                    <a:lnTo>
                      <a:pt x="107" y="49"/>
                    </a:lnTo>
                    <a:lnTo>
                      <a:pt x="122" y="55"/>
                    </a:lnTo>
                    <a:lnTo>
                      <a:pt x="136" y="59"/>
                    </a:lnTo>
                    <a:lnTo>
                      <a:pt x="144" y="63"/>
                    </a:lnTo>
                    <a:lnTo>
                      <a:pt x="147" y="67"/>
                    </a:lnTo>
                    <a:lnTo>
                      <a:pt x="149" y="71"/>
                    </a:lnTo>
                    <a:lnTo>
                      <a:pt x="147" y="73"/>
                    </a:lnTo>
                    <a:lnTo>
                      <a:pt x="146" y="75"/>
                    </a:lnTo>
                    <a:lnTo>
                      <a:pt x="144" y="76"/>
                    </a:lnTo>
                    <a:lnTo>
                      <a:pt x="141" y="77"/>
                    </a:lnTo>
                    <a:lnTo>
                      <a:pt x="137" y="76"/>
                    </a:lnTo>
                    <a:lnTo>
                      <a:pt x="125" y="73"/>
                    </a:lnTo>
                    <a:lnTo>
                      <a:pt x="115" y="72"/>
                    </a:lnTo>
                    <a:lnTo>
                      <a:pt x="105" y="72"/>
                    </a:lnTo>
                    <a:lnTo>
                      <a:pt x="93" y="72"/>
                    </a:lnTo>
                    <a:lnTo>
                      <a:pt x="84" y="73"/>
                    </a:lnTo>
                    <a:lnTo>
                      <a:pt x="76" y="77"/>
                    </a:lnTo>
                    <a:lnTo>
                      <a:pt x="70" y="83"/>
                    </a:lnTo>
                    <a:lnTo>
                      <a:pt x="68" y="84"/>
                    </a:lnTo>
                    <a:lnTo>
                      <a:pt x="66" y="85"/>
                    </a:lnTo>
                    <a:lnTo>
                      <a:pt x="65" y="85"/>
                    </a:lnTo>
                    <a:lnTo>
                      <a:pt x="62" y="84"/>
                    </a:lnTo>
                    <a:lnTo>
                      <a:pt x="59" y="85"/>
                    </a:lnTo>
                    <a:lnTo>
                      <a:pt x="57" y="88"/>
                    </a:lnTo>
                    <a:lnTo>
                      <a:pt x="54" y="92"/>
                    </a:lnTo>
                    <a:lnTo>
                      <a:pt x="52" y="93"/>
                    </a:lnTo>
                    <a:lnTo>
                      <a:pt x="50" y="92"/>
                    </a:lnTo>
                    <a:lnTo>
                      <a:pt x="48" y="88"/>
                    </a:lnTo>
                    <a:lnTo>
                      <a:pt x="44" y="83"/>
                    </a:lnTo>
                    <a:lnTo>
                      <a:pt x="41" y="80"/>
                    </a:lnTo>
                    <a:lnTo>
                      <a:pt x="40" y="79"/>
                    </a:lnTo>
                    <a:lnTo>
                      <a:pt x="40" y="76"/>
                    </a:lnTo>
                    <a:lnTo>
                      <a:pt x="42" y="72"/>
                    </a:lnTo>
                    <a:lnTo>
                      <a:pt x="44" y="70"/>
                    </a:lnTo>
                    <a:lnTo>
                      <a:pt x="45" y="71"/>
                    </a:lnTo>
                    <a:lnTo>
                      <a:pt x="46" y="75"/>
                    </a:lnTo>
                    <a:lnTo>
                      <a:pt x="48" y="80"/>
                    </a:lnTo>
                    <a:lnTo>
                      <a:pt x="49" y="84"/>
                    </a:lnTo>
                    <a:lnTo>
                      <a:pt x="50" y="84"/>
                    </a:lnTo>
                    <a:lnTo>
                      <a:pt x="52" y="84"/>
                    </a:lnTo>
                    <a:lnTo>
                      <a:pt x="53" y="81"/>
                    </a:lnTo>
                    <a:lnTo>
                      <a:pt x="55" y="76"/>
                    </a:lnTo>
                    <a:lnTo>
                      <a:pt x="55" y="72"/>
                    </a:lnTo>
                    <a:lnTo>
                      <a:pt x="57" y="71"/>
                    </a:lnTo>
                    <a:lnTo>
                      <a:pt x="58" y="71"/>
                    </a:lnTo>
                    <a:lnTo>
                      <a:pt x="59" y="75"/>
                    </a:lnTo>
                    <a:lnTo>
                      <a:pt x="62" y="77"/>
                    </a:lnTo>
                    <a:lnTo>
                      <a:pt x="63" y="79"/>
                    </a:lnTo>
                    <a:lnTo>
                      <a:pt x="65" y="77"/>
                    </a:lnTo>
                    <a:lnTo>
                      <a:pt x="66" y="75"/>
                    </a:lnTo>
                    <a:lnTo>
                      <a:pt x="66" y="72"/>
                    </a:lnTo>
                    <a:lnTo>
                      <a:pt x="66" y="70"/>
                    </a:lnTo>
                    <a:lnTo>
                      <a:pt x="66" y="68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70" y="70"/>
                    </a:lnTo>
                    <a:lnTo>
                      <a:pt x="72" y="71"/>
                    </a:lnTo>
                    <a:lnTo>
                      <a:pt x="75" y="71"/>
                    </a:lnTo>
                    <a:lnTo>
                      <a:pt x="75" y="70"/>
                    </a:lnTo>
                    <a:lnTo>
                      <a:pt x="74" y="66"/>
                    </a:lnTo>
                    <a:lnTo>
                      <a:pt x="72" y="63"/>
                    </a:lnTo>
                    <a:lnTo>
                      <a:pt x="70" y="61"/>
                    </a:lnTo>
                    <a:lnTo>
                      <a:pt x="68" y="59"/>
                    </a:lnTo>
                    <a:lnTo>
                      <a:pt x="67" y="59"/>
                    </a:lnTo>
                    <a:lnTo>
                      <a:pt x="65" y="61"/>
                    </a:lnTo>
                    <a:lnTo>
                      <a:pt x="63" y="61"/>
                    </a:lnTo>
                    <a:lnTo>
                      <a:pt x="63" y="58"/>
                    </a:lnTo>
                    <a:lnTo>
                      <a:pt x="66" y="53"/>
                    </a:lnTo>
                    <a:lnTo>
                      <a:pt x="67" y="49"/>
                    </a:lnTo>
                    <a:lnTo>
                      <a:pt x="68" y="40"/>
                    </a:lnTo>
                    <a:lnTo>
                      <a:pt x="70" y="29"/>
                    </a:lnTo>
                    <a:lnTo>
                      <a:pt x="71" y="27"/>
                    </a:lnTo>
                    <a:lnTo>
                      <a:pt x="71" y="26"/>
                    </a:lnTo>
                    <a:lnTo>
                      <a:pt x="72" y="26"/>
                    </a:lnTo>
                    <a:lnTo>
                      <a:pt x="72" y="28"/>
                    </a:lnTo>
                    <a:lnTo>
                      <a:pt x="72" y="31"/>
                    </a:lnTo>
                    <a:lnTo>
                      <a:pt x="72" y="32"/>
                    </a:lnTo>
                    <a:lnTo>
                      <a:pt x="74" y="35"/>
                    </a:lnTo>
                    <a:lnTo>
                      <a:pt x="76" y="33"/>
                    </a:lnTo>
                    <a:lnTo>
                      <a:pt x="77" y="29"/>
                    </a:lnTo>
                    <a:lnTo>
                      <a:pt x="79" y="26"/>
                    </a:lnTo>
                    <a:lnTo>
                      <a:pt x="79" y="24"/>
                    </a:lnTo>
                    <a:lnTo>
                      <a:pt x="75" y="19"/>
                    </a:lnTo>
                    <a:lnTo>
                      <a:pt x="72" y="18"/>
                    </a:lnTo>
                    <a:lnTo>
                      <a:pt x="71" y="16"/>
                    </a:lnTo>
                    <a:lnTo>
                      <a:pt x="71" y="14"/>
                    </a:lnTo>
                    <a:lnTo>
                      <a:pt x="71" y="13"/>
                    </a:lnTo>
                    <a:lnTo>
                      <a:pt x="70" y="10"/>
                    </a:lnTo>
                    <a:lnTo>
                      <a:pt x="70" y="9"/>
                    </a:lnTo>
                    <a:lnTo>
                      <a:pt x="68" y="7"/>
                    </a:lnTo>
                    <a:lnTo>
                      <a:pt x="65" y="10"/>
                    </a:lnTo>
                    <a:lnTo>
                      <a:pt x="62" y="13"/>
                    </a:lnTo>
                    <a:lnTo>
                      <a:pt x="59" y="14"/>
                    </a:lnTo>
                    <a:lnTo>
                      <a:pt x="58" y="14"/>
                    </a:lnTo>
                    <a:lnTo>
                      <a:pt x="59" y="11"/>
                    </a:lnTo>
                    <a:lnTo>
                      <a:pt x="59" y="10"/>
                    </a:lnTo>
                    <a:lnTo>
                      <a:pt x="58" y="7"/>
                    </a:lnTo>
                    <a:lnTo>
                      <a:pt x="57" y="5"/>
                    </a:lnTo>
                    <a:lnTo>
                      <a:pt x="53" y="0"/>
                    </a:lnTo>
                    <a:lnTo>
                      <a:pt x="52" y="2"/>
                    </a:lnTo>
                    <a:lnTo>
                      <a:pt x="50" y="4"/>
                    </a:lnTo>
                    <a:lnTo>
                      <a:pt x="49" y="6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2" y="10"/>
                    </a:lnTo>
                    <a:lnTo>
                      <a:pt x="40" y="7"/>
                    </a:lnTo>
                    <a:lnTo>
                      <a:pt x="39" y="6"/>
                    </a:lnTo>
                    <a:lnTo>
                      <a:pt x="37" y="9"/>
                    </a:lnTo>
                    <a:lnTo>
                      <a:pt x="36" y="11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6" y="19"/>
                    </a:lnTo>
                    <a:lnTo>
                      <a:pt x="35" y="19"/>
                    </a:lnTo>
                    <a:lnTo>
                      <a:pt x="33" y="18"/>
                    </a:lnTo>
                    <a:lnTo>
                      <a:pt x="31" y="18"/>
                    </a:lnTo>
                    <a:lnTo>
                      <a:pt x="27" y="19"/>
                    </a:lnTo>
                    <a:lnTo>
                      <a:pt x="26" y="22"/>
                    </a:lnTo>
                    <a:lnTo>
                      <a:pt x="27" y="27"/>
                    </a:lnTo>
                    <a:lnTo>
                      <a:pt x="28" y="31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3" y="32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3" y="26"/>
                    </a:lnTo>
                    <a:lnTo>
                      <a:pt x="35" y="27"/>
                    </a:lnTo>
                    <a:lnTo>
                      <a:pt x="36" y="29"/>
                    </a:lnTo>
                    <a:lnTo>
                      <a:pt x="37" y="36"/>
                    </a:lnTo>
                    <a:lnTo>
                      <a:pt x="39" y="44"/>
                    </a:lnTo>
                    <a:lnTo>
                      <a:pt x="40" y="50"/>
                    </a:lnTo>
                    <a:lnTo>
                      <a:pt x="44" y="57"/>
                    </a:lnTo>
                    <a:lnTo>
                      <a:pt x="45" y="59"/>
                    </a:lnTo>
                    <a:lnTo>
                      <a:pt x="45" y="61"/>
                    </a:lnTo>
                    <a:lnTo>
                      <a:pt x="44" y="61"/>
                    </a:lnTo>
                    <a:lnTo>
                      <a:pt x="41" y="59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7" y="62"/>
                    </a:lnTo>
                    <a:lnTo>
                      <a:pt x="36" y="73"/>
                    </a:lnTo>
                    <a:lnTo>
                      <a:pt x="37" y="84"/>
                    </a:lnTo>
                    <a:lnTo>
                      <a:pt x="40" y="94"/>
                    </a:lnTo>
                    <a:lnTo>
                      <a:pt x="44" y="103"/>
                    </a:lnTo>
                    <a:lnTo>
                      <a:pt x="44" y="107"/>
                    </a:lnTo>
                    <a:lnTo>
                      <a:pt x="44" y="112"/>
                    </a:lnTo>
                    <a:lnTo>
                      <a:pt x="41" y="118"/>
                    </a:lnTo>
                    <a:lnTo>
                      <a:pt x="39" y="123"/>
                    </a:lnTo>
                    <a:lnTo>
                      <a:pt x="33" y="129"/>
                    </a:lnTo>
                    <a:lnTo>
                      <a:pt x="23" y="140"/>
                    </a:lnTo>
                    <a:lnTo>
                      <a:pt x="17" y="145"/>
                    </a:lnTo>
                    <a:lnTo>
                      <a:pt x="10" y="149"/>
                    </a:lnTo>
                    <a:lnTo>
                      <a:pt x="5" y="151"/>
                    </a:lnTo>
                    <a:lnTo>
                      <a:pt x="2" y="154"/>
                    </a:lnTo>
                    <a:lnTo>
                      <a:pt x="1" y="158"/>
                    </a:lnTo>
                    <a:lnTo>
                      <a:pt x="0" y="162"/>
                    </a:lnTo>
                    <a:lnTo>
                      <a:pt x="0" y="164"/>
                    </a:lnTo>
                    <a:lnTo>
                      <a:pt x="6" y="162"/>
                    </a:lnTo>
                    <a:lnTo>
                      <a:pt x="11" y="160"/>
                    </a:lnTo>
                    <a:lnTo>
                      <a:pt x="13" y="158"/>
                    </a:lnTo>
                    <a:lnTo>
                      <a:pt x="14" y="155"/>
                    </a:lnTo>
                    <a:lnTo>
                      <a:pt x="14" y="154"/>
                    </a:lnTo>
                    <a:lnTo>
                      <a:pt x="18" y="152"/>
                    </a:lnTo>
                    <a:lnTo>
                      <a:pt x="20" y="150"/>
                    </a:lnTo>
                    <a:lnTo>
                      <a:pt x="23" y="147"/>
                    </a:lnTo>
                    <a:lnTo>
                      <a:pt x="23" y="149"/>
                    </a:lnTo>
                    <a:lnTo>
                      <a:pt x="22" y="154"/>
                    </a:lnTo>
                    <a:lnTo>
                      <a:pt x="22" y="155"/>
                    </a:lnTo>
                    <a:lnTo>
                      <a:pt x="22" y="158"/>
                    </a:lnTo>
                    <a:lnTo>
                      <a:pt x="23" y="159"/>
                    </a:lnTo>
                    <a:lnTo>
                      <a:pt x="27" y="163"/>
                    </a:lnTo>
                    <a:lnTo>
                      <a:pt x="28" y="159"/>
                    </a:lnTo>
                    <a:lnTo>
                      <a:pt x="30" y="156"/>
                    </a:lnTo>
                    <a:lnTo>
                      <a:pt x="32" y="151"/>
                    </a:lnTo>
                    <a:lnTo>
                      <a:pt x="33" y="149"/>
                    </a:lnTo>
                    <a:lnTo>
                      <a:pt x="33" y="143"/>
                    </a:lnTo>
                    <a:lnTo>
                      <a:pt x="33" y="138"/>
                    </a:lnTo>
                    <a:lnTo>
                      <a:pt x="33" y="137"/>
                    </a:lnTo>
                    <a:lnTo>
                      <a:pt x="35" y="136"/>
                    </a:lnTo>
                    <a:lnTo>
                      <a:pt x="36" y="137"/>
                    </a:lnTo>
                    <a:lnTo>
                      <a:pt x="36" y="140"/>
                    </a:lnTo>
                    <a:lnTo>
                      <a:pt x="39" y="141"/>
                    </a:lnTo>
                    <a:lnTo>
                      <a:pt x="41" y="140"/>
                    </a:lnTo>
                    <a:lnTo>
                      <a:pt x="44" y="134"/>
                    </a:lnTo>
                    <a:lnTo>
                      <a:pt x="45" y="130"/>
                    </a:lnTo>
                    <a:lnTo>
                      <a:pt x="45" y="128"/>
                    </a:lnTo>
                    <a:lnTo>
                      <a:pt x="45" y="125"/>
                    </a:lnTo>
                    <a:lnTo>
                      <a:pt x="45" y="124"/>
                    </a:lnTo>
                    <a:lnTo>
                      <a:pt x="46" y="123"/>
                    </a:lnTo>
                    <a:lnTo>
                      <a:pt x="46" y="124"/>
                    </a:lnTo>
                    <a:lnTo>
                      <a:pt x="48" y="128"/>
                    </a:lnTo>
                    <a:lnTo>
                      <a:pt x="49" y="129"/>
                    </a:lnTo>
                    <a:lnTo>
                      <a:pt x="50" y="129"/>
                    </a:lnTo>
                    <a:lnTo>
                      <a:pt x="52" y="128"/>
                    </a:lnTo>
                    <a:lnTo>
                      <a:pt x="54" y="125"/>
                    </a:lnTo>
                    <a:lnTo>
                      <a:pt x="55" y="123"/>
                    </a:lnTo>
                    <a:lnTo>
                      <a:pt x="55" y="119"/>
                    </a:lnTo>
                    <a:lnTo>
                      <a:pt x="57" y="115"/>
                    </a:lnTo>
                    <a:lnTo>
                      <a:pt x="58" y="114"/>
                    </a:lnTo>
                    <a:lnTo>
                      <a:pt x="59" y="116"/>
                    </a:lnTo>
                    <a:lnTo>
                      <a:pt x="61" y="118"/>
                    </a:lnTo>
                    <a:lnTo>
                      <a:pt x="62" y="116"/>
                    </a:lnTo>
                    <a:lnTo>
                      <a:pt x="65" y="114"/>
                    </a:lnTo>
                    <a:lnTo>
                      <a:pt x="65" y="112"/>
                    </a:lnTo>
                    <a:lnTo>
                      <a:pt x="63" y="110"/>
                    </a:lnTo>
                    <a:lnTo>
                      <a:pt x="62" y="108"/>
                    </a:lnTo>
                    <a:lnTo>
                      <a:pt x="62" y="106"/>
                    </a:lnTo>
                    <a:lnTo>
                      <a:pt x="62" y="103"/>
                    </a:lnTo>
                    <a:lnTo>
                      <a:pt x="63" y="99"/>
                    </a:lnTo>
                    <a:lnTo>
                      <a:pt x="66" y="95"/>
                    </a:lnTo>
                    <a:lnTo>
                      <a:pt x="68" y="92"/>
                    </a:lnTo>
                    <a:lnTo>
                      <a:pt x="70" y="90"/>
                    </a:lnTo>
                    <a:lnTo>
                      <a:pt x="71" y="92"/>
                    </a:lnTo>
                    <a:lnTo>
                      <a:pt x="70" y="93"/>
                    </a:lnTo>
                    <a:lnTo>
                      <a:pt x="70" y="95"/>
                    </a:lnTo>
                    <a:lnTo>
                      <a:pt x="71" y="97"/>
                    </a:lnTo>
                    <a:lnTo>
                      <a:pt x="74" y="95"/>
                    </a:lnTo>
                    <a:lnTo>
                      <a:pt x="79" y="93"/>
                    </a:lnTo>
                    <a:lnTo>
                      <a:pt x="84" y="92"/>
                    </a:lnTo>
                    <a:lnTo>
                      <a:pt x="88" y="92"/>
                    </a:lnTo>
                    <a:lnTo>
                      <a:pt x="90" y="92"/>
                    </a:lnTo>
                    <a:lnTo>
                      <a:pt x="94" y="92"/>
                    </a:lnTo>
                    <a:lnTo>
                      <a:pt x="97" y="92"/>
                    </a:lnTo>
                    <a:lnTo>
                      <a:pt x="97" y="89"/>
                    </a:lnTo>
                    <a:lnTo>
                      <a:pt x="97" y="86"/>
                    </a:lnTo>
                    <a:lnTo>
                      <a:pt x="94" y="84"/>
                    </a:lnTo>
                    <a:lnTo>
                      <a:pt x="93" y="83"/>
                    </a:lnTo>
                    <a:lnTo>
                      <a:pt x="94" y="81"/>
                    </a:lnTo>
                    <a:lnTo>
                      <a:pt x="97" y="83"/>
                    </a:lnTo>
                    <a:lnTo>
                      <a:pt x="101" y="88"/>
                    </a:lnTo>
                    <a:lnTo>
                      <a:pt x="110" y="102"/>
                    </a:lnTo>
                    <a:lnTo>
                      <a:pt x="118" y="111"/>
                    </a:lnTo>
                    <a:lnTo>
                      <a:pt x="124" y="116"/>
                    </a:lnTo>
                    <a:lnTo>
                      <a:pt x="131" y="119"/>
                    </a:lnTo>
                    <a:lnTo>
                      <a:pt x="137" y="121"/>
                    </a:lnTo>
                    <a:lnTo>
                      <a:pt x="141" y="124"/>
                    </a:lnTo>
                    <a:lnTo>
                      <a:pt x="142" y="127"/>
                    </a:lnTo>
                    <a:lnTo>
                      <a:pt x="144" y="130"/>
                    </a:lnTo>
                    <a:lnTo>
                      <a:pt x="142" y="136"/>
                    </a:lnTo>
                    <a:lnTo>
                      <a:pt x="138" y="143"/>
                    </a:lnTo>
                    <a:lnTo>
                      <a:pt x="131" y="155"/>
                    </a:lnTo>
                    <a:lnTo>
                      <a:pt x="129" y="159"/>
                    </a:lnTo>
                    <a:lnTo>
                      <a:pt x="129" y="164"/>
                    </a:lnTo>
                    <a:lnTo>
                      <a:pt x="129" y="165"/>
                    </a:lnTo>
                    <a:lnTo>
                      <a:pt x="131" y="164"/>
                    </a:lnTo>
                    <a:lnTo>
                      <a:pt x="133" y="164"/>
                    </a:lnTo>
                    <a:lnTo>
                      <a:pt x="138" y="163"/>
                    </a:lnTo>
                    <a:lnTo>
                      <a:pt x="140" y="162"/>
                    </a:lnTo>
                    <a:lnTo>
                      <a:pt x="140" y="159"/>
                    </a:lnTo>
                    <a:lnTo>
                      <a:pt x="140" y="155"/>
                    </a:lnTo>
                    <a:lnTo>
                      <a:pt x="140" y="152"/>
                    </a:lnTo>
                    <a:lnTo>
                      <a:pt x="141" y="151"/>
                    </a:lnTo>
                    <a:lnTo>
                      <a:pt x="142" y="151"/>
                    </a:lnTo>
                    <a:lnTo>
                      <a:pt x="144" y="151"/>
                    </a:lnTo>
                    <a:lnTo>
                      <a:pt x="146" y="158"/>
                    </a:lnTo>
                    <a:lnTo>
                      <a:pt x="149" y="160"/>
                    </a:lnTo>
                    <a:lnTo>
                      <a:pt x="153" y="16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2" name="Freeform 330"/>
              <p:cNvSpPr>
                <a:spLocks/>
              </p:cNvSpPr>
              <p:nvPr userDrawn="1"/>
            </p:nvSpPr>
            <p:spPr bwMode="auto">
              <a:xfrm>
                <a:off x="150" y="185"/>
                <a:ext cx="2" cy="5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w 7"/>
                  <a:gd name="T11" fmla="*/ 0 h 16"/>
                  <a:gd name="T12" fmla="*/ 0 w 7"/>
                  <a:gd name="T13" fmla="*/ 0 h 16"/>
                  <a:gd name="T14" fmla="*/ 0 w 7"/>
                  <a:gd name="T15" fmla="*/ 0 h 16"/>
                  <a:gd name="T16" fmla="*/ 0 w 7"/>
                  <a:gd name="T17" fmla="*/ 0 h 16"/>
                  <a:gd name="T18" fmla="*/ 0 w 7"/>
                  <a:gd name="T19" fmla="*/ 0 h 16"/>
                  <a:gd name="T20" fmla="*/ 0 w 7"/>
                  <a:gd name="T21" fmla="*/ 0 h 16"/>
                  <a:gd name="T22" fmla="*/ 0 w 7"/>
                  <a:gd name="T23" fmla="*/ 0 h 16"/>
                  <a:gd name="T24" fmla="*/ 0 w 7"/>
                  <a:gd name="T25" fmla="*/ 0 h 16"/>
                  <a:gd name="T26" fmla="*/ 0 w 7"/>
                  <a:gd name="T27" fmla="*/ 0 h 16"/>
                  <a:gd name="T28" fmla="*/ 0 w 7"/>
                  <a:gd name="T29" fmla="*/ 0 h 16"/>
                  <a:gd name="T30" fmla="*/ 0 w 7"/>
                  <a:gd name="T31" fmla="*/ 0 h 16"/>
                  <a:gd name="T32" fmla="*/ 0 w 7"/>
                  <a:gd name="T33" fmla="*/ 0 h 16"/>
                  <a:gd name="T34" fmla="*/ 0 w 7"/>
                  <a:gd name="T35" fmla="*/ 0 h 16"/>
                  <a:gd name="T36" fmla="*/ 0 w 7"/>
                  <a:gd name="T37" fmla="*/ 0 h 16"/>
                  <a:gd name="T38" fmla="*/ 0 w 7"/>
                  <a:gd name="T39" fmla="*/ 0 h 1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" h="16">
                    <a:moveTo>
                      <a:pt x="4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5"/>
                    </a:lnTo>
                    <a:lnTo>
                      <a:pt x="3" y="16"/>
                    </a:lnTo>
                    <a:lnTo>
                      <a:pt x="4" y="15"/>
                    </a:lnTo>
                    <a:lnTo>
                      <a:pt x="7" y="12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3" name="Freeform 331"/>
              <p:cNvSpPr>
                <a:spLocks/>
              </p:cNvSpPr>
              <p:nvPr userDrawn="1"/>
            </p:nvSpPr>
            <p:spPr bwMode="auto">
              <a:xfrm>
                <a:off x="150" y="185"/>
                <a:ext cx="2" cy="5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w 7"/>
                  <a:gd name="T11" fmla="*/ 0 h 16"/>
                  <a:gd name="T12" fmla="*/ 0 w 7"/>
                  <a:gd name="T13" fmla="*/ 0 h 16"/>
                  <a:gd name="T14" fmla="*/ 0 w 7"/>
                  <a:gd name="T15" fmla="*/ 0 h 16"/>
                  <a:gd name="T16" fmla="*/ 0 w 7"/>
                  <a:gd name="T17" fmla="*/ 0 h 16"/>
                  <a:gd name="T18" fmla="*/ 0 w 7"/>
                  <a:gd name="T19" fmla="*/ 0 h 16"/>
                  <a:gd name="T20" fmla="*/ 0 w 7"/>
                  <a:gd name="T21" fmla="*/ 0 h 16"/>
                  <a:gd name="T22" fmla="*/ 0 w 7"/>
                  <a:gd name="T23" fmla="*/ 0 h 16"/>
                  <a:gd name="T24" fmla="*/ 0 w 7"/>
                  <a:gd name="T25" fmla="*/ 0 h 16"/>
                  <a:gd name="T26" fmla="*/ 0 w 7"/>
                  <a:gd name="T27" fmla="*/ 0 h 16"/>
                  <a:gd name="T28" fmla="*/ 0 w 7"/>
                  <a:gd name="T29" fmla="*/ 0 h 16"/>
                  <a:gd name="T30" fmla="*/ 0 w 7"/>
                  <a:gd name="T31" fmla="*/ 0 h 16"/>
                  <a:gd name="T32" fmla="*/ 0 w 7"/>
                  <a:gd name="T33" fmla="*/ 0 h 16"/>
                  <a:gd name="T34" fmla="*/ 0 w 7"/>
                  <a:gd name="T35" fmla="*/ 0 h 16"/>
                  <a:gd name="T36" fmla="*/ 0 w 7"/>
                  <a:gd name="T37" fmla="*/ 0 h 16"/>
                  <a:gd name="T38" fmla="*/ 0 w 7"/>
                  <a:gd name="T39" fmla="*/ 0 h 1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" h="16">
                    <a:moveTo>
                      <a:pt x="4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5"/>
                    </a:lnTo>
                    <a:lnTo>
                      <a:pt x="3" y="16"/>
                    </a:lnTo>
                    <a:lnTo>
                      <a:pt x="4" y="15"/>
                    </a:lnTo>
                    <a:lnTo>
                      <a:pt x="7" y="12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6" y="2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4" name="Freeform 332"/>
              <p:cNvSpPr>
                <a:spLocks/>
              </p:cNvSpPr>
              <p:nvPr userDrawn="1"/>
            </p:nvSpPr>
            <p:spPr bwMode="auto">
              <a:xfrm>
                <a:off x="143" y="177"/>
                <a:ext cx="15" cy="32"/>
              </a:xfrm>
              <a:custGeom>
                <a:avLst/>
                <a:gdLst>
                  <a:gd name="T0" fmla="*/ 0 w 46"/>
                  <a:gd name="T1" fmla="*/ 0 h 97"/>
                  <a:gd name="T2" fmla="*/ 0 w 46"/>
                  <a:gd name="T3" fmla="*/ 0 h 97"/>
                  <a:gd name="T4" fmla="*/ 0 w 46"/>
                  <a:gd name="T5" fmla="*/ 0 h 97"/>
                  <a:gd name="T6" fmla="*/ 0 w 46"/>
                  <a:gd name="T7" fmla="*/ 0 h 97"/>
                  <a:gd name="T8" fmla="*/ 0 w 46"/>
                  <a:gd name="T9" fmla="*/ 0 h 97"/>
                  <a:gd name="T10" fmla="*/ 0 w 46"/>
                  <a:gd name="T11" fmla="*/ 0 h 97"/>
                  <a:gd name="T12" fmla="*/ 0 w 46"/>
                  <a:gd name="T13" fmla="*/ 0 h 97"/>
                  <a:gd name="T14" fmla="*/ 0 w 46"/>
                  <a:gd name="T15" fmla="*/ 0 h 97"/>
                  <a:gd name="T16" fmla="*/ 0 w 46"/>
                  <a:gd name="T17" fmla="*/ 0 h 97"/>
                  <a:gd name="T18" fmla="*/ 0 w 46"/>
                  <a:gd name="T19" fmla="*/ 0 h 97"/>
                  <a:gd name="T20" fmla="*/ 0 w 46"/>
                  <a:gd name="T21" fmla="*/ 0 h 97"/>
                  <a:gd name="T22" fmla="*/ 0 w 46"/>
                  <a:gd name="T23" fmla="*/ 0 h 97"/>
                  <a:gd name="T24" fmla="*/ 0 w 46"/>
                  <a:gd name="T25" fmla="*/ 0 h 97"/>
                  <a:gd name="T26" fmla="*/ 0 w 46"/>
                  <a:gd name="T27" fmla="*/ 0 h 97"/>
                  <a:gd name="T28" fmla="*/ 0 w 46"/>
                  <a:gd name="T29" fmla="*/ 0 h 97"/>
                  <a:gd name="T30" fmla="*/ 0 w 46"/>
                  <a:gd name="T31" fmla="*/ 0 h 97"/>
                  <a:gd name="T32" fmla="*/ 0 w 46"/>
                  <a:gd name="T33" fmla="*/ 0 h 97"/>
                  <a:gd name="T34" fmla="*/ 0 w 46"/>
                  <a:gd name="T35" fmla="*/ 0 h 97"/>
                  <a:gd name="T36" fmla="*/ 0 w 46"/>
                  <a:gd name="T37" fmla="*/ 0 h 97"/>
                  <a:gd name="T38" fmla="*/ 0 w 46"/>
                  <a:gd name="T39" fmla="*/ 0 h 97"/>
                  <a:gd name="T40" fmla="*/ 0 w 46"/>
                  <a:gd name="T41" fmla="*/ 0 h 97"/>
                  <a:gd name="T42" fmla="*/ 0 w 46"/>
                  <a:gd name="T43" fmla="*/ 0 h 97"/>
                  <a:gd name="T44" fmla="*/ 0 w 46"/>
                  <a:gd name="T45" fmla="*/ 0 h 97"/>
                  <a:gd name="T46" fmla="*/ 0 w 46"/>
                  <a:gd name="T47" fmla="*/ 0 h 97"/>
                  <a:gd name="T48" fmla="*/ 0 w 46"/>
                  <a:gd name="T49" fmla="*/ 0 h 97"/>
                  <a:gd name="T50" fmla="*/ 0 w 46"/>
                  <a:gd name="T51" fmla="*/ 0 h 97"/>
                  <a:gd name="T52" fmla="*/ 0 w 46"/>
                  <a:gd name="T53" fmla="*/ 0 h 97"/>
                  <a:gd name="T54" fmla="*/ 0 w 46"/>
                  <a:gd name="T55" fmla="*/ 0 h 97"/>
                  <a:gd name="T56" fmla="*/ 0 w 46"/>
                  <a:gd name="T57" fmla="*/ 0 h 97"/>
                  <a:gd name="T58" fmla="*/ 0 w 46"/>
                  <a:gd name="T59" fmla="*/ 0 h 97"/>
                  <a:gd name="T60" fmla="*/ 0 w 46"/>
                  <a:gd name="T61" fmla="*/ 0 h 97"/>
                  <a:gd name="T62" fmla="*/ 0 w 46"/>
                  <a:gd name="T63" fmla="*/ 0 h 97"/>
                  <a:gd name="T64" fmla="*/ 0 w 46"/>
                  <a:gd name="T65" fmla="*/ 0 h 97"/>
                  <a:gd name="T66" fmla="*/ 0 w 46"/>
                  <a:gd name="T67" fmla="*/ 0 h 97"/>
                  <a:gd name="T68" fmla="*/ 0 w 46"/>
                  <a:gd name="T69" fmla="*/ 0 h 97"/>
                  <a:gd name="T70" fmla="*/ 0 w 46"/>
                  <a:gd name="T71" fmla="*/ 0 h 97"/>
                  <a:gd name="T72" fmla="*/ 0 w 46"/>
                  <a:gd name="T73" fmla="*/ 0 h 97"/>
                  <a:gd name="T74" fmla="*/ 0 w 46"/>
                  <a:gd name="T75" fmla="*/ 0 h 97"/>
                  <a:gd name="T76" fmla="*/ 0 w 46"/>
                  <a:gd name="T77" fmla="*/ 0 h 97"/>
                  <a:gd name="T78" fmla="*/ 0 w 46"/>
                  <a:gd name="T79" fmla="*/ 0 h 97"/>
                  <a:gd name="T80" fmla="*/ 0 w 46"/>
                  <a:gd name="T81" fmla="*/ 0 h 97"/>
                  <a:gd name="T82" fmla="*/ 0 w 46"/>
                  <a:gd name="T83" fmla="*/ 0 h 97"/>
                  <a:gd name="T84" fmla="*/ 0 w 46"/>
                  <a:gd name="T85" fmla="*/ 0 h 97"/>
                  <a:gd name="T86" fmla="*/ 0 w 46"/>
                  <a:gd name="T87" fmla="*/ 0 h 97"/>
                  <a:gd name="T88" fmla="*/ 0 w 46"/>
                  <a:gd name="T89" fmla="*/ 0 h 97"/>
                  <a:gd name="T90" fmla="*/ 0 w 46"/>
                  <a:gd name="T91" fmla="*/ 0 h 97"/>
                  <a:gd name="T92" fmla="*/ 0 w 46"/>
                  <a:gd name="T93" fmla="*/ 0 h 97"/>
                  <a:gd name="T94" fmla="*/ 0 w 46"/>
                  <a:gd name="T95" fmla="*/ 0 h 97"/>
                  <a:gd name="T96" fmla="*/ 0 w 46"/>
                  <a:gd name="T97" fmla="*/ 0 h 97"/>
                  <a:gd name="T98" fmla="*/ 0 w 46"/>
                  <a:gd name="T99" fmla="*/ 0 h 97"/>
                  <a:gd name="T100" fmla="*/ 0 w 46"/>
                  <a:gd name="T101" fmla="*/ 0 h 97"/>
                  <a:gd name="T102" fmla="*/ 0 w 46"/>
                  <a:gd name="T103" fmla="*/ 0 h 97"/>
                  <a:gd name="T104" fmla="*/ 0 w 46"/>
                  <a:gd name="T105" fmla="*/ 0 h 97"/>
                  <a:gd name="T106" fmla="*/ 0 w 46"/>
                  <a:gd name="T107" fmla="*/ 0 h 97"/>
                  <a:gd name="T108" fmla="*/ 0 w 46"/>
                  <a:gd name="T109" fmla="*/ 0 h 97"/>
                  <a:gd name="T110" fmla="*/ 0 w 46"/>
                  <a:gd name="T111" fmla="*/ 0 h 97"/>
                  <a:gd name="T112" fmla="*/ 0 w 46"/>
                  <a:gd name="T113" fmla="*/ 0 h 97"/>
                  <a:gd name="T114" fmla="*/ 0 w 46"/>
                  <a:gd name="T115" fmla="*/ 0 h 97"/>
                  <a:gd name="T116" fmla="*/ 0 w 46"/>
                  <a:gd name="T117" fmla="*/ 0 h 97"/>
                  <a:gd name="T118" fmla="*/ 0 w 46"/>
                  <a:gd name="T119" fmla="*/ 0 h 97"/>
                  <a:gd name="T120" fmla="*/ 0 w 46"/>
                  <a:gd name="T121" fmla="*/ 0 h 97"/>
                  <a:gd name="T122" fmla="*/ 0 w 46"/>
                  <a:gd name="T123" fmla="*/ 0 h 97"/>
                  <a:gd name="T124" fmla="*/ 0 w 46"/>
                  <a:gd name="T125" fmla="*/ 0 h 9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6" h="97">
                    <a:moveTo>
                      <a:pt x="11" y="0"/>
                    </a:moveTo>
                    <a:lnTo>
                      <a:pt x="11" y="1"/>
                    </a:lnTo>
                    <a:lnTo>
                      <a:pt x="8" y="13"/>
                    </a:lnTo>
                    <a:lnTo>
                      <a:pt x="7" y="15"/>
                    </a:lnTo>
                    <a:lnTo>
                      <a:pt x="8" y="19"/>
                    </a:lnTo>
                    <a:lnTo>
                      <a:pt x="11" y="20"/>
                    </a:lnTo>
                    <a:lnTo>
                      <a:pt x="12" y="22"/>
                    </a:lnTo>
                    <a:lnTo>
                      <a:pt x="13" y="24"/>
                    </a:lnTo>
                    <a:lnTo>
                      <a:pt x="13" y="28"/>
                    </a:lnTo>
                    <a:lnTo>
                      <a:pt x="13" y="33"/>
                    </a:lnTo>
                    <a:lnTo>
                      <a:pt x="13" y="35"/>
                    </a:lnTo>
                    <a:lnTo>
                      <a:pt x="12" y="33"/>
                    </a:lnTo>
                    <a:lnTo>
                      <a:pt x="11" y="31"/>
                    </a:lnTo>
                    <a:lnTo>
                      <a:pt x="8" y="27"/>
                    </a:lnTo>
                    <a:lnTo>
                      <a:pt x="6" y="25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3" y="31"/>
                    </a:lnTo>
                    <a:lnTo>
                      <a:pt x="4" y="36"/>
                    </a:lnTo>
                    <a:lnTo>
                      <a:pt x="8" y="41"/>
                    </a:lnTo>
                    <a:lnTo>
                      <a:pt x="11" y="44"/>
                    </a:lnTo>
                    <a:lnTo>
                      <a:pt x="13" y="45"/>
                    </a:lnTo>
                    <a:lnTo>
                      <a:pt x="15" y="46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8" y="48"/>
                    </a:lnTo>
                    <a:lnTo>
                      <a:pt x="8" y="49"/>
                    </a:lnTo>
                    <a:lnTo>
                      <a:pt x="9" y="53"/>
                    </a:lnTo>
                    <a:lnTo>
                      <a:pt x="11" y="57"/>
                    </a:lnTo>
                    <a:lnTo>
                      <a:pt x="15" y="60"/>
                    </a:lnTo>
                    <a:lnTo>
                      <a:pt x="18" y="63"/>
                    </a:lnTo>
                    <a:lnTo>
                      <a:pt x="20" y="66"/>
                    </a:lnTo>
                    <a:lnTo>
                      <a:pt x="18" y="67"/>
                    </a:lnTo>
                    <a:lnTo>
                      <a:pt x="16" y="66"/>
                    </a:lnTo>
                    <a:lnTo>
                      <a:pt x="15" y="66"/>
                    </a:lnTo>
                    <a:lnTo>
                      <a:pt x="13" y="67"/>
                    </a:lnTo>
                    <a:lnTo>
                      <a:pt x="17" y="75"/>
                    </a:lnTo>
                    <a:lnTo>
                      <a:pt x="20" y="79"/>
                    </a:lnTo>
                    <a:lnTo>
                      <a:pt x="22" y="80"/>
                    </a:lnTo>
                    <a:lnTo>
                      <a:pt x="30" y="84"/>
                    </a:lnTo>
                    <a:lnTo>
                      <a:pt x="31" y="85"/>
                    </a:lnTo>
                    <a:lnTo>
                      <a:pt x="30" y="86"/>
                    </a:lnTo>
                    <a:lnTo>
                      <a:pt x="29" y="86"/>
                    </a:lnTo>
                    <a:lnTo>
                      <a:pt x="28" y="86"/>
                    </a:lnTo>
                    <a:lnTo>
                      <a:pt x="25" y="86"/>
                    </a:lnTo>
                    <a:lnTo>
                      <a:pt x="22" y="86"/>
                    </a:lnTo>
                    <a:lnTo>
                      <a:pt x="25" y="93"/>
                    </a:lnTo>
                    <a:lnTo>
                      <a:pt x="28" y="95"/>
                    </a:lnTo>
                    <a:lnTo>
                      <a:pt x="30" y="97"/>
                    </a:lnTo>
                    <a:lnTo>
                      <a:pt x="31" y="97"/>
                    </a:lnTo>
                    <a:lnTo>
                      <a:pt x="33" y="93"/>
                    </a:lnTo>
                    <a:lnTo>
                      <a:pt x="37" y="89"/>
                    </a:lnTo>
                    <a:lnTo>
                      <a:pt x="42" y="86"/>
                    </a:lnTo>
                    <a:lnTo>
                      <a:pt x="44" y="86"/>
                    </a:lnTo>
                    <a:lnTo>
                      <a:pt x="46" y="86"/>
                    </a:lnTo>
                    <a:lnTo>
                      <a:pt x="46" y="85"/>
                    </a:lnTo>
                    <a:lnTo>
                      <a:pt x="46" y="81"/>
                    </a:lnTo>
                    <a:lnTo>
                      <a:pt x="46" y="77"/>
                    </a:lnTo>
                    <a:lnTo>
                      <a:pt x="44" y="75"/>
                    </a:lnTo>
                    <a:lnTo>
                      <a:pt x="44" y="71"/>
                    </a:lnTo>
                    <a:lnTo>
                      <a:pt x="44" y="70"/>
                    </a:lnTo>
                    <a:lnTo>
                      <a:pt x="42" y="71"/>
                    </a:lnTo>
                    <a:lnTo>
                      <a:pt x="39" y="75"/>
                    </a:lnTo>
                    <a:lnTo>
                      <a:pt x="35" y="76"/>
                    </a:lnTo>
                    <a:lnTo>
                      <a:pt x="31" y="75"/>
                    </a:lnTo>
                    <a:lnTo>
                      <a:pt x="29" y="73"/>
                    </a:lnTo>
                    <a:lnTo>
                      <a:pt x="26" y="70"/>
                    </a:lnTo>
                    <a:lnTo>
                      <a:pt x="24" y="66"/>
                    </a:lnTo>
                    <a:lnTo>
                      <a:pt x="20" y="54"/>
                    </a:lnTo>
                    <a:lnTo>
                      <a:pt x="18" y="38"/>
                    </a:lnTo>
                    <a:lnTo>
                      <a:pt x="20" y="32"/>
                    </a:lnTo>
                    <a:lnTo>
                      <a:pt x="20" y="23"/>
                    </a:lnTo>
                    <a:lnTo>
                      <a:pt x="20" y="16"/>
                    </a:lnTo>
                    <a:lnTo>
                      <a:pt x="18" y="11"/>
                    </a:lnTo>
                    <a:lnTo>
                      <a:pt x="17" y="7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5" name="Freeform 333"/>
              <p:cNvSpPr>
                <a:spLocks/>
              </p:cNvSpPr>
              <p:nvPr userDrawn="1"/>
            </p:nvSpPr>
            <p:spPr bwMode="auto">
              <a:xfrm>
                <a:off x="146" y="217"/>
                <a:ext cx="7" cy="3"/>
              </a:xfrm>
              <a:custGeom>
                <a:avLst/>
                <a:gdLst>
                  <a:gd name="T0" fmla="*/ 0 w 20"/>
                  <a:gd name="T1" fmla="*/ 0 h 9"/>
                  <a:gd name="T2" fmla="*/ 0 w 20"/>
                  <a:gd name="T3" fmla="*/ 0 h 9"/>
                  <a:gd name="T4" fmla="*/ 0 w 20"/>
                  <a:gd name="T5" fmla="*/ 0 h 9"/>
                  <a:gd name="T6" fmla="*/ 0 w 20"/>
                  <a:gd name="T7" fmla="*/ 0 h 9"/>
                  <a:gd name="T8" fmla="*/ 0 w 20"/>
                  <a:gd name="T9" fmla="*/ 0 h 9"/>
                  <a:gd name="T10" fmla="*/ 0 w 20"/>
                  <a:gd name="T11" fmla="*/ 0 h 9"/>
                  <a:gd name="T12" fmla="*/ 0 w 20"/>
                  <a:gd name="T13" fmla="*/ 0 h 9"/>
                  <a:gd name="T14" fmla="*/ 0 w 20"/>
                  <a:gd name="T15" fmla="*/ 0 h 9"/>
                  <a:gd name="T16" fmla="*/ 0 w 20"/>
                  <a:gd name="T17" fmla="*/ 0 h 9"/>
                  <a:gd name="T18" fmla="*/ 0 w 20"/>
                  <a:gd name="T19" fmla="*/ 0 h 9"/>
                  <a:gd name="T20" fmla="*/ 0 w 20"/>
                  <a:gd name="T21" fmla="*/ 0 h 9"/>
                  <a:gd name="T22" fmla="*/ 0 w 20"/>
                  <a:gd name="T23" fmla="*/ 0 h 9"/>
                  <a:gd name="T24" fmla="*/ 0 w 20"/>
                  <a:gd name="T25" fmla="*/ 0 h 9"/>
                  <a:gd name="T26" fmla="*/ 0 w 20"/>
                  <a:gd name="T27" fmla="*/ 0 h 9"/>
                  <a:gd name="T28" fmla="*/ 0 w 20"/>
                  <a:gd name="T29" fmla="*/ 0 h 9"/>
                  <a:gd name="T30" fmla="*/ 0 w 20"/>
                  <a:gd name="T31" fmla="*/ 0 h 9"/>
                  <a:gd name="T32" fmla="*/ 0 w 20"/>
                  <a:gd name="T33" fmla="*/ 0 h 9"/>
                  <a:gd name="T34" fmla="*/ 0 w 20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" h="9">
                    <a:moveTo>
                      <a:pt x="20" y="4"/>
                    </a:moveTo>
                    <a:lnTo>
                      <a:pt x="20" y="4"/>
                    </a:lnTo>
                    <a:lnTo>
                      <a:pt x="17" y="3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4" y="7"/>
                    </a:lnTo>
                    <a:lnTo>
                      <a:pt x="7" y="9"/>
                    </a:lnTo>
                    <a:lnTo>
                      <a:pt x="10" y="9"/>
                    </a:lnTo>
                    <a:lnTo>
                      <a:pt x="15" y="8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6" name="Freeform 334"/>
              <p:cNvSpPr>
                <a:spLocks/>
              </p:cNvSpPr>
              <p:nvPr userDrawn="1"/>
            </p:nvSpPr>
            <p:spPr bwMode="auto">
              <a:xfrm>
                <a:off x="146" y="217"/>
                <a:ext cx="7" cy="3"/>
              </a:xfrm>
              <a:custGeom>
                <a:avLst/>
                <a:gdLst>
                  <a:gd name="T0" fmla="*/ 0 w 20"/>
                  <a:gd name="T1" fmla="*/ 0 h 9"/>
                  <a:gd name="T2" fmla="*/ 0 w 20"/>
                  <a:gd name="T3" fmla="*/ 0 h 9"/>
                  <a:gd name="T4" fmla="*/ 0 w 20"/>
                  <a:gd name="T5" fmla="*/ 0 h 9"/>
                  <a:gd name="T6" fmla="*/ 0 w 20"/>
                  <a:gd name="T7" fmla="*/ 0 h 9"/>
                  <a:gd name="T8" fmla="*/ 0 w 20"/>
                  <a:gd name="T9" fmla="*/ 0 h 9"/>
                  <a:gd name="T10" fmla="*/ 0 w 20"/>
                  <a:gd name="T11" fmla="*/ 0 h 9"/>
                  <a:gd name="T12" fmla="*/ 0 w 20"/>
                  <a:gd name="T13" fmla="*/ 0 h 9"/>
                  <a:gd name="T14" fmla="*/ 0 w 20"/>
                  <a:gd name="T15" fmla="*/ 0 h 9"/>
                  <a:gd name="T16" fmla="*/ 0 w 20"/>
                  <a:gd name="T17" fmla="*/ 0 h 9"/>
                  <a:gd name="T18" fmla="*/ 0 w 20"/>
                  <a:gd name="T19" fmla="*/ 0 h 9"/>
                  <a:gd name="T20" fmla="*/ 0 w 20"/>
                  <a:gd name="T21" fmla="*/ 0 h 9"/>
                  <a:gd name="T22" fmla="*/ 0 w 20"/>
                  <a:gd name="T23" fmla="*/ 0 h 9"/>
                  <a:gd name="T24" fmla="*/ 0 w 20"/>
                  <a:gd name="T25" fmla="*/ 0 h 9"/>
                  <a:gd name="T26" fmla="*/ 0 w 20"/>
                  <a:gd name="T27" fmla="*/ 0 h 9"/>
                  <a:gd name="T28" fmla="*/ 0 w 20"/>
                  <a:gd name="T29" fmla="*/ 0 h 9"/>
                  <a:gd name="T30" fmla="*/ 0 w 20"/>
                  <a:gd name="T31" fmla="*/ 0 h 9"/>
                  <a:gd name="T32" fmla="*/ 0 w 20"/>
                  <a:gd name="T33" fmla="*/ 0 h 9"/>
                  <a:gd name="T34" fmla="*/ 0 w 20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" h="9">
                    <a:moveTo>
                      <a:pt x="20" y="4"/>
                    </a:moveTo>
                    <a:lnTo>
                      <a:pt x="20" y="4"/>
                    </a:lnTo>
                    <a:lnTo>
                      <a:pt x="17" y="3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4" y="7"/>
                    </a:lnTo>
                    <a:lnTo>
                      <a:pt x="7" y="9"/>
                    </a:lnTo>
                    <a:lnTo>
                      <a:pt x="10" y="9"/>
                    </a:lnTo>
                    <a:lnTo>
                      <a:pt x="15" y="8"/>
                    </a:lnTo>
                    <a:lnTo>
                      <a:pt x="20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7" name="Freeform 335"/>
              <p:cNvSpPr>
                <a:spLocks/>
              </p:cNvSpPr>
              <p:nvPr userDrawn="1"/>
            </p:nvSpPr>
            <p:spPr bwMode="auto">
              <a:xfrm>
                <a:off x="167" y="205"/>
                <a:ext cx="17" cy="23"/>
              </a:xfrm>
              <a:custGeom>
                <a:avLst/>
                <a:gdLst>
                  <a:gd name="T0" fmla="*/ 0 w 52"/>
                  <a:gd name="T1" fmla="*/ 0 h 70"/>
                  <a:gd name="T2" fmla="*/ 0 w 52"/>
                  <a:gd name="T3" fmla="*/ 0 h 70"/>
                  <a:gd name="T4" fmla="*/ 0 w 52"/>
                  <a:gd name="T5" fmla="*/ 0 h 70"/>
                  <a:gd name="T6" fmla="*/ 0 w 52"/>
                  <a:gd name="T7" fmla="*/ 0 h 70"/>
                  <a:gd name="T8" fmla="*/ 0 w 52"/>
                  <a:gd name="T9" fmla="*/ 0 h 70"/>
                  <a:gd name="T10" fmla="*/ 0 w 52"/>
                  <a:gd name="T11" fmla="*/ 0 h 70"/>
                  <a:gd name="T12" fmla="*/ 0 w 52"/>
                  <a:gd name="T13" fmla="*/ 0 h 70"/>
                  <a:gd name="T14" fmla="*/ 0 w 52"/>
                  <a:gd name="T15" fmla="*/ 0 h 70"/>
                  <a:gd name="T16" fmla="*/ 0 w 52"/>
                  <a:gd name="T17" fmla="*/ 0 h 70"/>
                  <a:gd name="T18" fmla="*/ 0 w 52"/>
                  <a:gd name="T19" fmla="*/ 0 h 70"/>
                  <a:gd name="T20" fmla="*/ 0 w 52"/>
                  <a:gd name="T21" fmla="*/ 0 h 70"/>
                  <a:gd name="T22" fmla="*/ 0 w 52"/>
                  <a:gd name="T23" fmla="*/ 0 h 70"/>
                  <a:gd name="T24" fmla="*/ 0 w 52"/>
                  <a:gd name="T25" fmla="*/ 0 h 70"/>
                  <a:gd name="T26" fmla="*/ 0 w 52"/>
                  <a:gd name="T27" fmla="*/ 0 h 70"/>
                  <a:gd name="T28" fmla="*/ 0 w 52"/>
                  <a:gd name="T29" fmla="*/ 0 h 70"/>
                  <a:gd name="T30" fmla="*/ 0 w 52"/>
                  <a:gd name="T31" fmla="*/ 0 h 70"/>
                  <a:gd name="T32" fmla="*/ 0 w 52"/>
                  <a:gd name="T33" fmla="*/ 0 h 70"/>
                  <a:gd name="T34" fmla="*/ 0 w 52"/>
                  <a:gd name="T35" fmla="*/ 0 h 70"/>
                  <a:gd name="T36" fmla="*/ 0 w 52"/>
                  <a:gd name="T37" fmla="*/ 0 h 70"/>
                  <a:gd name="T38" fmla="*/ 0 w 52"/>
                  <a:gd name="T39" fmla="*/ 0 h 70"/>
                  <a:gd name="T40" fmla="*/ 0 w 52"/>
                  <a:gd name="T41" fmla="*/ 0 h 70"/>
                  <a:gd name="T42" fmla="*/ 0 w 52"/>
                  <a:gd name="T43" fmla="*/ 0 h 70"/>
                  <a:gd name="T44" fmla="*/ 0 w 52"/>
                  <a:gd name="T45" fmla="*/ 0 h 70"/>
                  <a:gd name="T46" fmla="*/ 0 w 52"/>
                  <a:gd name="T47" fmla="*/ 0 h 70"/>
                  <a:gd name="T48" fmla="*/ 0 w 52"/>
                  <a:gd name="T49" fmla="*/ 0 h 70"/>
                  <a:gd name="T50" fmla="*/ 0 w 52"/>
                  <a:gd name="T51" fmla="*/ 0 h 70"/>
                  <a:gd name="T52" fmla="*/ 0 w 52"/>
                  <a:gd name="T53" fmla="*/ 0 h 70"/>
                  <a:gd name="T54" fmla="*/ 0 w 52"/>
                  <a:gd name="T55" fmla="*/ 0 h 70"/>
                  <a:gd name="T56" fmla="*/ 0 w 52"/>
                  <a:gd name="T57" fmla="*/ 0 h 70"/>
                  <a:gd name="T58" fmla="*/ 0 w 52"/>
                  <a:gd name="T59" fmla="*/ 0 h 70"/>
                  <a:gd name="T60" fmla="*/ 0 w 52"/>
                  <a:gd name="T61" fmla="*/ 0 h 70"/>
                  <a:gd name="T62" fmla="*/ 0 w 52"/>
                  <a:gd name="T63" fmla="*/ 0 h 70"/>
                  <a:gd name="T64" fmla="*/ 0 w 52"/>
                  <a:gd name="T65" fmla="*/ 0 h 70"/>
                  <a:gd name="T66" fmla="*/ 0 w 52"/>
                  <a:gd name="T67" fmla="*/ 0 h 70"/>
                  <a:gd name="T68" fmla="*/ 0 w 52"/>
                  <a:gd name="T69" fmla="*/ 0 h 70"/>
                  <a:gd name="T70" fmla="*/ 0 w 52"/>
                  <a:gd name="T71" fmla="*/ 0 h 70"/>
                  <a:gd name="T72" fmla="*/ 0 w 52"/>
                  <a:gd name="T73" fmla="*/ 0 h 70"/>
                  <a:gd name="T74" fmla="*/ 0 w 52"/>
                  <a:gd name="T75" fmla="*/ 0 h 70"/>
                  <a:gd name="T76" fmla="*/ 0 w 52"/>
                  <a:gd name="T77" fmla="*/ 0 h 70"/>
                  <a:gd name="T78" fmla="*/ 0 w 52"/>
                  <a:gd name="T79" fmla="*/ 0 h 70"/>
                  <a:gd name="T80" fmla="*/ 0 w 52"/>
                  <a:gd name="T81" fmla="*/ 0 h 70"/>
                  <a:gd name="T82" fmla="*/ 0 w 52"/>
                  <a:gd name="T83" fmla="*/ 0 h 70"/>
                  <a:gd name="T84" fmla="*/ 0 w 52"/>
                  <a:gd name="T85" fmla="*/ 0 h 70"/>
                  <a:gd name="T86" fmla="*/ 0 w 52"/>
                  <a:gd name="T87" fmla="*/ 0 h 70"/>
                  <a:gd name="T88" fmla="*/ 0 w 52"/>
                  <a:gd name="T89" fmla="*/ 0 h 70"/>
                  <a:gd name="T90" fmla="*/ 0 w 52"/>
                  <a:gd name="T91" fmla="*/ 0 h 70"/>
                  <a:gd name="T92" fmla="*/ 0 w 52"/>
                  <a:gd name="T93" fmla="*/ 0 h 70"/>
                  <a:gd name="T94" fmla="*/ 0 w 52"/>
                  <a:gd name="T95" fmla="*/ 0 h 70"/>
                  <a:gd name="T96" fmla="*/ 0 w 52"/>
                  <a:gd name="T97" fmla="*/ 0 h 70"/>
                  <a:gd name="T98" fmla="*/ 0 w 52"/>
                  <a:gd name="T99" fmla="*/ 0 h 70"/>
                  <a:gd name="T100" fmla="*/ 0 w 52"/>
                  <a:gd name="T101" fmla="*/ 0 h 70"/>
                  <a:gd name="T102" fmla="*/ 0 w 52"/>
                  <a:gd name="T103" fmla="*/ 0 h 70"/>
                  <a:gd name="T104" fmla="*/ 0 w 52"/>
                  <a:gd name="T105" fmla="*/ 0 h 70"/>
                  <a:gd name="T106" fmla="*/ 0 w 52"/>
                  <a:gd name="T107" fmla="*/ 0 h 70"/>
                  <a:gd name="T108" fmla="*/ 0 w 52"/>
                  <a:gd name="T109" fmla="*/ 0 h 7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2" h="70">
                    <a:moveTo>
                      <a:pt x="25" y="70"/>
                    </a:moveTo>
                    <a:lnTo>
                      <a:pt x="25" y="70"/>
                    </a:lnTo>
                    <a:lnTo>
                      <a:pt x="26" y="67"/>
                    </a:lnTo>
                    <a:lnTo>
                      <a:pt x="28" y="66"/>
                    </a:lnTo>
                    <a:lnTo>
                      <a:pt x="34" y="60"/>
                    </a:lnTo>
                    <a:lnTo>
                      <a:pt x="35" y="56"/>
                    </a:lnTo>
                    <a:lnTo>
                      <a:pt x="35" y="54"/>
                    </a:lnTo>
                    <a:lnTo>
                      <a:pt x="35" y="52"/>
                    </a:lnTo>
                    <a:lnTo>
                      <a:pt x="35" y="51"/>
                    </a:lnTo>
                    <a:lnTo>
                      <a:pt x="36" y="49"/>
                    </a:lnTo>
                    <a:lnTo>
                      <a:pt x="38" y="49"/>
                    </a:lnTo>
                    <a:lnTo>
                      <a:pt x="39" y="52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4" y="48"/>
                    </a:lnTo>
                    <a:lnTo>
                      <a:pt x="45" y="45"/>
                    </a:lnTo>
                    <a:lnTo>
                      <a:pt x="45" y="43"/>
                    </a:lnTo>
                    <a:lnTo>
                      <a:pt x="44" y="40"/>
                    </a:lnTo>
                    <a:lnTo>
                      <a:pt x="43" y="38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48" y="39"/>
                    </a:lnTo>
                    <a:lnTo>
                      <a:pt x="50" y="38"/>
                    </a:lnTo>
                    <a:lnTo>
                      <a:pt x="52" y="35"/>
                    </a:lnTo>
                    <a:lnTo>
                      <a:pt x="52" y="32"/>
                    </a:lnTo>
                    <a:lnTo>
                      <a:pt x="50" y="31"/>
                    </a:lnTo>
                    <a:lnTo>
                      <a:pt x="48" y="30"/>
                    </a:lnTo>
                    <a:lnTo>
                      <a:pt x="47" y="29"/>
                    </a:lnTo>
                    <a:lnTo>
                      <a:pt x="45" y="26"/>
                    </a:lnTo>
                    <a:lnTo>
                      <a:pt x="44" y="23"/>
                    </a:lnTo>
                    <a:lnTo>
                      <a:pt x="43" y="20"/>
                    </a:lnTo>
                    <a:lnTo>
                      <a:pt x="44" y="18"/>
                    </a:lnTo>
                    <a:lnTo>
                      <a:pt x="45" y="14"/>
                    </a:lnTo>
                    <a:lnTo>
                      <a:pt x="45" y="12"/>
                    </a:lnTo>
                    <a:lnTo>
                      <a:pt x="45" y="9"/>
                    </a:lnTo>
                    <a:lnTo>
                      <a:pt x="44" y="7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5" y="1"/>
                    </a:lnTo>
                    <a:lnTo>
                      <a:pt x="32" y="4"/>
                    </a:lnTo>
                    <a:lnTo>
                      <a:pt x="31" y="5"/>
                    </a:lnTo>
                    <a:lnTo>
                      <a:pt x="28" y="8"/>
                    </a:lnTo>
                    <a:lnTo>
                      <a:pt x="27" y="12"/>
                    </a:lnTo>
                    <a:lnTo>
                      <a:pt x="28" y="18"/>
                    </a:lnTo>
                    <a:lnTo>
                      <a:pt x="34" y="27"/>
                    </a:lnTo>
                    <a:lnTo>
                      <a:pt x="36" y="32"/>
                    </a:lnTo>
                    <a:lnTo>
                      <a:pt x="38" y="38"/>
                    </a:lnTo>
                    <a:lnTo>
                      <a:pt x="36" y="42"/>
                    </a:lnTo>
                    <a:lnTo>
                      <a:pt x="32" y="47"/>
                    </a:lnTo>
                    <a:lnTo>
                      <a:pt x="27" y="49"/>
                    </a:lnTo>
                    <a:lnTo>
                      <a:pt x="19" y="52"/>
                    </a:lnTo>
                    <a:lnTo>
                      <a:pt x="10" y="54"/>
                    </a:lnTo>
                    <a:lnTo>
                      <a:pt x="6" y="56"/>
                    </a:lnTo>
                    <a:lnTo>
                      <a:pt x="4" y="58"/>
                    </a:lnTo>
                    <a:lnTo>
                      <a:pt x="1" y="62"/>
                    </a:lnTo>
                    <a:lnTo>
                      <a:pt x="0" y="66"/>
                    </a:lnTo>
                    <a:lnTo>
                      <a:pt x="4" y="65"/>
                    </a:lnTo>
                    <a:lnTo>
                      <a:pt x="8" y="65"/>
                    </a:lnTo>
                    <a:lnTo>
                      <a:pt x="10" y="65"/>
                    </a:lnTo>
                    <a:lnTo>
                      <a:pt x="12" y="65"/>
                    </a:lnTo>
                    <a:lnTo>
                      <a:pt x="13" y="65"/>
                    </a:lnTo>
                    <a:lnTo>
                      <a:pt x="15" y="62"/>
                    </a:lnTo>
                    <a:lnTo>
                      <a:pt x="18" y="60"/>
                    </a:lnTo>
                    <a:lnTo>
                      <a:pt x="21" y="58"/>
                    </a:lnTo>
                    <a:lnTo>
                      <a:pt x="23" y="57"/>
                    </a:lnTo>
                    <a:lnTo>
                      <a:pt x="26" y="56"/>
                    </a:lnTo>
                    <a:lnTo>
                      <a:pt x="27" y="56"/>
                    </a:lnTo>
                    <a:lnTo>
                      <a:pt x="26" y="58"/>
                    </a:lnTo>
                    <a:lnTo>
                      <a:pt x="23" y="62"/>
                    </a:lnTo>
                    <a:lnTo>
                      <a:pt x="23" y="65"/>
                    </a:lnTo>
                    <a:lnTo>
                      <a:pt x="23" y="67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" name="Freeform 336"/>
              <p:cNvSpPr>
                <a:spLocks/>
              </p:cNvSpPr>
              <p:nvPr userDrawn="1"/>
            </p:nvSpPr>
            <p:spPr bwMode="auto">
              <a:xfrm>
                <a:off x="167" y="205"/>
                <a:ext cx="17" cy="23"/>
              </a:xfrm>
              <a:custGeom>
                <a:avLst/>
                <a:gdLst>
                  <a:gd name="T0" fmla="*/ 0 w 52"/>
                  <a:gd name="T1" fmla="*/ 0 h 70"/>
                  <a:gd name="T2" fmla="*/ 0 w 52"/>
                  <a:gd name="T3" fmla="*/ 0 h 70"/>
                  <a:gd name="T4" fmla="*/ 0 w 52"/>
                  <a:gd name="T5" fmla="*/ 0 h 70"/>
                  <a:gd name="T6" fmla="*/ 0 w 52"/>
                  <a:gd name="T7" fmla="*/ 0 h 70"/>
                  <a:gd name="T8" fmla="*/ 0 w 52"/>
                  <a:gd name="T9" fmla="*/ 0 h 70"/>
                  <a:gd name="T10" fmla="*/ 0 w 52"/>
                  <a:gd name="T11" fmla="*/ 0 h 70"/>
                  <a:gd name="T12" fmla="*/ 0 w 52"/>
                  <a:gd name="T13" fmla="*/ 0 h 70"/>
                  <a:gd name="T14" fmla="*/ 0 w 52"/>
                  <a:gd name="T15" fmla="*/ 0 h 70"/>
                  <a:gd name="T16" fmla="*/ 0 w 52"/>
                  <a:gd name="T17" fmla="*/ 0 h 70"/>
                  <a:gd name="T18" fmla="*/ 0 w 52"/>
                  <a:gd name="T19" fmla="*/ 0 h 70"/>
                  <a:gd name="T20" fmla="*/ 0 w 52"/>
                  <a:gd name="T21" fmla="*/ 0 h 70"/>
                  <a:gd name="T22" fmla="*/ 0 w 52"/>
                  <a:gd name="T23" fmla="*/ 0 h 70"/>
                  <a:gd name="T24" fmla="*/ 0 w 52"/>
                  <a:gd name="T25" fmla="*/ 0 h 70"/>
                  <a:gd name="T26" fmla="*/ 0 w 52"/>
                  <a:gd name="T27" fmla="*/ 0 h 70"/>
                  <a:gd name="T28" fmla="*/ 0 w 52"/>
                  <a:gd name="T29" fmla="*/ 0 h 70"/>
                  <a:gd name="T30" fmla="*/ 0 w 52"/>
                  <a:gd name="T31" fmla="*/ 0 h 70"/>
                  <a:gd name="T32" fmla="*/ 0 w 52"/>
                  <a:gd name="T33" fmla="*/ 0 h 70"/>
                  <a:gd name="T34" fmla="*/ 0 w 52"/>
                  <a:gd name="T35" fmla="*/ 0 h 70"/>
                  <a:gd name="T36" fmla="*/ 0 w 52"/>
                  <a:gd name="T37" fmla="*/ 0 h 70"/>
                  <a:gd name="T38" fmla="*/ 0 w 52"/>
                  <a:gd name="T39" fmla="*/ 0 h 70"/>
                  <a:gd name="T40" fmla="*/ 0 w 52"/>
                  <a:gd name="T41" fmla="*/ 0 h 70"/>
                  <a:gd name="T42" fmla="*/ 0 w 52"/>
                  <a:gd name="T43" fmla="*/ 0 h 70"/>
                  <a:gd name="T44" fmla="*/ 0 w 52"/>
                  <a:gd name="T45" fmla="*/ 0 h 70"/>
                  <a:gd name="T46" fmla="*/ 0 w 52"/>
                  <a:gd name="T47" fmla="*/ 0 h 70"/>
                  <a:gd name="T48" fmla="*/ 0 w 52"/>
                  <a:gd name="T49" fmla="*/ 0 h 70"/>
                  <a:gd name="T50" fmla="*/ 0 w 52"/>
                  <a:gd name="T51" fmla="*/ 0 h 70"/>
                  <a:gd name="T52" fmla="*/ 0 w 52"/>
                  <a:gd name="T53" fmla="*/ 0 h 70"/>
                  <a:gd name="T54" fmla="*/ 0 w 52"/>
                  <a:gd name="T55" fmla="*/ 0 h 70"/>
                  <a:gd name="T56" fmla="*/ 0 w 52"/>
                  <a:gd name="T57" fmla="*/ 0 h 70"/>
                  <a:gd name="T58" fmla="*/ 0 w 52"/>
                  <a:gd name="T59" fmla="*/ 0 h 70"/>
                  <a:gd name="T60" fmla="*/ 0 w 52"/>
                  <a:gd name="T61" fmla="*/ 0 h 70"/>
                  <a:gd name="T62" fmla="*/ 0 w 52"/>
                  <a:gd name="T63" fmla="*/ 0 h 70"/>
                  <a:gd name="T64" fmla="*/ 0 w 52"/>
                  <a:gd name="T65" fmla="*/ 0 h 70"/>
                  <a:gd name="T66" fmla="*/ 0 w 52"/>
                  <a:gd name="T67" fmla="*/ 0 h 70"/>
                  <a:gd name="T68" fmla="*/ 0 w 52"/>
                  <a:gd name="T69" fmla="*/ 0 h 70"/>
                  <a:gd name="T70" fmla="*/ 0 w 52"/>
                  <a:gd name="T71" fmla="*/ 0 h 70"/>
                  <a:gd name="T72" fmla="*/ 0 w 52"/>
                  <a:gd name="T73" fmla="*/ 0 h 70"/>
                  <a:gd name="T74" fmla="*/ 0 w 52"/>
                  <a:gd name="T75" fmla="*/ 0 h 70"/>
                  <a:gd name="T76" fmla="*/ 0 w 52"/>
                  <a:gd name="T77" fmla="*/ 0 h 70"/>
                  <a:gd name="T78" fmla="*/ 0 w 52"/>
                  <a:gd name="T79" fmla="*/ 0 h 70"/>
                  <a:gd name="T80" fmla="*/ 0 w 52"/>
                  <a:gd name="T81" fmla="*/ 0 h 70"/>
                  <a:gd name="T82" fmla="*/ 0 w 52"/>
                  <a:gd name="T83" fmla="*/ 0 h 70"/>
                  <a:gd name="T84" fmla="*/ 0 w 52"/>
                  <a:gd name="T85" fmla="*/ 0 h 70"/>
                  <a:gd name="T86" fmla="*/ 0 w 52"/>
                  <a:gd name="T87" fmla="*/ 0 h 70"/>
                  <a:gd name="T88" fmla="*/ 0 w 52"/>
                  <a:gd name="T89" fmla="*/ 0 h 70"/>
                  <a:gd name="T90" fmla="*/ 0 w 52"/>
                  <a:gd name="T91" fmla="*/ 0 h 70"/>
                  <a:gd name="T92" fmla="*/ 0 w 52"/>
                  <a:gd name="T93" fmla="*/ 0 h 70"/>
                  <a:gd name="T94" fmla="*/ 0 w 52"/>
                  <a:gd name="T95" fmla="*/ 0 h 70"/>
                  <a:gd name="T96" fmla="*/ 0 w 52"/>
                  <a:gd name="T97" fmla="*/ 0 h 70"/>
                  <a:gd name="T98" fmla="*/ 0 w 52"/>
                  <a:gd name="T99" fmla="*/ 0 h 70"/>
                  <a:gd name="T100" fmla="*/ 0 w 52"/>
                  <a:gd name="T101" fmla="*/ 0 h 70"/>
                  <a:gd name="T102" fmla="*/ 0 w 52"/>
                  <a:gd name="T103" fmla="*/ 0 h 70"/>
                  <a:gd name="T104" fmla="*/ 0 w 52"/>
                  <a:gd name="T105" fmla="*/ 0 h 70"/>
                  <a:gd name="T106" fmla="*/ 0 w 52"/>
                  <a:gd name="T107" fmla="*/ 0 h 70"/>
                  <a:gd name="T108" fmla="*/ 0 w 52"/>
                  <a:gd name="T109" fmla="*/ 0 h 7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2" h="70">
                    <a:moveTo>
                      <a:pt x="25" y="70"/>
                    </a:moveTo>
                    <a:lnTo>
                      <a:pt x="25" y="70"/>
                    </a:lnTo>
                    <a:lnTo>
                      <a:pt x="26" y="67"/>
                    </a:lnTo>
                    <a:lnTo>
                      <a:pt x="28" y="66"/>
                    </a:lnTo>
                    <a:lnTo>
                      <a:pt x="34" y="60"/>
                    </a:lnTo>
                    <a:lnTo>
                      <a:pt x="35" y="56"/>
                    </a:lnTo>
                    <a:lnTo>
                      <a:pt x="35" y="54"/>
                    </a:lnTo>
                    <a:lnTo>
                      <a:pt x="35" y="52"/>
                    </a:lnTo>
                    <a:lnTo>
                      <a:pt x="35" y="51"/>
                    </a:lnTo>
                    <a:lnTo>
                      <a:pt x="36" y="49"/>
                    </a:lnTo>
                    <a:lnTo>
                      <a:pt x="38" y="49"/>
                    </a:lnTo>
                    <a:lnTo>
                      <a:pt x="39" y="52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4" y="48"/>
                    </a:lnTo>
                    <a:lnTo>
                      <a:pt x="45" y="45"/>
                    </a:lnTo>
                    <a:lnTo>
                      <a:pt x="45" y="43"/>
                    </a:lnTo>
                    <a:lnTo>
                      <a:pt x="44" y="40"/>
                    </a:lnTo>
                    <a:lnTo>
                      <a:pt x="43" y="38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48" y="39"/>
                    </a:lnTo>
                    <a:lnTo>
                      <a:pt x="50" y="38"/>
                    </a:lnTo>
                    <a:lnTo>
                      <a:pt x="52" y="35"/>
                    </a:lnTo>
                    <a:lnTo>
                      <a:pt x="52" y="32"/>
                    </a:lnTo>
                    <a:lnTo>
                      <a:pt x="50" y="31"/>
                    </a:lnTo>
                    <a:lnTo>
                      <a:pt x="48" y="30"/>
                    </a:lnTo>
                    <a:lnTo>
                      <a:pt x="47" y="29"/>
                    </a:lnTo>
                    <a:lnTo>
                      <a:pt x="45" y="26"/>
                    </a:lnTo>
                    <a:lnTo>
                      <a:pt x="44" y="23"/>
                    </a:lnTo>
                    <a:lnTo>
                      <a:pt x="43" y="20"/>
                    </a:lnTo>
                    <a:lnTo>
                      <a:pt x="44" y="18"/>
                    </a:lnTo>
                    <a:lnTo>
                      <a:pt x="45" y="14"/>
                    </a:lnTo>
                    <a:lnTo>
                      <a:pt x="45" y="12"/>
                    </a:lnTo>
                    <a:lnTo>
                      <a:pt x="45" y="9"/>
                    </a:lnTo>
                    <a:lnTo>
                      <a:pt x="44" y="7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5" y="1"/>
                    </a:lnTo>
                    <a:lnTo>
                      <a:pt x="32" y="4"/>
                    </a:lnTo>
                    <a:lnTo>
                      <a:pt x="31" y="5"/>
                    </a:lnTo>
                    <a:lnTo>
                      <a:pt x="28" y="8"/>
                    </a:lnTo>
                    <a:lnTo>
                      <a:pt x="27" y="12"/>
                    </a:lnTo>
                    <a:lnTo>
                      <a:pt x="28" y="18"/>
                    </a:lnTo>
                    <a:lnTo>
                      <a:pt x="34" y="27"/>
                    </a:lnTo>
                    <a:lnTo>
                      <a:pt x="36" y="32"/>
                    </a:lnTo>
                    <a:lnTo>
                      <a:pt x="38" y="38"/>
                    </a:lnTo>
                    <a:lnTo>
                      <a:pt x="36" y="42"/>
                    </a:lnTo>
                    <a:lnTo>
                      <a:pt x="32" y="47"/>
                    </a:lnTo>
                    <a:lnTo>
                      <a:pt x="27" y="49"/>
                    </a:lnTo>
                    <a:lnTo>
                      <a:pt x="19" y="52"/>
                    </a:lnTo>
                    <a:lnTo>
                      <a:pt x="10" y="54"/>
                    </a:lnTo>
                    <a:lnTo>
                      <a:pt x="6" y="56"/>
                    </a:lnTo>
                    <a:lnTo>
                      <a:pt x="4" y="58"/>
                    </a:lnTo>
                    <a:lnTo>
                      <a:pt x="1" y="62"/>
                    </a:lnTo>
                    <a:lnTo>
                      <a:pt x="0" y="66"/>
                    </a:lnTo>
                    <a:lnTo>
                      <a:pt x="4" y="65"/>
                    </a:lnTo>
                    <a:lnTo>
                      <a:pt x="8" y="65"/>
                    </a:lnTo>
                    <a:lnTo>
                      <a:pt x="10" y="65"/>
                    </a:lnTo>
                    <a:lnTo>
                      <a:pt x="12" y="65"/>
                    </a:lnTo>
                    <a:lnTo>
                      <a:pt x="13" y="65"/>
                    </a:lnTo>
                    <a:lnTo>
                      <a:pt x="15" y="62"/>
                    </a:lnTo>
                    <a:lnTo>
                      <a:pt x="18" y="60"/>
                    </a:lnTo>
                    <a:lnTo>
                      <a:pt x="21" y="58"/>
                    </a:lnTo>
                    <a:lnTo>
                      <a:pt x="23" y="57"/>
                    </a:lnTo>
                    <a:lnTo>
                      <a:pt x="26" y="56"/>
                    </a:lnTo>
                    <a:lnTo>
                      <a:pt x="27" y="56"/>
                    </a:lnTo>
                    <a:lnTo>
                      <a:pt x="26" y="58"/>
                    </a:lnTo>
                    <a:lnTo>
                      <a:pt x="23" y="62"/>
                    </a:lnTo>
                    <a:lnTo>
                      <a:pt x="23" y="65"/>
                    </a:lnTo>
                    <a:lnTo>
                      <a:pt x="23" y="67"/>
                    </a:lnTo>
                    <a:lnTo>
                      <a:pt x="25" y="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" name="Freeform 337"/>
              <p:cNvSpPr>
                <a:spLocks/>
              </p:cNvSpPr>
              <p:nvPr userDrawn="1"/>
            </p:nvSpPr>
            <p:spPr bwMode="auto">
              <a:xfrm>
                <a:off x="168" y="219"/>
                <a:ext cx="5" cy="3"/>
              </a:xfrm>
              <a:custGeom>
                <a:avLst/>
                <a:gdLst>
                  <a:gd name="T0" fmla="*/ 0 w 15"/>
                  <a:gd name="T1" fmla="*/ 0 h 9"/>
                  <a:gd name="T2" fmla="*/ 0 w 15"/>
                  <a:gd name="T3" fmla="*/ 0 h 9"/>
                  <a:gd name="T4" fmla="*/ 0 w 15"/>
                  <a:gd name="T5" fmla="*/ 0 h 9"/>
                  <a:gd name="T6" fmla="*/ 0 w 15"/>
                  <a:gd name="T7" fmla="*/ 0 h 9"/>
                  <a:gd name="T8" fmla="*/ 0 w 15"/>
                  <a:gd name="T9" fmla="*/ 0 h 9"/>
                  <a:gd name="T10" fmla="*/ 0 w 15"/>
                  <a:gd name="T11" fmla="*/ 0 h 9"/>
                  <a:gd name="T12" fmla="*/ 0 w 15"/>
                  <a:gd name="T13" fmla="*/ 0 h 9"/>
                  <a:gd name="T14" fmla="*/ 0 w 15"/>
                  <a:gd name="T15" fmla="*/ 0 h 9"/>
                  <a:gd name="T16" fmla="*/ 0 w 15"/>
                  <a:gd name="T17" fmla="*/ 0 h 9"/>
                  <a:gd name="T18" fmla="*/ 0 w 15"/>
                  <a:gd name="T19" fmla="*/ 0 h 9"/>
                  <a:gd name="T20" fmla="*/ 0 w 15"/>
                  <a:gd name="T21" fmla="*/ 0 h 9"/>
                  <a:gd name="T22" fmla="*/ 0 w 15"/>
                  <a:gd name="T23" fmla="*/ 0 h 9"/>
                  <a:gd name="T24" fmla="*/ 0 w 15"/>
                  <a:gd name="T25" fmla="*/ 0 h 9"/>
                  <a:gd name="T26" fmla="*/ 0 w 15"/>
                  <a:gd name="T27" fmla="*/ 0 h 9"/>
                  <a:gd name="T28" fmla="*/ 0 w 15"/>
                  <a:gd name="T29" fmla="*/ 0 h 9"/>
                  <a:gd name="T30" fmla="*/ 0 w 15"/>
                  <a:gd name="T31" fmla="*/ 0 h 9"/>
                  <a:gd name="T32" fmla="*/ 0 w 15"/>
                  <a:gd name="T33" fmla="*/ 0 h 9"/>
                  <a:gd name="T34" fmla="*/ 0 w 15"/>
                  <a:gd name="T35" fmla="*/ 0 h 9"/>
                  <a:gd name="T36" fmla="*/ 0 w 15"/>
                  <a:gd name="T37" fmla="*/ 0 h 9"/>
                  <a:gd name="T38" fmla="*/ 0 w 15"/>
                  <a:gd name="T39" fmla="*/ 0 h 9"/>
                  <a:gd name="T40" fmla="*/ 0 w 15"/>
                  <a:gd name="T41" fmla="*/ 0 h 9"/>
                  <a:gd name="T42" fmla="*/ 0 w 15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5" h="9">
                    <a:moveTo>
                      <a:pt x="0" y="2"/>
                    </a:moveTo>
                    <a:lnTo>
                      <a:pt x="0" y="2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" name="Freeform 338"/>
              <p:cNvSpPr>
                <a:spLocks/>
              </p:cNvSpPr>
              <p:nvPr userDrawn="1"/>
            </p:nvSpPr>
            <p:spPr bwMode="auto">
              <a:xfrm>
                <a:off x="168" y="219"/>
                <a:ext cx="5" cy="3"/>
              </a:xfrm>
              <a:custGeom>
                <a:avLst/>
                <a:gdLst>
                  <a:gd name="T0" fmla="*/ 0 w 15"/>
                  <a:gd name="T1" fmla="*/ 0 h 9"/>
                  <a:gd name="T2" fmla="*/ 0 w 15"/>
                  <a:gd name="T3" fmla="*/ 0 h 9"/>
                  <a:gd name="T4" fmla="*/ 0 w 15"/>
                  <a:gd name="T5" fmla="*/ 0 h 9"/>
                  <a:gd name="T6" fmla="*/ 0 w 15"/>
                  <a:gd name="T7" fmla="*/ 0 h 9"/>
                  <a:gd name="T8" fmla="*/ 0 w 15"/>
                  <a:gd name="T9" fmla="*/ 0 h 9"/>
                  <a:gd name="T10" fmla="*/ 0 w 15"/>
                  <a:gd name="T11" fmla="*/ 0 h 9"/>
                  <a:gd name="T12" fmla="*/ 0 w 15"/>
                  <a:gd name="T13" fmla="*/ 0 h 9"/>
                  <a:gd name="T14" fmla="*/ 0 w 15"/>
                  <a:gd name="T15" fmla="*/ 0 h 9"/>
                  <a:gd name="T16" fmla="*/ 0 w 15"/>
                  <a:gd name="T17" fmla="*/ 0 h 9"/>
                  <a:gd name="T18" fmla="*/ 0 w 15"/>
                  <a:gd name="T19" fmla="*/ 0 h 9"/>
                  <a:gd name="T20" fmla="*/ 0 w 15"/>
                  <a:gd name="T21" fmla="*/ 0 h 9"/>
                  <a:gd name="T22" fmla="*/ 0 w 15"/>
                  <a:gd name="T23" fmla="*/ 0 h 9"/>
                  <a:gd name="T24" fmla="*/ 0 w 15"/>
                  <a:gd name="T25" fmla="*/ 0 h 9"/>
                  <a:gd name="T26" fmla="*/ 0 w 15"/>
                  <a:gd name="T27" fmla="*/ 0 h 9"/>
                  <a:gd name="T28" fmla="*/ 0 w 15"/>
                  <a:gd name="T29" fmla="*/ 0 h 9"/>
                  <a:gd name="T30" fmla="*/ 0 w 15"/>
                  <a:gd name="T31" fmla="*/ 0 h 9"/>
                  <a:gd name="T32" fmla="*/ 0 w 15"/>
                  <a:gd name="T33" fmla="*/ 0 h 9"/>
                  <a:gd name="T34" fmla="*/ 0 w 15"/>
                  <a:gd name="T35" fmla="*/ 0 h 9"/>
                  <a:gd name="T36" fmla="*/ 0 w 15"/>
                  <a:gd name="T37" fmla="*/ 0 h 9"/>
                  <a:gd name="T38" fmla="*/ 0 w 15"/>
                  <a:gd name="T39" fmla="*/ 0 h 9"/>
                  <a:gd name="T40" fmla="*/ 0 w 15"/>
                  <a:gd name="T41" fmla="*/ 0 h 9"/>
                  <a:gd name="T42" fmla="*/ 0 w 15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5" h="9">
                    <a:moveTo>
                      <a:pt x="0" y="2"/>
                    </a:moveTo>
                    <a:lnTo>
                      <a:pt x="0" y="2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" name="Freeform 339"/>
              <p:cNvSpPr>
                <a:spLocks/>
              </p:cNvSpPr>
              <p:nvPr userDrawn="1"/>
            </p:nvSpPr>
            <p:spPr bwMode="auto">
              <a:xfrm>
                <a:off x="186" y="220"/>
                <a:ext cx="5" cy="3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0 h 9"/>
                  <a:gd name="T10" fmla="*/ 0 w 13"/>
                  <a:gd name="T11" fmla="*/ 0 h 9"/>
                  <a:gd name="T12" fmla="*/ 0 w 13"/>
                  <a:gd name="T13" fmla="*/ 0 h 9"/>
                  <a:gd name="T14" fmla="*/ 0 w 13"/>
                  <a:gd name="T15" fmla="*/ 0 h 9"/>
                  <a:gd name="T16" fmla="*/ 0 w 13"/>
                  <a:gd name="T17" fmla="*/ 0 h 9"/>
                  <a:gd name="T18" fmla="*/ 0 w 13"/>
                  <a:gd name="T19" fmla="*/ 0 h 9"/>
                  <a:gd name="T20" fmla="*/ 0 w 13"/>
                  <a:gd name="T21" fmla="*/ 0 h 9"/>
                  <a:gd name="T22" fmla="*/ 0 w 13"/>
                  <a:gd name="T23" fmla="*/ 0 h 9"/>
                  <a:gd name="T24" fmla="*/ 0 w 13"/>
                  <a:gd name="T25" fmla="*/ 0 h 9"/>
                  <a:gd name="T26" fmla="*/ 0 w 13"/>
                  <a:gd name="T27" fmla="*/ 0 h 9"/>
                  <a:gd name="T28" fmla="*/ 0 w 13"/>
                  <a:gd name="T29" fmla="*/ 0 h 9"/>
                  <a:gd name="T30" fmla="*/ 0 w 13"/>
                  <a:gd name="T31" fmla="*/ 0 h 9"/>
                  <a:gd name="T32" fmla="*/ 0 w 13"/>
                  <a:gd name="T33" fmla="*/ 0 h 9"/>
                  <a:gd name="T34" fmla="*/ 0 w 13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2" y="9"/>
                    </a:lnTo>
                    <a:lnTo>
                      <a:pt x="3" y="8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2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" name="Freeform 340"/>
              <p:cNvSpPr>
                <a:spLocks/>
              </p:cNvSpPr>
              <p:nvPr userDrawn="1"/>
            </p:nvSpPr>
            <p:spPr bwMode="auto">
              <a:xfrm>
                <a:off x="186" y="220"/>
                <a:ext cx="5" cy="3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0 h 9"/>
                  <a:gd name="T10" fmla="*/ 0 w 13"/>
                  <a:gd name="T11" fmla="*/ 0 h 9"/>
                  <a:gd name="T12" fmla="*/ 0 w 13"/>
                  <a:gd name="T13" fmla="*/ 0 h 9"/>
                  <a:gd name="T14" fmla="*/ 0 w 13"/>
                  <a:gd name="T15" fmla="*/ 0 h 9"/>
                  <a:gd name="T16" fmla="*/ 0 w 13"/>
                  <a:gd name="T17" fmla="*/ 0 h 9"/>
                  <a:gd name="T18" fmla="*/ 0 w 13"/>
                  <a:gd name="T19" fmla="*/ 0 h 9"/>
                  <a:gd name="T20" fmla="*/ 0 w 13"/>
                  <a:gd name="T21" fmla="*/ 0 h 9"/>
                  <a:gd name="T22" fmla="*/ 0 w 13"/>
                  <a:gd name="T23" fmla="*/ 0 h 9"/>
                  <a:gd name="T24" fmla="*/ 0 w 13"/>
                  <a:gd name="T25" fmla="*/ 0 h 9"/>
                  <a:gd name="T26" fmla="*/ 0 w 13"/>
                  <a:gd name="T27" fmla="*/ 0 h 9"/>
                  <a:gd name="T28" fmla="*/ 0 w 13"/>
                  <a:gd name="T29" fmla="*/ 0 h 9"/>
                  <a:gd name="T30" fmla="*/ 0 w 13"/>
                  <a:gd name="T31" fmla="*/ 0 h 9"/>
                  <a:gd name="T32" fmla="*/ 0 w 13"/>
                  <a:gd name="T33" fmla="*/ 0 h 9"/>
                  <a:gd name="T34" fmla="*/ 0 w 13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2" y="9"/>
                    </a:lnTo>
                    <a:lnTo>
                      <a:pt x="3" y="8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2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" name="Freeform 341"/>
              <p:cNvSpPr>
                <a:spLocks/>
              </p:cNvSpPr>
              <p:nvPr userDrawn="1"/>
            </p:nvSpPr>
            <p:spPr bwMode="auto">
              <a:xfrm>
                <a:off x="253" y="172"/>
                <a:ext cx="51" cy="55"/>
              </a:xfrm>
              <a:custGeom>
                <a:avLst/>
                <a:gdLst>
                  <a:gd name="T0" fmla="*/ 0 w 154"/>
                  <a:gd name="T1" fmla="*/ 0 h 165"/>
                  <a:gd name="T2" fmla="*/ 0 w 154"/>
                  <a:gd name="T3" fmla="*/ 0 h 165"/>
                  <a:gd name="T4" fmla="*/ 0 w 154"/>
                  <a:gd name="T5" fmla="*/ 0 h 165"/>
                  <a:gd name="T6" fmla="*/ 0 w 154"/>
                  <a:gd name="T7" fmla="*/ 0 h 165"/>
                  <a:gd name="T8" fmla="*/ 0 w 154"/>
                  <a:gd name="T9" fmla="*/ 0 h 165"/>
                  <a:gd name="T10" fmla="*/ 0 w 154"/>
                  <a:gd name="T11" fmla="*/ 0 h 165"/>
                  <a:gd name="T12" fmla="*/ 0 w 154"/>
                  <a:gd name="T13" fmla="*/ 0 h 165"/>
                  <a:gd name="T14" fmla="*/ 0 w 154"/>
                  <a:gd name="T15" fmla="*/ 0 h 165"/>
                  <a:gd name="T16" fmla="*/ 0 w 154"/>
                  <a:gd name="T17" fmla="*/ 0 h 165"/>
                  <a:gd name="T18" fmla="*/ 0 w 154"/>
                  <a:gd name="T19" fmla="*/ 0 h 165"/>
                  <a:gd name="T20" fmla="*/ 0 w 154"/>
                  <a:gd name="T21" fmla="*/ 0 h 165"/>
                  <a:gd name="T22" fmla="*/ 0 w 154"/>
                  <a:gd name="T23" fmla="*/ 0 h 165"/>
                  <a:gd name="T24" fmla="*/ 0 w 154"/>
                  <a:gd name="T25" fmla="*/ 0 h 165"/>
                  <a:gd name="T26" fmla="*/ 0 w 154"/>
                  <a:gd name="T27" fmla="*/ 0 h 165"/>
                  <a:gd name="T28" fmla="*/ 0 w 154"/>
                  <a:gd name="T29" fmla="*/ 0 h 165"/>
                  <a:gd name="T30" fmla="*/ 0 w 154"/>
                  <a:gd name="T31" fmla="*/ 0 h 165"/>
                  <a:gd name="T32" fmla="*/ 0 w 154"/>
                  <a:gd name="T33" fmla="*/ 0 h 165"/>
                  <a:gd name="T34" fmla="*/ 0 w 154"/>
                  <a:gd name="T35" fmla="*/ 0 h 165"/>
                  <a:gd name="T36" fmla="*/ 0 w 154"/>
                  <a:gd name="T37" fmla="*/ 0 h 165"/>
                  <a:gd name="T38" fmla="*/ 0 w 154"/>
                  <a:gd name="T39" fmla="*/ 0 h 165"/>
                  <a:gd name="T40" fmla="*/ 0 w 154"/>
                  <a:gd name="T41" fmla="*/ 0 h 165"/>
                  <a:gd name="T42" fmla="*/ 0 w 154"/>
                  <a:gd name="T43" fmla="*/ 0 h 165"/>
                  <a:gd name="T44" fmla="*/ 0 w 154"/>
                  <a:gd name="T45" fmla="*/ 0 h 165"/>
                  <a:gd name="T46" fmla="*/ 0 w 154"/>
                  <a:gd name="T47" fmla="*/ 0 h 165"/>
                  <a:gd name="T48" fmla="*/ 0 w 154"/>
                  <a:gd name="T49" fmla="*/ 0 h 165"/>
                  <a:gd name="T50" fmla="*/ 0 w 154"/>
                  <a:gd name="T51" fmla="*/ 0 h 165"/>
                  <a:gd name="T52" fmla="*/ 0 w 154"/>
                  <a:gd name="T53" fmla="*/ 0 h 165"/>
                  <a:gd name="T54" fmla="*/ 0 w 154"/>
                  <a:gd name="T55" fmla="*/ 0 h 165"/>
                  <a:gd name="T56" fmla="*/ 0 w 154"/>
                  <a:gd name="T57" fmla="*/ 0 h 165"/>
                  <a:gd name="T58" fmla="*/ 0 w 154"/>
                  <a:gd name="T59" fmla="*/ 0 h 165"/>
                  <a:gd name="T60" fmla="*/ 0 w 154"/>
                  <a:gd name="T61" fmla="*/ 0 h 165"/>
                  <a:gd name="T62" fmla="*/ 0 w 154"/>
                  <a:gd name="T63" fmla="*/ 0 h 165"/>
                  <a:gd name="T64" fmla="*/ 0 w 154"/>
                  <a:gd name="T65" fmla="*/ 0 h 165"/>
                  <a:gd name="T66" fmla="*/ 0 w 154"/>
                  <a:gd name="T67" fmla="*/ 0 h 165"/>
                  <a:gd name="T68" fmla="*/ 0 w 154"/>
                  <a:gd name="T69" fmla="*/ 0 h 165"/>
                  <a:gd name="T70" fmla="*/ 0 w 154"/>
                  <a:gd name="T71" fmla="*/ 0 h 165"/>
                  <a:gd name="T72" fmla="*/ 0 w 154"/>
                  <a:gd name="T73" fmla="*/ 0 h 165"/>
                  <a:gd name="T74" fmla="*/ 0 w 154"/>
                  <a:gd name="T75" fmla="*/ 0 h 165"/>
                  <a:gd name="T76" fmla="*/ 0 w 154"/>
                  <a:gd name="T77" fmla="*/ 0 h 165"/>
                  <a:gd name="T78" fmla="*/ 0 w 154"/>
                  <a:gd name="T79" fmla="*/ 0 h 165"/>
                  <a:gd name="T80" fmla="*/ 0 w 154"/>
                  <a:gd name="T81" fmla="*/ 0 h 165"/>
                  <a:gd name="T82" fmla="*/ 0 w 154"/>
                  <a:gd name="T83" fmla="*/ 0 h 165"/>
                  <a:gd name="T84" fmla="*/ 0 w 154"/>
                  <a:gd name="T85" fmla="*/ 0 h 165"/>
                  <a:gd name="T86" fmla="*/ 0 w 154"/>
                  <a:gd name="T87" fmla="*/ 0 h 165"/>
                  <a:gd name="T88" fmla="*/ 0 w 154"/>
                  <a:gd name="T89" fmla="*/ 0 h 165"/>
                  <a:gd name="T90" fmla="*/ 0 w 154"/>
                  <a:gd name="T91" fmla="*/ 0 h 165"/>
                  <a:gd name="T92" fmla="*/ 0 w 154"/>
                  <a:gd name="T93" fmla="*/ 0 h 165"/>
                  <a:gd name="T94" fmla="*/ 0 w 154"/>
                  <a:gd name="T95" fmla="*/ 0 h 165"/>
                  <a:gd name="T96" fmla="*/ 0 w 154"/>
                  <a:gd name="T97" fmla="*/ 0 h 165"/>
                  <a:gd name="T98" fmla="*/ 0 w 154"/>
                  <a:gd name="T99" fmla="*/ 0 h 165"/>
                  <a:gd name="T100" fmla="*/ 0 w 154"/>
                  <a:gd name="T101" fmla="*/ 0 h 165"/>
                  <a:gd name="T102" fmla="*/ 0 w 154"/>
                  <a:gd name="T103" fmla="*/ 0 h 165"/>
                  <a:gd name="T104" fmla="*/ 0 w 154"/>
                  <a:gd name="T105" fmla="*/ 0 h 165"/>
                  <a:gd name="T106" fmla="*/ 0 w 154"/>
                  <a:gd name="T107" fmla="*/ 0 h 165"/>
                  <a:gd name="T108" fmla="*/ 0 w 154"/>
                  <a:gd name="T109" fmla="*/ 0 h 165"/>
                  <a:gd name="T110" fmla="*/ 0 w 154"/>
                  <a:gd name="T111" fmla="*/ 0 h 165"/>
                  <a:gd name="T112" fmla="*/ 0 w 154"/>
                  <a:gd name="T113" fmla="*/ 0 h 165"/>
                  <a:gd name="T114" fmla="*/ 0 w 154"/>
                  <a:gd name="T115" fmla="*/ 0 h 165"/>
                  <a:gd name="T116" fmla="*/ 0 w 154"/>
                  <a:gd name="T117" fmla="*/ 0 h 165"/>
                  <a:gd name="T118" fmla="*/ 0 w 154"/>
                  <a:gd name="T119" fmla="*/ 0 h 16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54" h="165">
                    <a:moveTo>
                      <a:pt x="151" y="163"/>
                    </a:moveTo>
                    <a:lnTo>
                      <a:pt x="151" y="163"/>
                    </a:lnTo>
                    <a:lnTo>
                      <a:pt x="150" y="159"/>
                    </a:lnTo>
                    <a:lnTo>
                      <a:pt x="151" y="158"/>
                    </a:lnTo>
                    <a:lnTo>
                      <a:pt x="151" y="150"/>
                    </a:lnTo>
                    <a:lnTo>
                      <a:pt x="150" y="147"/>
                    </a:lnTo>
                    <a:lnTo>
                      <a:pt x="147" y="145"/>
                    </a:lnTo>
                    <a:lnTo>
                      <a:pt x="146" y="142"/>
                    </a:lnTo>
                    <a:lnTo>
                      <a:pt x="146" y="140"/>
                    </a:lnTo>
                    <a:lnTo>
                      <a:pt x="146" y="138"/>
                    </a:lnTo>
                    <a:lnTo>
                      <a:pt x="147" y="138"/>
                    </a:lnTo>
                    <a:lnTo>
                      <a:pt x="150" y="140"/>
                    </a:lnTo>
                    <a:lnTo>
                      <a:pt x="151" y="140"/>
                    </a:lnTo>
                    <a:lnTo>
                      <a:pt x="153" y="138"/>
                    </a:lnTo>
                    <a:lnTo>
                      <a:pt x="153" y="136"/>
                    </a:lnTo>
                    <a:lnTo>
                      <a:pt x="151" y="130"/>
                    </a:lnTo>
                    <a:lnTo>
                      <a:pt x="149" y="127"/>
                    </a:lnTo>
                    <a:lnTo>
                      <a:pt x="147" y="125"/>
                    </a:lnTo>
                    <a:lnTo>
                      <a:pt x="146" y="123"/>
                    </a:lnTo>
                    <a:lnTo>
                      <a:pt x="147" y="121"/>
                    </a:lnTo>
                    <a:lnTo>
                      <a:pt x="150" y="123"/>
                    </a:lnTo>
                    <a:lnTo>
                      <a:pt x="151" y="123"/>
                    </a:lnTo>
                    <a:lnTo>
                      <a:pt x="153" y="123"/>
                    </a:lnTo>
                    <a:lnTo>
                      <a:pt x="153" y="121"/>
                    </a:lnTo>
                    <a:lnTo>
                      <a:pt x="153" y="118"/>
                    </a:lnTo>
                    <a:lnTo>
                      <a:pt x="151" y="114"/>
                    </a:lnTo>
                    <a:lnTo>
                      <a:pt x="150" y="112"/>
                    </a:lnTo>
                    <a:lnTo>
                      <a:pt x="145" y="114"/>
                    </a:lnTo>
                    <a:lnTo>
                      <a:pt x="141" y="112"/>
                    </a:lnTo>
                    <a:lnTo>
                      <a:pt x="137" y="110"/>
                    </a:lnTo>
                    <a:lnTo>
                      <a:pt x="133" y="107"/>
                    </a:lnTo>
                    <a:lnTo>
                      <a:pt x="132" y="102"/>
                    </a:lnTo>
                    <a:lnTo>
                      <a:pt x="128" y="92"/>
                    </a:lnTo>
                    <a:lnTo>
                      <a:pt x="125" y="86"/>
                    </a:lnTo>
                    <a:lnTo>
                      <a:pt x="120" y="81"/>
                    </a:lnTo>
                    <a:lnTo>
                      <a:pt x="116" y="79"/>
                    </a:lnTo>
                    <a:lnTo>
                      <a:pt x="114" y="79"/>
                    </a:lnTo>
                    <a:lnTo>
                      <a:pt x="112" y="79"/>
                    </a:lnTo>
                    <a:lnTo>
                      <a:pt x="112" y="77"/>
                    </a:lnTo>
                    <a:lnTo>
                      <a:pt x="114" y="77"/>
                    </a:lnTo>
                    <a:lnTo>
                      <a:pt x="121" y="77"/>
                    </a:lnTo>
                    <a:lnTo>
                      <a:pt x="129" y="80"/>
                    </a:lnTo>
                    <a:lnTo>
                      <a:pt x="136" y="81"/>
                    </a:lnTo>
                    <a:lnTo>
                      <a:pt x="141" y="83"/>
                    </a:lnTo>
                    <a:lnTo>
                      <a:pt x="146" y="81"/>
                    </a:lnTo>
                    <a:lnTo>
                      <a:pt x="151" y="79"/>
                    </a:lnTo>
                    <a:lnTo>
                      <a:pt x="154" y="76"/>
                    </a:lnTo>
                    <a:lnTo>
                      <a:pt x="154" y="71"/>
                    </a:lnTo>
                    <a:lnTo>
                      <a:pt x="154" y="64"/>
                    </a:lnTo>
                    <a:lnTo>
                      <a:pt x="151" y="59"/>
                    </a:lnTo>
                    <a:lnTo>
                      <a:pt x="147" y="55"/>
                    </a:lnTo>
                    <a:lnTo>
                      <a:pt x="144" y="51"/>
                    </a:lnTo>
                    <a:lnTo>
                      <a:pt x="142" y="51"/>
                    </a:lnTo>
                    <a:lnTo>
                      <a:pt x="141" y="53"/>
                    </a:lnTo>
                    <a:lnTo>
                      <a:pt x="141" y="54"/>
                    </a:lnTo>
                    <a:lnTo>
                      <a:pt x="140" y="57"/>
                    </a:lnTo>
                    <a:lnTo>
                      <a:pt x="138" y="55"/>
                    </a:lnTo>
                    <a:lnTo>
                      <a:pt x="137" y="53"/>
                    </a:lnTo>
                    <a:lnTo>
                      <a:pt x="134" y="48"/>
                    </a:lnTo>
                    <a:lnTo>
                      <a:pt x="131" y="45"/>
                    </a:lnTo>
                    <a:lnTo>
                      <a:pt x="128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1" y="44"/>
                    </a:lnTo>
                    <a:lnTo>
                      <a:pt x="123" y="45"/>
                    </a:lnTo>
                    <a:lnTo>
                      <a:pt x="124" y="49"/>
                    </a:lnTo>
                    <a:lnTo>
                      <a:pt x="124" y="50"/>
                    </a:lnTo>
                    <a:lnTo>
                      <a:pt x="121" y="49"/>
                    </a:lnTo>
                    <a:lnTo>
                      <a:pt x="119" y="46"/>
                    </a:lnTo>
                    <a:lnTo>
                      <a:pt x="116" y="42"/>
                    </a:lnTo>
                    <a:lnTo>
                      <a:pt x="114" y="40"/>
                    </a:lnTo>
                    <a:lnTo>
                      <a:pt x="110" y="37"/>
                    </a:lnTo>
                    <a:lnTo>
                      <a:pt x="105" y="35"/>
                    </a:lnTo>
                    <a:lnTo>
                      <a:pt x="103" y="33"/>
                    </a:lnTo>
                    <a:lnTo>
                      <a:pt x="102" y="35"/>
                    </a:lnTo>
                    <a:lnTo>
                      <a:pt x="103" y="36"/>
                    </a:lnTo>
                    <a:lnTo>
                      <a:pt x="105" y="40"/>
                    </a:lnTo>
                    <a:lnTo>
                      <a:pt x="103" y="41"/>
                    </a:lnTo>
                    <a:lnTo>
                      <a:pt x="101" y="40"/>
                    </a:lnTo>
                    <a:lnTo>
                      <a:pt x="97" y="35"/>
                    </a:lnTo>
                    <a:lnTo>
                      <a:pt x="94" y="29"/>
                    </a:lnTo>
                    <a:lnTo>
                      <a:pt x="94" y="26"/>
                    </a:lnTo>
                    <a:lnTo>
                      <a:pt x="96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7" y="13"/>
                    </a:lnTo>
                    <a:lnTo>
                      <a:pt x="112" y="14"/>
                    </a:lnTo>
                    <a:lnTo>
                      <a:pt x="119" y="16"/>
                    </a:lnTo>
                    <a:lnTo>
                      <a:pt x="128" y="22"/>
                    </a:lnTo>
                    <a:lnTo>
                      <a:pt x="132" y="24"/>
                    </a:lnTo>
                    <a:lnTo>
                      <a:pt x="137" y="24"/>
                    </a:lnTo>
                    <a:lnTo>
                      <a:pt x="142" y="24"/>
                    </a:lnTo>
                    <a:lnTo>
                      <a:pt x="144" y="23"/>
                    </a:lnTo>
                    <a:lnTo>
                      <a:pt x="145" y="22"/>
                    </a:lnTo>
                    <a:lnTo>
                      <a:pt x="144" y="20"/>
                    </a:lnTo>
                    <a:lnTo>
                      <a:pt x="136" y="19"/>
                    </a:lnTo>
                    <a:lnTo>
                      <a:pt x="127" y="14"/>
                    </a:lnTo>
                    <a:lnTo>
                      <a:pt x="120" y="11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8" y="11"/>
                    </a:lnTo>
                    <a:lnTo>
                      <a:pt x="134" y="14"/>
                    </a:lnTo>
                    <a:lnTo>
                      <a:pt x="141" y="16"/>
                    </a:lnTo>
                    <a:lnTo>
                      <a:pt x="146" y="16"/>
                    </a:lnTo>
                    <a:lnTo>
                      <a:pt x="149" y="16"/>
                    </a:lnTo>
                    <a:lnTo>
                      <a:pt x="150" y="15"/>
                    </a:lnTo>
                    <a:lnTo>
                      <a:pt x="151" y="14"/>
                    </a:lnTo>
                    <a:lnTo>
                      <a:pt x="151" y="11"/>
                    </a:lnTo>
                    <a:lnTo>
                      <a:pt x="150" y="6"/>
                    </a:lnTo>
                    <a:lnTo>
                      <a:pt x="147" y="2"/>
                    </a:lnTo>
                    <a:lnTo>
                      <a:pt x="146" y="4"/>
                    </a:lnTo>
                    <a:lnTo>
                      <a:pt x="146" y="5"/>
                    </a:lnTo>
                    <a:lnTo>
                      <a:pt x="146" y="7"/>
                    </a:lnTo>
                    <a:lnTo>
                      <a:pt x="146" y="10"/>
                    </a:lnTo>
                    <a:lnTo>
                      <a:pt x="144" y="11"/>
                    </a:lnTo>
                    <a:lnTo>
                      <a:pt x="141" y="11"/>
                    </a:lnTo>
                    <a:lnTo>
                      <a:pt x="129" y="7"/>
                    </a:lnTo>
                    <a:lnTo>
                      <a:pt x="119" y="4"/>
                    </a:lnTo>
                    <a:lnTo>
                      <a:pt x="111" y="4"/>
                    </a:lnTo>
                    <a:lnTo>
                      <a:pt x="107" y="4"/>
                    </a:lnTo>
                    <a:lnTo>
                      <a:pt x="102" y="5"/>
                    </a:lnTo>
                    <a:lnTo>
                      <a:pt x="98" y="7"/>
                    </a:lnTo>
                    <a:lnTo>
                      <a:pt x="94" y="9"/>
                    </a:lnTo>
                    <a:lnTo>
                      <a:pt x="92" y="13"/>
                    </a:lnTo>
                    <a:lnTo>
                      <a:pt x="90" y="16"/>
                    </a:lnTo>
                    <a:lnTo>
                      <a:pt x="89" y="20"/>
                    </a:lnTo>
                    <a:lnTo>
                      <a:pt x="88" y="24"/>
                    </a:lnTo>
                    <a:lnTo>
                      <a:pt x="89" y="29"/>
                    </a:lnTo>
                    <a:lnTo>
                      <a:pt x="90" y="33"/>
                    </a:lnTo>
                    <a:lnTo>
                      <a:pt x="92" y="37"/>
                    </a:lnTo>
                    <a:lnTo>
                      <a:pt x="96" y="41"/>
                    </a:lnTo>
                    <a:lnTo>
                      <a:pt x="101" y="45"/>
                    </a:lnTo>
                    <a:lnTo>
                      <a:pt x="106" y="49"/>
                    </a:lnTo>
                    <a:lnTo>
                      <a:pt x="121" y="55"/>
                    </a:lnTo>
                    <a:lnTo>
                      <a:pt x="136" y="59"/>
                    </a:lnTo>
                    <a:lnTo>
                      <a:pt x="144" y="63"/>
                    </a:lnTo>
                    <a:lnTo>
                      <a:pt x="146" y="67"/>
                    </a:lnTo>
                    <a:lnTo>
                      <a:pt x="147" y="71"/>
                    </a:lnTo>
                    <a:lnTo>
                      <a:pt x="147" y="73"/>
                    </a:lnTo>
                    <a:lnTo>
                      <a:pt x="145" y="75"/>
                    </a:lnTo>
                    <a:lnTo>
                      <a:pt x="144" y="76"/>
                    </a:lnTo>
                    <a:lnTo>
                      <a:pt x="140" y="77"/>
                    </a:lnTo>
                    <a:lnTo>
                      <a:pt x="136" y="76"/>
                    </a:lnTo>
                    <a:lnTo>
                      <a:pt x="124" y="73"/>
                    </a:lnTo>
                    <a:lnTo>
                      <a:pt x="114" y="72"/>
                    </a:lnTo>
                    <a:lnTo>
                      <a:pt x="103" y="72"/>
                    </a:lnTo>
                    <a:lnTo>
                      <a:pt x="92" y="72"/>
                    </a:lnTo>
                    <a:lnTo>
                      <a:pt x="84" y="73"/>
                    </a:lnTo>
                    <a:lnTo>
                      <a:pt x="76" y="77"/>
                    </a:lnTo>
                    <a:lnTo>
                      <a:pt x="70" y="83"/>
                    </a:lnTo>
                    <a:lnTo>
                      <a:pt x="67" y="84"/>
                    </a:lnTo>
                    <a:lnTo>
                      <a:pt x="64" y="85"/>
                    </a:lnTo>
                    <a:lnTo>
                      <a:pt x="63" y="85"/>
                    </a:lnTo>
                    <a:lnTo>
                      <a:pt x="61" y="84"/>
                    </a:lnTo>
                    <a:lnTo>
                      <a:pt x="58" y="85"/>
                    </a:lnTo>
                    <a:lnTo>
                      <a:pt x="55" y="88"/>
                    </a:lnTo>
                    <a:lnTo>
                      <a:pt x="53" y="92"/>
                    </a:lnTo>
                    <a:lnTo>
                      <a:pt x="51" y="93"/>
                    </a:lnTo>
                    <a:lnTo>
                      <a:pt x="49" y="92"/>
                    </a:lnTo>
                    <a:lnTo>
                      <a:pt x="46" y="88"/>
                    </a:lnTo>
                    <a:lnTo>
                      <a:pt x="44" y="83"/>
                    </a:lnTo>
                    <a:lnTo>
                      <a:pt x="40" y="80"/>
                    </a:lnTo>
                    <a:lnTo>
                      <a:pt x="39" y="79"/>
                    </a:lnTo>
                    <a:lnTo>
                      <a:pt x="40" y="76"/>
                    </a:lnTo>
                    <a:lnTo>
                      <a:pt x="41" y="75"/>
                    </a:lnTo>
                    <a:lnTo>
                      <a:pt x="42" y="72"/>
                    </a:lnTo>
                    <a:lnTo>
                      <a:pt x="42" y="71"/>
                    </a:lnTo>
                    <a:lnTo>
                      <a:pt x="44" y="70"/>
                    </a:lnTo>
                    <a:lnTo>
                      <a:pt x="45" y="71"/>
                    </a:lnTo>
                    <a:lnTo>
                      <a:pt x="45" y="75"/>
                    </a:lnTo>
                    <a:lnTo>
                      <a:pt x="46" y="80"/>
                    </a:lnTo>
                    <a:lnTo>
                      <a:pt x="48" y="84"/>
                    </a:lnTo>
                    <a:lnTo>
                      <a:pt x="50" y="84"/>
                    </a:lnTo>
                    <a:lnTo>
                      <a:pt x="51" y="84"/>
                    </a:lnTo>
                    <a:lnTo>
                      <a:pt x="53" y="81"/>
                    </a:lnTo>
                    <a:lnTo>
                      <a:pt x="54" y="76"/>
                    </a:lnTo>
                    <a:lnTo>
                      <a:pt x="55" y="72"/>
                    </a:lnTo>
                    <a:lnTo>
                      <a:pt x="55" y="71"/>
                    </a:lnTo>
                    <a:lnTo>
                      <a:pt x="57" y="72"/>
                    </a:lnTo>
                    <a:lnTo>
                      <a:pt x="58" y="75"/>
                    </a:lnTo>
                    <a:lnTo>
                      <a:pt x="61" y="77"/>
                    </a:lnTo>
                    <a:lnTo>
                      <a:pt x="62" y="79"/>
                    </a:lnTo>
                    <a:lnTo>
                      <a:pt x="63" y="79"/>
                    </a:lnTo>
                    <a:lnTo>
                      <a:pt x="64" y="77"/>
                    </a:lnTo>
                    <a:lnTo>
                      <a:pt x="64" y="75"/>
                    </a:lnTo>
                    <a:lnTo>
                      <a:pt x="64" y="72"/>
                    </a:lnTo>
                    <a:lnTo>
                      <a:pt x="64" y="70"/>
                    </a:lnTo>
                    <a:lnTo>
                      <a:pt x="64" y="68"/>
                    </a:lnTo>
                    <a:lnTo>
                      <a:pt x="64" y="67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68" y="70"/>
                    </a:lnTo>
                    <a:lnTo>
                      <a:pt x="70" y="71"/>
                    </a:lnTo>
                    <a:lnTo>
                      <a:pt x="72" y="71"/>
                    </a:lnTo>
                    <a:lnTo>
                      <a:pt x="74" y="71"/>
                    </a:lnTo>
                    <a:lnTo>
                      <a:pt x="74" y="70"/>
                    </a:lnTo>
                    <a:lnTo>
                      <a:pt x="72" y="66"/>
                    </a:lnTo>
                    <a:lnTo>
                      <a:pt x="71" y="63"/>
                    </a:lnTo>
                    <a:lnTo>
                      <a:pt x="70" y="61"/>
                    </a:lnTo>
                    <a:lnTo>
                      <a:pt x="67" y="59"/>
                    </a:lnTo>
                    <a:lnTo>
                      <a:pt x="66" y="59"/>
                    </a:lnTo>
                    <a:lnTo>
                      <a:pt x="63" y="61"/>
                    </a:lnTo>
                    <a:lnTo>
                      <a:pt x="62" y="61"/>
                    </a:lnTo>
                    <a:lnTo>
                      <a:pt x="63" y="58"/>
                    </a:lnTo>
                    <a:lnTo>
                      <a:pt x="64" y="53"/>
                    </a:lnTo>
                    <a:lnTo>
                      <a:pt x="66" y="49"/>
                    </a:lnTo>
                    <a:lnTo>
                      <a:pt x="67" y="40"/>
                    </a:lnTo>
                    <a:lnTo>
                      <a:pt x="68" y="32"/>
                    </a:lnTo>
                    <a:lnTo>
                      <a:pt x="70" y="27"/>
                    </a:lnTo>
                    <a:lnTo>
                      <a:pt x="71" y="26"/>
                    </a:lnTo>
                    <a:lnTo>
                      <a:pt x="72" y="28"/>
                    </a:lnTo>
                    <a:lnTo>
                      <a:pt x="72" y="31"/>
                    </a:lnTo>
                    <a:lnTo>
                      <a:pt x="72" y="35"/>
                    </a:lnTo>
                    <a:lnTo>
                      <a:pt x="75" y="32"/>
                    </a:lnTo>
                    <a:lnTo>
                      <a:pt x="77" y="29"/>
                    </a:lnTo>
                    <a:lnTo>
                      <a:pt x="77" y="24"/>
                    </a:lnTo>
                    <a:lnTo>
                      <a:pt x="77" y="22"/>
                    </a:lnTo>
                    <a:lnTo>
                      <a:pt x="76" y="20"/>
                    </a:lnTo>
                    <a:lnTo>
                      <a:pt x="74" y="19"/>
                    </a:lnTo>
                    <a:lnTo>
                      <a:pt x="71" y="18"/>
                    </a:lnTo>
                    <a:lnTo>
                      <a:pt x="70" y="16"/>
                    </a:lnTo>
                    <a:lnTo>
                      <a:pt x="70" y="15"/>
                    </a:lnTo>
                    <a:lnTo>
                      <a:pt x="70" y="13"/>
                    </a:lnTo>
                    <a:lnTo>
                      <a:pt x="70" y="10"/>
                    </a:lnTo>
                    <a:lnTo>
                      <a:pt x="68" y="9"/>
                    </a:lnTo>
                    <a:lnTo>
                      <a:pt x="67" y="7"/>
                    </a:lnTo>
                    <a:lnTo>
                      <a:pt x="66" y="7"/>
                    </a:lnTo>
                    <a:lnTo>
                      <a:pt x="61" y="13"/>
                    </a:lnTo>
                    <a:lnTo>
                      <a:pt x="58" y="14"/>
                    </a:lnTo>
                    <a:lnTo>
                      <a:pt x="57" y="14"/>
                    </a:lnTo>
                    <a:lnTo>
                      <a:pt x="58" y="11"/>
                    </a:lnTo>
                    <a:lnTo>
                      <a:pt x="58" y="10"/>
                    </a:lnTo>
                    <a:lnTo>
                      <a:pt x="57" y="5"/>
                    </a:lnTo>
                    <a:lnTo>
                      <a:pt x="51" y="0"/>
                    </a:lnTo>
                    <a:lnTo>
                      <a:pt x="51" y="2"/>
                    </a:lnTo>
                    <a:lnTo>
                      <a:pt x="50" y="4"/>
                    </a:lnTo>
                    <a:lnTo>
                      <a:pt x="48" y="6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1" y="10"/>
                    </a:lnTo>
                    <a:lnTo>
                      <a:pt x="39" y="7"/>
                    </a:lnTo>
                    <a:lnTo>
                      <a:pt x="37" y="6"/>
                    </a:lnTo>
                    <a:lnTo>
                      <a:pt x="36" y="10"/>
                    </a:lnTo>
                    <a:lnTo>
                      <a:pt x="35" y="15"/>
                    </a:lnTo>
                    <a:lnTo>
                      <a:pt x="35" y="16"/>
                    </a:lnTo>
                    <a:lnTo>
                      <a:pt x="35" y="19"/>
                    </a:lnTo>
                    <a:lnTo>
                      <a:pt x="33" y="19"/>
                    </a:lnTo>
                    <a:lnTo>
                      <a:pt x="32" y="18"/>
                    </a:lnTo>
                    <a:lnTo>
                      <a:pt x="29" y="18"/>
                    </a:lnTo>
                    <a:lnTo>
                      <a:pt x="28" y="18"/>
                    </a:lnTo>
                    <a:lnTo>
                      <a:pt x="27" y="19"/>
                    </a:lnTo>
                    <a:lnTo>
                      <a:pt x="26" y="23"/>
                    </a:lnTo>
                    <a:lnTo>
                      <a:pt x="26" y="27"/>
                    </a:lnTo>
                    <a:lnTo>
                      <a:pt x="28" y="31"/>
                    </a:lnTo>
                    <a:lnTo>
                      <a:pt x="29" y="35"/>
                    </a:lnTo>
                    <a:lnTo>
                      <a:pt x="32" y="35"/>
                    </a:lnTo>
                    <a:lnTo>
                      <a:pt x="32" y="32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7"/>
                    </a:lnTo>
                    <a:lnTo>
                      <a:pt x="35" y="29"/>
                    </a:lnTo>
                    <a:lnTo>
                      <a:pt x="36" y="36"/>
                    </a:lnTo>
                    <a:lnTo>
                      <a:pt x="37" y="44"/>
                    </a:lnTo>
                    <a:lnTo>
                      <a:pt x="40" y="50"/>
                    </a:lnTo>
                    <a:lnTo>
                      <a:pt x="42" y="57"/>
                    </a:lnTo>
                    <a:lnTo>
                      <a:pt x="45" y="59"/>
                    </a:lnTo>
                    <a:lnTo>
                      <a:pt x="44" y="61"/>
                    </a:lnTo>
                    <a:lnTo>
                      <a:pt x="42" y="61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7" y="59"/>
                    </a:lnTo>
                    <a:lnTo>
                      <a:pt x="36" y="62"/>
                    </a:lnTo>
                    <a:lnTo>
                      <a:pt x="36" y="73"/>
                    </a:lnTo>
                    <a:lnTo>
                      <a:pt x="36" y="84"/>
                    </a:lnTo>
                    <a:lnTo>
                      <a:pt x="39" y="94"/>
                    </a:lnTo>
                    <a:lnTo>
                      <a:pt x="42" y="103"/>
                    </a:lnTo>
                    <a:lnTo>
                      <a:pt x="44" y="107"/>
                    </a:lnTo>
                    <a:lnTo>
                      <a:pt x="42" y="112"/>
                    </a:lnTo>
                    <a:lnTo>
                      <a:pt x="40" y="118"/>
                    </a:lnTo>
                    <a:lnTo>
                      <a:pt x="37" y="123"/>
                    </a:lnTo>
                    <a:lnTo>
                      <a:pt x="32" y="129"/>
                    </a:lnTo>
                    <a:lnTo>
                      <a:pt x="22" y="140"/>
                    </a:lnTo>
                    <a:lnTo>
                      <a:pt x="15" y="145"/>
                    </a:lnTo>
                    <a:lnTo>
                      <a:pt x="9" y="149"/>
                    </a:lnTo>
                    <a:lnTo>
                      <a:pt x="5" y="151"/>
                    </a:lnTo>
                    <a:lnTo>
                      <a:pt x="1" y="154"/>
                    </a:lnTo>
                    <a:lnTo>
                      <a:pt x="0" y="158"/>
                    </a:lnTo>
                    <a:lnTo>
                      <a:pt x="0" y="164"/>
                    </a:lnTo>
                    <a:lnTo>
                      <a:pt x="5" y="162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3" y="155"/>
                    </a:lnTo>
                    <a:lnTo>
                      <a:pt x="14" y="154"/>
                    </a:lnTo>
                    <a:lnTo>
                      <a:pt x="16" y="152"/>
                    </a:lnTo>
                    <a:lnTo>
                      <a:pt x="20" y="150"/>
                    </a:lnTo>
                    <a:lnTo>
                      <a:pt x="22" y="147"/>
                    </a:lnTo>
                    <a:lnTo>
                      <a:pt x="23" y="149"/>
                    </a:lnTo>
                    <a:lnTo>
                      <a:pt x="20" y="154"/>
                    </a:lnTo>
                    <a:lnTo>
                      <a:pt x="20" y="155"/>
                    </a:lnTo>
                    <a:lnTo>
                      <a:pt x="22" y="159"/>
                    </a:lnTo>
                    <a:lnTo>
                      <a:pt x="26" y="163"/>
                    </a:lnTo>
                    <a:lnTo>
                      <a:pt x="27" y="162"/>
                    </a:lnTo>
                    <a:lnTo>
                      <a:pt x="28" y="156"/>
                    </a:lnTo>
                    <a:lnTo>
                      <a:pt x="32" y="151"/>
                    </a:lnTo>
                    <a:lnTo>
                      <a:pt x="32" y="149"/>
                    </a:lnTo>
                    <a:lnTo>
                      <a:pt x="33" y="143"/>
                    </a:lnTo>
                    <a:lnTo>
                      <a:pt x="33" y="138"/>
                    </a:lnTo>
                    <a:lnTo>
                      <a:pt x="32" y="137"/>
                    </a:lnTo>
                    <a:lnTo>
                      <a:pt x="33" y="136"/>
                    </a:lnTo>
                    <a:lnTo>
                      <a:pt x="35" y="137"/>
                    </a:lnTo>
                    <a:lnTo>
                      <a:pt x="36" y="140"/>
                    </a:lnTo>
                    <a:lnTo>
                      <a:pt x="37" y="141"/>
                    </a:lnTo>
                    <a:lnTo>
                      <a:pt x="40" y="140"/>
                    </a:lnTo>
                    <a:lnTo>
                      <a:pt x="44" y="134"/>
                    </a:lnTo>
                    <a:lnTo>
                      <a:pt x="44" y="130"/>
                    </a:lnTo>
                    <a:lnTo>
                      <a:pt x="44" y="125"/>
                    </a:lnTo>
                    <a:lnTo>
                      <a:pt x="44" y="124"/>
                    </a:lnTo>
                    <a:lnTo>
                      <a:pt x="45" y="123"/>
                    </a:lnTo>
                    <a:lnTo>
                      <a:pt x="46" y="124"/>
                    </a:lnTo>
                    <a:lnTo>
                      <a:pt x="48" y="128"/>
                    </a:lnTo>
                    <a:lnTo>
                      <a:pt x="48" y="129"/>
                    </a:lnTo>
                    <a:lnTo>
                      <a:pt x="49" y="129"/>
                    </a:lnTo>
                    <a:lnTo>
                      <a:pt x="51" y="129"/>
                    </a:lnTo>
                    <a:lnTo>
                      <a:pt x="53" y="127"/>
                    </a:lnTo>
                    <a:lnTo>
                      <a:pt x="54" y="123"/>
                    </a:lnTo>
                    <a:lnTo>
                      <a:pt x="55" y="119"/>
                    </a:lnTo>
                    <a:lnTo>
                      <a:pt x="55" y="115"/>
                    </a:lnTo>
                    <a:lnTo>
                      <a:pt x="57" y="114"/>
                    </a:lnTo>
                    <a:lnTo>
                      <a:pt x="58" y="114"/>
                    </a:lnTo>
                    <a:lnTo>
                      <a:pt x="58" y="116"/>
                    </a:lnTo>
                    <a:lnTo>
                      <a:pt x="59" y="118"/>
                    </a:lnTo>
                    <a:lnTo>
                      <a:pt x="62" y="116"/>
                    </a:lnTo>
                    <a:lnTo>
                      <a:pt x="63" y="114"/>
                    </a:lnTo>
                    <a:lnTo>
                      <a:pt x="63" y="112"/>
                    </a:lnTo>
                    <a:lnTo>
                      <a:pt x="62" y="110"/>
                    </a:lnTo>
                    <a:lnTo>
                      <a:pt x="61" y="108"/>
                    </a:lnTo>
                    <a:lnTo>
                      <a:pt x="61" y="106"/>
                    </a:lnTo>
                    <a:lnTo>
                      <a:pt x="61" y="102"/>
                    </a:lnTo>
                    <a:lnTo>
                      <a:pt x="64" y="95"/>
                    </a:lnTo>
                    <a:lnTo>
                      <a:pt x="67" y="92"/>
                    </a:lnTo>
                    <a:lnTo>
                      <a:pt x="68" y="90"/>
                    </a:lnTo>
                    <a:lnTo>
                      <a:pt x="70" y="92"/>
                    </a:lnTo>
                    <a:lnTo>
                      <a:pt x="70" y="93"/>
                    </a:lnTo>
                    <a:lnTo>
                      <a:pt x="68" y="95"/>
                    </a:lnTo>
                    <a:lnTo>
                      <a:pt x="70" y="97"/>
                    </a:lnTo>
                    <a:lnTo>
                      <a:pt x="72" y="95"/>
                    </a:lnTo>
                    <a:lnTo>
                      <a:pt x="77" y="93"/>
                    </a:lnTo>
                    <a:lnTo>
                      <a:pt x="83" y="92"/>
                    </a:lnTo>
                    <a:lnTo>
                      <a:pt x="86" y="92"/>
                    </a:lnTo>
                    <a:lnTo>
                      <a:pt x="89" y="92"/>
                    </a:lnTo>
                    <a:lnTo>
                      <a:pt x="93" y="92"/>
                    </a:lnTo>
                    <a:lnTo>
                      <a:pt x="96" y="92"/>
                    </a:lnTo>
                    <a:lnTo>
                      <a:pt x="97" y="89"/>
                    </a:lnTo>
                    <a:lnTo>
                      <a:pt x="96" y="86"/>
                    </a:lnTo>
                    <a:lnTo>
                      <a:pt x="94" y="84"/>
                    </a:lnTo>
                    <a:lnTo>
                      <a:pt x="93" y="83"/>
                    </a:lnTo>
                    <a:lnTo>
                      <a:pt x="93" y="81"/>
                    </a:lnTo>
                    <a:lnTo>
                      <a:pt x="94" y="81"/>
                    </a:lnTo>
                    <a:lnTo>
                      <a:pt x="97" y="83"/>
                    </a:lnTo>
                    <a:lnTo>
                      <a:pt x="101" y="88"/>
                    </a:lnTo>
                    <a:lnTo>
                      <a:pt x="109" y="102"/>
                    </a:lnTo>
                    <a:lnTo>
                      <a:pt x="116" y="111"/>
                    </a:lnTo>
                    <a:lnTo>
                      <a:pt x="123" y="116"/>
                    </a:lnTo>
                    <a:lnTo>
                      <a:pt x="129" y="119"/>
                    </a:lnTo>
                    <a:lnTo>
                      <a:pt x="136" y="121"/>
                    </a:lnTo>
                    <a:lnTo>
                      <a:pt x="140" y="124"/>
                    </a:lnTo>
                    <a:lnTo>
                      <a:pt x="142" y="127"/>
                    </a:lnTo>
                    <a:lnTo>
                      <a:pt x="142" y="130"/>
                    </a:lnTo>
                    <a:lnTo>
                      <a:pt x="141" y="136"/>
                    </a:lnTo>
                    <a:lnTo>
                      <a:pt x="137" y="143"/>
                    </a:lnTo>
                    <a:lnTo>
                      <a:pt x="131" y="155"/>
                    </a:lnTo>
                    <a:lnTo>
                      <a:pt x="128" y="159"/>
                    </a:lnTo>
                    <a:lnTo>
                      <a:pt x="128" y="164"/>
                    </a:lnTo>
                    <a:lnTo>
                      <a:pt x="128" y="165"/>
                    </a:lnTo>
                    <a:lnTo>
                      <a:pt x="129" y="164"/>
                    </a:lnTo>
                    <a:lnTo>
                      <a:pt x="133" y="164"/>
                    </a:lnTo>
                    <a:lnTo>
                      <a:pt x="137" y="163"/>
                    </a:lnTo>
                    <a:lnTo>
                      <a:pt x="138" y="162"/>
                    </a:lnTo>
                    <a:lnTo>
                      <a:pt x="140" y="159"/>
                    </a:lnTo>
                    <a:lnTo>
                      <a:pt x="138" y="155"/>
                    </a:lnTo>
                    <a:lnTo>
                      <a:pt x="138" y="154"/>
                    </a:lnTo>
                    <a:lnTo>
                      <a:pt x="140" y="151"/>
                    </a:lnTo>
                    <a:lnTo>
                      <a:pt x="141" y="151"/>
                    </a:lnTo>
                    <a:lnTo>
                      <a:pt x="142" y="151"/>
                    </a:lnTo>
                    <a:lnTo>
                      <a:pt x="145" y="158"/>
                    </a:lnTo>
                    <a:lnTo>
                      <a:pt x="147" y="160"/>
                    </a:lnTo>
                    <a:lnTo>
                      <a:pt x="151" y="16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" name="Freeform 342"/>
              <p:cNvSpPr>
                <a:spLocks/>
              </p:cNvSpPr>
              <p:nvPr userDrawn="1"/>
            </p:nvSpPr>
            <p:spPr bwMode="auto">
              <a:xfrm>
                <a:off x="253" y="172"/>
                <a:ext cx="51" cy="55"/>
              </a:xfrm>
              <a:custGeom>
                <a:avLst/>
                <a:gdLst>
                  <a:gd name="T0" fmla="*/ 0 w 154"/>
                  <a:gd name="T1" fmla="*/ 0 h 165"/>
                  <a:gd name="T2" fmla="*/ 0 w 154"/>
                  <a:gd name="T3" fmla="*/ 0 h 165"/>
                  <a:gd name="T4" fmla="*/ 0 w 154"/>
                  <a:gd name="T5" fmla="*/ 0 h 165"/>
                  <a:gd name="T6" fmla="*/ 0 w 154"/>
                  <a:gd name="T7" fmla="*/ 0 h 165"/>
                  <a:gd name="T8" fmla="*/ 0 w 154"/>
                  <a:gd name="T9" fmla="*/ 0 h 165"/>
                  <a:gd name="T10" fmla="*/ 0 w 154"/>
                  <a:gd name="T11" fmla="*/ 0 h 165"/>
                  <a:gd name="T12" fmla="*/ 0 w 154"/>
                  <a:gd name="T13" fmla="*/ 0 h 165"/>
                  <a:gd name="T14" fmla="*/ 0 w 154"/>
                  <a:gd name="T15" fmla="*/ 0 h 165"/>
                  <a:gd name="T16" fmla="*/ 0 w 154"/>
                  <a:gd name="T17" fmla="*/ 0 h 165"/>
                  <a:gd name="T18" fmla="*/ 0 w 154"/>
                  <a:gd name="T19" fmla="*/ 0 h 165"/>
                  <a:gd name="T20" fmla="*/ 0 w 154"/>
                  <a:gd name="T21" fmla="*/ 0 h 165"/>
                  <a:gd name="T22" fmla="*/ 0 w 154"/>
                  <a:gd name="T23" fmla="*/ 0 h 165"/>
                  <a:gd name="T24" fmla="*/ 0 w 154"/>
                  <a:gd name="T25" fmla="*/ 0 h 165"/>
                  <a:gd name="T26" fmla="*/ 0 w 154"/>
                  <a:gd name="T27" fmla="*/ 0 h 165"/>
                  <a:gd name="T28" fmla="*/ 0 w 154"/>
                  <a:gd name="T29" fmla="*/ 0 h 165"/>
                  <a:gd name="T30" fmla="*/ 0 w 154"/>
                  <a:gd name="T31" fmla="*/ 0 h 165"/>
                  <a:gd name="T32" fmla="*/ 0 w 154"/>
                  <a:gd name="T33" fmla="*/ 0 h 165"/>
                  <a:gd name="T34" fmla="*/ 0 w 154"/>
                  <a:gd name="T35" fmla="*/ 0 h 165"/>
                  <a:gd name="T36" fmla="*/ 0 w 154"/>
                  <a:gd name="T37" fmla="*/ 0 h 165"/>
                  <a:gd name="T38" fmla="*/ 0 w 154"/>
                  <a:gd name="T39" fmla="*/ 0 h 165"/>
                  <a:gd name="T40" fmla="*/ 0 w 154"/>
                  <a:gd name="T41" fmla="*/ 0 h 165"/>
                  <a:gd name="T42" fmla="*/ 0 w 154"/>
                  <a:gd name="T43" fmla="*/ 0 h 165"/>
                  <a:gd name="T44" fmla="*/ 0 w 154"/>
                  <a:gd name="T45" fmla="*/ 0 h 165"/>
                  <a:gd name="T46" fmla="*/ 0 w 154"/>
                  <a:gd name="T47" fmla="*/ 0 h 165"/>
                  <a:gd name="T48" fmla="*/ 0 w 154"/>
                  <a:gd name="T49" fmla="*/ 0 h 165"/>
                  <a:gd name="T50" fmla="*/ 0 w 154"/>
                  <a:gd name="T51" fmla="*/ 0 h 165"/>
                  <a:gd name="T52" fmla="*/ 0 w 154"/>
                  <a:gd name="T53" fmla="*/ 0 h 165"/>
                  <a:gd name="T54" fmla="*/ 0 w 154"/>
                  <a:gd name="T55" fmla="*/ 0 h 165"/>
                  <a:gd name="T56" fmla="*/ 0 w 154"/>
                  <a:gd name="T57" fmla="*/ 0 h 165"/>
                  <a:gd name="T58" fmla="*/ 0 w 154"/>
                  <a:gd name="T59" fmla="*/ 0 h 165"/>
                  <a:gd name="T60" fmla="*/ 0 w 154"/>
                  <a:gd name="T61" fmla="*/ 0 h 165"/>
                  <a:gd name="T62" fmla="*/ 0 w 154"/>
                  <a:gd name="T63" fmla="*/ 0 h 165"/>
                  <a:gd name="T64" fmla="*/ 0 w 154"/>
                  <a:gd name="T65" fmla="*/ 0 h 165"/>
                  <a:gd name="T66" fmla="*/ 0 w 154"/>
                  <a:gd name="T67" fmla="*/ 0 h 165"/>
                  <a:gd name="T68" fmla="*/ 0 w 154"/>
                  <a:gd name="T69" fmla="*/ 0 h 165"/>
                  <a:gd name="T70" fmla="*/ 0 w 154"/>
                  <a:gd name="T71" fmla="*/ 0 h 165"/>
                  <a:gd name="T72" fmla="*/ 0 w 154"/>
                  <a:gd name="T73" fmla="*/ 0 h 165"/>
                  <a:gd name="T74" fmla="*/ 0 w 154"/>
                  <a:gd name="T75" fmla="*/ 0 h 165"/>
                  <a:gd name="T76" fmla="*/ 0 w 154"/>
                  <a:gd name="T77" fmla="*/ 0 h 165"/>
                  <a:gd name="T78" fmla="*/ 0 w 154"/>
                  <a:gd name="T79" fmla="*/ 0 h 165"/>
                  <a:gd name="T80" fmla="*/ 0 w 154"/>
                  <a:gd name="T81" fmla="*/ 0 h 165"/>
                  <a:gd name="T82" fmla="*/ 0 w 154"/>
                  <a:gd name="T83" fmla="*/ 0 h 165"/>
                  <a:gd name="T84" fmla="*/ 0 w 154"/>
                  <a:gd name="T85" fmla="*/ 0 h 165"/>
                  <a:gd name="T86" fmla="*/ 0 w 154"/>
                  <a:gd name="T87" fmla="*/ 0 h 165"/>
                  <a:gd name="T88" fmla="*/ 0 w 154"/>
                  <a:gd name="T89" fmla="*/ 0 h 165"/>
                  <a:gd name="T90" fmla="*/ 0 w 154"/>
                  <a:gd name="T91" fmla="*/ 0 h 165"/>
                  <a:gd name="T92" fmla="*/ 0 w 154"/>
                  <a:gd name="T93" fmla="*/ 0 h 165"/>
                  <a:gd name="T94" fmla="*/ 0 w 154"/>
                  <a:gd name="T95" fmla="*/ 0 h 165"/>
                  <a:gd name="T96" fmla="*/ 0 w 154"/>
                  <a:gd name="T97" fmla="*/ 0 h 165"/>
                  <a:gd name="T98" fmla="*/ 0 w 154"/>
                  <a:gd name="T99" fmla="*/ 0 h 165"/>
                  <a:gd name="T100" fmla="*/ 0 w 154"/>
                  <a:gd name="T101" fmla="*/ 0 h 165"/>
                  <a:gd name="T102" fmla="*/ 0 w 154"/>
                  <a:gd name="T103" fmla="*/ 0 h 165"/>
                  <a:gd name="T104" fmla="*/ 0 w 154"/>
                  <a:gd name="T105" fmla="*/ 0 h 165"/>
                  <a:gd name="T106" fmla="*/ 0 w 154"/>
                  <a:gd name="T107" fmla="*/ 0 h 165"/>
                  <a:gd name="T108" fmla="*/ 0 w 154"/>
                  <a:gd name="T109" fmla="*/ 0 h 165"/>
                  <a:gd name="T110" fmla="*/ 0 w 154"/>
                  <a:gd name="T111" fmla="*/ 0 h 165"/>
                  <a:gd name="T112" fmla="*/ 0 w 154"/>
                  <a:gd name="T113" fmla="*/ 0 h 165"/>
                  <a:gd name="T114" fmla="*/ 0 w 154"/>
                  <a:gd name="T115" fmla="*/ 0 h 165"/>
                  <a:gd name="T116" fmla="*/ 0 w 154"/>
                  <a:gd name="T117" fmla="*/ 0 h 165"/>
                  <a:gd name="T118" fmla="*/ 0 w 154"/>
                  <a:gd name="T119" fmla="*/ 0 h 16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54" h="165">
                    <a:moveTo>
                      <a:pt x="151" y="163"/>
                    </a:moveTo>
                    <a:lnTo>
                      <a:pt x="151" y="163"/>
                    </a:lnTo>
                    <a:lnTo>
                      <a:pt x="150" y="159"/>
                    </a:lnTo>
                    <a:lnTo>
                      <a:pt x="151" y="158"/>
                    </a:lnTo>
                    <a:lnTo>
                      <a:pt x="151" y="150"/>
                    </a:lnTo>
                    <a:lnTo>
                      <a:pt x="150" y="147"/>
                    </a:lnTo>
                    <a:lnTo>
                      <a:pt x="147" y="145"/>
                    </a:lnTo>
                    <a:lnTo>
                      <a:pt x="146" y="142"/>
                    </a:lnTo>
                    <a:lnTo>
                      <a:pt x="146" y="140"/>
                    </a:lnTo>
                    <a:lnTo>
                      <a:pt x="146" y="138"/>
                    </a:lnTo>
                    <a:lnTo>
                      <a:pt x="147" y="138"/>
                    </a:lnTo>
                    <a:lnTo>
                      <a:pt x="150" y="140"/>
                    </a:lnTo>
                    <a:lnTo>
                      <a:pt x="151" y="140"/>
                    </a:lnTo>
                    <a:lnTo>
                      <a:pt x="153" y="138"/>
                    </a:lnTo>
                    <a:lnTo>
                      <a:pt x="153" y="136"/>
                    </a:lnTo>
                    <a:lnTo>
                      <a:pt x="151" y="130"/>
                    </a:lnTo>
                    <a:lnTo>
                      <a:pt x="149" y="127"/>
                    </a:lnTo>
                    <a:lnTo>
                      <a:pt x="147" y="125"/>
                    </a:lnTo>
                    <a:lnTo>
                      <a:pt x="146" y="123"/>
                    </a:lnTo>
                    <a:lnTo>
                      <a:pt x="147" y="121"/>
                    </a:lnTo>
                    <a:lnTo>
                      <a:pt x="150" y="123"/>
                    </a:lnTo>
                    <a:lnTo>
                      <a:pt x="151" y="123"/>
                    </a:lnTo>
                    <a:lnTo>
                      <a:pt x="153" y="123"/>
                    </a:lnTo>
                    <a:lnTo>
                      <a:pt x="153" y="121"/>
                    </a:lnTo>
                    <a:lnTo>
                      <a:pt x="153" y="118"/>
                    </a:lnTo>
                    <a:lnTo>
                      <a:pt x="151" y="114"/>
                    </a:lnTo>
                    <a:lnTo>
                      <a:pt x="150" y="112"/>
                    </a:lnTo>
                    <a:lnTo>
                      <a:pt x="145" y="114"/>
                    </a:lnTo>
                    <a:lnTo>
                      <a:pt x="141" y="112"/>
                    </a:lnTo>
                    <a:lnTo>
                      <a:pt x="137" y="110"/>
                    </a:lnTo>
                    <a:lnTo>
                      <a:pt x="133" y="107"/>
                    </a:lnTo>
                    <a:lnTo>
                      <a:pt x="132" y="102"/>
                    </a:lnTo>
                    <a:lnTo>
                      <a:pt x="128" y="92"/>
                    </a:lnTo>
                    <a:lnTo>
                      <a:pt x="125" y="86"/>
                    </a:lnTo>
                    <a:lnTo>
                      <a:pt x="120" y="81"/>
                    </a:lnTo>
                    <a:lnTo>
                      <a:pt x="116" y="79"/>
                    </a:lnTo>
                    <a:lnTo>
                      <a:pt x="114" y="79"/>
                    </a:lnTo>
                    <a:lnTo>
                      <a:pt x="112" y="79"/>
                    </a:lnTo>
                    <a:lnTo>
                      <a:pt x="112" y="77"/>
                    </a:lnTo>
                    <a:lnTo>
                      <a:pt x="114" y="77"/>
                    </a:lnTo>
                    <a:lnTo>
                      <a:pt x="121" y="77"/>
                    </a:lnTo>
                    <a:lnTo>
                      <a:pt x="129" y="80"/>
                    </a:lnTo>
                    <a:lnTo>
                      <a:pt x="136" y="81"/>
                    </a:lnTo>
                    <a:lnTo>
                      <a:pt x="141" y="83"/>
                    </a:lnTo>
                    <a:lnTo>
                      <a:pt x="146" y="81"/>
                    </a:lnTo>
                    <a:lnTo>
                      <a:pt x="151" y="79"/>
                    </a:lnTo>
                    <a:lnTo>
                      <a:pt x="154" y="76"/>
                    </a:lnTo>
                    <a:lnTo>
                      <a:pt x="154" y="71"/>
                    </a:lnTo>
                    <a:lnTo>
                      <a:pt x="154" y="64"/>
                    </a:lnTo>
                    <a:lnTo>
                      <a:pt x="151" y="59"/>
                    </a:lnTo>
                    <a:lnTo>
                      <a:pt x="147" y="55"/>
                    </a:lnTo>
                    <a:lnTo>
                      <a:pt x="144" y="51"/>
                    </a:lnTo>
                    <a:lnTo>
                      <a:pt x="142" y="51"/>
                    </a:lnTo>
                    <a:lnTo>
                      <a:pt x="141" y="53"/>
                    </a:lnTo>
                    <a:lnTo>
                      <a:pt x="141" y="54"/>
                    </a:lnTo>
                    <a:lnTo>
                      <a:pt x="140" y="57"/>
                    </a:lnTo>
                    <a:lnTo>
                      <a:pt x="138" y="55"/>
                    </a:lnTo>
                    <a:lnTo>
                      <a:pt x="137" y="53"/>
                    </a:lnTo>
                    <a:lnTo>
                      <a:pt x="134" y="48"/>
                    </a:lnTo>
                    <a:lnTo>
                      <a:pt x="131" y="45"/>
                    </a:lnTo>
                    <a:lnTo>
                      <a:pt x="128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1" y="44"/>
                    </a:lnTo>
                    <a:lnTo>
                      <a:pt x="123" y="45"/>
                    </a:lnTo>
                    <a:lnTo>
                      <a:pt x="124" y="49"/>
                    </a:lnTo>
                    <a:lnTo>
                      <a:pt x="124" y="50"/>
                    </a:lnTo>
                    <a:lnTo>
                      <a:pt x="121" y="49"/>
                    </a:lnTo>
                    <a:lnTo>
                      <a:pt x="119" y="46"/>
                    </a:lnTo>
                    <a:lnTo>
                      <a:pt x="116" y="42"/>
                    </a:lnTo>
                    <a:lnTo>
                      <a:pt x="114" y="40"/>
                    </a:lnTo>
                    <a:lnTo>
                      <a:pt x="110" y="37"/>
                    </a:lnTo>
                    <a:lnTo>
                      <a:pt x="105" y="35"/>
                    </a:lnTo>
                    <a:lnTo>
                      <a:pt x="103" y="33"/>
                    </a:lnTo>
                    <a:lnTo>
                      <a:pt x="102" y="35"/>
                    </a:lnTo>
                    <a:lnTo>
                      <a:pt x="103" y="36"/>
                    </a:lnTo>
                    <a:lnTo>
                      <a:pt x="105" y="40"/>
                    </a:lnTo>
                    <a:lnTo>
                      <a:pt x="103" y="41"/>
                    </a:lnTo>
                    <a:lnTo>
                      <a:pt x="101" y="40"/>
                    </a:lnTo>
                    <a:lnTo>
                      <a:pt x="97" y="35"/>
                    </a:lnTo>
                    <a:lnTo>
                      <a:pt x="94" y="29"/>
                    </a:lnTo>
                    <a:lnTo>
                      <a:pt x="94" y="26"/>
                    </a:lnTo>
                    <a:lnTo>
                      <a:pt x="96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7" y="13"/>
                    </a:lnTo>
                    <a:lnTo>
                      <a:pt x="112" y="14"/>
                    </a:lnTo>
                    <a:lnTo>
                      <a:pt x="119" y="16"/>
                    </a:lnTo>
                    <a:lnTo>
                      <a:pt x="128" y="22"/>
                    </a:lnTo>
                    <a:lnTo>
                      <a:pt x="132" y="24"/>
                    </a:lnTo>
                    <a:lnTo>
                      <a:pt x="137" y="24"/>
                    </a:lnTo>
                    <a:lnTo>
                      <a:pt x="142" y="24"/>
                    </a:lnTo>
                    <a:lnTo>
                      <a:pt x="144" y="23"/>
                    </a:lnTo>
                    <a:lnTo>
                      <a:pt x="145" y="22"/>
                    </a:lnTo>
                    <a:lnTo>
                      <a:pt x="144" y="20"/>
                    </a:lnTo>
                    <a:lnTo>
                      <a:pt x="136" y="19"/>
                    </a:lnTo>
                    <a:lnTo>
                      <a:pt x="127" y="14"/>
                    </a:lnTo>
                    <a:lnTo>
                      <a:pt x="120" y="11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8" y="11"/>
                    </a:lnTo>
                    <a:lnTo>
                      <a:pt x="134" y="14"/>
                    </a:lnTo>
                    <a:lnTo>
                      <a:pt x="141" y="16"/>
                    </a:lnTo>
                    <a:lnTo>
                      <a:pt x="146" y="16"/>
                    </a:lnTo>
                    <a:lnTo>
                      <a:pt x="149" y="16"/>
                    </a:lnTo>
                    <a:lnTo>
                      <a:pt x="150" y="15"/>
                    </a:lnTo>
                    <a:lnTo>
                      <a:pt x="151" y="14"/>
                    </a:lnTo>
                    <a:lnTo>
                      <a:pt x="151" y="11"/>
                    </a:lnTo>
                    <a:lnTo>
                      <a:pt x="150" y="6"/>
                    </a:lnTo>
                    <a:lnTo>
                      <a:pt x="147" y="2"/>
                    </a:lnTo>
                    <a:lnTo>
                      <a:pt x="146" y="4"/>
                    </a:lnTo>
                    <a:lnTo>
                      <a:pt x="146" y="5"/>
                    </a:lnTo>
                    <a:lnTo>
                      <a:pt x="146" y="7"/>
                    </a:lnTo>
                    <a:lnTo>
                      <a:pt x="146" y="10"/>
                    </a:lnTo>
                    <a:lnTo>
                      <a:pt x="144" y="11"/>
                    </a:lnTo>
                    <a:lnTo>
                      <a:pt x="141" y="11"/>
                    </a:lnTo>
                    <a:lnTo>
                      <a:pt x="129" y="7"/>
                    </a:lnTo>
                    <a:lnTo>
                      <a:pt x="119" y="4"/>
                    </a:lnTo>
                    <a:lnTo>
                      <a:pt x="111" y="4"/>
                    </a:lnTo>
                    <a:lnTo>
                      <a:pt x="107" y="4"/>
                    </a:lnTo>
                    <a:lnTo>
                      <a:pt x="102" y="5"/>
                    </a:lnTo>
                    <a:lnTo>
                      <a:pt x="98" y="7"/>
                    </a:lnTo>
                    <a:lnTo>
                      <a:pt x="94" y="9"/>
                    </a:lnTo>
                    <a:lnTo>
                      <a:pt x="92" y="13"/>
                    </a:lnTo>
                    <a:lnTo>
                      <a:pt x="90" y="16"/>
                    </a:lnTo>
                    <a:lnTo>
                      <a:pt x="89" y="20"/>
                    </a:lnTo>
                    <a:lnTo>
                      <a:pt x="88" y="24"/>
                    </a:lnTo>
                    <a:lnTo>
                      <a:pt x="89" y="29"/>
                    </a:lnTo>
                    <a:lnTo>
                      <a:pt x="90" y="33"/>
                    </a:lnTo>
                    <a:lnTo>
                      <a:pt x="92" y="37"/>
                    </a:lnTo>
                    <a:lnTo>
                      <a:pt x="96" y="41"/>
                    </a:lnTo>
                    <a:lnTo>
                      <a:pt x="101" y="45"/>
                    </a:lnTo>
                    <a:lnTo>
                      <a:pt x="106" y="49"/>
                    </a:lnTo>
                    <a:lnTo>
                      <a:pt x="121" y="55"/>
                    </a:lnTo>
                    <a:lnTo>
                      <a:pt x="136" y="59"/>
                    </a:lnTo>
                    <a:lnTo>
                      <a:pt x="144" y="63"/>
                    </a:lnTo>
                    <a:lnTo>
                      <a:pt x="146" y="67"/>
                    </a:lnTo>
                    <a:lnTo>
                      <a:pt x="147" y="71"/>
                    </a:lnTo>
                    <a:lnTo>
                      <a:pt x="147" y="73"/>
                    </a:lnTo>
                    <a:lnTo>
                      <a:pt x="145" y="75"/>
                    </a:lnTo>
                    <a:lnTo>
                      <a:pt x="144" y="76"/>
                    </a:lnTo>
                    <a:lnTo>
                      <a:pt x="140" y="77"/>
                    </a:lnTo>
                    <a:lnTo>
                      <a:pt x="136" y="76"/>
                    </a:lnTo>
                    <a:lnTo>
                      <a:pt x="124" y="73"/>
                    </a:lnTo>
                    <a:lnTo>
                      <a:pt x="114" y="72"/>
                    </a:lnTo>
                    <a:lnTo>
                      <a:pt x="103" y="72"/>
                    </a:lnTo>
                    <a:lnTo>
                      <a:pt x="92" y="72"/>
                    </a:lnTo>
                    <a:lnTo>
                      <a:pt x="84" y="73"/>
                    </a:lnTo>
                    <a:lnTo>
                      <a:pt x="76" y="77"/>
                    </a:lnTo>
                    <a:lnTo>
                      <a:pt x="70" y="83"/>
                    </a:lnTo>
                    <a:lnTo>
                      <a:pt x="67" y="84"/>
                    </a:lnTo>
                    <a:lnTo>
                      <a:pt x="64" y="85"/>
                    </a:lnTo>
                    <a:lnTo>
                      <a:pt x="63" y="85"/>
                    </a:lnTo>
                    <a:lnTo>
                      <a:pt x="61" y="84"/>
                    </a:lnTo>
                    <a:lnTo>
                      <a:pt x="58" y="85"/>
                    </a:lnTo>
                    <a:lnTo>
                      <a:pt x="55" y="88"/>
                    </a:lnTo>
                    <a:lnTo>
                      <a:pt x="53" y="92"/>
                    </a:lnTo>
                    <a:lnTo>
                      <a:pt x="51" y="93"/>
                    </a:lnTo>
                    <a:lnTo>
                      <a:pt x="49" y="92"/>
                    </a:lnTo>
                    <a:lnTo>
                      <a:pt x="46" y="88"/>
                    </a:lnTo>
                    <a:lnTo>
                      <a:pt x="44" y="83"/>
                    </a:lnTo>
                    <a:lnTo>
                      <a:pt x="40" y="80"/>
                    </a:lnTo>
                    <a:lnTo>
                      <a:pt x="39" y="79"/>
                    </a:lnTo>
                    <a:lnTo>
                      <a:pt x="40" y="76"/>
                    </a:lnTo>
                    <a:lnTo>
                      <a:pt x="41" y="75"/>
                    </a:lnTo>
                    <a:lnTo>
                      <a:pt x="42" y="72"/>
                    </a:lnTo>
                    <a:lnTo>
                      <a:pt x="42" y="71"/>
                    </a:lnTo>
                    <a:lnTo>
                      <a:pt x="44" y="70"/>
                    </a:lnTo>
                    <a:lnTo>
                      <a:pt x="45" y="71"/>
                    </a:lnTo>
                    <a:lnTo>
                      <a:pt x="45" y="75"/>
                    </a:lnTo>
                    <a:lnTo>
                      <a:pt x="46" y="80"/>
                    </a:lnTo>
                    <a:lnTo>
                      <a:pt x="48" y="84"/>
                    </a:lnTo>
                    <a:lnTo>
                      <a:pt x="50" y="84"/>
                    </a:lnTo>
                    <a:lnTo>
                      <a:pt x="51" y="84"/>
                    </a:lnTo>
                    <a:lnTo>
                      <a:pt x="53" y="81"/>
                    </a:lnTo>
                    <a:lnTo>
                      <a:pt x="54" y="76"/>
                    </a:lnTo>
                    <a:lnTo>
                      <a:pt x="55" y="72"/>
                    </a:lnTo>
                    <a:lnTo>
                      <a:pt x="55" y="71"/>
                    </a:lnTo>
                    <a:lnTo>
                      <a:pt x="57" y="72"/>
                    </a:lnTo>
                    <a:lnTo>
                      <a:pt x="58" y="75"/>
                    </a:lnTo>
                    <a:lnTo>
                      <a:pt x="61" y="77"/>
                    </a:lnTo>
                    <a:lnTo>
                      <a:pt x="62" y="79"/>
                    </a:lnTo>
                    <a:lnTo>
                      <a:pt x="63" y="79"/>
                    </a:lnTo>
                    <a:lnTo>
                      <a:pt x="64" y="77"/>
                    </a:lnTo>
                    <a:lnTo>
                      <a:pt x="64" y="75"/>
                    </a:lnTo>
                    <a:lnTo>
                      <a:pt x="64" y="72"/>
                    </a:lnTo>
                    <a:lnTo>
                      <a:pt x="64" y="70"/>
                    </a:lnTo>
                    <a:lnTo>
                      <a:pt x="64" y="68"/>
                    </a:lnTo>
                    <a:lnTo>
                      <a:pt x="64" y="67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68" y="70"/>
                    </a:lnTo>
                    <a:lnTo>
                      <a:pt x="70" y="71"/>
                    </a:lnTo>
                    <a:lnTo>
                      <a:pt x="72" y="71"/>
                    </a:lnTo>
                    <a:lnTo>
                      <a:pt x="74" y="71"/>
                    </a:lnTo>
                    <a:lnTo>
                      <a:pt x="74" y="70"/>
                    </a:lnTo>
                    <a:lnTo>
                      <a:pt x="72" y="66"/>
                    </a:lnTo>
                    <a:lnTo>
                      <a:pt x="71" y="63"/>
                    </a:lnTo>
                    <a:lnTo>
                      <a:pt x="70" y="61"/>
                    </a:lnTo>
                    <a:lnTo>
                      <a:pt x="67" y="59"/>
                    </a:lnTo>
                    <a:lnTo>
                      <a:pt x="66" y="59"/>
                    </a:lnTo>
                    <a:lnTo>
                      <a:pt x="63" y="61"/>
                    </a:lnTo>
                    <a:lnTo>
                      <a:pt x="62" y="61"/>
                    </a:lnTo>
                    <a:lnTo>
                      <a:pt x="63" y="58"/>
                    </a:lnTo>
                    <a:lnTo>
                      <a:pt x="64" y="53"/>
                    </a:lnTo>
                    <a:lnTo>
                      <a:pt x="66" y="49"/>
                    </a:lnTo>
                    <a:lnTo>
                      <a:pt x="67" y="40"/>
                    </a:lnTo>
                    <a:lnTo>
                      <a:pt x="68" y="32"/>
                    </a:lnTo>
                    <a:lnTo>
                      <a:pt x="70" y="27"/>
                    </a:lnTo>
                    <a:lnTo>
                      <a:pt x="71" y="26"/>
                    </a:lnTo>
                    <a:lnTo>
                      <a:pt x="72" y="28"/>
                    </a:lnTo>
                    <a:lnTo>
                      <a:pt x="72" y="31"/>
                    </a:lnTo>
                    <a:lnTo>
                      <a:pt x="72" y="35"/>
                    </a:lnTo>
                    <a:lnTo>
                      <a:pt x="75" y="32"/>
                    </a:lnTo>
                    <a:lnTo>
                      <a:pt x="77" y="29"/>
                    </a:lnTo>
                    <a:lnTo>
                      <a:pt x="77" y="24"/>
                    </a:lnTo>
                    <a:lnTo>
                      <a:pt x="77" y="22"/>
                    </a:lnTo>
                    <a:lnTo>
                      <a:pt x="76" y="20"/>
                    </a:lnTo>
                    <a:lnTo>
                      <a:pt x="74" y="19"/>
                    </a:lnTo>
                    <a:lnTo>
                      <a:pt x="71" y="18"/>
                    </a:lnTo>
                    <a:lnTo>
                      <a:pt x="70" y="16"/>
                    </a:lnTo>
                    <a:lnTo>
                      <a:pt x="70" y="15"/>
                    </a:lnTo>
                    <a:lnTo>
                      <a:pt x="70" y="13"/>
                    </a:lnTo>
                    <a:lnTo>
                      <a:pt x="70" y="10"/>
                    </a:lnTo>
                    <a:lnTo>
                      <a:pt x="68" y="9"/>
                    </a:lnTo>
                    <a:lnTo>
                      <a:pt x="67" y="7"/>
                    </a:lnTo>
                    <a:lnTo>
                      <a:pt x="66" y="7"/>
                    </a:lnTo>
                    <a:lnTo>
                      <a:pt x="61" y="13"/>
                    </a:lnTo>
                    <a:lnTo>
                      <a:pt x="58" y="14"/>
                    </a:lnTo>
                    <a:lnTo>
                      <a:pt x="57" y="14"/>
                    </a:lnTo>
                    <a:lnTo>
                      <a:pt x="58" y="11"/>
                    </a:lnTo>
                    <a:lnTo>
                      <a:pt x="58" y="10"/>
                    </a:lnTo>
                    <a:lnTo>
                      <a:pt x="57" y="5"/>
                    </a:lnTo>
                    <a:lnTo>
                      <a:pt x="51" y="0"/>
                    </a:lnTo>
                    <a:lnTo>
                      <a:pt x="51" y="2"/>
                    </a:lnTo>
                    <a:lnTo>
                      <a:pt x="50" y="4"/>
                    </a:lnTo>
                    <a:lnTo>
                      <a:pt x="48" y="6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1" y="10"/>
                    </a:lnTo>
                    <a:lnTo>
                      <a:pt x="39" y="7"/>
                    </a:lnTo>
                    <a:lnTo>
                      <a:pt x="37" y="6"/>
                    </a:lnTo>
                    <a:lnTo>
                      <a:pt x="36" y="10"/>
                    </a:lnTo>
                    <a:lnTo>
                      <a:pt x="35" y="15"/>
                    </a:lnTo>
                    <a:lnTo>
                      <a:pt x="35" y="16"/>
                    </a:lnTo>
                    <a:lnTo>
                      <a:pt x="35" y="19"/>
                    </a:lnTo>
                    <a:lnTo>
                      <a:pt x="33" y="19"/>
                    </a:lnTo>
                    <a:lnTo>
                      <a:pt x="32" y="18"/>
                    </a:lnTo>
                    <a:lnTo>
                      <a:pt x="29" y="18"/>
                    </a:lnTo>
                    <a:lnTo>
                      <a:pt x="28" y="18"/>
                    </a:lnTo>
                    <a:lnTo>
                      <a:pt x="27" y="19"/>
                    </a:lnTo>
                    <a:lnTo>
                      <a:pt x="26" y="23"/>
                    </a:lnTo>
                    <a:lnTo>
                      <a:pt x="26" y="27"/>
                    </a:lnTo>
                    <a:lnTo>
                      <a:pt x="28" y="31"/>
                    </a:lnTo>
                    <a:lnTo>
                      <a:pt x="29" y="35"/>
                    </a:lnTo>
                    <a:lnTo>
                      <a:pt x="32" y="35"/>
                    </a:lnTo>
                    <a:lnTo>
                      <a:pt x="32" y="32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7"/>
                    </a:lnTo>
                    <a:lnTo>
                      <a:pt x="35" y="29"/>
                    </a:lnTo>
                    <a:lnTo>
                      <a:pt x="36" y="36"/>
                    </a:lnTo>
                    <a:lnTo>
                      <a:pt x="37" y="44"/>
                    </a:lnTo>
                    <a:lnTo>
                      <a:pt x="40" y="50"/>
                    </a:lnTo>
                    <a:lnTo>
                      <a:pt x="42" y="57"/>
                    </a:lnTo>
                    <a:lnTo>
                      <a:pt x="45" y="59"/>
                    </a:lnTo>
                    <a:lnTo>
                      <a:pt x="44" y="61"/>
                    </a:lnTo>
                    <a:lnTo>
                      <a:pt x="42" y="61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7" y="59"/>
                    </a:lnTo>
                    <a:lnTo>
                      <a:pt x="36" y="62"/>
                    </a:lnTo>
                    <a:lnTo>
                      <a:pt x="36" y="73"/>
                    </a:lnTo>
                    <a:lnTo>
                      <a:pt x="36" y="84"/>
                    </a:lnTo>
                    <a:lnTo>
                      <a:pt x="39" y="94"/>
                    </a:lnTo>
                    <a:lnTo>
                      <a:pt x="42" y="103"/>
                    </a:lnTo>
                    <a:lnTo>
                      <a:pt x="44" y="107"/>
                    </a:lnTo>
                    <a:lnTo>
                      <a:pt x="42" y="112"/>
                    </a:lnTo>
                    <a:lnTo>
                      <a:pt x="40" y="118"/>
                    </a:lnTo>
                    <a:lnTo>
                      <a:pt x="37" y="123"/>
                    </a:lnTo>
                    <a:lnTo>
                      <a:pt x="32" y="129"/>
                    </a:lnTo>
                    <a:lnTo>
                      <a:pt x="22" y="140"/>
                    </a:lnTo>
                    <a:lnTo>
                      <a:pt x="15" y="145"/>
                    </a:lnTo>
                    <a:lnTo>
                      <a:pt x="9" y="149"/>
                    </a:lnTo>
                    <a:lnTo>
                      <a:pt x="5" y="151"/>
                    </a:lnTo>
                    <a:lnTo>
                      <a:pt x="1" y="154"/>
                    </a:lnTo>
                    <a:lnTo>
                      <a:pt x="0" y="158"/>
                    </a:lnTo>
                    <a:lnTo>
                      <a:pt x="0" y="164"/>
                    </a:lnTo>
                    <a:lnTo>
                      <a:pt x="5" y="162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3" y="155"/>
                    </a:lnTo>
                    <a:lnTo>
                      <a:pt x="14" y="154"/>
                    </a:lnTo>
                    <a:lnTo>
                      <a:pt x="16" y="152"/>
                    </a:lnTo>
                    <a:lnTo>
                      <a:pt x="20" y="150"/>
                    </a:lnTo>
                    <a:lnTo>
                      <a:pt x="22" y="147"/>
                    </a:lnTo>
                    <a:lnTo>
                      <a:pt x="23" y="149"/>
                    </a:lnTo>
                    <a:lnTo>
                      <a:pt x="20" y="154"/>
                    </a:lnTo>
                    <a:lnTo>
                      <a:pt x="20" y="155"/>
                    </a:lnTo>
                    <a:lnTo>
                      <a:pt x="22" y="159"/>
                    </a:lnTo>
                    <a:lnTo>
                      <a:pt x="26" y="163"/>
                    </a:lnTo>
                    <a:lnTo>
                      <a:pt x="27" y="162"/>
                    </a:lnTo>
                    <a:lnTo>
                      <a:pt x="28" y="156"/>
                    </a:lnTo>
                    <a:lnTo>
                      <a:pt x="32" y="151"/>
                    </a:lnTo>
                    <a:lnTo>
                      <a:pt x="32" y="149"/>
                    </a:lnTo>
                    <a:lnTo>
                      <a:pt x="33" y="143"/>
                    </a:lnTo>
                    <a:lnTo>
                      <a:pt x="33" y="138"/>
                    </a:lnTo>
                    <a:lnTo>
                      <a:pt x="32" y="137"/>
                    </a:lnTo>
                    <a:lnTo>
                      <a:pt x="33" y="136"/>
                    </a:lnTo>
                    <a:lnTo>
                      <a:pt x="35" y="137"/>
                    </a:lnTo>
                    <a:lnTo>
                      <a:pt x="36" y="140"/>
                    </a:lnTo>
                    <a:lnTo>
                      <a:pt x="37" y="141"/>
                    </a:lnTo>
                    <a:lnTo>
                      <a:pt x="40" y="140"/>
                    </a:lnTo>
                    <a:lnTo>
                      <a:pt x="44" y="134"/>
                    </a:lnTo>
                    <a:lnTo>
                      <a:pt x="44" y="130"/>
                    </a:lnTo>
                    <a:lnTo>
                      <a:pt x="44" y="125"/>
                    </a:lnTo>
                    <a:lnTo>
                      <a:pt x="44" y="124"/>
                    </a:lnTo>
                    <a:lnTo>
                      <a:pt x="45" y="123"/>
                    </a:lnTo>
                    <a:lnTo>
                      <a:pt x="46" y="124"/>
                    </a:lnTo>
                    <a:lnTo>
                      <a:pt x="48" y="128"/>
                    </a:lnTo>
                    <a:lnTo>
                      <a:pt x="48" y="129"/>
                    </a:lnTo>
                    <a:lnTo>
                      <a:pt x="49" y="129"/>
                    </a:lnTo>
                    <a:lnTo>
                      <a:pt x="51" y="129"/>
                    </a:lnTo>
                    <a:lnTo>
                      <a:pt x="53" y="127"/>
                    </a:lnTo>
                    <a:lnTo>
                      <a:pt x="54" y="123"/>
                    </a:lnTo>
                    <a:lnTo>
                      <a:pt x="55" y="119"/>
                    </a:lnTo>
                    <a:lnTo>
                      <a:pt x="55" y="115"/>
                    </a:lnTo>
                    <a:lnTo>
                      <a:pt x="57" y="114"/>
                    </a:lnTo>
                    <a:lnTo>
                      <a:pt x="58" y="114"/>
                    </a:lnTo>
                    <a:lnTo>
                      <a:pt x="58" y="116"/>
                    </a:lnTo>
                    <a:lnTo>
                      <a:pt x="59" y="118"/>
                    </a:lnTo>
                    <a:lnTo>
                      <a:pt x="62" y="116"/>
                    </a:lnTo>
                    <a:lnTo>
                      <a:pt x="63" y="114"/>
                    </a:lnTo>
                    <a:lnTo>
                      <a:pt x="63" y="112"/>
                    </a:lnTo>
                    <a:lnTo>
                      <a:pt x="62" y="110"/>
                    </a:lnTo>
                    <a:lnTo>
                      <a:pt x="61" y="108"/>
                    </a:lnTo>
                    <a:lnTo>
                      <a:pt x="61" y="106"/>
                    </a:lnTo>
                    <a:lnTo>
                      <a:pt x="61" y="102"/>
                    </a:lnTo>
                    <a:lnTo>
                      <a:pt x="64" y="95"/>
                    </a:lnTo>
                    <a:lnTo>
                      <a:pt x="67" y="92"/>
                    </a:lnTo>
                    <a:lnTo>
                      <a:pt x="68" y="90"/>
                    </a:lnTo>
                    <a:lnTo>
                      <a:pt x="70" y="92"/>
                    </a:lnTo>
                    <a:lnTo>
                      <a:pt x="70" y="93"/>
                    </a:lnTo>
                    <a:lnTo>
                      <a:pt x="68" y="95"/>
                    </a:lnTo>
                    <a:lnTo>
                      <a:pt x="70" y="97"/>
                    </a:lnTo>
                    <a:lnTo>
                      <a:pt x="72" y="95"/>
                    </a:lnTo>
                    <a:lnTo>
                      <a:pt x="77" y="93"/>
                    </a:lnTo>
                    <a:lnTo>
                      <a:pt x="83" y="92"/>
                    </a:lnTo>
                    <a:lnTo>
                      <a:pt x="86" y="92"/>
                    </a:lnTo>
                    <a:lnTo>
                      <a:pt x="89" y="92"/>
                    </a:lnTo>
                    <a:lnTo>
                      <a:pt x="93" y="92"/>
                    </a:lnTo>
                    <a:lnTo>
                      <a:pt x="96" y="92"/>
                    </a:lnTo>
                    <a:lnTo>
                      <a:pt x="97" y="89"/>
                    </a:lnTo>
                    <a:lnTo>
                      <a:pt x="96" y="86"/>
                    </a:lnTo>
                    <a:lnTo>
                      <a:pt x="94" y="84"/>
                    </a:lnTo>
                    <a:lnTo>
                      <a:pt x="93" y="83"/>
                    </a:lnTo>
                    <a:lnTo>
                      <a:pt x="93" y="81"/>
                    </a:lnTo>
                    <a:lnTo>
                      <a:pt x="94" y="81"/>
                    </a:lnTo>
                    <a:lnTo>
                      <a:pt x="97" y="83"/>
                    </a:lnTo>
                    <a:lnTo>
                      <a:pt x="101" y="88"/>
                    </a:lnTo>
                    <a:lnTo>
                      <a:pt x="109" y="102"/>
                    </a:lnTo>
                    <a:lnTo>
                      <a:pt x="116" y="111"/>
                    </a:lnTo>
                    <a:lnTo>
                      <a:pt x="123" y="116"/>
                    </a:lnTo>
                    <a:lnTo>
                      <a:pt x="129" y="119"/>
                    </a:lnTo>
                    <a:lnTo>
                      <a:pt x="136" y="121"/>
                    </a:lnTo>
                    <a:lnTo>
                      <a:pt x="140" y="124"/>
                    </a:lnTo>
                    <a:lnTo>
                      <a:pt x="142" y="127"/>
                    </a:lnTo>
                    <a:lnTo>
                      <a:pt x="142" y="130"/>
                    </a:lnTo>
                    <a:lnTo>
                      <a:pt x="141" y="136"/>
                    </a:lnTo>
                    <a:lnTo>
                      <a:pt x="137" y="143"/>
                    </a:lnTo>
                    <a:lnTo>
                      <a:pt x="131" y="155"/>
                    </a:lnTo>
                    <a:lnTo>
                      <a:pt x="128" y="159"/>
                    </a:lnTo>
                    <a:lnTo>
                      <a:pt x="128" y="164"/>
                    </a:lnTo>
                    <a:lnTo>
                      <a:pt x="128" y="165"/>
                    </a:lnTo>
                    <a:lnTo>
                      <a:pt x="129" y="164"/>
                    </a:lnTo>
                    <a:lnTo>
                      <a:pt x="133" y="164"/>
                    </a:lnTo>
                    <a:lnTo>
                      <a:pt x="137" y="163"/>
                    </a:lnTo>
                    <a:lnTo>
                      <a:pt x="138" y="162"/>
                    </a:lnTo>
                    <a:lnTo>
                      <a:pt x="140" y="159"/>
                    </a:lnTo>
                    <a:lnTo>
                      <a:pt x="138" y="155"/>
                    </a:lnTo>
                    <a:lnTo>
                      <a:pt x="138" y="154"/>
                    </a:lnTo>
                    <a:lnTo>
                      <a:pt x="140" y="151"/>
                    </a:lnTo>
                    <a:lnTo>
                      <a:pt x="141" y="151"/>
                    </a:lnTo>
                    <a:lnTo>
                      <a:pt x="142" y="151"/>
                    </a:lnTo>
                    <a:lnTo>
                      <a:pt x="145" y="158"/>
                    </a:lnTo>
                    <a:lnTo>
                      <a:pt x="147" y="160"/>
                    </a:lnTo>
                    <a:lnTo>
                      <a:pt x="151" y="16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" name="Freeform 343"/>
              <p:cNvSpPr>
                <a:spLocks/>
              </p:cNvSpPr>
              <p:nvPr userDrawn="1"/>
            </p:nvSpPr>
            <p:spPr bwMode="auto">
              <a:xfrm>
                <a:off x="256" y="185"/>
                <a:ext cx="3" cy="5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w 7"/>
                  <a:gd name="T11" fmla="*/ 0 h 16"/>
                  <a:gd name="T12" fmla="*/ 0 w 7"/>
                  <a:gd name="T13" fmla="*/ 0 h 16"/>
                  <a:gd name="T14" fmla="*/ 0 w 7"/>
                  <a:gd name="T15" fmla="*/ 0 h 16"/>
                  <a:gd name="T16" fmla="*/ 0 w 7"/>
                  <a:gd name="T17" fmla="*/ 0 h 16"/>
                  <a:gd name="T18" fmla="*/ 0 w 7"/>
                  <a:gd name="T19" fmla="*/ 0 h 16"/>
                  <a:gd name="T20" fmla="*/ 0 w 7"/>
                  <a:gd name="T21" fmla="*/ 0 h 16"/>
                  <a:gd name="T22" fmla="*/ 0 w 7"/>
                  <a:gd name="T23" fmla="*/ 0 h 16"/>
                  <a:gd name="T24" fmla="*/ 0 w 7"/>
                  <a:gd name="T25" fmla="*/ 0 h 16"/>
                  <a:gd name="T26" fmla="*/ 0 w 7"/>
                  <a:gd name="T27" fmla="*/ 0 h 16"/>
                  <a:gd name="T28" fmla="*/ 0 w 7"/>
                  <a:gd name="T29" fmla="*/ 0 h 16"/>
                  <a:gd name="T30" fmla="*/ 0 w 7"/>
                  <a:gd name="T31" fmla="*/ 0 h 16"/>
                  <a:gd name="T32" fmla="*/ 0 w 7"/>
                  <a:gd name="T33" fmla="*/ 0 h 16"/>
                  <a:gd name="T34" fmla="*/ 0 w 7"/>
                  <a:gd name="T35" fmla="*/ 0 h 16"/>
                  <a:gd name="T36" fmla="*/ 0 w 7"/>
                  <a:gd name="T37" fmla="*/ 0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16">
                    <a:moveTo>
                      <a:pt x="0" y="8"/>
                    </a:moveTo>
                    <a:lnTo>
                      <a:pt x="0" y="11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2" y="16"/>
                    </a:lnTo>
                    <a:lnTo>
                      <a:pt x="4" y="15"/>
                    </a:lnTo>
                    <a:lnTo>
                      <a:pt x="5" y="12"/>
                    </a:lnTo>
                    <a:lnTo>
                      <a:pt x="7" y="7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2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" name="Freeform 344"/>
              <p:cNvSpPr>
                <a:spLocks/>
              </p:cNvSpPr>
              <p:nvPr userDrawn="1"/>
            </p:nvSpPr>
            <p:spPr bwMode="auto">
              <a:xfrm>
                <a:off x="256" y="185"/>
                <a:ext cx="3" cy="5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w 7"/>
                  <a:gd name="T11" fmla="*/ 0 h 16"/>
                  <a:gd name="T12" fmla="*/ 0 w 7"/>
                  <a:gd name="T13" fmla="*/ 0 h 16"/>
                  <a:gd name="T14" fmla="*/ 0 w 7"/>
                  <a:gd name="T15" fmla="*/ 0 h 16"/>
                  <a:gd name="T16" fmla="*/ 0 w 7"/>
                  <a:gd name="T17" fmla="*/ 0 h 16"/>
                  <a:gd name="T18" fmla="*/ 0 w 7"/>
                  <a:gd name="T19" fmla="*/ 0 h 16"/>
                  <a:gd name="T20" fmla="*/ 0 w 7"/>
                  <a:gd name="T21" fmla="*/ 0 h 16"/>
                  <a:gd name="T22" fmla="*/ 0 w 7"/>
                  <a:gd name="T23" fmla="*/ 0 h 16"/>
                  <a:gd name="T24" fmla="*/ 0 w 7"/>
                  <a:gd name="T25" fmla="*/ 0 h 16"/>
                  <a:gd name="T26" fmla="*/ 0 w 7"/>
                  <a:gd name="T27" fmla="*/ 0 h 16"/>
                  <a:gd name="T28" fmla="*/ 0 w 7"/>
                  <a:gd name="T29" fmla="*/ 0 h 16"/>
                  <a:gd name="T30" fmla="*/ 0 w 7"/>
                  <a:gd name="T31" fmla="*/ 0 h 16"/>
                  <a:gd name="T32" fmla="*/ 0 w 7"/>
                  <a:gd name="T33" fmla="*/ 0 h 16"/>
                  <a:gd name="T34" fmla="*/ 0 w 7"/>
                  <a:gd name="T35" fmla="*/ 0 h 16"/>
                  <a:gd name="T36" fmla="*/ 0 w 7"/>
                  <a:gd name="T37" fmla="*/ 0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16">
                    <a:moveTo>
                      <a:pt x="0" y="8"/>
                    </a:moveTo>
                    <a:lnTo>
                      <a:pt x="0" y="11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2" y="16"/>
                    </a:lnTo>
                    <a:lnTo>
                      <a:pt x="4" y="15"/>
                    </a:lnTo>
                    <a:lnTo>
                      <a:pt x="5" y="12"/>
                    </a:lnTo>
                    <a:lnTo>
                      <a:pt x="7" y="7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2" y="3"/>
                    </a:lnTo>
                    <a:lnTo>
                      <a:pt x="0" y="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" name="Freeform 345"/>
              <p:cNvSpPr>
                <a:spLocks/>
              </p:cNvSpPr>
              <p:nvPr userDrawn="1"/>
            </p:nvSpPr>
            <p:spPr bwMode="auto">
              <a:xfrm>
                <a:off x="249" y="177"/>
                <a:ext cx="15" cy="32"/>
              </a:xfrm>
              <a:custGeom>
                <a:avLst/>
                <a:gdLst>
                  <a:gd name="T0" fmla="*/ 0 w 47"/>
                  <a:gd name="T1" fmla="*/ 0 h 97"/>
                  <a:gd name="T2" fmla="*/ 0 w 47"/>
                  <a:gd name="T3" fmla="*/ 0 h 97"/>
                  <a:gd name="T4" fmla="*/ 0 w 47"/>
                  <a:gd name="T5" fmla="*/ 0 h 97"/>
                  <a:gd name="T6" fmla="*/ 0 w 47"/>
                  <a:gd name="T7" fmla="*/ 0 h 97"/>
                  <a:gd name="T8" fmla="*/ 0 w 47"/>
                  <a:gd name="T9" fmla="*/ 0 h 97"/>
                  <a:gd name="T10" fmla="*/ 0 w 47"/>
                  <a:gd name="T11" fmla="*/ 0 h 97"/>
                  <a:gd name="T12" fmla="*/ 0 w 47"/>
                  <a:gd name="T13" fmla="*/ 0 h 97"/>
                  <a:gd name="T14" fmla="*/ 0 w 47"/>
                  <a:gd name="T15" fmla="*/ 0 h 97"/>
                  <a:gd name="T16" fmla="*/ 0 w 47"/>
                  <a:gd name="T17" fmla="*/ 0 h 97"/>
                  <a:gd name="T18" fmla="*/ 0 w 47"/>
                  <a:gd name="T19" fmla="*/ 0 h 97"/>
                  <a:gd name="T20" fmla="*/ 0 w 47"/>
                  <a:gd name="T21" fmla="*/ 0 h 97"/>
                  <a:gd name="T22" fmla="*/ 0 w 47"/>
                  <a:gd name="T23" fmla="*/ 0 h 97"/>
                  <a:gd name="T24" fmla="*/ 0 w 47"/>
                  <a:gd name="T25" fmla="*/ 0 h 97"/>
                  <a:gd name="T26" fmla="*/ 0 w 47"/>
                  <a:gd name="T27" fmla="*/ 0 h 97"/>
                  <a:gd name="T28" fmla="*/ 0 w 47"/>
                  <a:gd name="T29" fmla="*/ 0 h 97"/>
                  <a:gd name="T30" fmla="*/ 0 w 47"/>
                  <a:gd name="T31" fmla="*/ 0 h 97"/>
                  <a:gd name="T32" fmla="*/ 0 w 47"/>
                  <a:gd name="T33" fmla="*/ 0 h 97"/>
                  <a:gd name="T34" fmla="*/ 0 w 47"/>
                  <a:gd name="T35" fmla="*/ 0 h 97"/>
                  <a:gd name="T36" fmla="*/ 0 w 47"/>
                  <a:gd name="T37" fmla="*/ 0 h 97"/>
                  <a:gd name="T38" fmla="*/ 0 w 47"/>
                  <a:gd name="T39" fmla="*/ 0 h 97"/>
                  <a:gd name="T40" fmla="*/ 0 w 47"/>
                  <a:gd name="T41" fmla="*/ 0 h 97"/>
                  <a:gd name="T42" fmla="*/ 0 w 47"/>
                  <a:gd name="T43" fmla="*/ 0 h 97"/>
                  <a:gd name="T44" fmla="*/ 0 w 47"/>
                  <a:gd name="T45" fmla="*/ 0 h 97"/>
                  <a:gd name="T46" fmla="*/ 0 w 47"/>
                  <a:gd name="T47" fmla="*/ 0 h 97"/>
                  <a:gd name="T48" fmla="*/ 0 w 47"/>
                  <a:gd name="T49" fmla="*/ 0 h 97"/>
                  <a:gd name="T50" fmla="*/ 0 w 47"/>
                  <a:gd name="T51" fmla="*/ 0 h 97"/>
                  <a:gd name="T52" fmla="*/ 0 w 47"/>
                  <a:gd name="T53" fmla="*/ 0 h 97"/>
                  <a:gd name="T54" fmla="*/ 0 w 47"/>
                  <a:gd name="T55" fmla="*/ 0 h 97"/>
                  <a:gd name="T56" fmla="*/ 0 w 47"/>
                  <a:gd name="T57" fmla="*/ 0 h 97"/>
                  <a:gd name="T58" fmla="*/ 0 w 47"/>
                  <a:gd name="T59" fmla="*/ 0 h 97"/>
                  <a:gd name="T60" fmla="*/ 0 w 47"/>
                  <a:gd name="T61" fmla="*/ 0 h 97"/>
                  <a:gd name="T62" fmla="*/ 0 w 47"/>
                  <a:gd name="T63" fmla="*/ 0 h 97"/>
                  <a:gd name="T64" fmla="*/ 0 w 47"/>
                  <a:gd name="T65" fmla="*/ 0 h 97"/>
                  <a:gd name="T66" fmla="*/ 0 w 47"/>
                  <a:gd name="T67" fmla="*/ 0 h 97"/>
                  <a:gd name="T68" fmla="*/ 0 w 47"/>
                  <a:gd name="T69" fmla="*/ 0 h 97"/>
                  <a:gd name="T70" fmla="*/ 0 w 47"/>
                  <a:gd name="T71" fmla="*/ 0 h 97"/>
                  <a:gd name="T72" fmla="*/ 0 w 47"/>
                  <a:gd name="T73" fmla="*/ 0 h 97"/>
                  <a:gd name="T74" fmla="*/ 0 w 47"/>
                  <a:gd name="T75" fmla="*/ 0 h 97"/>
                  <a:gd name="T76" fmla="*/ 0 w 47"/>
                  <a:gd name="T77" fmla="*/ 0 h 97"/>
                  <a:gd name="T78" fmla="*/ 0 w 47"/>
                  <a:gd name="T79" fmla="*/ 0 h 97"/>
                  <a:gd name="T80" fmla="*/ 0 w 47"/>
                  <a:gd name="T81" fmla="*/ 0 h 97"/>
                  <a:gd name="T82" fmla="*/ 0 w 47"/>
                  <a:gd name="T83" fmla="*/ 0 h 97"/>
                  <a:gd name="T84" fmla="*/ 0 w 47"/>
                  <a:gd name="T85" fmla="*/ 0 h 97"/>
                  <a:gd name="T86" fmla="*/ 0 w 47"/>
                  <a:gd name="T87" fmla="*/ 0 h 97"/>
                  <a:gd name="T88" fmla="*/ 0 w 47"/>
                  <a:gd name="T89" fmla="*/ 0 h 97"/>
                  <a:gd name="T90" fmla="*/ 0 w 47"/>
                  <a:gd name="T91" fmla="*/ 0 h 97"/>
                  <a:gd name="T92" fmla="*/ 0 w 47"/>
                  <a:gd name="T93" fmla="*/ 0 h 97"/>
                  <a:gd name="T94" fmla="*/ 0 w 47"/>
                  <a:gd name="T95" fmla="*/ 0 h 97"/>
                  <a:gd name="T96" fmla="*/ 0 w 47"/>
                  <a:gd name="T97" fmla="*/ 0 h 97"/>
                  <a:gd name="T98" fmla="*/ 0 w 47"/>
                  <a:gd name="T99" fmla="*/ 0 h 97"/>
                  <a:gd name="T100" fmla="*/ 0 w 47"/>
                  <a:gd name="T101" fmla="*/ 0 h 97"/>
                  <a:gd name="T102" fmla="*/ 0 w 47"/>
                  <a:gd name="T103" fmla="*/ 0 h 97"/>
                  <a:gd name="T104" fmla="*/ 0 w 47"/>
                  <a:gd name="T105" fmla="*/ 0 h 97"/>
                  <a:gd name="T106" fmla="*/ 0 w 47"/>
                  <a:gd name="T107" fmla="*/ 0 h 97"/>
                  <a:gd name="T108" fmla="*/ 0 w 47"/>
                  <a:gd name="T109" fmla="*/ 0 h 97"/>
                  <a:gd name="T110" fmla="*/ 0 w 47"/>
                  <a:gd name="T111" fmla="*/ 0 h 97"/>
                  <a:gd name="T112" fmla="*/ 0 w 47"/>
                  <a:gd name="T113" fmla="*/ 0 h 97"/>
                  <a:gd name="T114" fmla="*/ 0 w 47"/>
                  <a:gd name="T115" fmla="*/ 0 h 97"/>
                  <a:gd name="T116" fmla="*/ 0 w 47"/>
                  <a:gd name="T117" fmla="*/ 0 h 97"/>
                  <a:gd name="T118" fmla="*/ 0 w 47"/>
                  <a:gd name="T119" fmla="*/ 0 h 97"/>
                  <a:gd name="T120" fmla="*/ 0 w 47"/>
                  <a:gd name="T121" fmla="*/ 0 h 9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7" h="97">
                    <a:moveTo>
                      <a:pt x="10" y="0"/>
                    </a:moveTo>
                    <a:lnTo>
                      <a:pt x="10" y="1"/>
                    </a:lnTo>
                    <a:lnTo>
                      <a:pt x="9" y="9"/>
                    </a:lnTo>
                    <a:lnTo>
                      <a:pt x="8" y="13"/>
                    </a:lnTo>
                    <a:lnTo>
                      <a:pt x="8" y="15"/>
                    </a:lnTo>
                    <a:lnTo>
                      <a:pt x="8" y="19"/>
                    </a:lnTo>
                    <a:lnTo>
                      <a:pt x="10" y="20"/>
                    </a:lnTo>
                    <a:lnTo>
                      <a:pt x="13" y="22"/>
                    </a:lnTo>
                    <a:lnTo>
                      <a:pt x="13" y="24"/>
                    </a:lnTo>
                    <a:lnTo>
                      <a:pt x="13" y="28"/>
                    </a:lnTo>
                    <a:lnTo>
                      <a:pt x="14" y="33"/>
                    </a:lnTo>
                    <a:lnTo>
                      <a:pt x="13" y="35"/>
                    </a:lnTo>
                    <a:lnTo>
                      <a:pt x="12" y="33"/>
                    </a:lnTo>
                    <a:lnTo>
                      <a:pt x="10" y="31"/>
                    </a:lnTo>
                    <a:lnTo>
                      <a:pt x="8" y="27"/>
                    </a:lnTo>
                    <a:lnTo>
                      <a:pt x="5" y="25"/>
                    </a:lnTo>
                    <a:lnTo>
                      <a:pt x="0" y="27"/>
                    </a:lnTo>
                    <a:lnTo>
                      <a:pt x="5" y="36"/>
                    </a:lnTo>
                    <a:lnTo>
                      <a:pt x="8" y="41"/>
                    </a:lnTo>
                    <a:lnTo>
                      <a:pt x="13" y="45"/>
                    </a:lnTo>
                    <a:lnTo>
                      <a:pt x="14" y="46"/>
                    </a:lnTo>
                    <a:lnTo>
                      <a:pt x="14" y="48"/>
                    </a:lnTo>
                    <a:lnTo>
                      <a:pt x="13" y="48"/>
                    </a:lnTo>
                    <a:lnTo>
                      <a:pt x="10" y="48"/>
                    </a:lnTo>
                    <a:lnTo>
                      <a:pt x="9" y="48"/>
                    </a:lnTo>
                    <a:lnTo>
                      <a:pt x="8" y="49"/>
                    </a:lnTo>
                    <a:lnTo>
                      <a:pt x="9" y="53"/>
                    </a:lnTo>
                    <a:lnTo>
                      <a:pt x="10" y="57"/>
                    </a:lnTo>
                    <a:lnTo>
                      <a:pt x="14" y="60"/>
                    </a:lnTo>
                    <a:lnTo>
                      <a:pt x="18" y="63"/>
                    </a:lnTo>
                    <a:lnTo>
                      <a:pt x="19" y="66"/>
                    </a:lnTo>
                    <a:lnTo>
                      <a:pt x="18" y="67"/>
                    </a:lnTo>
                    <a:lnTo>
                      <a:pt x="17" y="66"/>
                    </a:lnTo>
                    <a:lnTo>
                      <a:pt x="16" y="66"/>
                    </a:lnTo>
                    <a:lnTo>
                      <a:pt x="14" y="66"/>
                    </a:lnTo>
                    <a:lnTo>
                      <a:pt x="14" y="67"/>
                    </a:lnTo>
                    <a:lnTo>
                      <a:pt x="14" y="71"/>
                    </a:lnTo>
                    <a:lnTo>
                      <a:pt x="17" y="75"/>
                    </a:lnTo>
                    <a:lnTo>
                      <a:pt x="19" y="79"/>
                    </a:lnTo>
                    <a:lnTo>
                      <a:pt x="22" y="80"/>
                    </a:lnTo>
                    <a:lnTo>
                      <a:pt x="30" y="84"/>
                    </a:lnTo>
                    <a:lnTo>
                      <a:pt x="31" y="85"/>
                    </a:lnTo>
                    <a:lnTo>
                      <a:pt x="30" y="86"/>
                    </a:lnTo>
                    <a:lnTo>
                      <a:pt x="28" y="86"/>
                    </a:lnTo>
                    <a:lnTo>
                      <a:pt x="27" y="86"/>
                    </a:lnTo>
                    <a:lnTo>
                      <a:pt x="25" y="86"/>
                    </a:lnTo>
                    <a:lnTo>
                      <a:pt x="23" y="86"/>
                    </a:lnTo>
                    <a:lnTo>
                      <a:pt x="26" y="93"/>
                    </a:lnTo>
                    <a:lnTo>
                      <a:pt x="28" y="95"/>
                    </a:lnTo>
                    <a:lnTo>
                      <a:pt x="30" y="97"/>
                    </a:lnTo>
                    <a:lnTo>
                      <a:pt x="31" y="97"/>
                    </a:lnTo>
                    <a:lnTo>
                      <a:pt x="32" y="93"/>
                    </a:lnTo>
                    <a:lnTo>
                      <a:pt x="38" y="89"/>
                    </a:lnTo>
                    <a:lnTo>
                      <a:pt x="41" y="86"/>
                    </a:lnTo>
                    <a:lnTo>
                      <a:pt x="45" y="86"/>
                    </a:lnTo>
                    <a:lnTo>
                      <a:pt x="47" y="85"/>
                    </a:lnTo>
                    <a:lnTo>
                      <a:pt x="45" y="81"/>
                    </a:lnTo>
                    <a:lnTo>
                      <a:pt x="45" y="77"/>
                    </a:lnTo>
                    <a:lnTo>
                      <a:pt x="45" y="75"/>
                    </a:lnTo>
                    <a:lnTo>
                      <a:pt x="45" y="71"/>
                    </a:lnTo>
                    <a:lnTo>
                      <a:pt x="44" y="70"/>
                    </a:lnTo>
                    <a:lnTo>
                      <a:pt x="43" y="71"/>
                    </a:lnTo>
                    <a:lnTo>
                      <a:pt x="39" y="75"/>
                    </a:lnTo>
                    <a:lnTo>
                      <a:pt x="35" y="76"/>
                    </a:lnTo>
                    <a:lnTo>
                      <a:pt x="31" y="75"/>
                    </a:lnTo>
                    <a:lnTo>
                      <a:pt x="28" y="73"/>
                    </a:lnTo>
                    <a:lnTo>
                      <a:pt x="26" y="70"/>
                    </a:lnTo>
                    <a:lnTo>
                      <a:pt x="23" y="66"/>
                    </a:lnTo>
                    <a:lnTo>
                      <a:pt x="21" y="54"/>
                    </a:lnTo>
                    <a:lnTo>
                      <a:pt x="19" y="38"/>
                    </a:lnTo>
                    <a:lnTo>
                      <a:pt x="19" y="32"/>
                    </a:lnTo>
                    <a:lnTo>
                      <a:pt x="19" y="24"/>
                    </a:lnTo>
                    <a:lnTo>
                      <a:pt x="19" y="22"/>
                    </a:lnTo>
                    <a:lnTo>
                      <a:pt x="19" y="16"/>
                    </a:lnTo>
                    <a:lnTo>
                      <a:pt x="18" y="11"/>
                    </a:lnTo>
                    <a:lnTo>
                      <a:pt x="17" y="7"/>
                    </a:lnTo>
                    <a:lnTo>
                      <a:pt x="14" y="3"/>
                    </a:lnTo>
                    <a:lnTo>
                      <a:pt x="12" y="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" name="Freeform 346"/>
              <p:cNvSpPr>
                <a:spLocks/>
              </p:cNvSpPr>
              <p:nvPr userDrawn="1"/>
            </p:nvSpPr>
            <p:spPr bwMode="auto">
              <a:xfrm>
                <a:off x="252" y="217"/>
                <a:ext cx="7" cy="3"/>
              </a:xfrm>
              <a:custGeom>
                <a:avLst/>
                <a:gdLst>
                  <a:gd name="T0" fmla="*/ 0 w 22"/>
                  <a:gd name="T1" fmla="*/ 0 h 9"/>
                  <a:gd name="T2" fmla="*/ 0 w 22"/>
                  <a:gd name="T3" fmla="*/ 0 h 9"/>
                  <a:gd name="T4" fmla="*/ 0 w 22"/>
                  <a:gd name="T5" fmla="*/ 0 h 9"/>
                  <a:gd name="T6" fmla="*/ 0 w 22"/>
                  <a:gd name="T7" fmla="*/ 0 h 9"/>
                  <a:gd name="T8" fmla="*/ 0 w 22"/>
                  <a:gd name="T9" fmla="*/ 0 h 9"/>
                  <a:gd name="T10" fmla="*/ 0 w 22"/>
                  <a:gd name="T11" fmla="*/ 0 h 9"/>
                  <a:gd name="T12" fmla="*/ 0 w 22"/>
                  <a:gd name="T13" fmla="*/ 0 h 9"/>
                  <a:gd name="T14" fmla="*/ 0 w 22"/>
                  <a:gd name="T15" fmla="*/ 0 h 9"/>
                  <a:gd name="T16" fmla="*/ 0 w 22"/>
                  <a:gd name="T17" fmla="*/ 0 h 9"/>
                  <a:gd name="T18" fmla="*/ 0 w 22"/>
                  <a:gd name="T19" fmla="*/ 0 h 9"/>
                  <a:gd name="T20" fmla="*/ 0 w 22"/>
                  <a:gd name="T21" fmla="*/ 0 h 9"/>
                  <a:gd name="T22" fmla="*/ 0 w 22"/>
                  <a:gd name="T23" fmla="*/ 0 h 9"/>
                  <a:gd name="T24" fmla="*/ 0 w 22"/>
                  <a:gd name="T25" fmla="*/ 0 h 9"/>
                  <a:gd name="T26" fmla="*/ 0 w 22"/>
                  <a:gd name="T27" fmla="*/ 0 h 9"/>
                  <a:gd name="T28" fmla="*/ 0 w 22"/>
                  <a:gd name="T29" fmla="*/ 0 h 9"/>
                  <a:gd name="T30" fmla="*/ 0 w 22"/>
                  <a:gd name="T31" fmla="*/ 0 h 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" h="9">
                    <a:moveTo>
                      <a:pt x="22" y="4"/>
                    </a:moveTo>
                    <a:lnTo>
                      <a:pt x="22" y="4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6" y="8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9" name="Freeform 347"/>
              <p:cNvSpPr>
                <a:spLocks/>
              </p:cNvSpPr>
              <p:nvPr userDrawn="1"/>
            </p:nvSpPr>
            <p:spPr bwMode="auto">
              <a:xfrm>
                <a:off x="252" y="217"/>
                <a:ext cx="7" cy="3"/>
              </a:xfrm>
              <a:custGeom>
                <a:avLst/>
                <a:gdLst>
                  <a:gd name="T0" fmla="*/ 0 w 22"/>
                  <a:gd name="T1" fmla="*/ 0 h 9"/>
                  <a:gd name="T2" fmla="*/ 0 w 22"/>
                  <a:gd name="T3" fmla="*/ 0 h 9"/>
                  <a:gd name="T4" fmla="*/ 0 w 22"/>
                  <a:gd name="T5" fmla="*/ 0 h 9"/>
                  <a:gd name="T6" fmla="*/ 0 w 22"/>
                  <a:gd name="T7" fmla="*/ 0 h 9"/>
                  <a:gd name="T8" fmla="*/ 0 w 22"/>
                  <a:gd name="T9" fmla="*/ 0 h 9"/>
                  <a:gd name="T10" fmla="*/ 0 w 22"/>
                  <a:gd name="T11" fmla="*/ 0 h 9"/>
                  <a:gd name="T12" fmla="*/ 0 w 22"/>
                  <a:gd name="T13" fmla="*/ 0 h 9"/>
                  <a:gd name="T14" fmla="*/ 0 w 22"/>
                  <a:gd name="T15" fmla="*/ 0 h 9"/>
                  <a:gd name="T16" fmla="*/ 0 w 22"/>
                  <a:gd name="T17" fmla="*/ 0 h 9"/>
                  <a:gd name="T18" fmla="*/ 0 w 22"/>
                  <a:gd name="T19" fmla="*/ 0 h 9"/>
                  <a:gd name="T20" fmla="*/ 0 w 22"/>
                  <a:gd name="T21" fmla="*/ 0 h 9"/>
                  <a:gd name="T22" fmla="*/ 0 w 22"/>
                  <a:gd name="T23" fmla="*/ 0 h 9"/>
                  <a:gd name="T24" fmla="*/ 0 w 22"/>
                  <a:gd name="T25" fmla="*/ 0 h 9"/>
                  <a:gd name="T26" fmla="*/ 0 w 22"/>
                  <a:gd name="T27" fmla="*/ 0 h 9"/>
                  <a:gd name="T28" fmla="*/ 0 w 22"/>
                  <a:gd name="T29" fmla="*/ 0 h 9"/>
                  <a:gd name="T30" fmla="*/ 0 w 22"/>
                  <a:gd name="T31" fmla="*/ 0 h 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" h="9">
                    <a:moveTo>
                      <a:pt x="22" y="4"/>
                    </a:moveTo>
                    <a:lnTo>
                      <a:pt x="22" y="4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6" y="8"/>
                    </a:lnTo>
                    <a:lnTo>
                      <a:pt x="22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" name="Freeform 348"/>
              <p:cNvSpPr>
                <a:spLocks/>
              </p:cNvSpPr>
              <p:nvPr userDrawn="1"/>
            </p:nvSpPr>
            <p:spPr bwMode="auto">
              <a:xfrm>
                <a:off x="273" y="205"/>
                <a:ext cx="18" cy="23"/>
              </a:xfrm>
              <a:custGeom>
                <a:avLst/>
                <a:gdLst>
                  <a:gd name="T0" fmla="*/ 0 w 52"/>
                  <a:gd name="T1" fmla="*/ 0 h 70"/>
                  <a:gd name="T2" fmla="*/ 0 w 52"/>
                  <a:gd name="T3" fmla="*/ 0 h 70"/>
                  <a:gd name="T4" fmla="*/ 0 w 52"/>
                  <a:gd name="T5" fmla="*/ 0 h 70"/>
                  <a:gd name="T6" fmla="*/ 0 w 52"/>
                  <a:gd name="T7" fmla="*/ 0 h 70"/>
                  <a:gd name="T8" fmla="*/ 0 w 52"/>
                  <a:gd name="T9" fmla="*/ 0 h 70"/>
                  <a:gd name="T10" fmla="*/ 0 w 52"/>
                  <a:gd name="T11" fmla="*/ 0 h 70"/>
                  <a:gd name="T12" fmla="*/ 0 w 52"/>
                  <a:gd name="T13" fmla="*/ 0 h 70"/>
                  <a:gd name="T14" fmla="*/ 0 w 52"/>
                  <a:gd name="T15" fmla="*/ 0 h 70"/>
                  <a:gd name="T16" fmla="*/ 0 w 52"/>
                  <a:gd name="T17" fmla="*/ 0 h 70"/>
                  <a:gd name="T18" fmla="*/ 0 w 52"/>
                  <a:gd name="T19" fmla="*/ 0 h 70"/>
                  <a:gd name="T20" fmla="*/ 0 w 52"/>
                  <a:gd name="T21" fmla="*/ 0 h 70"/>
                  <a:gd name="T22" fmla="*/ 0 w 52"/>
                  <a:gd name="T23" fmla="*/ 0 h 70"/>
                  <a:gd name="T24" fmla="*/ 0 w 52"/>
                  <a:gd name="T25" fmla="*/ 0 h 70"/>
                  <a:gd name="T26" fmla="*/ 0 w 52"/>
                  <a:gd name="T27" fmla="*/ 0 h 70"/>
                  <a:gd name="T28" fmla="*/ 0 w 52"/>
                  <a:gd name="T29" fmla="*/ 0 h 70"/>
                  <a:gd name="T30" fmla="*/ 0 w 52"/>
                  <a:gd name="T31" fmla="*/ 0 h 70"/>
                  <a:gd name="T32" fmla="*/ 0 w 52"/>
                  <a:gd name="T33" fmla="*/ 0 h 70"/>
                  <a:gd name="T34" fmla="*/ 0 w 52"/>
                  <a:gd name="T35" fmla="*/ 0 h 70"/>
                  <a:gd name="T36" fmla="*/ 0 w 52"/>
                  <a:gd name="T37" fmla="*/ 0 h 70"/>
                  <a:gd name="T38" fmla="*/ 0 w 52"/>
                  <a:gd name="T39" fmla="*/ 0 h 70"/>
                  <a:gd name="T40" fmla="*/ 0 w 52"/>
                  <a:gd name="T41" fmla="*/ 0 h 70"/>
                  <a:gd name="T42" fmla="*/ 0 w 52"/>
                  <a:gd name="T43" fmla="*/ 0 h 70"/>
                  <a:gd name="T44" fmla="*/ 0 w 52"/>
                  <a:gd name="T45" fmla="*/ 0 h 70"/>
                  <a:gd name="T46" fmla="*/ 0 w 52"/>
                  <a:gd name="T47" fmla="*/ 0 h 70"/>
                  <a:gd name="T48" fmla="*/ 0 w 52"/>
                  <a:gd name="T49" fmla="*/ 0 h 70"/>
                  <a:gd name="T50" fmla="*/ 0 w 52"/>
                  <a:gd name="T51" fmla="*/ 0 h 70"/>
                  <a:gd name="T52" fmla="*/ 0 w 52"/>
                  <a:gd name="T53" fmla="*/ 0 h 70"/>
                  <a:gd name="T54" fmla="*/ 0 w 52"/>
                  <a:gd name="T55" fmla="*/ 0 h 70"/>
                  <a:gd name="T56" fmla="*/ 0 w 52"/>
                  <a:gd name="T57" fmla="*/ 0 h 70"/>
                  <a:gd name="T58" fmla="*/ 0 w 52"/>
                  <a:gd name="T59" fmla="*/ 0 h 70"/>
                  <a:gd name="T60" fmla="*/ 0 w 52"/>
                  <a:gd name="T61" fmla="*/ 0 h 70"/>
                  <a:gd name="T62" fmla="*/ 0 w 52"/>
                  <a:gd name="T63" fmla="*/ 0 h 70"/>
                  <a:gd name="T64" fmla="*/ 0 w 52"/>
                  <a:gd name="T65" fmla="*/ 0 h 70"/>
                  <a:gd name="T66" fmla="*/ 0 w 52"/>
                  <a:gd name="T67" fmla="*/ 0 h 70"/>
                  <a:gd name="T68" fmla="*/ 0 w 52"/>
                  <a:gd name="T69" fmla="*/ 0 h 70"/>
                  <a:gd name="T70" fmla="*/ 0 w 52"/>
                  <a:gd name="T71" fmla="*/ 0 h 70"/>
                  <a:gd name="T72" fmla="*/ 0 w 52"/>
                  <a:gd name="T73" fmla="*/ 0 h 70"/>
                  <a:gd name="T74" fmla="*/ 0 w 52"/>
                  <a:gd name="T75" fmla="*/ 0 h 70"/>
                  <a:gd name="T76" fmla="*/ 0 w 52"/>
                  <a:gd name="T77" fmla="*/ 0 h 70"/>
                  <a:gd name="T78" fmla="*/ 0 w 52"/>
                  <a:gd name="T79" fmla="*/ 0 h 70"/>
                  <a:gd name="T80" fmla="*/ 0 w 52"/>
                  <a:gd name="T81" fmla="*/ 0 h 70"/>
                  <a:gd name="T82" fmla="*/ 0 w 52"/>
                  <a:gd name="T83" fmla="*/ 0 h 70"/>
                  <a:gd name="T84" fmla="*/ 0 w 52"/>
                  <a:gd name="T85" fmla="*/ 0 h 70"/>
                  <a:gd name="T86" fmla="*/ 0 w 52"/>
                  <a:gd name="T87" fmla="*/ 0 h 70"/>
                  <a:gd name="T88" fmla="*/ 0 w 52"/>
                  <a:gd name="T89" fmla="*/ 0 h 70"/>
                  <a:gd name="T90" fmla="*/ 0 w 52"/>
                  <a:gd name="T91" fmla="*/ 0 h 70"/>
                  <a:gd name="T92" fmla="*/ 0 w 52"/>
                  <a:gd name="T93" fmla="*/ 0 h 70"/>
                  <a:gd name="T94" fmla="*/ 0 w 52"/>
                  <a:gd name="T95" fmla="*/ 0 h 70"/>
                  <a:gd name="T96" fmla="*/ 0 w 52"/>
                  <a:gd name="T97" fmla="*/ 0 h 70"/>
                  <a:gd name="T98" fmla="*/ 0 w 52"/>
                  <a:gd name="T99" fmla="*/ 0 h 70"/>
                  <a:gd name="T100" fmla="*/ 0 w 52"/>
                  <a:gd name="T101" fmla="*/ 0 h 70"/>
                  <a:gd name="T102" fmla="*/ 0 w 52"/>
                  <a:gd name="T103" fmla="*/ 0 h 70"/>
                  <a:gd name="T104" fmla="*/ 0 w 52"/>
                  <a:gd name="T105" fmla="*/ 0 h 70"/>
                  <a:gd name="T106" fmla="*/ 0 w 52"/>
                  <a:gd name="T107" fmla="*/ 0 h 7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2" h="70">
                    <a:moveTo>
                      <a:pt x="23" y="70"/>
                    </a:moveTo>
                    <a:lnTo>
                      <a:pt x="23" y="70"/>
                    </a:lnTo>
                    <a:lnTo>
                      <a:pt x="24" y="67"/>
                    </a:lnTo>
                    <a:lnTo>
                      <a:pt x="27" y="66"/>
                    </a:lnTo>
                    <a:lnTo>
                      <a:pt x="32" y="60"/>
                    </a:lnTo>
                    <a:lnTo>
                      <a:pt x="34" y="56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5" y="51"/>
                    </a:lnTo>
                    <a:lnTo>
                      <a:pt x="36" y="49"/>
                    </a:lnTo>
                    <a:lnTo>
                      <a:pt x="37" y="52"/>
                    </a:lnTo>
                    <a:lnTo>
                      <a:pt x="39" y="53"/>
                    </a:lnTo>
                    <a:lnTo>
                      <a:pt x="41" y="52"/>
                    </a:lnTo>
                    <a:lnTo>
                      <a:pt x="43" y="48"/>
                    </a:lnTo>
                    <a:lnTo>
                      <a:pt x="44" y="45"/>
                    </a:lnTo>
                    <a:lnTo>
                      <a:pt x="44" y="43"/>
                    </a:lnTo>
                    <a:lnTo>
                      <a:pt x="43" y="40"/>
                    </a:lnTo>
                    <a:lnTo>
                      <a:pt x="43" y="38"/>
                    </a:lnTo>
                    <a:lnTo>
                      <a:pt x="43" y="36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47" y="39"/>
                    </a:lnTo>
                    <a:lnTo>
                      <a:pt x="49" y="38"/>
                    </a:lnTo>
                    <a:lnTo>
                      <a:pt x="50" y="35"/>
                    </a:lnTo>
                    <a:lnTo>
                      <a:pt x="52" y="32"/>
                    </a:lnTo>
                    <a:lnTo>
                      <a:pt x="49" y="31"/>
                    </a:lnTo>
                    <a:lnTo>
                      <a:pt x="48" y="30"/>
                    </a:lnTo>
                    <a:lnTo>
                      <a:pt x="45" y="29"/>
                    </a:lnTo>
                    <a:lnTo>
                      <a:pt x="44" y="26"/>
                    </a:lnTo>
                    <a:lnTo>
                      <a:pt x="43" y="20"/>
                    </a:lnTo>
                    <a:lnTo>
                      <a:pt x="43" y="18"/>
                    </a:lnTo>
                    <a:lnTo>
                      <a:pt x="44" y="14"/>
                    </a:lnTo>
                    <a:lnTo>
                      <a:pt x="44" y="12"/>
                    </a:lnTo>
                    <a:lnTo>
                      <a:pt x="44" y="9"/>
                    </a:lnTo>
                    <a:lnTo>
                      <a:pt x="43" y="7"/>
                    </a:lnTo>
                    <a:lnTo>
                      <a:pt x="40" y="3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5" y="1"/>
                    </a:lnTo>
                    <a:lnTo>
                      <a:pt x="32" y="4"/>
                    </a:lnTo>
                    <a:lnTo>
                      <a:pt x="30" y="5"/>
                    </a:lnTo>
                    <a:lnTo>
                      <a:pt x="27" y="8"/>
                    </a:lnTo>
                    <a:lnTo>
                      <a:pt x="27" y="12"/>
                    </a:lnTo>
                    <a:lnTo>
                      <a:pt x="28" y="17"/>
                    </a:lnTo>
                    <a:lnTo>
                      <a:pt x="34" y="27"/>
                    </a:lnTo>
                    <a:lnTo>
                      <a:pt x="36" y="32"/>
                    </a:lnTo>
                    <a:lnTo>
                      <a:pt x="36" y="38"/>
                    </a:lnTo>
                    <a:lnTo>
                      <a:pt x="35" y="43"/>
                    </a:lnTo>
                    <a:lnTo>
                      <a:pt x="31" y="47"/>
                    </a:lnTo>
                    <a:lnTo>
                      <a:pt x="26" y="49"/>
                    </a:lnTo>
                    <a:lnTo>
                      <a:pt x="18" y="52"/>
                    </a:lnTo>
                    <a:lnTo>
                      <a:pt x="9" y="54"/>
                    </a:lnTo>
                    <a:lnTo>
                      <a:pt x="4" y="57"/>
                    </a:lnTo>
                    <a:lnTo>
                      <a:pt x="1" y="61"/>
                    </a:lnTo>
                    <a:lnTo>
                      <a:pt x="0" y="66"/>
                    </a:lnTo>
                    <a:lnTo>
                      <a:pt x="2" y="65"/>
                    </a:lnTo>
                    <a:lnTo>
                      <a:pt x="8" y="65"/>
                    </a:lnTo>
                    <a:lnTo>
                      <a:pt x="9" y="65"/>
                    </a:lnTo>
                    <a:lnTo>
                      <a:pt x="10" y="65"/>
                    </a:lnTo>
                    <a:lnTo>
                      <a:pt x="13" y="65"/>
                    </a:lnTo>
                    <a:lnTo>
                      <a:pt x="14" y="62"/>
                    </a:lnTo>
                    <a:lnTo>
                      <a:pt x="17" y="60"/>
                    </a:lnTo>
                    <a:lnTo>
                      <a:pt x="19" y="58"/>
                    </a:lnTo>
                    <a:lnTo>
                      <a:pt x="22" y="57"/>
                    </a:lnTo>
                    <a:lnTo>
                      <a:pt x="24" y="56"/>
                    </a:lnTo>
                    <a:lnTo>
                      <a:pt x="26" y="56"/>
                    </a:lnTo>
                    <a:lnTo>
                      <a:pt x="24" y="58"/>
                    </a:lnTo>
                    <a:lnTo>
                      <a:pt x="23" y="62"/>
                    </a:lnTo>
                    <a:lnTo>
                      <a:pt x="22" y="65"/>
                    </a:lnTo>
                    <a:lnTo>
                      <a:pt x="22" y="67"/>
                    </a:lnTo>
                    <a:lnTo>
                      <a:pt x="23" y="7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1" name="Freeform 349"/>
              <p:cNvSpPr>
                <a:spLocks/>
              </p:cNvSpPr>
              <p:nvPr userDrawn="1"/>
            </p:nvSpPr>
            <p:spPr bwMode="auto">
              <a:xfrm>
                <a:off x="273" y="205"/>
                <a:ext cx="18" cy="23"/>
              </a:xfrm>
              <a:custGeom>
                <a:avLst/>
                <a:gdLst>
                  <a:gd name="T0" fmla="*/ 0 w 52"/>
                  <a:gd name="T1" fmla="*/ 0 h 70"/>
                  <a:gd name="T2" fmla="*/ 0 w 52"/>
                  <a:gd name="T3" fmla="*/ 0 h 70"/>
                  <a:gd name="T4" fmla="*/ 0 w 52"/>
                  <a:gd name="T5" fmla="*/ 0 h 70"/>
                  <a:gd name="T6" fmla="*/ 0 w 52"/>
                  <a:gd name="T7" fmla="*/ 0 h 70"/>
                  <a:gd name="T8" fmla="*/ 0 w 52"/>
                  <a:gd name="T9" fmla="*/ 0 h 70"/>
                  <a:gd name="T10" fmla="*/ 0 w 52"/>
                  <a:gd name="T11" fmla="*/ 0 h 70"/>
                  <a:gd name="T12" fmla="*/ 0 w 52"/>
                  <a:gd name="T13" fmla="*/ 0 h 70"/>
                  <a:gd name="T14" fmla="*/ 0 w 52"/>
                  <a:gd name="T15" fmla="*/ 0 h 70"/>
                  <a:gd name="T16" fmla="*/ 0 w 52"/>
                  <a:gd name="T17" fmla="*/ 0 h 70"/>
                  <a:gd name="T18" fmla="*/ 0 w 52"/>
                  <a:gd name="T19" fmla="*/ 0 h 70"/>
                  <a:gd name="T20" fmla="*/ 0 w 52"/>
                  <a:gd name="T21" fmla="*/ 0 h 70"/>
                  <a:gd name="T22" fmla="*/ 0 w 52"/>
                  <a:gd name="T23" fmla="*/ 0 h 70"/>
                  <a:gd name="T24" fmla="*/ 0 w 52"/>
                  <a:gd name="T25" fmla="*/ 0 h 70"/>
                  <a:gd name="T26" fmla="*/ 0 w 52"/>
                  <a:gd name="T27" fmla="*/ 0 h 70"/>
                  <a:gd name="T28" fmla="*/ 0 w 52"/>
                  <a:gd name="T29" fmla="*/ 0 h 70"/>
                  <a:gd name="T30" fmla="*/ 0 w 52"/>
                  <a:gd name="T31" fmla="*/ 0 h 70"/>
                  <a:gd name="T32" fmla="*/ 0 w 52"/>
                  <a:gd name="T33" fmla="*/ 0 h 70"/>
                  <a:gd name="T34" fmla="*/ 0 w 52"/>
                  <a:gd name="T35" fmla="*/ 0 h 70"/>
                  <a:gd name="T36" fmla="*/ 0 w 52"/>
                  <a:gd name="T37" fmla="*/ 0 h 70"/>
                  <a:gd name="T38" fmla="*/ 0 w 52"/>
                  <a:gd name="T39" fmla="*/ 0 h 70"/>
                  <a:gd name="T40" fmla="*/ 0 w 52"/>
                  <a:gd name="T41" fmla="*/ 0 h 70"/>
                  <a:gd name="T42" fmla="*/ 0 w 52"/>
                  <a:gd name="T43" fmla="*/ 0 h 70"/>
                  <a:gd name="T44" fmla="*/ 0 w 52"/>
                  <a:gd name="T45" fmla="*/ 0 h 70"/>
                  <a:gd name="T46" fmla="*/ 0 w 52"/>
                  <a:gd name="T47" fmla="*/ 0 h 70"/>
                  <a:gd name="T48" fmla="*/ 0 w 52"/>
                  <a:gd name="T49" fmla="*/ 0 h 70"/>
                  <a:gd name="T50" fmla="*/ 0 w 52"/>
                  <a:gd name="T51" fmla="*/ 0 h 70"/>
                  <a:gd name="T52" fmla="*/ 0 w 52"/>
                  <a:gd name="T53" fmla="*/ 0 h 70"/>
                  <a:gd name="T54" fmla="*/ 0 w 52"/>
                  <a:gd name="T55" fmla="*/ 0 h 70"/>
                  <a:gd name="T56" fmla="*/ 0 w 52"/>
                  <a:gd name="T57" fmla="*/ 0 h 70"/>
                  <a:gd name="T58" fmla="*/ 0 w 52"/>
                  <a:gd name="T59" fmla="*/ 0 h 70"/>
                  <a:gd name="T60" fmla="*/ 0 w 52"/>
                  <a:gd name="T61" fmla="*/ 0 h 70"/>
                  <a:gd name="T62" fmla="*/ 0 w 52"/>
                  <a:gd name="T63" fmla="*/ 0 h 70"/>
                  <a:gd name="T64" fmla="*/ 0 w 52"/>
                  <a:gd name="T65" fmla="*/ 0 h 70"/>
                  <a:gd name="T66" fmla="*/ 0 w 52"/>
                  <a:gd name="T67" fmla="*/ 0 h 70"/>
                  <a:gd name="T68" fmla="*/ 0 w 52"/>
                  <a:gd name="T69" fmla="*/ 0 h 70"/>
                  <a:gd name="T70" fmla="*/ 0 w 52"/>
                  <a:gd name="T71" fmla="*/ 0 h 70"/>
                  <a:gd name="T72" fmla="*/ 0 w 52"/>
                  <a:gd name="T73" fmla="*/ 0 h 70"/>
                  <a:gd name="T74" fmla="*/ 0 w 52"/>
                  <a:gd name="T75" fmla="*/ 0 h 70"/>
                  <a:gd name="T76" fmla="*/ 0 w 52"/>
                  <a:gd name="T77" fmla="*/ 0 h 70"/>
                  <a:gd name="T78" fmla="*/ 0 w 52"/>
                  <a:gd name="T79" fmla="*/ 0 h 70"/>
                  <a:gd name="T80" fmla="*/ 0 w 52"/>
                  <a:gd name="T81" fmla="*/ 0 h 70"/>
                  <a:gd name="T82" fmla="*/ 0 w 52"/>
                  <a:gd name="T83" fmla="*/ 0 h 70"/>
                  <a:gd name="T84" fmla="*/ 0 w 52"/>
                  <a:gd name="T85" fmla="*/ 0 h 70"/>
                  <a:gd name="T86" fmla="*/ 0 w 52"/>
                  <a:gd name="T87" fmla="*/ 0 h 70"/>
                  <a:gd name="T88" fmla="*/ 0 w 52"/>
                  <a:gd name="T89" fmla="*/ 0 h 70"/>
                  <a:gd name="T90" fmla="*/ 0 w 52"/>
                  <a:gd name="T91" fmla="*/ 0 h 70"/>
                  <a:gd name="T92" fmla="*/ 0 w 52"/>
                  <a:gd name="T93" fmla="*/ 0 h 70"/>
                  <a:gd name="T94" fmla="*/ 0 w 52"/>
                  <a:gd name="T95" fmla="*/ 0 h 70"/>
                  <a:gd name="T96" fmla="*/ 0 w 52"/>
                  <a:gd name="T97" fmla="*/ 0 h 70"/>
                  <a:gd name="T98" fmla="*/ 0 w 52"/>
                  <a:gd name="T99" fmla="*/ 0 h 70"/>
                  <a:gd name="T100" fmla="*/ 0 w 52"/>
                  <a:gd name="T101" fmla="*/ 0 h 70"/>
                  <a:gd name="T102" fmla="*/ 0 w 52"/>
                  <a:gd name="T103" fmla="*/ 0 h 70"/>
                  <a:gd name="T104" fmla="*/ 0 w 52"/>
                  <a:gd name="T105" fmla="*/ 0 h 70"/>
                  <a:gd name="T106" fmla="*/ 0 w 52"/>
                  <a:gd name="T107" fmla="*/ 0 h 7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2" h="70">
                    <a:moveTo>
                      <a:pt x="23" y="70"/>
                    </a:moveTo>
                    <a:lnTo>
                      <a:pt x="23" y="70"/>
                    </a:lnTo>
                    <a:lnTo>
                      <a:pt x="24" y="67"/>
                    </a:lnTo>
                    <a:lnTo>
                      <a:pt x="27" y="66"/>
                    </a:lnTo>
                    <a:lnTo>
                      <a:pt x="32" y="60"/>
                    </a:lnTo>
                    <a:lnTo>
                      <a:pt x="34" y="56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5" y="51"/>
                    </a:lnTo>
                    <a:lnTo>
                      <a:pt x="36" y="49"/>
                    </a:lnTo>
                    <a:lnTo>
                      <a:pt x="37" y="52"/>
                    </a:lnTo>
                    <a:lnTo>
                      <a:pt x="39" y="53"/>
                    </a:lnTo>
                    <a:lnTo>
                      <a:pt x="41" y="52"/>
                    </a:lnTo>
                    <a:lnTo>
                      <a:pt x="43" y="48"/>
                    </a:lnTo>
                    <a:lnTo>
                      <a:pt x="44" y="45"/>
                    </a:lnTo>
                    <a:lnTo>
                      <a:pt x="44" y="43"/>
                    </a:lnTo>
                    <a:lnTo>
                      <a:pt x="43" y="40"/>
                    </a:lnTo>
                    <a:lnTo>
                      <a:pt x="43" y="38"/>
                    </a:lnTo>
                    <a:lnTo>
                      <a:pt x="43" y="36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47" y="39"/>
                    </a:lnTo>
                    <a:lnTo>
                      <a:pt x="49" y="38"/>
                    </a:lnTo>
                    <a:lnTo>
                      <a:pt x="50" y="35"/>
                    </a:lnTo>
                    <a:lnTo>
                      <a:pt x="52" y="32"/>
                    </a:lnTo>
                    <a:lnTo>
                      <a:pt x="49" y="31"/>
                    </a:lnTo>
                    <a:lnTo>
                      <a:pt x="48" y="30"/>
                    </a:lnTo>
                    <a:lnTo>
                      <a:pt x="45" y="29"/>
                    </a:lnTo>
                    <a:lnTo>
                      <a:pt x="44" y="26"/>
                    </a:lnTo>
                    <a:lnTo>
                      <a:pt x="43" y="20"/>
                    </a:lnTo>
                    <a:lnTo>
                      <a:pt x="43" y="18"/>
                    </a:lnTo>
                    <a:lnTo>
                      <a:pt x="44" y="14"/>
                    </a:lnTo>
                    <a:lnTo>
                      <a:pt x="44" y="12"/>
                    </a:lnTo>
                    <a:lnTo>
                      <a:pt x="44" y="9"/>
                    </a:lnTo>
                    <a:lnTo>
                      <a:pt x="43" y="7"/>
                    </a:lnTo>
                    <a:lnTo>
                      <a:pt x="40" y="3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5" y="1"/>
                    </a:lnTo>
                    <a:lnTo>
                      <a:pt x="32" y="4"/>
                    </a:lnTo>
                    <a:lnTo>
                      <a:pt x="30" y="5"/>
                    </a:lnTo>
                    <a:lnTo>
                      <a:pt x="27" y="8"/>
                    </a:lnTo>
                    <a:lnTo>
                      <a:pt x="27" y="12"/>
                    </a:lnTo>
                    <a:lnTo>
                      <a:pt x="28" y="17"/>
                    </a:lnTo>
                    <a:lnTo>
                      <a:pt x="34" y="27"/>
                    </a:lnTo>
                    <a:lnTo>
                      <a:pt x="36" y="32"/>
                    </a:lnTo>
                    <a:lnTo>
                      <a:pt x="36" y="38"/>
                    </a:lnTo>
                    <a:lnTo>
                      <a:pt x="35" y="43"/>
                    </a:lnTo>
                    <a:lnTo>
                      <a:pt x="31" y="47"/>
                    </a:lnTo>
                    <a:lnTo>
                      <a:pt x="26" y="49"/>
                    </a:lnTo>
                    <a:lnTo>
                      <a:pt x="18" y="52"/>
                    </a:lnTo>
                    <a:lnTo>
                      <a:pt x="9" y="54"/>
                    </a:lnTo>
                    <a:lnTo>
                      <a:pt x="4" y="57"/>
                    </a:lnTo>
                    <a:lnTo>
                      <a:pt x="1" y="61"/>
                    </a:lnTo>
                    <a:lnTo>
                      <a:pt x="0" y="66"/>
                    </a:lnTo>
                    <a:lnTo>
                      <a:pt x="2" y="65"/>
                    </a:lnTo>
                    <a:lnTo>
                      <a:pt x="8" y="65"/>
                    </a:lnTo>
                    <a:lnTo>
                      <a:pt x="9" y="65"/>
                    </a:lnTo>
                    <a:lnTo>
                      <a:pt x="10" y="65"/>
                    </a:lnTo>
                    <a:lnTo>
                      <a:pt x="13" y="65"/>
                    </a:lnTo>
                    <a:lnTo>
                      <a:pt x="14" y="62"/>
                    </a:lnTo>
                    <a:lnTo>
                      <a:pt x="17" y="60"/>
                    </a:lnTo>
                    <a:lnTo>
                      <a:pt x="19" y="58"/>
                    </a:lnTo>
                    <a:lnTo>
                      <a:pt x="22" y="57"/>
                    </a:lnTo>
                    <a:lnTo>
                      <a:pt x="24" y="56"/>
                    </a:lnTo>
                    <a:lnTo>
                      <a:pt x="26" y="56"/>
                    </a:lnTo>
                    <a:lnTo>
                      <a:pt x="24" y="58"/>
                    </a:lnTo>
                    <a:lnTo>
                      <a:pt x="23" y="62"/>
                    </a:lnTo>
                    <a:lnTo>
                      <a:pt x="22" y="65"/>
                    </a:lnTo>
                    <a:lnTo>
                      <a:pt x="22" y="67"/>
                    </a:lnTo>
                    <a:lnTo>
                      <a:pt x="23" y="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2" name="Freeform 350"/>
              <p:cNvSpPr>
                <a:spLocks/>
              </p:cNvSpPr>
              <p:nvPr userDrawn="1"/>
            </p:nvSpPr>
            <p:spPr bwMode="auto">
              <a:xfrm>
                <a:off x="274" y="219"/>
                <a:ext cx="5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w 16"/>
                  <a:gd name="T11" fmla="*/ 0 h 9"/>
                  <a:gd name="T12" fmla="*/ 0 w 16"/>
                  <a:gd name="T13" fmla="*/ 0 h 9"/>
                  <a:gd name="T14" fmla="*/ 0 w 16"/>
                  <a:gd name="T15" fmla="*/ 0 h 9"/>
                  <a:gd name="T16" fmla="*/ 0 w 16"/>
                  <a:gd name="T17" fmla="*/ 0 h 9"/>
                  <a:gd name="T18" fmla="*/ 0 w 16"/>
                  <a:gd name="T19" fmla="*/ 0 h 9"/>
                  <a:gd name="T20" fmla="*/ 0 w 16"/>
                  <a:gd name="T21" fmla="*/ 0 h 9"/>
                  <a:gd name="T22" fmla="*/ 0 w 16"/>
                  <a:gd name="T23" fmla="*/ 0 h 9"/>
                  <a:gd name="T24" fmla="*/ 0 w 16"/>
                  <a:gd name="T25" fmla="*/ 0 h 9"/>
                  <a:gd name="T26" fmla="*/ 0 w 16"/>
                  <a:gd name="T27" fmla="*/ 0 h 9"/>
                  <a:gd name="T28" fmla="*/ 0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w 16"/>
                  <a:gd name="T37" fmla="*/ 0 h 9"/>
                  <a:gd name="T38" fmla="*/ 0 w 16"/>
                  <a:gd name="T39" fmla="*/ 0 h 9"/>
                  <a:gd name="T40" fmla="*/ 0 w 16"/>
                  <a:gd name="T41" fmla="*/ 0 h 9"/>
                  <a:gd name="T42" fmla="*/ 0 w 16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6" h="9">
                    <a:moveTo>
                      <a:pt x="0" y="2"/>
                    </a:moveTo>
                    <a:lnTo>
                      <a:pt x="0" y="2"/>
                    </a:lnTo>
                    <a:lnTo>
                      <a:pt x="6" y="6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3" y="7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" name="Freeform 351"/>
              <p:cNvSpPr>
                <a:spLocks/>
              </p:cNvSpPr>
              <p:nvPr userDrawn="1"/>
            </p:nvSpPr>
            <p:spPr bwMode="auto">
              <a:xfrm>
                <a:off x="274" y="219"/>
                <a:ext cx="5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w 16"/>
                  <a:gd name="T11" fmla="*/ 0 h 9"/>
                  <a:gd name="T12" fmla="*/ 0 w 16"/>
                  <a:gd name="T13" fmla="*/ 0 h 9"/>
                  <a:gd name="T14" fmla="*/ 0 w 16"/>
                  <a:gd name="T15" fmla="*/ 0 h 9"/>
                  <a:gd name="T16" fmla="*/ 0 w 16"/>
                  <a:gd name="T17" fmla="*/ 0 h 9"/>
                  <a:gd name="T18" fmla="*/ 0 w 16"/>
                  <a:gd name="T19" fmla="*/ 0 h 9"/>
                  <a:gd name="T20" fmla="*/ 0 w 16"/>
                  <a:gd name="T21" fmla="*/ 0 h 9"/>
                  <a:gd name="T22" fmla="*/ 0 w 16"/>
                  <a:gd name="T23" fmla="*/ 0 h 9"/>
                  <a:gd name="T24" fmla="*/ 0 w 16"/>
                  <a:gd name="T25" fmla="*/ 0 h 9"/>
                  <a:gd name="T26" fmla="*/ 0 w 16"/>
                  <a:gd name="T27" fmla="*/ 0 h 9"/>
                  <a:gd name="T28" fmla="*/ 0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w 16"/>
                  <a:gd name="T37" fmla="*/ 0 h 9"/>
                  <a:gd name="T38" fmla="*/ 0 w 16"/>
                  <a:gd name="T39" fmla="*/ 0 h 9"/>
                  <a:gd name="T40" fmla="*/ 0 w 16"/>
                  <a:gd name="T41" fmla="*/ 0 h 9"/>
                  <a:gd name="T42" fmla="*/ 0 w 16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6" h="9">
                    <a:moveTo>
                      <a:pt x="0" y="2"/>
                    </a:moveTo>
                    <a:lnTo>
                      <a:pt x="0" y="2"/>
                    </a:lnTo>
                    <a:lnTo>
                      <a:pt x="6" y="6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3" y="7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4" name="Freeform 352"/>
              <p:cNvSpPr>
                <a:spLocks/>
              </p:cNvSpPr>
              <p:nvPr userDrawn="1"/>
            </p:nvSpPr>
            <p:spPr bwMode="auto">
              <a:xfrm>
                <a:off x="292" y="220"/>
                <a:ext cx="5" cy="3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0 h 9"/>
                  <a:gd name="T10" fmla="*/ 0 w 13"/>
                  <a:gd name="T11" fmla="*/ 0 h 9"/>
                  <a:gd name="T12" fmla="*/ 0 w 13"/>
                  <a:gd name="T13" fmla="*/ 0 h 9"/>
                  <a:gd name="T14" fmla="*/ 0 w 13"/>
                  <a:gd name="T15" fmla="*/ 0 h 9"/>
                  <a:gd name="T16" fmla="*/ 0 w 13"/>
                  <a:gd name="T17" fmla="*/ 0 h 9"/>
                  <a:gd name="T18" fmla="*/ 0 w 13"/>
                  <a:gd name="T19" fmla="*/ 0 h 9"/>
                  <a:gd name="T20" fmla="*/ 0 w 13"/>
                  <a:gd name="T21" fmla="*/ 0 h 9"/>
                  <a:gd name="T22" fmla="*/ 0 w 13"/>
                  <a:gd name="T23" fmla="*/ 0 h 9"/>
                  <a:gd name="T24" fmla="*/ 0 w 13"/>
                  <a:gd name="T25" fmla="*/ 0 h 9"/>
                  <a:gd name="T26" fmla="*/ 0 w 13"/>
                  <a:gd name="T27" fmla="*/ 0 h 9"/>
                  <a:gd name="T28" fmla="*/ 0 w 13"/>
                  <a:gd name="T29" fmla="*/ 0 h 9"/>
                  <a:gd name="T30" fmla="*/ 0 w 13"/>
                  <a:gd name="T31" fmla="*/ 0 h 9"/>
                  <a:gd name="T32" fmla="*/ 0 w 13"/>
                  <a:gd name="T33" fmla="*/ 0 h 9"/>
                  <a:gd name="T34" fmla="*/ 0 w 13"/>
                  <a:gd name="T35" fmla="*/ 0 h 9"/>
                  <a:gd name="T36" fmla="*/ 0 w 13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1" y="9"/>
                    </a:lnTo>
                    <a:lnTo>
                      <a:pt x="4" y="8"/>
                    </a:lnTo>
                    <a:lnTo>
                      <a:pt x="5" y="9"/>
                    </a:lnTo>
                    <a:lnTo>
                      <a:pt x="9" y="8"/>
                    </a:lnTo>
                    <a:lnTo>
                      <a:pt x="12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5" name="Freeform 353"/>
              <p:cNvSpPr>
                <a:spLocks/>
              </p:cNvSpPr>
              <p:nvPr userDrawn="1"/>
            </p:nvSpPr>
            <p:spPr bwMode="auto">
              <a:xfrm>
                <a:off x="292" y="220"/>
                <a:ext cx="5" cy="3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0 h 9"/>
                  <a:gd name="T10" fmla="*/ 0 w 13"/>
                  <a:gd name="T11" fmla="*/ 0 h 9"/>
                  <a:gd name="T12" fmla="*/ 0 w 13"/>
                  <a:gd name="T13" fmla="*/ 0 h 9"/>
                  <a:gd name="T14" fmla="*/ 0 w 13"/>
                  <a:gd name="T15" fmla="*/ 0 h 9"/>
                  <a:gd name="T16" fmla="*/ 0 w 13"/>
                  <a:gd name="T17" fmla="*/ 0 h 9"/>
                  <a:gd name="T18" fmla="*/ 0 w 13"/>
                  <a:gd name="T19" fmla="*/ 0 h 9"/>
                  <a:gd name="T20" fmla="*/ 0 w 13"/>
                  <a:gd name="T21" fmla="*/ 0 h 9"/>
                  <a:gd name="T22" fmla="*/ 0 w 13"/>
                  <a:gd name="T23" fmla="*/ 0 h 9"/>
                  <a:gd name="T24" fmla="*/ 0 w 13"/>
                  <a:gd name="T25" fmla="*/ 0 h 9"/>
                  <a:gd name="T26" fmla="*/ 0 w 13"/>
                  <a:gd name="T27" fmla="*/ 0 h 9"/>
                  <a:gd name="T28" fmla="*/ 0 w 13"/>
                  <a:gd name="T29" fmla="*/ 0 h 9"/>
                  <a:gd name="T30" fmla="*/ 0 w 13"/>
                  <a:gd name="T31" fmla="*/ 0 h 9"/>
                  <a:gd name="T32" fmla="*/ 0 w 13"/>
                  <a:gd name="T33" fmla="*/ 0 h 9"/>
                  <a:gd name="T34" fmla="*/ 0 w 13"/>
                  <a:gd name="T35" fmla="*/ 0 h 9"/>
                  <a:gd name="T36" fmla="*/ 0 w 13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1" y="9"/>
                    </a:lnTo>
                    <a:lnTo>
                      <a:pt x="4" y="8"/>
                    </a:lnTo>
                    <a:lnTo>
                      <a:pt x="5" y="9"/>
                    </a:lnTo>
                    <a:lnTo>
                      <a:pt x="9" y="8"/>
                    </a:lnTo>
                    <a:lnTo>
                      <a:pt x="12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6" name="Freeform 354"/>
              <p:cNvSpPr>
                <a:spLocks/>
              </p:cNvSpPr>
              <p:nvPr userDrawn="1"/>
            </p:nvSpPr>
            <p:spPr bwMode="auto">
              <a:xfrm>
                <a:off x="156" y="278"/>
                <a:ext cx="43" cy="64"/>
              </a:xfrm>
              <a:custGeom>
                <a:avLst/>
                <a:gdLst>
                  <a:gd name="T0" fmla="*/ 0 w 129"/>
                  <a:gd name="T1" fmla="*/ 0 h 193"/>
                  <a:gd name="T2" fmla="*/ 0 w 129"/>
                  <a:gd name="T3" fmla="*/ 0 h 193"/>
                  <a:gd name="T4" fmla="*/ 0 w 129"/>
                  <a:gd name="T5" fmla="*/ 0 h 193"/>
                  <a:gd name="T6" fmla="*/ 0 w 129"/>
                  <a:gd name="T7" fmla="*/ 0 h 193"/>
                  <a:gd name="T8" fmla="*/ 0 w 129"/>
                  <a:gd name="T9" fmla="*/ 0 h 193"/>
                  <a:gd name="T10" fmla="*/ 0 w 129"/>
                  <a:gd name="T11" fmla="*/ 0 h 193"/>
                  <a:gd name="T12" fmla="*/ 0 w 129"/>
                  <a:gd name="T13" fmla="*/ 0 h 193"/>
                  <a:gd name="T14" fmla="*/ 0 w 129"/>
                  <a:gd name="T15" fmla="*/ 0 h 193"/>
                  <a:gd name="T16" fmla="*/ 0 w 129"/>
                  <a:gd name="T17" fmla="*/ 0 h 193"/>
                  <a:gd name="T18" fmla="*/ 0 w 129"/>
                  <a:gd name="T19" fmla="*/ 0 h 193"/>
                  <a:gd name="T20" fmla="*/ 0 w 129"/>
                  <a:gd name="T21" fmla="*/ 0 h 193"/>
                  <a:gd name="T22" fmla="*/ 0 w 129"/>
                  <a:gd name="T23" fmla="*/ 0 h 193"/>
                  <a:gd name="T24" fmla="*/ 0 w 129"/>
                  <a:gd name="T25" fmla="*/ 0 h 193"/>
                  <a:gd name="T26" fmla="*/ 0 w 129"/>
                  <a:gd name="T27" fmla="*/ 0 h 193"/>
                  <a:gd name="T28" fmla="*/ 0 w 129"/>
                  <a:gd name="T29" fmla="*/ 0 h 193"/>
                  <a:gd name="T30" fmla="*/ 0 w 129"/>
                  <a:gd name="T31" fmla="*/ 0 h 193"/>
                  <a:gd name="T32" fmla="*/ 0 w 129"/>
                  <a:gd name="T33" fmla="*/ 0 h 193"/>
                  <a:gd name="T34" fmla="*/ 0 w 129"/>
                  <a:gd name="T35" fmla="*/ 0 h 193"/>
                  <a:gd name="T36" fmla="*/ 0 w 129"/>
                  <a:gd name="T37" fmla="*/ 0 h 193"/>
                  <a:gd name="T38" fmla="*/ 0 w 129"/>
                  <a:gd name="T39" fmla="*/ 0 h 193"/>
                  <a:gd name="T40" fmla="*/ 0 w 129"/>
                  <a:gd name="T41" fmla="*/ 0 h 193"/>
                  <a:gd name="T42" fmla="*/ 0 w 129"/>
                  <a:gd name="T43" fmla="*/ 0 h 193"/>
                  <a:gd name="T44" fmla="*/ 0 w 129"/>
                  <a:gd name="T45" fmla="*/ 0 h 193"/>
                  <a:gd name="T46" fmla="*/ 0 w 129"/>
                  <a:gd name="T47" fmla="*/ 0 h 193"/>
                  <a:gd name="T48" fmla="*/ 0 w 129"/>
                  <a:gd name="T49" fmla="*/ 0 h 193"/>
                  <a:gd name="T50" fmla="*/ 0 w 129"/>
                  <a:gd name="T51" fmla="*/ 0 h 193"/>
                  <a:gd name="T52" fmla="*/ 0 w 129"/>
                  <a:gd name="T53" fmla="*/ 0 h 193"/>
                  <a:gd name="T54" fmla="*/ 0 w 129"/>
                  <a:gd name="T55" fmla="*/ 0 h 193"/>
                  <a:gd name="T56" fmla="*/ 0 w 129"/>
                  <a:gd name="T57" fmla="*/ 0 h 193"/>
                  <a:gd name="T58" fmla="*/ 0 w 129"/>
                  <a:gd name="T59" fmla="*/ 0 h 193"/>
                  <a:gd name="T60" fmla="*/ 0 w 129"/>
                  <a:gd name="T61" fmla="*/ 0 h 193"/>
                  <a:gd name="T62" fmla="*/ 0 w 129"/>
                  <a:gd name="T63" fmla="*/ 0 h 193"/>
                  <a:gd name="T64" fmla="*/ 0 w 129"/>
                  <a:gd name="T65" fmla="*/ 0 h 193"/>
                  <a:gd name="T66" fmla="*/ 0 w 129"/>
                  <a:gd name="T67" fmla="*/ 0 h 193"/>
                  <a:gd name="T68" fmla="*/ 0 w 129"/>
                  <a:gd name="T69" fmla="*/ 0 h 193"/>
                  <a:gd name="T70" fmla="*/ 0 w 129"/>
                  <a:gd name="T71" fmla="*/ 0 h 193"/>
                  <a:gd name="T72" fmla="*/ 0 w 129"/>
                  <a:gd name="T73" fmla="*/ 0 h 193"/>
                  <a:gd name="T74" fmla="*/ 0 w 129"/>
                  <a:gd name="T75" fmla="*/ 0 h 193"/>
                  <a:gd name="T76" fmla="*/ 0 w 129"/>
                  <a:gd name="T77" fmla="*/ 0 h 193"/>
                  <a:gd name="T78" fmla="*/ 0 w 129"/>
                  <a:gd name="T79" fmla="*/ 0 h 193"/>
                  <a:gd name="T80" fmla="*/ 0 w 129"/>
                  <a:gd name="T81" fmla="*/ 0 h 193"/>
                  <a:gd name="T82" fmla="*/ 0 w 129"/>
                  <a:gd name="T83" fmla="*/ 0 h 193"/>
                  <a:gd name="T84" fmla="*/ 0 w 129"/>
                  <a:gd name="T85" fmla="*/ 0 h 193"/>
                  <a:gd name="T86" fmla="*/ 0 w 129"/>
                  <a:gd name="T87" fmla="*/ 0 h 193"/>
                  <a:gd name="T88" fmla="*/ 0 w 129"/>
                  <a:gd name="T89" fmla="*/ 0 h 193"/>
                  <a:gd name="T90" fmla="*/ 0 w 129"/>
                  <a:gd name="T91" fmla="*/ 0 h 193"/>
                  <a:gd name="T92" fmla="*/ 0 w 129"/>
                  <a:gd name="T93" fmla="*/ 0 h 193"/>
                  <a:gd name="T94" fmla="*/ 0 w 129"/>
                  <a:gd name="T95" fmla="*/ 0 h 193"/>
                  <a:gd name="T96" fmla="*/ 0 w 129"/>
                  <a:gd name="T97" fmla="*/ 0 h 193"/>
                  <a:gd name="T98" fmla="*/ 0 w 129"/>
                  <a:gd name="T99" fmla="*/ 0 h 193"/>
                  <a:gd name="T100" fmla="*/ 0 w 129"/>
                  <a:gd name="T101" fmla="*/ 0 h 193"/>
                  <a:gd name="T102" fmla="*/ 0 w 129"/>
                  <a:gd name="T103" fmla="*/ 0 h 193"/>
                  <a:gd name="T104" fmla="*/ 0 w 129"/>
                  <a:gd name="T105" fmla="*/ 0 h 193"/>
                  <a:gd name="T106" fmla="*/ 0 w 129"/>
                  <a:gd name="T107" fmla="*/ 0 h 193"/>
                  <a:gd name="T108" fmla="*/ 0 w 129"/>
                  <a:gd name="T109" fmla="*/ 0 h 193"/>
                  <a:gd name="T110" fmla="*/ 0 w 129"/>
                  <a:gd name="T111" fmla="*/ 0 h 193"/>
                  <a:gd name="T112" fmla="*/ 0 w 129"/>
                  <a:gd name="T113" fmla="*/ 0 h 193"/>
                  <a:gd name="T114" fmla="*/ 0 w 129"/>
                  <a:gd name="T115" fmla="*/ 0 h 19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29" h="193">
                    <a:moveTo>
                      <a:pt x="108" y="193"/>
                    </a:moveTo>
                    <a:lnTo>
                      <a:pt x="109" y="192"/>
                    </a:lnTo>
                    <a:lnTo>
                      <a:pt x="110" y="189"/>
                    </a:lnTo>
                    <a:lnTo>
                      <a:pt x="113" y="185"/>
                    </a:lnTo>
                    <a:lnTo>
                      <a:pt x="114" y="180"/>
                    </a:lnTo>
                    <a:lnTo>
                      <a:pt x="113" y="175"/>
                    </a:lnTo>
                    <a:lnTo>
                      <a:pt x="113" y="171"/>
                    </a:lnTo>
                    <a:lnTo>
                      <a:pt x="113" y="170"/>
                    </a:lnTo>
                    <a:lnTo>
                      <a:pt x="114" y="170"/>
                    </a:lnTo>
                    <a:lnTo>
                      <a:pt x="116" y="171"/>
                    </a:lnTo>
                    <a:lnTo>
                      <a:pt x="118" y="174"/>
                    </a:lnTo>
                    <a:lnTo>
                      <a:pt x="119" y="175"/>
                    </a:lnTo>
                    <a:lnTo>
                      <a:pt x="122" y="176"/>
                    </a:lnTo>
                    <a:lnTo>
                      <a:pt x="122" y="174"/>
                    </a:lnTo>
                    <a:lnTo>
                      <a:pt x="122" y="171"/>
                    </a:lnTo>
                    <a:lnTo>
                      <a:pt x="121" y="165"/>
                    </a:lnTo>
                    <a:lnTo>
                      <a:pt x="118" y="159"/>
                    </a:lnTo>
                    <a:lnTo>
                      <a:pt x="117" y="155"/>
                    </a:lnTo>
                    <a:lnTo>
                      <a:pt x="118" y="154"/>
                    </a:lnTo>
                    <a:lnTo>
                      <a:pt x="118" y="155"/>
                    </a:lnTo>
                    <a:lnTo>
                      <a:pt x="121" y="157"/>
                    </a:lnTo>
                    <a:lnTo>
                      <a:pt x="122" y="155"/>
                    </a:lnTo>
                    <a:lnTo>
                      <a:pt x="123" y="153"/>
                    </a:lnTo>
                    <a:lnTo>
                      <a:pt x="122" y="148"/>
                    </a:lnTo>
                    <a:lnTo>
                      <a:pt x="119" y="143"/>
                    </a:lnTo>
                    <a:lnTo>
                      <a:pt x="117" y="140"/>
                    </a:lnTo>
                    <a:lnTo>
                      <a:pt x="117" y="139"/>
                    </a:lnTo>
                    <a:lnTo>
                      <a:pt x="118" y="139"/>
                    </a:lnTo>
                    <a:lnTo>
                      <a:pt x="121" y="139"/>
                    </a:lnTo>
                    <a:lnTo>
                      <a:pt x="122" y="140"/>
                    </a:lnTo>
                    <a:lnTo>
                      <a:pt x="122" y="139"/>
                    </a:lnTo>
                    <a:lnTo>
                      <a:pt x="123" y="137"/>
                    </a:lnTo>
                    <a:lnTo>
                      <a:pt x="123" y="132"/>
                    </a:lnTo>
                    <a:lnTo>
                      <a:pt x="123" y="131"/>
                    </a:lnTo>
                    <a:lnTo>
                      <a:pt x="123" y="127"/>
                    </a:lnTo>
                    <a:lnTo>
                      <a:pt x="123" y="124"/>
                    </a:lnTo>
                    <a:lnTo>
                      <a:pt x="121" y="123"/>
                    </a:lnTo>
                    <a:lnTo>
                      <a:pt x="119" y="123"/>
                    </a:lnTo>
                    <a:lnTo>
                      <a:pt x="114" y="122"/>
                    </a:lnTo>
                    <a:lnTo>
                      <a:pt x="110" y="119"/>
                    </a:lnTo>
                    <a:lnTo>
                      <a:pt x="108" y="113"/>
                    </a:lnTo>
                    <a:lnTo>
                      <a:pt x="105" y="104"/>
                    </a:lnTo>
                    <a:lnTo>
                      <a:pt x="104" y="97"/>
                    </a:lnTo>
                    <a:lnTo>
                      <a:pt x="101" y="91"/>
                    </a:lnTo>
                    <a:lnTo>
                      <a:pt x="99" y="87"/>
                    </a:lnTo>
                    <a:lnTo>
                      <a:pt x="96" y="84"/>
                    </a:lnTo>
                    <a:lnTo>
                      <a:pt x="92" y="83"/>
                    </a:lnTo>
                    <a:lnTo>
                      <a:pt x="94" y="82"/>
                    </a:lnTo>
                    <a:lnTo>
                      <a:pt x="96" y="82"/>
                    </a:lnTo>
                    <a:lnTo>
                      <a:pt x="107" y="86"/>
                    </a:lnTo>
                    <a:lnTo>
                      <a:pt x="114" y="87"/>
                    </a:lnTo>
                    <a:lnTo>
                      <a:pt x="119" y="86"/>
                    </a:lnTo>
                    <a:lnTo>
                      <a:pt x="125" y="83"/>
                    </a:lnTo>
                    <a:lnTo>
                      <a:pt x="127" y="78"/>
                    </a:lnTo>
                    <a:lnTo>
                      <a:pt x="129" y="73"/>
                    </a:lnTo>
                    <a:lnTo>
                      <a:pt x="129" y="69"/>
                    </a:lnTo>
                    <a:lnTo>
                      <a:pt x="127" y="63"/>
                    </a:lnTo>
                    <a:lnTo>
                      <a:pt x="125" y="60"/>
                    </a:lnTo>
                    <a:lnTo>
                      <a:pt x="121" y="56"/>
                    </a:lnTo>
                    <a:lnTo>
                      <a:pt x="117" y="53"/>
                    </a:lnTo>
                    <a:lnTo>
                      <a:pt x="116" y="54"/>
                    </a:lnTo>
                    <a:lnTo>
                      <a:pt x="116" y="56"/>
                    </a:lnTo>
                    <a:lnTo>
                      <a:pt x="117" y="58"/>
                    </a:lnTo>
                    <a:lnTo>
                      <a:pt x="116" y="60"/>
                    </a:lnTo>
                    <a:lnTo>
                      <a:pt x="114" y="58"/>
                    </a:lnTo>
                    <a:lnTo>
                      <a:pt x="112" y="54"/>
                    </a:lnTo>
                    <a:lnTo>
                      <a:pt x="109" y="52"/>
                    </a:lnTo>
                    <a:lnTo>
                      <a:pt x="107" y="49"/>
                    </a:lnTo>
                    <a:lnTo>
                      <a:pt x="103" y="48"/>
                    </a:lnTo>
                    <a:lnTo>
                      <a:pt x="100" y="48"/>
                    </a:lnTo>
                    <a:lnTo>
                      <a:pt x="99" y="48"/>
                    </a:lnTo>
                    <a:lnTo>
                      <a:pt x="97" y="49"/>
                    </a:lnTo>
                    <a:lnTo>
                      <a:pt x="99" y="51"/>
                    </a:lnTo>
                    <a:lnTo>
                      <a:pt x="100" y="53"/>
                    </a:lnTo>
                    <a:lnTo>
                      <a:pt x="100" y="54"/>
                    </a:lnTo>
                    <a:lnTo>
                      <a:pt x="100" y="56"/>
                    </a:lnTo>
                    <a:lnTo>
                      <a:pt x="99" y="56"/>
                    </a:lnTo>
                    <a:lnTo>
                      <a:pt x="97" y="54"/>
                    </a:lnTo>
                    <a:lnTo>
                      <a:pt x="95" y="51"/>
                    </a:lnTo>
                    <a:lnTo>
                      <a:pt x="88" y="45"/>
                    </a:lnTo>
                    <a:lnTo>
                      <a:pt x="84" y="44"/>
                    </a:lnTo>
                    <a:lnTo>
                      <a:pt x="82" y="44"/>
                    </a:lnTo>
                    <a:lnTo>
                      <a:pt x="81" y="44"/>
                    </a:lnTo>
                    <a:lnTo>
                      <a:pt x="81" y="45"/>
                    </a:lnTo>
                    <a:lnTo>
                      <a:pt x="82" y="47"/>
                    </a:lnTo>
                    <a:lnTo>
                      <a:pt x="83" y="49"/>
                    </a:lnTo>
                    <a:lnTo>
                      <a:pt x="82" y="51"/>
                    </a:lnTo>
                    <a:lnTo>
                      <a:pt x="79" y="49"/>
                    </a:lnTo>
                    <a:lnTo>
                      <a:pt x="75" y="45"/>
                    </a:lnTo>
                    <a:lnTo>
                      <a:pt x="72" y="41"/>
                    </a:lnTo>
                    <a:lnTo>
                      <a:pt x="68" y="38"/>
                    </a:lnTo>
                    <a:lnTo>
                      <a:pt x="66" y="34"/>
                    </a:lnTo>
                    <a:lnTo>
                      <a:pt x="66" y="30"/>
                    </a:lnTo>
                    <a:lnTo>
                      <a:pt x="66" y="26"/>
                    </a:lnTo>
                    <a:lnTo>
                      <a:pt x="69" y="22"/>
                    </a:lnTo>
                    <a:lnTo>
                      <a:pt x="73" y="19"/>
                    </a:lnTo>
                    <a:lnTo>
                      <a:pt x="77" y="18"/>
                    </a:lnTo>
                    <a:lnTo>
                      <a:pt x="82" y="19"/>
                    </a:lnTo>
                    <a:lnTo>
                      <a:pt x="88" y="22"/>
                    </a:lnTo>
                    <a:lnTo>
                      <a:pt x="96" y="29"/>
                    </a:lnTo>
                    <a:lnTo>
                      <a:pt x="103" y="32"/>
                    </a:lnTo>
                    <a:lnTo>
                      <a:pt x="110" y="34"/>
                    </a:lnTo>
                    <a:lnTo>
                      <a:pt x="113" y="32"/>
                    </a:lnTo>
                    <a:lnTo>
                      <a:pt x="114" y="31"/>
                    </a:lnTo>
                    <a:lnTo>
                      <a:pt x="113" y="31"/>
                    </a:lnTo>
                    <a:lnTo>
                      <a:pt x="105" y="27"/>
                    </a:lnTo>
                    <a:lnTo>
                      <a:pt x="96" y="21"/>
                    </a:lnTo>
                    <a:lnTo>
                      <a:pt x="90" y="17"/>
                    </a:lnTo>
                    <a:lnTo>
                      <a:pt x="84" y="13"/>
                    </a:lnTo>
                    <a:lnTo>
                      <a:pt x="86" y="13"/>
                    </a:lnTo>
                    <a:lnTo>
                      <a:pt x="87" y="13"/>
                    </a:lnTo>
                    <a:lnTo>
                      <a:pt x="91" y="16"/>
                    </a:lnTo>
                    <a:lnTo>
                      <a:pt x="99" y="19"/>
                    </a:lnTo>
                    <a:lnTo>
                      <a:pt x="109" y="26"/>
                    </a:lnTo>
                    <a:lnTo>
                      <a:pt x="114" y="27"/>
                    </a:lnTo>
                    <a:lnTo>
                      <a:pt x="118" y="27"/>
                    </a:lnTo>
                    <a:lnTo>
                      <a:pt x="121" y="27"/>
                    </a:lnTo>
                    <a:lnTo>
                      <a:pt x="125" y="25"/>
                    </a:lnTo>
                    <a:lnTo>
                      <a:pt x="126" y="22"/>
                    </a:lnTo>
                    <a:lnTo>
                      <a:pt x="127" y="18"/>
                    </a:lnTo>
                    <a:lnTo>
                      <a:pt x="126" y="16"/>
                    </a:lnTo>
                    <a:lnTo>
                      <a:pt x="125" y="14"/>
                    </a:lnTo>
                    <a:lnTo>
                      <a:pt x="125" y="13"/>
                    </a:lnTo>
                    <a:lnTo>
                      <a:pt x="123" y="14"/>
                    </a:lnTo>
                    <a:lnTo>
                      <a:pt x="123" y="18"/>
                    </a:lnTo>
                    <a:lnTo>
                      <a:pt x="122" y="18"/>
                    </a:lnTo>
                    <a:lnTo>
                      <a:pt x="121" y="21"/>
                    </a:lnTo>
                    <a:lnTo>
                      <a:pt x="119" y="21"/>
                    </a:lnTo>
                    <a:lnTo>
                      <a:pt x="118" y="22"/>
                    </a:lnTo>
                    <a:lnTo>
                      <a:pt x="113" y="21"/>
                    </a:lnTo>
                    <a:lnTo>
                      <a:pt x="105" y="16"/>
                    </a:lnTo>
                    <a:lnTo>
                      <a:pt x="94" y="9"/>
                    </a:lnTo>
                    <a:lnTo>
                      <a:pt x="88" y="8"/>
                    </a:lnTo>
                    <a:lnTo>
                      <a:pt x="83" y="8"/>
                    </a:lnTo>
                    <a:lnTo>
                      <a:pt x="79" y="8"/>
                    </a:lnTo>
                    <a:lnTo>
                      <a:pt x="75" y="9"/>
                    </a:lnTo>
                    <a:lnTo>
                      <a:pt x="72" y="12"/>
                    </a:lnTo>
                    <a:lnTo>
                      <a:pt x="68" y="14"/>
                    </a:lnTo>
                    <a:lnTo>
                      <a:pt x="65" y="17"/>
                    </a:lnTo>
                    <a:lnTo>
                      <a:pt x="64" y="21"/>
                    </a:lnTo>
                    <a:lnTo>
                      <a:pt x="62" y="25"/>
                    </a:lnTo>
                    <a:lnTo>
                      <a:pt x="61" y="30"/>
                    </a:lnTo>
                    <a:lnTo>
                      <a:pt x="62" y="35"/>
                    </a:lnTo>
                    <a:lnTo>
                      <a:pt x="64" y="40"/>
                    </a:lnTo>
                    <a:lnTo>
                      <a:pt x="66" y="45"/>
                    </a:lnTo>
                    <a:lnTo>
                      <a:pt x="70" y="49"/>
                    </a:lnTo>
                    <a:lnTo>
                      <a:pt x="77" y="53"/>
                    </a:lnTo>
                    <a:lnTo>
                      <a:pt x="84" y="56"/>
                    </a:lnTo>
                    <a:lnTo>
                      <a:pt x="104" y="61"/>
                    </a:lnTo>
                    <a:lnTo>
                      <a:pt x="113" y="63"/>
                    </a:lnTo>
                    <a:lnTo>
                      <a:pt x="118" y="66"/>
                    </a:lnTo>
                    <a:lnTo>
                      <a:pt x="121" y="70"/>
                    </a:lnTo>
                    <a:lnTo>
                      <a:pt x="122" y="73"/>
                    </a:lnTo>
                    <a:lnTo>
                      <a:pt x="122" y="76"/>
                    </a:lnTo>
                    <a:lnTo>
                      <a:pt x="119" y="79"/>
                    </a:lnTo>
                    <a:lnTo>
                      <a:pt x="117" y="80"/>
                    </a:lnTo>
                    <a:lnTo>
                      <a:pt x="112" y="82"/>
                    </a:lnTo>
                    <a:lnTo>
                      <a:pt x="108" y="82"/>
                    </a:lnTo>
                    <a:lnTo>
                      <a:pt x="90" y="76"/>
                    </a:lnTo>
                    <a:lnTo>
                      <a:pt x="78" y="74"/>
                    </a:lnTo>
                    <a:lnTo>
                      <a:pt x="66" y="73"/>
                    </a:lnTo>
                    <a:lnTo>
                      <a:pt x="59" y="74"/>
                    </a:lnTo>
                    <a:lnTo>
                      <a:pt x="51" y="76"/>
                    </a:lnTo>
                    <a:lnTo>
                      <a:pt x="44" y="80"/>
                    </a:lnTo>
                    <a:lnTo>
                      <a:pt x="39" y="86"/>
                    </a:lnTo>
                    <a:lnTo>
                      <a:pt x="38" y="87"/>
                    </a:lnTo>
                    <a:lnTo>
                      <a:pt x="37" y="86"/>
                    </a:lnTo>
                    <a:lnTo>
                      <a:pt x="34" y="84"/>
                    </a:lnTo>
                    <a:lnTo>
                      <a:pt x="31" y="83"/>
                    </a:lnTo>
                    <a:lnTo>
                      <a:pt x="27" y="82"/>
                    </a:lnTo>
                    <a:lnTo>
                      <a:pt x="25" y="83"/>
                    </a:lnTo>
                    <a:lnTo>
                      <a:pt x="22" y="84"/>
                    </a:lnTo>
                    <a:lnTo>
                      <a:pt x="21" y="83"/>
                    </a:lnTo>
                    <a:lnTo>
                      <a:pt x="18" y="79"/>
                    </a:lnTo>
                    <a:lnTo>
                      <a:pt x="16" y="74"/>
                    </a:lnTo>
                    <a:lnTo>
                      <a:pt x="16" y="67"/>
                    </a:lnTo>
                    <a:lnTo>
                      <a:pt x="16" y="66"/>
                    </a:lnTo>
                    <a:lnTo>
                      <a:pt x="17" y="65"/>
                    </a:lnTo>
                    <a:lnTo>
                      <a:pt x="18" y="66"/>
                    </a:lnTo>
                    <a:lnTo>
                      <a:pt x="20" y="71"/>
                    </a:lnTo>
                    <a:lnTo>
                      <a:pt x="21" y="75"/>
                    </a:lnTo>
                    <a:lnTo>
                      <a:pt x="24" y="76"/>
                    </a:lnTo>
                    <a:lnTo>
                      <a:pt x="25" y="74"/>
                    </a:lnTo>
                    <a:lnTo>
                      <a:pt x="27" y="71"/>
                    </a:lnTo>
                    <a:lnTo>
                      <a:pt x="27" y="69"/>
                    </a:lnTo>
                    <a:lnTo>
                      <a:pt x="29" y="69"/>
                    </a:lnTo>
                    <a:lnTo>
                      <a:pt x="30" y="69"/>
                    </a:lnTo>
                    <a:lnTo>
                      <a:pt x="31" y="73"/>
                    </a:lnTo>
                    <a:lnTo>
                      <a:pt x="33" y="75"/>
                    </a:lnTo>
                    <a:lnTo>
                      <a:pt x="34" y="78"/>
                    </a:lnTo>
                    <a:lnTo>
                      <a:pt x="37" y="79"/>
                    </a:lnTo>
                    <a:lnTo>
                      <a:pt x="38" y="78"/>
                    </a:lnTo>
                    <a:lnTo>
                      <a:pt x="39" y="74"/>
                    </a:lnTo>
                    <a:lnTo>
                      <a:pt x="39" y="73"/>
                    </a:lnTo>
                    <a:lnTo>
                      <a:pt x="39" y="70"/>
                    </a:lnTo>
                    <a:lnTo>
                      <a:pt x="39" y="69"/>
                    </a:lnTo>
                    <a:lnTo>
                      <a:pt x="40" y="69"/>
                    </a:lnTo>
                    <a:lnTo>
                      <a:pt x="44" y="71"/>
                    </a:lnTo>
                    <a:lnTo>
                      <a:pt x="46" y="73"/>
                    </a:lnTo>
                    <a:lnTo>
                      <a:pt x="48" y="71"/>
                    </a:lnTo>
                    <a:lnTo>
                      <a:pt x="48" y="70"/>
                    </a:lnTo>
                    <a:lnTo>
                      <a:pt x="46" y="67"/>
                    </a:lnTo>
                    <a:lnTo>
                      <a:pt x="43" y="60"/>
                    </a:lnTo>
                    <a:lnTo>
                      <a:pt x="42" y="58"/>
                    </a:lnTo>
                    <a:lnTo>
                      <a:pt x="40" y="58"/>
                    </a:lnTo>
                    <a:lnTo>
                      <a:pt x="38" y="60"/>
                    </a:lnTo>
                    <a:lnTo>
                      <a:pt x="37" y="60"/>
                    </a:lnTo>
                    <a:lnTo>
                      <a:pt x="35" y="60"/>
                    </a:lnTo>
                    <a:lnTo>
                      <a:pt x="34" y="58"/>
                    </a:lnTo>
                    <a:lnTo>
                      <a:pt x="38" y="54"/>
                    </a:lnTo>
                    <a:lnTo>
                      <a:pt x="39" y="53"/>
                    </a:lnTo>
                    <a:lnTo>
                      <a:pt x="40" y="51"/>
                    </a:lnTo>
                    <a:lnTo>
                      <a:pt x="40" y="47"/>
                    </a:lnTo>
                    <a:lnTo>
                      <a:pt x="42" y="45"/>
                    </a:lnTo>
                    <a:lnTo>
                      <a:pt x="42" y="39"/>
                    </a:lnTo>
                    <a:lnTo>
                      <a:pt x="44" y="27"/>
                    </a:lnTo>
                    <a:lnTo>
                      <a:pt x="44" y="26"/>
                    </a:lnTo>
                    <a:lnTo>
                      <a:pt x="46" y="29"/>
                    </a:lnTo>
                    <a:lnTo>
                      <a:pt x="46" y="30"/>
                    </a:lnTo>
                    <a:lnTo>
                      <a:pt x="46" y="31"/>
                    </a:lnTo>
                    <a:lnTo>
                      <a:pt x="46" y="34"/>
                    </a:lnTo>
                    <a:lnTo>
                      <a:pt x="47" y="35"/>
                    </a:lnTo>
                    <a:lnTo>
                      <a:pt x="48" y="34"/>
                    </a:lnTo>
                    <a:lnTo>
                      <a:pt x="49" y="32"/>
                    </a:lnTo>
                    <a:lnTo>
                      <a:pt x="51" y="29"/>
                    </a:lnTo>
                    <a:lnTo>
                      <a:pt x="51" y="25"/>
                    </a:lnTo>
                    <a:lnTo>
                      <a:pt x="49" y="21"/>
                    </a:lnTo>
                    <a:lnTo>
                      <a:pt x="48" y="19"/>
                    </a:lnTo>
                    <a:lnTo>
                      <a:pt x="47" y="19"/>
                    </a:lnTo>
                    <a:lnTo>
                      <a:pt x="46" y="19"/>
                    </a:lnTo>
                    <a:lnTo>
                      <a:pt x="44" y="19"/>
                    </a:lnTo>
                    <a:lnTo>
                      <a:pt x="43" y="19"/>
                    </a:lnTo>
                    <a:lnTo>
                      <a:pt x="43" y="17"/>
                    </a:lnTo>
                    <a:lnTo>
                      <a:pt x="43" y="16"/>
                    </a:lnTo>
                    <a:lnTo>
                      <a:pt x="42" y="12"/>
                    </a:lnTo>
                    <a:lnTo>
                      <a:pt x="42" y="8"/>
                    </a:lnTo>
                    <a:lnTo>
                      <a:pt x="42" y="6"/>
                    </a:lnTo>
                    <a:lnTo>
                      <a:pt x="40" y="6"/>
                    </a:lnTo>
                    <a:lnTo>
                      <a:pt x="38" y="9"/>
                    </a:lnTo>
                    <a:lnTo>
                      <a:pt x="35" y="10"/>
                    </a:lnTo>
                    <a:lnTo>
                      <a:pt x="33" y="13"/>
                    </a:lnTo>
                    <a:lnTo>
                      <a:pt x="31" y="13"/>
                    </a:lnTo>
                    <a:lnTo>
                      <a:pt x="30" y="13"/>
                    </a:lnTo>
                    <a:lnTo>
                      <a:pt x="30" y="10"/>
                    </a:lnTo>
                    <a:lnTo>
                      <a:pt x="30" y="9"/>
                    </a:lnTo>
                    <a:lnTo>
                      <a:pt x="30" y="6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2" y="5"/>
                    </a:lnTo>
                    <a:lnTo>
                      <a:pt x="21" y="9"/>
                    </a:lnTo>
                    <a:lnTo>
                      <a:pt x="21" y="13"/>
                    </a:lnTo>
                    <a:lnTo>
                      <a:pt x="20" y="14"/>
                    </a:lnTo>
                    <a:lnTo>
                      <a:pt x="18" y="13"/>
                    </a:lnTo>
                    <a:lnTo>
                      <a:pt x="14" y="10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9" y="13"/>
                    </a:lnTo>
                    <a:lnTo>
                      <a:pt x="9" y="16"/>
                    </a:lnTo>
                    <a:lnTo>
                      <a:pt x="9" y="18"/>
                    </a:lnTo>
                    <a:lnTo>
                      <a:pt x="8" y="21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5" y="18"/>
                    </a:lnTo>
                    <a:lnTo>
                      <a:pt x="2" y="19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4" y="31"/>
                    </a:lnTo>
                    <a:lnTo>
                      <a:pt x="7" y="35"/>
                    </a:lnTo>
                    <a:lnTo>
                      <a:pt x="8" y="32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11" y="30"/>
                    </a:lnTo>
                    <a:lnTo>
                      <a:pt x="12" y="38"/>
                    </a:lnTo>
                    <a:lnTo>
                      <a:pt x="12" y="44"/>
                    </a:lnTo>
                    <a:lnTo>
                      <a:pt x="14" y="51"/>
                    </a:lnTo>
                    <a:lnTo>
                      <a:pt x="17" y="54"/>
                    </a:lnTo>
                    <a:lnTo>
                      <a:pt x="18" y="57"/>
                    </a:lnTo>
                    <a:lnTo>
                      <a:pt x="22" y="60"/>
                    </a:lnTo>
                    <a:lnTo>
                      <a:pt x="21" y="61"/>
                    </a:lnTo>
                    <a:lnTo>
                      <a:pt x="17" y="60"/>
                    </a:lnTo>
                    <a:lnTo>
                      <a:pt x="16" y="60"/>
                    </a:lnTo>
                    <a:lnTo>
                      <a:pt x="13" y="60"/>
                    </a:lnTo>
                    <a:lnTo>
                      <a:pt x="12" y="61"/>
                    </a:lnTo>
                    <a:lnTo>
                      <a:pt x="12" y="67"/>
                    </a:lnTo>
                    <a:lnTo>
                      <a:pt x="12" y="73"/>
                    </a:lnTo>
                    <a:lnTo>
                      <a:pt x="14" y="79"/>
                    </a:lnTo>
                    <a:lnTo>
                      <a:pt x="17" y="84"/>
                    </a:lnTo>
                    <a:lnTo>
                      <a:pt x="21" y="88"/>
                    </a:lnTo>
                    <a:lnTo>
                      <a:pt x="29" y="95"/>
                    </a:lnTo>
                    <a:lnTo>
                      <a:pt x="34" y="101"/>
                    </a:lnTo>
                    <a:lnTo>
                      <a:pt x="35" y="104"/>
                    </a:lnTo>
                    <a:lnTo>
                      <a:pt x="37" y="108"/>
                    </a:lnTo>
                    <a:lnTo>
                      <a:pt x="35" y="110"/>
                    </a:lnTo>
                    <a:lnTo>
                      <a:pt x="33" y="114"/>
                    </a:lnTo>
                    <a:lnTo>
                      <a:pt x="27" y="118"/>
                    </a:lnTo>
                    <a:lnTo>
                      <a:pt x="21" y="120"/>
                    </a:lnTo>
                    <a:lnTo>
                      <a:pt x="16" y="122"/>
                    </a:lnTo>
                    <a:lnTo>
                      <a:pt x="13" y="124"/>
                    </a:lnTo>
                    <a:lnTo>
                      <a:pt x="11" y="126"/>
                    </a:lnTo>
                    <a:lnTo>
                      <a:pt x="9" y="130"/>
                    </a:lnTo>
                    <a:lnTo>
                      <a:pt x="8" y="135"/>
                    </a:lnTo>
                    <a:lnTo>
                      <a:pt x="13" y="135"/>
                    </a:lnTo>
                    <a:lnTo>
                      <a:pt x="16" y="135"/>
                    </a:lnTo>
                    <a:lnTo>
                      <a:pt x="18" y="133"/>
                    </a:lnTo>
                    <a:lnTo>
                      <a:pt x="20" y="131"/>
                    </a:lnTo>
                    <a:lnTo>
                      <a:pt x="20" y="130"/>
                    </a:lnTo>
                    <a:lnTo>
                      <a:pt x="21" y="128"/>
                    </a:lnTo>
                    <a:lnTo>
                      <a:pt x="24" y="127"/>
                    </a:lnTo>
                    <a:lnTo>
                      <a:pt x="26" y="126"/>
                    </a:lnTo>
                    <a:lnTo>
                      <a:pt x="26" y="124"/>
                    </a:lnTo>
                    <a:lnTo>
                      <a:pt x="27" y="126"/>
                    </a:lnTo>
                    <a:lnTo>
                      <a:pt x="27" y="127"/>
                    </a:lnTo>
                    <a:lnTo>
                      <a:pt x="26" y="133"/>
                    </a:lnTo>
                    <a:lnTo>
                      <a:pt x="27" y="139"/>
                    </a:lnTo>
                    <a:lnTo>
                      <a:pt x="29" y="143"/>
                    </a:lnTo>
                    <a:lnTo>
                      <a:pt x="30" y="140"/>
                    </a:lnTo>
                    <a:lnTo>
                      <a:pt x="33" y="136"/>
                    </a:lnTo>
                    <a:lnTo>
                      <a:pt x="35" y="131"/>
                    </a:lnTo>
                    <a:lnTo>
                      <a:pt x="37" y="126"/>
                    </a:lnTo>
                    <a:lnTo>
                      <a:pt x="37" y="124"/>
                    </a:lnTo>
                    <a:lnTo>
                      <a:pt x="37" y="120"/>
                    </a:lnTo>
                    <a:lnTo>
                      <a:pt x="38" y="119"/>
                    </a:lnTo>
                    <a:lnTo>
                      <a:pt x="38" y="118"/>
                    </a:lnTo>
                    <a:lnTo>
                      <a:pt x="40" y="120"/>
                    </a:lnTo>
                    <a:lnTo>
                      <a:pt x="42" y="122"/>
                    </a:lnTo>
                    <a:lnTo>
                      <a:pt x="44" y="118"/>
                    </a:lnTo>
                    <a:lnTo>
                      <a:pt x="44" y="115"/>
                    </a:lnTo>
                    <a:lnTo>
                      <a:pt x="44" y="113"/>
                    </a:lnTo>
                    <a:lnTo>
                      <a:pt x="44" y="110"/>
                    </a:lnTo>
                    <a:lnTo>
                      <a:pt x="44" y="109"/>
                    </a:lnTo>
                    <a:lnTo>
                      <a:pt x="46" y="109"/>
                    </a:lnTo>
                    <a:lnTo>
                      <a:pt x="47" y="109"/>
                    </a:lnTo>
                    <a:lnTo>
                      <a:pt x="48" y="110"/>
                    </a:lnTo>
                    <a:lnTo>
                      <a:pt x="49" y="111"/>
                    </a:lnTo>
                    <a:lnTo>
                      <a:pt x="52" y="109"/>
                    </a:lnTo>
                    <a:lnTo>
                      <a:pt x="53" y="104"/>
                    </a:lnTo>
                    <a:lnTo>
                      <a:pt x="53" y="102"/>
                    </a:lnTo>
                    <a:lnTo>
                      <a:pt x="48" y="98"/>
                    </a:lnTo>
                    <a:lnTo>
                      <a:pt x="47" y="93"/>
                    </a:lnTo>
                    <a:lnTo>
                      <a:pt x="48" y="91"/>
                    </a:lnTo>
                    <a:lnTo>
                      <a:pt x="49" y="87"/>
                    </a:lnTo>
                    <a:lnTo>
                      <a:pt x="51" y="83"/>
                    </a:lnTo>
                    <a:lnTo>
                      <a:pt x="52" y="84"/>
                    </a:lnTo>
                    <a:lnTo>
                      <a:pt x="52" y="86"/>
                    </a:lnTo>
                    <a:lnTo>
                      <a:pt x="51" y="89"/>
                    </a:lnTo>
                    <a:lnTo>
                      <a:pt x="52" y="91"/>
                    </a:lnTo>
                    <a:lnTo>
                      <a:pt x="53" y="91"/>
                    </a:lnTo>
                    <a:lnTo>
                      <a:pt x="56" y="91"/>
                    </a:lnTo>
                    <a:lnTo>
                      <a:pt x="62" y="88"/>
                    </a:lnTo>
                    <a:lnTo>
                      <a:pt x="68" y="87"/>
                    </a:lnTo>
                    <a:lnTo>
                      <a:pt x="70" y="88"/>
                    </a:lnTo>
                    <a:lnTo>
                      <a:pt x="74" y="89"/>
                    </a:lnTo>
                    <a:lnTo>
                      <a:pt x="75" y="89"/>
                    </a:lnTo>
                    <a:lnTo>
                      <a:pt x="77" y="89"/>
                    </a:lnTo>
                    <a:lnTo>
                      <a:pt x="77" y="88"/>
                    </a:lnTo>
                    <a:lnTo>
                      <a:pt x="75" y="87"/>
                    </a:lnTo>
                    <a:lnTo>
                      <a:pt x="74" y="84"/>
                    </a:lnTo>
                    <a:lnTo>
                      <a:pt x="75" y="83"/>
                    </a:lnTo>
                    <a:lnTo>
                      <a:pt x="78" y="84"/>
                    </a:lnTo>
                    <a:lnTo>
                      <a:pt x="81" y="89"/>
                    </a:lnTo>
                    <a:lnTo>
                      <a:pt x="86" y="105"/>
                    </a:lnTo>
                    <a:lnTo>
                      <a:pt x="88" y="111"/>
                    </a:lnTo>
                    <a:lnTo>
                      <a:pt x="91" y="115"/>
                    </a:lnTo>
                    <a:lnTo>
                      <a:pt x="94" y="119"/>
                    </a:lnTo>
                    <a:lnTo>
                      <a:pt x="100" y="122"/>
                    </a:lnTo>
                    <a:lnTo>
                      <a:pt x="105" y="126"/>
                    </a:lnTo>
                    <a:lnTo>
                      <a:pt x="109" y="130"/>
                    </a:lnTo>
                    <a:lnTo>
                      <a:pt x="112" y="135"/>
                    </a:lnTo>
                    <a:lnTo>
                      <a:pt x="112" y="140"/>
                    </a:lnTo>
                    <a:lnTo>
                      <a:pt x="110" y="153"/>
                    </a:lnTo>
                    <a:lnTo>
                      <a:pt x="105" y="170"/>
                    </a:lnTo>
                    <a:lnTo>
                      <a:pt x="104" y="179"/>
                    </a:lnTo>
                    <a:lnTo>
                      <a:pt x="105" y="187"/>
                    </a:lnTo>
                    <a:lnTo>
                      <a:pt x="107" y="190"/>
                    </a:lnTo>
                    <a:lnTo>
                      <a:pt x="108" y="19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7" name="Freeform 355"/>
              <p:cNvSpPr>
                <a:spLocks/>
              </p:cNvSpPr>
              <p:nvPr userDrawn="1"/>
            </p:nvSpPr>
            <p:spPr bwMode="auto">
              <a:xfrm>
                <a:off x="156" y="278"/>
                <a:ext cx="43" cy="64"/>
              </a:xfrm>
              <a:custGeom>
                <a:avLst/>
                <a:gdLst>
                  <a:gd name="T0" fmla="*/ 0 w 129"/>
                  <a:gd name="T1" fmla="*/ 0 h 193"/>
                  <a:gd name="T2" fmla="*/ 0 w 129"/>
                  <a:gd name="T3" fmla="*/ 0 h 193"/>
                  <a:gd name="T4" fmla="*/ 0 w 129"/>
                  <a:gd name="T5" fmla="*/ 0 h 193"/>
                  <a:gd name="T6" fmla="*/ 0 w 129"/>
                  <a:gd name="T7" fmla="*/ 0 h 193"/>
                  <a:gd name="T8" fmla="*/ 0 w 129"/>
                  <a:gd name="T9" fmla="*/ 0 h 193"/>
                  <a:gd name="T10" fmla="*/ 0 w 129"/>
                  <a:gd name="T11" fmla="*/ 0 h 193"/>
                  <a:gd name="T12" fmla="*/ 0 w 129"/>
                  <a:gd name="T13" fmla="*/ 0 h 193"/>
                  <a:gd name="T14" fmla="*/ 0 w 129"/>
                  <a:gd name="T15" fmla="*/ 0 h 193"/>
                  <a:gd name="T16" fmla="*/ 0 w 129"/>
                  <a:gd name="T17" fmla="*/ 0 h 193"/>
                  <a:gd name="T18" fmla="*/ 0 w 129"/>
                  <a:gd name="T19" fmla="*/ 0 h 193"/>
                  <a:gd name="T20" fmla="*/ 0 w 129"/>
                  <a:gd name="T21" fmla="*/ 0 h 193"/>
                  <a:gd name="T22" fmla="*/ 0 w 129"/>
                  <a:gd name="T23" fmla="*/ 0 h 193"/>
                  <a:gd name="T24" fmla="*/ 0 w 129"/>
                  <a:gd name="T25" fmla="*/ 0 h 193"/>
                  <a:gd name="T26" fmla="*/ 0 w 129"/>
                  <a:gd name="T27" fmla="*/ 0 h 193"/>
                  <a:gd name="T28" fmla="*/ 0 w 129"/>
                  <a:gd name="T29" fmla="*/ 0 h 193"/>
                  <a:gd name="T30" fmla="*/ 0 w 129"/>
                  <a:gd name="T31" fmla="*/ 0 h 193"/>
                  <a:gd name="T32" fmla="*/ 0 w 129"/>
                  <a:gd name="T33" fmla="*/ 0 h 193"/>
                  <a:gd name="T34" fmla="*/ 0 w 129"/>
                  <a:gd name="T35" fmla="*/ 0 h 193"/>
                  <a:gd name="T36" fmla="*/ 0 w 129"/>
                  <a:gd name="T37" fmla="*/ 0 h 193"/>
                  <a:gd name="T38" fmla="*/ 0 w 129"/>
                  <a:gd name="T39" fmla="*/ 0 h 193"/>
                  <a:gd name="T40" fmla="*/ 0 w 129"/>
                  <a:gd name="T41" fmla="*/ 0 h 193"/>
                  <a:gd name="T42" fmla="*/ 0 w 129"/>
                  <a:gd name="T43" fmla="*/ 0 h 193"/>
                  <a:gd name="T44" fmla="*/ 0 w 129"/>
                  <a:gd name="T45" fmla="*/ 0 h 193"/>
                  <a:gd name="T46" fmla="*/ 0 w 129"/>
                  <a:gd name="T47" fmla="*/ 0 h 193"/>
                  <a:gd name="T48" fmla="*/ 0 w 129"/>
                  <a:gd name="T49" fmla="*/ 0 h 193"/>
                  <a:gd name="T50" fmla="*/ 0 w 129"/>
                  <a:gd name="T51" fmla="*/ 0 h 193"/>
                  <a:gd name="T52" fmla="*/ 0 w 129"/>
                  <a:gd name="T53" fmla="*/ 0 h 193"/>
                  <a:gd name="T54" fmla="*/ 0 w 129"/>
                  <a:gd name="T55" fmla="*/ 0 h 193"/>
                  <a:gd name="T56" fmla="*/ 0 w 129"/>
                  <a:gd name="T57" fmla="*/ 0 h 193"/>
                  <a:gd name="T58" fmla="*/ 0 w 129"/>
                  <a:gd name="T59" fmla="*/ 0 h 193"/>
                  <a:gd name="T60" fmla="*/ 0 w 129"/>
                  <a:gd name="T61" fmla="*/ 0 h 193"/>
                  <a:gd name="T62" fmla="*/ 0 w 129"/>
                  <a:gd name="T63" fmla="*/ 0 h 193"/>
                  <a:gd name="T64" fmla="*/ 0 w 129"/>
                  <a:gd name="T65" fmla="*/ 0 h 193"/>
                  <a:gd name="T66" fmla="*/ 0 w 129"/>
                  <a:gd name="T67" fmla="*/ 0 h 193"/>
                  <a:gd name="T68" fmla="*/ 0 w 129"/>
                  <a:gd name="T69" fmla="*/ 0 h 193"/>
                  <a:gd name="T70" fmla="*/ 0 w 129"/>
                  <a:gd name="T71" fmla="*/ 0 h 193"/>
                  <a:gd name="T72" fmla="*/ 0 w 129"/>
                  <a:gd name="T73" fmla="*/ 0 h 193"/>
                  <a:gd name="T74" fmla="*/ 0 w 129"/>
                  <a:gd name="T75" fmla="*/ 0 h 193"/>
                  <a:gd name="T76" fmla="*/ 0 w 129"/>
                  <a:gd name="T77" fmla="*/ 0 h 193"/>
                  <a:gd name="T78" fmla="*/ 0 w 129"/>
                  <a:gd name="T79" fmla="*/ 0 h 193"/>
                  <a:gd name="T80" fmla="*/ 0 w 129"/>
                  <a:gd name="T81" fmla="*/ 0 h 193"/>
                  <a:gd name="T82" fmla="*/ 0 w 129"/>
                  <a:gd name="T83" fmla="*/ 0 h 193"/>
                  <a:gd name="T84" fmla="*/ 0 w 129"/>
                  <a:gd name="T85" fmla="*/ 0 h 193"/>
                  <a:gd name="T86" fmla="*/ 0 w 129"/>
                  <a:gd name="T87" fmla="*/ 0 h 193"/>
                  <a:gd name="T88" fmla="*/ 0 w 129"/>
                  <a:gd name="T89" fmla="*/ 0 h 193"/>
                  <a:gd name="T90" fmla="*/ 0 w 129"/>
                  <a:gd name="T91" fmla="*/ 0 h 193"/>
                  <a:gd name="T92" fmla="*/ 0 w 129"/>
                  <a:gd name="T93" fmla="*/ 0 h 193"/>
                  <a:gd name="T94" fmla="*/ 0 w 129"/>
                  <a:gd name="T95" fmla="*/ 0 h 193"/>
                  <a:gd name="T96" fmla="*/ 0 w 129"/>
                  <a:gd name="T97" fmla="*/ 0 h 193"/>
                  <a:gd name="T98" fmla="*/ 0 w 129"/>
                  <a:gd name="T99" fmla="*/ 0 h 193"/>
                  <a:gd name="T100" fmla="*/ 0 w 129"/>
                  <a:gd name="T101" fmla="*/ 0 h 193"/>
                  <a:gd name="T102" fmla="*/ 0 w 129"/>
                  <a:gd name="T103" fmla="*/ 0 h 193"/>
                  <a:gd name="T104" fmla="*/ 0 w 129"/>
                  <a:gd name="T105" fmla="*/ 0 h 193"/>
                  <a:gd name="T106" fmla="*/ 0 w 129"/>
                  <a:gd name="T107" fmla="*/ 0 h 193"/>
                  <a:gd name="T108" fmla="*/ 0 w 129"/>
                  <a:gd name="T109" fmla="*/ 0 h 193"/>
                  <a:gd name="T110" fmla="*/ 0 w 129"/>
                  <a:gd name="T111" fmla="*/ 0 h 193"/>
                  <a:gd name="T112" fmla="*/ 0 w 129"/>
                  <a:gd name="T113" fmla="*/ 0 h 193"/>
                  <a:gd name="T114" fmla="*/ 0 w 129"/>
                  <a:gd name="T115" fmla="*/ 0 h 19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29" h="193">
                    <a:moveTo>
                      <a:pt x="108" y="193"/>
                    </a:moveTo>
                    <a:lnTo>
                      <a:pt x="109" y="192"/>
                    </a:lnTo>
                    <a:lnTo>
                      <a:pt x="110" y="189"/>
                    </a:lnTo>
                    <a:lnTo>
                      <a:pt x="113" y="185"/>
                    </a:lnTo>
                    <a:lnTo>
                      <a:pt x="114" y="180"/>
                    </a:lnTo>
                    <a:lnTo>
                      <a:pt x="113" y="175"/>
                    </a:lnTo>
                    <a:lnTo>
                      <a:pt x="113" y="171"/>
                    </a:lnTo>
                    <a:lnTo>
                      <a:pt x="113" y="170"/>
                    </a:lnTo>
                    <a:lnTo>
                      <a:pt x="114" y="170"/>
                    </a:lnTo>
                    <a:lnTo>
                      <a:pt x="116" y="171"/>
                    </a:lnTo>
                    <a:lnTo>
                      <a:pt x="118" y="174"/>
                    </a:lnTo>
                    <a:lnTo>
                      <a:pt x="119" y="175"/>
                    </a:lnTo>
                    <a:lnTo>
                      <a:pt x="122" y="176"/>
                    </a:lnTo>
                    <a:lnTo>
                      <a:pt x="122" y="174"/>
                    </a:lnTo>
                    <a:lnTo>
                      <a:pt x="122" y="171"/>
                    </a:lnTo>
                    <a:lnTo>
                      <a:pt x="121" y="165"/>
                    </a:lnTo>
                    <a:lnTo>
                      <a:pt x="118" y="159"/>
                    </a:lnTo>
                    <a:lnTo>
                      <a:pt x="117" y="155"/>
                    </a:lnTo>
                    <a:lnTo>
                      <a:pt x="118" y="154"/>
                    </a:lnTo>
                    <a:lnTo>
                      <a:pt x="118" y="155"/>
                    </a:lnTo>
                    <a:lnTo>
                      <a:pt x="121" y="157"/>
                    </a:lnTo>
                    <a:lnTo>
                      <a:pt x="122" y="155"/>
                    </a:lnTo>
                    <a:lnTo>
                      <a:pt x="123" y="153"/>
                    </a:lnTo>
                    <a:lnTo>
                      <a:pt x="122" y="148"/>
                    </a:lnTo>
                    <a:lnTo>
                      <a:pt x="119" y="143"/>
                    </a:lnTo>
                    <a:lnTo>
                      <a:pt x="117" y="140"/>
                    </a:lnTo>
                    <a:lnTo>
                      <a:pt x="117" y="139"/>
                    </a:lnTo>
                    <a:lnTo>
                      <a:pt x="118" y="139"/>
                    </a:lnTo>
                    <a:lnTo>
                      <a:pt x="121" y="139"/>
                    </a:lnTo>
                    <a:lnTo>
                      <a:pt x="122" y="140"/>
                    </a:lnTo>
                    <a:lnTo>
                      <a:pt x="122" y="139"/>
                    </a:lnTo>
                    <a:lnTo>
                      <a:pt x="123" y="137"/>
                    </a:lnTo>
                    <a:lnTo>
                      <a:pt x="123" y="132"/>
                    </a:lnTo>
                    <a:lnTo>
                      <a:pt x="123" y="131"/>
                    </a:lnTo>
                    <a:lnTo>
                      <a:pt x="123" y="127"/>
                    </a:lnTo>
                    <a:lnTo>
                      <a:pt x="123" y="124"/>
                    </a:lnTo>
                    <a:lnTo>
                      <a:pt x="121" y="123"/>
                    </a:lnTo>
                    <a:lnTo>
                      <a:pt x="119" y="123"/>
                    </a:lnTo>
                    <a:lnTo>
                      <a:pt x="114" y="122"/>
                    </a:lnTo>
                    <a:lnTo>
                      <a:pt x="110" y="119"/>
                    </a:lnTo>
                    <a:lnTo>
                      <a:pt x="108" y="113"/>
                    </a:lnTo>
                    <a:lnTo>
                      <a:pt x="105" y="104"/>
                    </a:lnTo>
                    <a:lnTo>
                      <a:pt x="104" y="97"/>
                    </a:lnTo>
                    <a:lnTo>
                      <a:pt x="101" y="91"/>
                    </a:lnTo>
                    <a:lnTo>
                      <a:pt x="99" y="87"/>
                    </a:lnTo>
                    <a:lnTo>
                      <a:pt x="96" y="84"/>
                    </a:lnTo>
                    <a:lnTo>
                      <a:pt x="92" y="83"/>
                    </a:lnTo>
                    <a:lnTo>
                      <a:pt x="94" y="82"/>
                    </a:lnTo>
                    <a:lnTo>
                      <a:pt x="96" y="82"/>
                    </a:lnTo>
                    <a:lnTo>
                      <a:pt x="107" y="86"/>
                    </a:lnTo>
                    <a:lnTo>
                      <a:pt x="114" y="87"/>
                    </a:lnTo>
                    <a:lnTo>
                      <a:pt x="119" y="86"/>
                    </a:lnTo>
                    <a:lnTo>
                      <a:pt x="125" y="83"/>
                    </a:lnTo>
                    <a:lnTo>
                      <a:pt x="127" y="78"/>
                    </a:lnTo>
                    <a:lnTo>
                      <a:pt x="129" y="73"/>
                    </a:lnTo>
                    <a:lnTo>
                      <a:pt x="129" y="69"/>
                    </a:lnTo>
                    <a:lnTo>
                      <a:pt x="127" y="63"/>
                    </a:lnTo>
                    <a:lnTo>
                      <a:pt x="125" y="60"/>
                    </a:lnTo>
                    <a:lnTo>
                      <a:pt x="121" y="56"/>
                    </a:lnTo>
                    <a:lnTo>
                      <a:pt x="117" y="53"/>
                    </a:lnTo>
                    <a:lnTo>
                      <a:pt x="116" y="54"/>
                    </a:lnTo>
                    <a:lnTo>
                      <a:pt x="116" y="56"/>
                    </a:lnTo>
                    <a:lnTo>
                      <a:pt x="117" y="58"/>
                    </a:lnTo>
                    <a:lnTo>
                      <a:pt x="116" y="60"/>
                    </a:lnTo>
                    <a:lnTo>
                      <a:pt x="114" y="58"/>
                    </a:lnTo>
                    <a:lnTo>
                      <a:pt x="112" y="54"/>
                    </a:lnTo>
                    <a:lnTo>
                      <a:pt x="109" y="52"/>
                    </a:lnTo>
                    <a:lnTo>
                      <a:pt x="107" y="49"/>
                    </a:lnTo>
                    <a:lnTo>
                      <a:pt x="103" y="48"/>
                    </a:lnTo>
                    <a:lnTo>
                      <a:pt x="100" y="48"/>
                    </a:lnTo>
                    <a:lnTo>
                      <a:pt x="99" y="48"/>
                    </a:lnTo>
                    <a:lnTo>
                      <a:pt x="97" y="49"/>
                    </a:lnTo>
                    <a:lnTo>
                      <a:pt x="99" y="51"/>
                    </a:lnTo>
                    <a:lnTo>
                      <a:pt x="100" y="53"/>
                    </a:lnTo>
                    <a:lnTo>
                      <a:pt x="100" y="54"/>
                    </a:lnTo>
                    <a:lnTo>
                      <a:pt x="100" y="56"/>
                    </a:lnTo>
                    <a:lnTo>
                      <a:pt x="99" y="56"/>
                    </a:lnTo>
                    <a:lnTo>
                      <a:pt x="97" y="54"/>
                    </a:lnTo>
                    <a:lnTo>
                      <a:pt x="95" y="51"/>
                    </a:lnTo>
                    <a:lnTo>
                      <a:pt x="88" y="45"/>
                    </a:lnTo>
                    <a:lnTo>
                      <a:pt x="84" y="44"/>
                    </a:lnTo>
                    <a:lnTo>
                      <a:pt x="82" y="44"/>
                    </a:lnTo>
                    <a:lnTo>
                      <a:pt x="81" y="44"/>
                    </a:lnTo>
                    <a:lnTo>
                      <a:pt x="81" y="45"/>
                    </a:lnTo>
                    <a:lnTo>
                      <a:pt x="82" y="47"/>
                    </a:lnTo>
                    <a:lnTo>
                      <a:pt x="83" y="49"/>
                    </a:lnTo>
                    <a:lnTo>
                      <a:pt x="82" y="51"/>
                    </a:lnTo>
                    <a:lnTo>
                      <a:pt x="79" y="49"/>
                    </a:lnTo>
                    <a:lnTo>
                      <a:pt x="75" y="45"/>
                    </a:lnTo>
                    <a:lnTo>
                      <a:pt x="72" y="41"/>
                    </a:lnTo>
                    <a:lnTo>
                      <a:pt x="68" y="38"/>
                    </a:lnTo>
                    <a:lnTo>
                      <a:pt x="66" y="34"/>
                    </a:lnTo>
                    <a:lnTo>
                      <a:pt x="66" y="30"/>
                    </a:lnTo>
                    <a:lnTo>
                      <a:pt x="66" y="26"/>
                    </a:lnTo>
                    <a:lnTo>
                      <a:pt x="69" y="22"/>
                    </a:lnTo>
                    <a:lnTo>
                      <a:pt x="73" y="19"/>
                    </a:lnTo>
                    <a:lnTo>
                      <a:pt x="77" y="18"/>
                    </a:lnTo>
                    <a:lnTo>
                      <a:pt x="82" y="19"/>
                    </a:lnTo>
                    <a:lnTo>
                      <a:pt x="88" y="22"/>
                    </a:lnTo>
                    <a:lnTo>
                      <a:pt x="96" y="29"/>
                    </a:lnTo>
                    <a:lnTo>
                      <a:pt x="103" y="32"/>
                    </a:lnTo>
                    <a:lnTo>
                      <a:pt x="110" y="34"/>
                    </a:lnTo>
                    <a:lnTo>
                      <a:pt x="113" y="32"/>
                    </a:lnTo>
                    <a:lnTo>
                      <a:pt x="114" y="31"/>
                    </a:lnTo>
                    <a:lnTo>
                      <a:pt x="113" y="31"/>
                    </a:lnTo>
                    <a:lnTo>
                      <a:pt x="105" y="27"/>
                    </a:lnTo>
                    <a:lnTo>
                      <a:pt x="96" y="21"/>
                    </a:lnTo>
                    <a:lnTo>
                      <a:pt x="90" y="17"/>
                    </a:lnTo>
                    <a:lnTo>
                      <a:pt x="84" y="13"/>
                    </a:lnTo>
                    <a:lnTo>
                      <a:pt x="86" y="13"/>
                    </a:lnTo>
                    <a:lnTo>
                      <a:pt x="87" y="13"/>
                    </a:lnTo>
                    <a:lnTo>
                      <a:pt x="91" y="16"/>
                    </a:lnTo>
                    <a:lnTo>
                      <a:pt x="99" y="19"/>
                    </a:lnTo>
                    <a:lnTo>
                      <a:pt x="109" y="26"/>
                    </a:lnTo>
                    <a:lnTo>
                      <a:pt x="114" y="27"/>
                    </a:lnTo>
                    <a:lnTo>
                      <a:pt x="118" y="27"/>
                    </a:lnTo>
                    <a:lnTo>
                      <a:pt x="121" y="27"/>
                    </a:lnTo>
                    <a:lnTo>
                      <a:pt x="125" y="25"/>
                    </a:lnTo>
                    <a:lnTo>
                      <a:pt x="126" y="22"/>
                    </a:lnTo>
                    <a:lnTo>
                      <a:pt x="127" y="18"/>
                    </a:lnTo>
                    <a:lnTo>
                      <a:pt x="126" y="16"/>
                    </a:lnTo>
                    <a:lnTo>
                      <a:pt x="125" y="14"/>
                    </a:lnTo>
                    <a:lnTo>
                      <a:pt x="125" y="13"/>
                    </a:lnTo>
                    <a:lnTo>
                      <a:pt x="123" y="14"/>
                    </a:lnTo>
                    <a:lnTo>
                      <a:pt x="123" y="18"/>
                    </a:lnTo>
                    <a:lnTo>
                      <a:pt x="122" y="18"/>
                    </a:lnTo>
                    <a:lnTo>
                      <a:pt x="121" y="21"/>
                    </a:lnTo>
                    <a:lnTo>
                      <a:pt x="119" y="21"/>
                    </a:lnTo>
                    <a:lnTo>
                      <a:pt x="118" y="22"/>
                    </a:lnTo>
                    <a:lnTo>
                      <a:pt x="113" y="21"/>
                    </a:lnTo>
                    <a:lnTo>
                      <a:pt x="105" y="16"/>
                    </a:lnTo>
                    <a:lnTo>
                      <a:pt x="94" y="9"/>
                    </a:lnTo>
                    <a:lnTo>
                      <a:pt x="88" y="8"/>
                    </a:lnTo>
                    <a:lnTo>
                      <a:pt x="83" y="8"/>
                    </a:lnTo>
                    <a:lnTo>
                      <a:pt x="79" y="8"/>
                    </a:lnTo>
                    <a:lnTo>
                      <a:pt x="75" y="9"/>
                    </a:lnTo>
                    <a:lnTo>
                      <a:pt x="72" y="12"/>
                    </a:lnTo>
                    <a:lnTo>
                      <a:pt x="68" y="14"/>
                    </a:lnTo>
                    <a:lnTo>
                      <a:pt x="65" y="17"/>
                    </a:lnTo>
                    <a:lnTo>
                      <a:pt x="64" y="21"/>
                    </a:lnTo>
                    <a:lnTo>
                      <a:pt x="62" y="25"/>
                    </a:lnTo>
                    <a:lnTo>
                      <a:pt x="61" y="30"/>
                    </a:lnTo>
                    <a:lnTo>
                      <a:pt x="62" y="35"/>
                    </a:lnTo>
                    <a:lnTo>
                      <a:pt x="64" y="40"/>
                    </a:lnTo>
                    <a:lnTo>
                      <a:pt x="66" y="45"/>
                    </a:lnTo>
                    <a:lnTo>
                      <a:pt x="70" y="49"/>
                    </a:lnTo>
                    <a:lnTo>
                      <a:pt x="77" y="53"/>
                    </a:lnTo>
                    <a:lnTo>
                      <a:pt x="84" y="56"/>
                    </a:lnTo>
                    <a:lnTo>
                      <a:pt x="104" y="61"/>
                    </a:lnTo>
                    <a:lnTo>
                      <a:pt x="113" y="63"/>
                    </a:lnTo>
                    <a:lnTo>
                      <a:pt x="118" y="66"/>
                    </a:lnTo>
                    <a:lnTo>
                      <a:pt x="121" y="70"/>
                    </a:lnTo>
                    <a:lnTo>
                      <a:pt x="122" y="73"/>
                    </a:lnTo>
                    <a:lnTo>
                      <a:pt x="122" y="76"/>
                    </a:lnTo>
                    <a:lnTo>
                      <a:pt x="119" y="79"/>
                    </a:lnTo>
                    <a:lnTo>
                      <a:pt x="117" y="80"/>
                    </a:lnTo>
                    <a:lnTo>
                      <a:pt x="112" y="82"/>
                    </a:lnTo>
                    <a:lnTo>
                      <a:pt x="108" y="82"/>
                    </a:lnTo>
                    <a:lnTo>
                      <a:pt x="90" y="76"/>
                    </a:lnTo>
                    <a:lnTo>
                      <a:pt x="78" y="74"/>
                    </a:lnTo>
                    <a:lnTo>
                      <a:pt x="66" y="73"/>
                    </a:lnTo>
                    <a:lnTo>
                      <a:pt x="59" y="74"/>
                    </a:lnTo>
                    <a:lnTo>
                      <a:pt x="51" y="76"/>
                    </a:lnTo>
                    <a:lnTo>
                      <a:pt x="44" y="80"/>
                    </a:lnTo>
                    <a:lnTo>
                      <a:pt x="39" y="86"/>
                    </a:lnTo>
                    <a:lnTo>
                      <a:pt x="38" y="87"/>
                    </a:lnTo>
                    <a:lnTo>
                      <a:pt x="37" y="86"/>
                    </a:lnTo>
                    <a:lnTo>
                      <a:pt x="34" y="84"/>
                    </a:lnTo>
                    <a:lnTo>
                      <a:pt x="31" y="83"/>
                    </a:lnTo>
                    <a:lnTo>
                      <a:pt x="27" y="82"/>
                    </a:lnTo>
                    <a:lnTo>
                      <a:pt x="25" y="83"/>
                    </a:lnTo>
                    <a:lnTo>
                      <a:pt x="22" y="84"/>
                    </a:lnTo>
                    <a:lnTo>
                      <a:pt x="21" y="83"/>
                    </a:lnTo>
                    <a:lnTo>
                      <a:pt x="18" y="79"/>
                    </a:lnTo>
                    <a:lnTo>
                      <a:pt x="16" y="74"/>
                    </a:lnTo>
                    <a:lnTo>
                      <a:pt x="16" y="67"/>
                    </a:lnTo>
                    <a:lnTo>
                      <a:pt x="16" y="66"/>
                    </a:lnTo>
                    <a:lnTo>
                      <a:pt x="17" y="65"/>
                    </a:lnTo>
                    <a:lnTo>
                      <a:pt x="18" y="66"/>
                    </a:lnTo>
                    <a:lnTo>
                      <a:pt x="20" y="71"/>
                    </a:lnTo>
                    <a:lnTo>
                      <a:pt x="21" y="75"/>
                    </a:lnTo>
                    <a:lnTo>
                      <a:pt x="24" y="76"/>
                    </a:lnTo>
                    <a:lnTo>
                      <a:pt x="25" y="74"/>
                    </a:lnTo>
                    <a:lnTo>
                      <a:pt x="27" y="71"/>
                    </a:lnTo>
                    <a:lnTo>
                      <a:pt x="27" y="69"/>
                    </a:lnTo>
                    <a:lnTo>
                      <a:pt x="29" y="69"/>
                    </a:lnTo>
                    <a:lnTo>
                      <a:pt x="30" y="69"/>
                    </a:lnTo>
                    <a:lnTo>
                      <a:pt x="31" y="73"/>
                    </a:lnTo>
                    <a:lnTo>
                      <a:pt x="33" y="75"/>
                    </a:lnTo>
                    <a:lnTo>
                      <a:pt x="34" y="78"/>
                    </a:lnTo>
                    <a:lnTo>
                      <a:pt x="37" y="79"/>
                    </a:lnTo>
                    <a:lnTo>
                      <a:pt x="38" y="78"/>
                    </a:lnTo>
                    <a:lnTo>
                      <a:pt x="39" y="74"/>
                    </a:lnTo>
                    <a:lnTo>
                      <a:pt x="39" y="73"/>
                    </a:lnTo>
                    <a:lnTo>
                      <a:pt x="39" y="70"/>
                    </a:lnTo>
                    <a:lnTo>
                      <a:pt x="39" y="69"/>
                    </a:lnTo>
                    <a:lnTo>
                      <a:pt x="40" y="69"/>
                    </a:lnTo>
                    <a:lnTo>
                      <a:pt x="44" y="71"/>
                    </a:lnTo>
                    <a:lnTo>
                      <a:pt x="46" y="73"/>
                    </a:lnTo>
                    <a:lnTo>
                      <a:pt x="48" y="71"/>
                    </a:lnTo>
                    <a:lnTo>
                      <a:pt x="48" y="70"/>
                    </a:lnTo>
                    <a:lnTo>
                      <a:pt x="46" y="67"/>
                    </a:lnTo>
                    <a:lnTo>
                      <a:pt x="43" y="60"/>
                    </a:lnTo>
                    <a:lnTo>
                      <a:pt x="42" y="58"/>
                    </a:lnTo>
                    <a:lnTo>
                      <a:pt x="40" y="58"/>
                    </a:lnTo>
                    <a:lnTo>
                      <a:pt x="38" y="60"/>
                    </a:lnTo>
                    <a:lnTo>
                      <a:pt x="37" y="60"/>
                    </a:lnTo>
                    <a:lnTo>
                      <a:pt x="35" y="60"/>
                    </a:lnTo>
                    <a:lnTo>
                      <a:pt x="34" y="58"/>
                    </a:lnTo>
                    <a:lnTo>
                      <a:pt x="38" y="54"/>
                    </a:lnTo>
                    <a:lnTo>
                      <a:pt x="39" y="53"/>
                    </a:lnTo>
                    <a:lnTo>
                      <a:pt x="40" y="51"/>
                    </a:lnTo>
                    <a:lnTo>
                      <a:pt x="40" y="47"/>
                    </a:lnTo>
                    <a:lnTo>
                      <a:pt x="42" y="45"/>
                    </a:lnTo>
                    <a:lnTo>
                      <a:pt x="42" y="39"/>
                    </a:lnTo>
                    <a:lnTo>
                      <a:pt x="44" y="27"/>
                    </a:lnTo>
                    <a:lnTo>
                      <a:pt x="44" y="26"/>
                    </a:lnTo>
                    <a:lnTo>
                      <a:pt x="46" y="29"/>
                    </a:lnTo>
                    <a:lnTo>
                      <a:pt x="46" y="30"/>
                    </a:lnTo>
                    <a:lnTo>
                      <a:pt x="46" y="31"/>
                    </a:lnTo>
                    <a:lnTo>
                      <a:pt x="46" y="34"/>
                    </a:lnTo>
                    <a:lnTo>
                      <a:pt x="47" y="35"/>
                    </a:lnTo>
                    <a:lnTo>
                      <a:pt x="48" y="34"/>
                    </a:lnTo>
                    <a:lnTo>
                      <a:pt x="49" y="32"/>
                    </a:lnTo>
                    <a:lnTo>
                      <a:pt x="51" y="29"/>
                    </a:lnTo>
                    <a:lnTo>
                      <a:pt x="51" y="25"/>
                    </a:lnTo>
                    <a:lnTo>
                      <a:pt x="49" y="21"/>
                    </a:lnTo>
                    <a:lnTo>
                      <a:pt x="48" y="19"/>
                    </a:lnTo>
                    <a:lnTo>
                      <a:pt x="47" y="19"/>
                    </a:lnTo>
                    <a:lnTo>
                      <a:pt x="46" y="19"/>
                    </a:lnTo>
                    <a:lnTo>
                      <a:pt x="44" y="19"/>
                    </a:lnTo>
                    <a:lnTo>
                      <a:pt x="43" y="19"/>
                    </a:lnTo>
                    <a:lnTo>
                      <a:pt x="43" y="17"/>
                    </a:lnTo>
                    <a:lnTo>
                      <a:pt x="43" y="16"/>
                    </a:lnTo>
                    <a:lnTo>
                      <a:pt x="42" y="12"/>
                    </a:lnTo>
                    <a:lnTo>
                      <a:pt x="42" y="8"/>
                    </a:lnTo>
                    <a:lnTo>
                      <a:pt x="42" y="6"/>
                    </a:lnTo>
                    <a:lnTo>
                      <a:pt x="40" y="6"/>
                    </a:lnTo>
                    <a:lnTo>
                      <a:pt x="38" y="9"/>
                    </a:lnTo>
                    <a:lnTo>
                      <a:pt x="35" y="10"/>
                    </a:lnTo>
                    <a:lnTo>
                      <a:pt x="33" y="13"/>
                    </a:lnTo>
                    <a:lnTo>
                      <a:pt x="31" y="13"/>
                    </a:lnTo>
                    <a:lnTo>
                      <a:pt x="30" y="13"/>
                    </a:lnTo>
                    <a:lnTo>
                      <a:pt x="30" y="10"/>
                    </a:lnTo>
                    <a:lnTo>
                      <a:pt x="30" y="9"/>
                    </a:lnTo>
                    <a:lnTo>
                      <a:pt x="30" y="6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2" y="5"/>
                    </a:lnTo>
                    <a:lnTo>
                      <a:pt x="21" y="9"/>
                    </a:lnTo>
                    <a:lnTo>
                      <a:pt x="21" y="13"/>
                    </a:lnTo>
                    <a:lnTo>
                      <a:pt x="20" y="14"/>
                    </a:lnTo>
                    <a:lnTo>
                      <a:pt x="18" y="13"/>
                    </a:lnTo>
                    <a:lnTo>
                      <a:pt x="14" y="10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9" y="13"/>
                    </a:lnTo>
                    <a:lnTo>
                      <a:pt x="9" y="16"/>
                    </a:lnTo>
                    <a:lnTo>
                      <a:pt x="9" y="18"/>
                    </a:lnTo>
                    <a:lnTo>
                      <a:pt x="8" y="21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5" y="18"/>
                    </a:lnTo>
                    <a:lnTo>
                      <a:pt x="2" y="19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4" y="31"/>
                    </a:lnTo>
                    <a:lnTo>
                      <a:pt x="7" y="35"/>
                    </a:lnTo>
                    <a:lnTo>
                      <a:pt x="8" y="32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11" y="30"/>
                    </a:lnTo>
                    <a:lnTo>
                      <a:pt x="12" y="38"/>
                    </a:lnTo>
                    <a:lnTo>
                      <a:pt x="12" y="44"/>
                    </a:lnTo>
                    <a:lnTo>
                      <a:pt x="14" y="51"/>
                    </a:lnTo>
                    <a:lnTo>
                      <a:pt x="17" y="54"/>
                    </a:lnTo>
                    <a:lnTo>
                      <a:pt x="18" y="57"/>
                    </a:lnTo>
                    <a:lnTo>
                      <a:pt x="22" y="60"/>
                    </a:lnTo>
                    <a:lnTo>
                      <a:pt x="21" y="61"/>
                    </a:lnTo>
                    <a:lnTo>
                      <a:pt x="17" y="60"/>
                    </a:lnTo>
                    <a:lnTo>
                      <a:pt x="16" y="60"/>
                    </a:lnTo>
                    <a:lnTo>
                      <a:pt x="13" y="60"/>
                    </a:lnTo>
                    <a:lnTo>
                      <a:pt x="12" y="61"/>
                    </a:lnTo>
                    <a:lnTo>
                      <a:pt x="12" y="67"/>
                    </a:lnTo>
                    <a:lnTo>
                      <a:pt x="12" y="73"/>
                    </a:lnTo>
                    <a:lnTo>
                      <a:pt x="14" y="79"/>
                    </a:lnTo>
                    <a:lnTo>
                      <a:pt x="17" y="84"/>
                    </a:lnTo>
                    <a:lnTo>
                      <a:pt x="21" y="88"/>
                    </a:lnTo>
                    <a:lnTo>
                      <a:pt x="29" y="95"/>
                    </a:lnTo>
                    <a:lnTo>
                      <a:pt x="34" y="101"/>
                    </a:lnTo>
                    <a:lnTo>
                      <a:pt x="35" y="104"/>
                    </a:lnTo>
                    <a:lnTo>
                      <a:pt x="37" y="108"/>
                    </a:lnTo>
                    <a:lnTo>
                      <a:pt x="35" y="110"/>
                    </a:lnTo>
                    <a:lnTo>
                      <a:pt x="33" y="114"/>
                    </a:lnTo>
                    <a:lnTo>
                      <a:pt x="27" y="118"/>
                    </a:lnTo>
                    <a:lnTo>
                      <a:pt x="21" y="120"/>
                    </a:lnTo>
                    <a:lnTo>
                      <a:pt x="16" y="122"/>
                    </a:lnTo>
                    <a:lnTo>
                      <a:pt x="13" y="124"/>
                    </a:lnTo>
                    <a:lnTo>
                      <a:pt x="11" y="126"/>
                    </a:lnTo>
                    <a:lnTo>
                      <a:pt x="9" y="130"/>
                    </a:lnTo>
                    <a:lnTo>
                      <a:pt x="8" y="135"/>
                    </a:lnTo>
                    <a:lnTo>
                      <a:pt x="13" y="135"/>
                    </a:lnTo>
                    <a:lnTo>
                      <a:pt x="16" y="135"/>
                    </a:lnTo>
                    <a:lnTo>
                      <a:pt x="18" y="133"/>
                    </a:lnTo>
                    <a:lnTo>
                      <a:pt x="20" y="131"/>
                    </a:lnTo>
                    <a:lnTo>
                      <a:pt x="20" y="130"/>
                    </a:lnTo>
                    <a:lnTo>
                      <a:pt x="21" y="128"/>
                    </a:lnTo>
                    <a:lnTo>
                      <a:pt x="24" y="127"/>
                    </a:lnTo>
                    <a:lnTo>
                      <a:pt x="26" y="126"/>
                    </a:lnTo>
                    <a:lnTo>
                      <a:pt x="26" y="124"/>
                    </a:lnTo>
                    <a:lnTo>
                      <a:pt x="27" y="126"/>
                    </a:lnTo>
                    <a:lnTo>
                      <a:pt x="27" y="127"/>
                    </a:lnTo>
                    <a:lnTo>
                      <a:pt x="26" y="133"/>
                    </a:lnTo>
                    <a:lnTo>
                      <a:pt x="27" y="139"/>
                    </a:lnTo>
                    <a:lnTo>
                      <a:pt x="29" y="143"/>
                    </a:lnTo>
                    <a:lnTo>
                      <a:pt x="30" y="140"/>
                    </a:lnTo>
                    <a:lnTo>
                      <a:pt x="33" y="136"/>
                    </a:lnTo>
                    <a:lnTo>
                      <a:pt x="35" y="131"/>
                    </a:lnTo>
                    <a:lnTo>
                      <a:pt x="37" y="126"/>
                    </a:lnTo>
                    <a:lnTo>
                      <a:pt x="37" y="124"/>
                    </a:lnTo>
                    <a:lnTo>
                      <a:pt x="37" y="120"/>
                    </a:lnTo>
                    <a:lnTo>
                      <a:pt x="38" y="119"/>
                    </a:lnTo>
                    <a:lnTo>
                      <a:pt x="38" y="118"/>
                    </a:lnTo>
                    <a:lnTo>
                      <a:pt x="40" y="120"/>
                    </a:lnTo>
                    <a:lnTo>
                      <a:pt x="42" y="122"/>
                    </a:lnTo>
                    <a:lnTo>
                      <a:pt x="44" y="118"/>
                    </a:lnTo>
                    <a:lnTo>
                      <a:pt x="44" y="115"/>
                    </a:lnTo>
                    <a:lnTo>
                      <a:pt x="44" y="113"/>
                    </a:lnTo>
                    <a:lnTo>
                      <a:pt x="44" y="110"/>
                    </a:lnTo>
                    <a:lnTo>
                      <a:pt x="44" y="109"/>
                    </a:lnTo>
                    <a:lnTo>
                      <a:pt x="46" y="109"/>
                    </a:lnTo>
                    <a:lnTo>
                      <a:pt x="47" y="109"/>
                    </a:lnTo>
                    <a:lnTo>
                      <a:pt x="48" y="110"/>
                    </a:lnTo>
                    <a:lnTo>
                      <a:pt x="49" y="111"/>
                    </a:lnTo>
                    <a:lnTo>
                      <a:pt x="52" y="109"/>
                    </a:lnTo>
                    <a:lnTo>
                      <a:pt x="53" y="104"/>
                    </a:lnTo>
                    <a:lnTo>
                      <a:pt x="53" y="102"/>
                    </a:lnTo>
                    <a:lnTo>
                      <a:pt x="48" y="98"/>
                    </a:lnTo>
                    <a:lnTo>
                      <a:pt x="47" y="93"/>
                    </a:lnTo>
                    <a:lnTo>
                      <a:pt x="48" y="91"/>
                    </a:lnTo>
                    <a:lnTo>
                      <a:pt x="49" y="87"/>
                    </a:lnTo>
                    <a:lnTo>
                      <a:pt x="51" y="83"/>
                    </a:lnTo>
                    <a:lnTo>
                      <a:pt x="52" y="84"/>
                    </a:lnTo>
                    <a:lnTo>
                      <a:pt x="52" y="86"/>
                    </a:lnTo>
                    <a:lnTo>
                      <a:pt x="51" y="89"/>
                    </a:lnTo>
                    <a:lnTo>
                      <a:pt x="52" y="91"/>
                    </a:lnTo>
                    <a:lnTo>
                      <a:pt x="53" y="91"/>
                    </a:lnTo>
                    <a:lnTo>
                      <a:pt x="56" y="91"/>
                    </a:lnTo>
                    <a:lnTo>
                      <a:pt x="62" y="88"/>
                    </a:lnTo>
                    <a:lnTo>
                      <a:pt x="68" y="87"/>
                    </a:lnTo>
                    <a:lnTo>
                      <a:pt x="70" y="88"/>
                    </a:lnTo>
                    <a:lnTo>
                      <a:pt x="74" y="89"/>
                    </a:lnTo>
                    <a:lnTo>
                      <a:pt x="75" y="89"/>
                    </a:lnTo>
                    <a:lnTo>
                      <a:pt x="77" y="89"/>
                    </a:lnTo>
                    <a:lnTo>
                      <a:pt x="77" y="88"/>
                    </a:lnTo>
                    <a:lnTo>
                      <a:pt x="75" y="87"/>
                    </a:lnTo>
                    <a:lnTo>
                      <a:pt x="74" y="84"/>
                    </a:lnTo>
                    <a:lnTo>
                      <a:pt x="75" y="83"/>
                    </a:lnTo>
                    <a:lnTo>
                      <a:pt x="78" y="84"/>
                    </a:lnTo>
                    <a:lnTo>
                      <a:pt x="81" y="89"/>
                    </a:lnTo>
                    <a:lnTo>
                      <a:pt x="86" y="105"/>
                    </a:lnTo>
                    <a:lnTo>
                      <a:pt x="88" y="111"/>
                    </a:lnTo>
                    <a:lnTo>
                      <a:pt x="91" y="115"/>
                    </a:lnTo>
                    <a:lnTo>
                      <a:pt x="94" y="119"/>
                    </a:lnTo>
                    <a:lnTo>
                      <a:pt x="100" y="122"/>
                    </a:lnTo>
                    <a:lnTo>
                      <a:pt x="105" y="126"/>
                    </a:lnTo>
                    <a:lnTo>
                      <a:pt x="109" y="130"/>
                    </a:lnTo>
                    <a:lnTo>
                      <a:pt x="112" y="135"/>
                    </a:lnTo>
                    <a:lnTo>
                      <a:pt x="112" y="140"/>
                    </a:lnTo>
                    <a:lnTo>
                      <a:pt x="110" y="153"/>
                    </a:lnTo>
                    <a:lnTo>
                      <a:pt x="105" y="170"/>
                    </a:lnTo>
                    <a:lnTo>
                      <a:pt x="104" y="179"/>
                    </a:lnTo>
                    <a:lnTo>
                      <a:pt x="105" y="187"/>
                    </a:lnTo>
                    <a:lnTo>
                      <a:pt x="107" y="190"/>
                    </a:lnTo>
                    <a:lnTo>
                      <a:pt x="108" y="19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8" name="Freeform 356"/>
              <p:cNvSpPr>
                <a:spLocks/>
              </p:cNvSpPr>
              <p:nvPr userDrawn="1"/>
            </p:nvSpPr>
            <p:spPr bwMode="auto">
              <a:xfrm>
                <a:off x="172" y="311"/>
                <a:ext cx="14" cy="24"/>
              </a:xfrm>
              <a:custGeom>
                <a:avLst/>
                <a:gdLst>
                  <a:gd name="T0" fmla="*/ 0 w 42"/>
                  <a:gd name="T1" fmla="*/ 0 h 72"/>
                  <a:gd name="T2" fmla="*/ 0 w 42"/>
                  <a:gd name="T3" fmla="*/ 0 h 72"/>
                  <a:gd name="T4" fmla="*/ 0 w 42"/>
                  <a:gd name="T5" fmla="*/ 0 h 72"/>
                  <a:gd name="T6" fmla="*/ 0 w 42"/>
                  <a:gd name="T7" fmla="*/ 0 h 72"/>
                  <a:gd name="T8" fmla="*/ 0 w 42"/>
                  <a:gd name="T9" fmla="*/ 0 h 72"/>
                  <a:gd name="T10" fmla="*/ 0 w 42"/>
                  <a:gd name="T11" fmla="*/ 0 h 72"/>
                  <a:gd name="T12" fmla="*/ 0 w 42"/>
                  <a:gd name="T13" fmla="*/ 0 h 72"/>
                  <a:gd name="T14" fmla="*/ 0 w 42"/>
                  <a:gd name="T15" fmla="*/ 0 h 72"/>
                  <a:gd name="T16" fmla="*/ 0 w 42"/>
                  <a:gd name="T17" fmla="*/ 0 h 72"/>
                  <a:gd name="T18" fmla="*/ 0 w 42"/>
                  <a:gd name="T19" fmla="*/ 0 h 72"/>
                  <a:gd name="T20" fmla="*/ 0 w 42"/>
                  <a:gd name="T21" fmla="*/ 0 h 72"/>
                  <a:gd name="T22" fmla="*/ 0 w 42"/>
                  <a:gd name="T23" fmla="*/ 0 h 72"/>
                  <a:gd name="T24" fmla="*/ 0 w 42"/>
                  <a:gd name="T25" fmla="*/ 0 h 72"/>
                  <a:gd name="T26" fmla="*/ 0 w 42"/>
                  <a:gd name="T27" fmla="*/ 0 h 72"/>
                  <a:gd name="T28" fmla="*/ 0 w 42"/>
                  <a:gd name="T29" fmla="*/ 0 h 72"/>
                  <a:gd name="T30" fmla="*/ 0 w 42"/>
                  <a:gd name="T31" fmla="*/ 0 h 72"/>
                  <a:gd name="T32" fmla="*/ 0 w 42"/>
                  <a:gd name="T33" fmla="*/ 0 h 72"/>
                  <a:gd name="T34" fmla="*/ 0 w 42"/>
                  <a:gd name="T35" fmla="*/ 0 h 72"/>
                  <a:gd name="T36" fmla="*/ 0 w 42"/>
                  <a:gd name="T37" fmla="*/ 0 h 72"/>
                  <a:gd name="T38" fmla="*/ 0 w 42"/>
                  <a:gd name="T39" fmla="*/ 0 h 72"/>
                  <a:gd name="T40" fmla="*/ 0 w 42"/>
                  <a:gd name="T41" fmla="*/ 0 h 72"/>
                  <a:gd name="T42" fmla="*/ 0 w 42"/>
                  <a:gd name="T43" fmla="*/ 0 h 72"/>
                  <a:gd name="T44" fmla="*/ 0 w 42"/>
                  <a:gd name="T45" fmla="*/ 0 h 72"/>
                  <a:gd name="T46" fmla="*/ 0 w 42"/>
                  <a:gd name="T47" fmla="*/ 0 h 72"/>
                  <a:gd name="T48" fmla="*/ 0 w 42"/>
                  <a:gd name="T49" fmla="*/ 0 h 72"/>
                  <a:gd name="T50" fmla="*/ 0 w 42"/>
                  <a:gd name="T51" fmla="*/ 0 h 72"/>
                  <a:gd name="T52" fmla="*/ 0 w 42"/>
                  <a:gd name="T53" fmla="*/ 0 h 72"/>
                  <a:gd name="T54" fmla="*/ 0 w 42"/>
                  <a:gd name="T55" fmla="*/ 0 h 72"/>
                  <a:gd name="T56" fmla="*/ 0 w 42"/>
                  <a:gd name="T57" fmla="*/ 0 h 72"/>
                  <a:gd name="T58" fmla="*/ 0 w 42"/>
                  <a:gd name="T59" fmla="*/ 0 h 72"/>
                  <a:gd name="T60" fmla="*/ 0 w 42"/>
                  <a:gd name="T61" fmla="*/ 0 h 72"/>
                  <a:gd name="T62" fmla="*/ 0 w 42"/>
                  <a:gd name="T63" fmla="*/ 0 h 72"/>
                  <a:gd name="T64" fmla="*/ 0 w 42"/>
                  <a:gd name="T65" fmla="*/ 0 h 72"/>
                  <a:gd name="T66" fmla="*/ 0 w 42"/>
                  <a:gd name="T67" fmla="*/ 0 h 72"/>
                  <a:gd name="T68" fmla="*/ 0 w 42"/>
                  <a:gd name="T69" fmla="*/ 0 h 72"/>
                  <a:gd name="T70" fmla="*/ 0 w 42"/>
                  <a:gd name="T71" fmla="*/ 0 h 72"/>
                  <a:gd name="T72" fmla="*/ 0 w 42"/>
                  <a:gd name="T73" fmla="*/ 0 h 72"/>
                  <a:gd name="T74" fmla="*/ 0 w 42"/>
                  <a:gd name="T75" fmla="*/ 0 h 72"/>
                  <a:gd name="T76" fmla="*/ 0 w 42"/>
                  <a:gd name="T77" fmla="*/ 0 h 72"/>
                  <a:gd name="T78" fmla="*/ 0 w 42"/>
                  <a:gd name="T79" fmla="*/ 0 h 72"/>
                  <a:gd name="T80" fmla="*/ 0 w 42"/>
                  <a:gd name="T81" fmla="*/ 0 h 72"/>
                  <a:gd name="T82" fmla="*/ 0 w 42"/>
                  <a:gd name="T83" fmla="*/ 0 h 72"/>
                  <a:gd name="T84" fmla="*/ 0 w 42"/>
                  <a:gd name="T85" fmla="*/ 0 h 72"/>
                  <a:gd name="T86" fmla="*/ 0 w 42"/>
                  <a:gd name="T87" fmla="*/ 0 h 72"/>
                  <a:gd name="T88" fmla="*/ 0 w 42"/>
                  <a:gd name="T89" fmla="*/ 0 h 7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2" h="72">
                    <a:moveTo>
                      <a:pt x="19" y="72"/>
                    </a:moveTo>
                    <a:lnTo>
                      <a:pt x="19" y="72"/>
                    </a:lnTo>
                    <a:lnTo>
                      <a:pt x="23" y="67"/>
                    </a:lnTo>
                    <a:lnTo>
                      <a:pt x="25" y="61"/>
                    </a:lnTo>
                    <a:lnTo>
                      <a:pt x="26" y="57"/>
                    </a:lnTo>
                    <a:lnTo>
                      <a:pt x="26" y="55"/>
                    </a:lnTo>
                    <a:lnTo>
                      <a:pt x="26" y="52"/>
                    </a:lnTo>
                    <a:lnTo>
                      <a:pt x="28" y="51"/>
                    </a:lnTo>
                    <a:lnTo>
                      <a:pt x="29" y="51"/>
                    </a:lnTo>
                    <a:lnTo>
                      <a:pt x="29" y="54"/>
                    </a:lnTo>
                    <a:lnTo>
                      <a:pt x="30" y="54"/>
                    </a:lnTo>
                    <a:lnTo>
                      <a:pt x="33" y="52"/>
                    </a:lnTo>
                    <a:lnTo>
                      <a:pt x="34" y="50"/>
                    </a:lnTo>
                    <a:lnTo>
                      <a:pt x="34" y="46"/>
                    </a:lnTo>
                    <a:lnTo>
                      <a:pt x="34" y="45"/>
                    </a:lnTo>
                    <a:lnTo>
                      <a:pt x="34" y="42"/>
                    </a:lnTo>
                    <a:lnTo>
                      <a:pt x="34" y="41"/>
                    </a:lnTo>
                    <a:lnTo>
                      <a:pt x="35" y="41"/>
                    </a:lnTo>
                    <a:lnTo>
                      <a:pt x="37" y="42"/>
                    </a:lnTo>
                    <a:lnTo>
                      <a:pt x="38" y="43"/>
                    </a:lnTo>
                    <a:lnTo>
                      <a:pt x="39" y="43"/>
                    </a:lnTo>
                    <a:lnTo>
                      <a:pt x="41" y="41"/>
                    </a:lnTo>
                    <a:lnTo>
                      <a:pt x="42" y="39"/>
                    </a:lnTo>
                    <a:lnTo>
                      <a:pt x="42" y="38"/>
                    </a:lnTo>
                    <a:lnTo>
                      <a:pt x="41" y="37"/>
                    </a:lnTo>
                    <a:lnTo>
                      <a:pt x="39" y="35"/>
                    </a:lnTo>
                    <a:lnTo>
                      <a:pt x="38" y="33"/>
                    </a:lnTo>
                    <a:lnTo>
                      <a:pt x="37" y="25"/>
                    </a:lnTo>
                    <a:lnTo>
                      <a:pt x="35" y="16"/>
                    </a:lnTo>
                    <a:lnTo>
                      <a:pt x="33" y="8"/>
                    </a:lnTo>
                    <a:lnTo>
                      <a:pt x="30" y="2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1" y="6"/>
                    </a:lnTo>
                    <a:lnTo>
                      <a:pt x="20" y="10"/>
                    </a:lnTo>
                    <a:lnTo>
                      <a:pt x="21" y="15"/>
                    </a:lnTo>
                    <a:lnTo>
                      <a:pt x="24" y="22"/>
                    </a:lnTo>
                    <a:lnTo>
                      <a:pt x="26" y="32"/>
                    </a:lnTo>
                    <a:lnTo>
                      <a:pt x="28" y="37"/>
                    </a:lnTo>
                    <a:lnTo>
                      <a:pt x="28" y="41"/>
                    </a:lnTo>
                    <a:lnTo>
                      <a:pt x="25" y="45"/>
                    </a:lnTo>
                    <a:lnTo>
                      <a:pt x="23" y="47"/>
                    </a:lnTo>
                    <a:lnTo>
                      <a:pt x="17" y="50"/>
                    </a:lnTo>
                    <a:lnTo>
                      <a:pt x="11" y="52"/>
                    </a:lnTo>
                    <a:lnTo>
                      <a:pt x="6" y="56"/>
                    </a:lnTo>
                    <a:lnTo>
                      <a:pt x="3" y="60"/>
                    </a:lnTo>
                    <a:lnTo>
                      <a:pt x="0" y="67"/>
                    </a:lnTo>
                    <a:lnTo>
                      <a:pt x="2" y="67"/>
                    </a:lnTo>
                    <a:lnTo>
                      <a:pt x="4" y="65"/>
                    </a:lnTo>
                    <a:lnTo>
                      <a:pt x="7" y="64"/>
                    </a:lnTo>
                    <a:lnTo>
                      <a:pt x="11" y="63"/>
                    </a:lnTo>
                    <a:lnTo>
                      <a:pt x="12" y="61"/>
                    </a:lnTo>
                    <a:lnTo>
                      <a:pt x="12" y="59"/>
                    </a:lnTo>
                    <a:lnTo>
                      <a:pt x="13" y="57"/>
                    </a:lnTo>
                    <a:lnTo>
                      <a:pt x="15" y="57"/>
                    </a:lnTo>
                    <a:lnTo>
                      <a:pt x="17" y="56"/>
                    </a:lnTo>
                    <a:lnTo>
                      <a:pt x="17" y="57"/>
                    </a:lnTo>
                    <a:lnTo>
                      <a:pt x="16" y="59"/>
                    </a:lnTo>
                    <a:lnTo>
                      <a:pt x="16" y="63"/>
                    </a:lnTo>
                    <a:lnTo>
                      <a:pt x="17" y="68"/>
                    </a:lnTo>
                    <a:lnTo>
                      <a:pt x="19" y="72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9" name="Freeform 357"/>
              <p:cNvSpPr>
                <a:spLocks/>
              </p:cNvSpPr>
              <p:nvPr userDrawn="1"/>
            </p:nvSpPr>
            <p:spPr bwMode="auto">
              <a:xfrm>
                <a:off x="172" y="311"/>
                <a:ext cx="14" cy="24"/>
              </a:xfrm>
              <a:custGeom>
                <a:avLst/>
                <a:gdLst>
                  <a:gd name="T0" fmla="*/ 0 w 42"/>
                  <a:gd name="T1" fmla="*/ 0 h 72"/>
                  <a:gd name="T2" fmla="*/ 0 w 42"/>
                  <a:gd name="T3" fmla="*/ 0 h 72"/>
                  <a:gd name="T4" fmla="*/ 0 w 42"/>
                  <a:gd name="T5" fmla="*/ 0 h 72"/>
                  <a:gd name="T6" fmla="*/ 0 w 42"/>
                  <a:gd name="T7" fmla="*/ 0 h 72"/>
                  <a:gd name="T8" fmla="*/ 0 w 42"/>
                  <a:gd name="T9" fmla="*/ 0 h 72"/>
                  <a:gd name="T10" fmla="*/ 0 w 42"/>
                  <a:gd name="T11" fmla="*/ 0 h 72"/>
                  <a:gd name="T12" fmla="*/ 0 w 42"/>
                  <a:gd name="T13" fmla="*/ 0 h 72"/>
                  <a:gd name="T14" fmla="*/ 0 w 42"/>
                  <a:gd name="T15" fmla="*/ 0 h 72"/>
                  <a:gd name="T16" fmla="*/ 0 w 42"/>
                  <a:gd name="T17" fmla="*/ 0 h 72"/>
                  <a:gd name="T18" fmla="*/ 0 w 42"/>
                  <a:gd name="T19" fmla="*/ 0 h 72"/>
                  <a:gd name="T20" fmla="*/ 0 w 42"/>
                  <a:gd name="T21" fmla="*/ 0 h 72"/>
                  <a:gd name="T22" fmla="*/ 0 w 42"/>
                  <a:gd name="T23" fmla="*/ 0 h 72"/>
                  <a:gd name="T24" fmla="*/ 0 w 42"/>
                  <a:gd name="T25" fmla="*/ 0 h 72"/>
                  <a:gd name="T26" fmla="*/ 0 w 42"/>
                  <a:gd name="T27" fmla="*/ 0 h 72"/>
                  <a:gd name="T28" fmla="*/ 0 w 42"/>
                  <a:gd name="T29" fmla="*/ 0 h 72"/>
                  <a:gd name="T30" fmla="*/ 0 w 42"/>
                  <a:gd name="T31" fmla="*/ 0 h 72"/>
                  <a:gd name="T32" fmla="*/ 0 w 42"/>
                  <a:gd name="T33" fmla="*/ 0 h 72"/>
                  <a:gd name="T34" fmla="*/ 0 w 42"/>
                  <a:gd name="T35" fmla="*/ 0 h 72"/>
                  <a:gd name="T36" fmla="*/ 0 w 42"/>
                  <a:gd name="T37" fmla="*/ 0 h 72"/>
                  <a:gd name="T38" fmla="*/ 0 w 42"/>
                  <a:gd name="T39" fmla="*/ 0 h 72"/>
                  <a:gd name="T40" fmla="*/ 0 w 42"/>
                  <a:gd name="T41" fmla="*/ 0 h 72"/>
                  <a:gd name="T42" fmla="*/ 0 w 42"/>
                  <a:gd name="T43" fmla="*/ 0 h 72"/>
                  <a:gd name="T44" fmla="*/ 0 w 42"/>
                  <a:gd name="T45" fmla="*/ 0 h 72"/>
                  <a:gd name="T46" fmla="*/ 0 w 42"/>
                  <a:gd name="T47" fmla="*/ 0 h 72"/>
                  <a:gd name="T48" fmla="*/ 0 w 42"/>
                  <a:gd name="T49" fmla="*/ 0 h 72"/>
                  <a:gd name="T50" fmla="*/ 0 w 42"/>
                  <a:gd name="T51" fmla="*/ 0 h 72"/>
                  <a:gd name="T52" fmla="*/ 0 w 42"/>
                  <a:gd name="T53" fmla="*/ 0 h 72"/>
                  <a:gd name="T54" fmla="*/ 0 w 42"/>
                  <a:gd name="T55" fmla="*/ 0 h 72"/>
                  <a:gd name="T56" fmla="*/ 0 w 42"/>
                  <a:gd name="T57" fmla="*/ 0 h 72"/>
                  <a:gd name="T58" fmla="*/ 0 w 42"/>
                  <a:gd name="T59" fmla="*/ 0 h 72"/>
                  <a:gd name="T60" fmla="*/ 0 w 42"/>
                  <a:gd name="T61" fmla="*/ 0 h 72"/>
                  <a:gd name="T62" fmla="*/ 0 w 42"/>
                  <a:gd name="T63" fmla="*/ 0 h 72"/>
                  <a:gd name="T64" fmla="*/ 0 w 42"/>
                  <a:gd name="T65" fmla="*/ 0 h 72"/>
                  <a:gd name="T66" fmla="*/ 0 w 42"/>
                  <a:gd name="T67" fmla="*/ 0 h 72"/>
                  <a:gd name="T68" fmla="*/ 0 w 42"/>
                  <a:gd name="T69" fmla="*/ 0 h 72"/>
                  <a:gd name="T70" fmla="*/ 0 w 42"/>
                  <a:gd name="T71" fmla="*/ 0 h 72"/>
                  <a:gd name="T72" fmla="*/ 0 w 42"/>
                  <a:gd name="T73" fmla="*/ 0 h 72"/>
                  <a:gd name="T74" fmla="*/ 0 w 42"/>
                  <a:gd name="T75" fmla="*/ 0 h 72"/>
                  <a:gd name="T76" fmla="*/ 0 w 42"/>
                  <a:gd name="T77" fmla="*/ 0 h 72"/>
                  <a:gd name="T78" fmla="*/ 0 w 42"/>
                  <a:gd name="T79" fmla="*/ 0 h 72"/>
                  <a:gd name="T80" fmla="*/ 0 w 42"/>
                  <a:gd name="T81" fmla="*/ 0 h 72"/>
                  <a:gd name="T82" fmla="*/ 0 w 42"/>
                  <a:gd name="T83" fmla="*/ 0 h 72"/>
                  <a:gd name="T84" fmla="*/ 0 w 42"/>
                  <a:gd name="T85" fmla="*/ 0 h 72"/>
                  <a:gd name="T86" fmla="*/ 0 w 42"/>
                  <a:gd name="T87" fmla="*/ 0 h 72"/>
                  <a:gd name="T88" fmla="*/ 0 w 42"/>
                  <a:gd name="T89" fmla="*/ 0 h 7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2" h="72">
                    <a:moveTo>
                      <a:pt x="19" y="72"/>
                    </a:moveTo>
                    <a:lnTo>
                      <a:pt x="19" y="72"/>
                    </a:lnTo>
                    <a:lnTo>
                      <a:pt x="23" y="67"/>
                    </a:lnTo>
                    <a:lnTo>
                      <a:pt x="25" y="61"/>
                    </a:lnTo>
                    <a:lnTo>
                      <a:pt x="26" y="57"/>
                    </a:lnTo>
                    <a:lnTo>
                      <a:pt x="26" y="55"/>
                    </a:lnTo>
                    <a:lnTo>
                      <a:pt x="26" y="52"/>
                    </a:lnTo>
                    <a:lnTo>
                      <a:pt x="28" y="51"/>
                    </a:lnTo>
                    <a:lnTo>
                      <a:pt x="29" y="51"/>
                    </a:lnTo>
                    <a:lnTo>
                      <a:pt x="29" y="54"/>
                    </a:lnTo>
                    <a:lnTo>
                      <a:pt x="30" y="54"/>
                    </a:lnTo>
                    <a:lnTo>
                      <a:pt x="33" y="52"/>
                    </a:lnTo>
                    <a:lnTo>
                      <a:pt x="34" y="50"/>
                    </a:lnTo>
                    <a:lnTo>
                      <a:pt x="34" y="46"/>
                    </a:lnTo>
                    <a:lnTo>
                      <a:pt x="34" y="45"/>
                    </a:lnTo>
                    <a:lnTo>
                      <a:pt x="34" y="42"/>
                    </a:lnTo>
                    <a:lnTo>
                      <a:pt x="34" y="41"/>
                    </a:lnTo>
                    <a:lnTo>
                      <a:pt x="35" y="41"/>
                    </a:lnTo>
                    <a:lnTo>
                      <a:pt x="37" y="42"/>
                    </a:lnTo>
                    <a:lnTo>
                      <a:pt x="38" y="43"/>
                    </a:lnTo>
                    <a:lnTo>
                      <a:pt x="39" y="43"/>
                    </a:lnTo>
                    <a:lnTo>
                      <a:pt x="41" y="41"/>
                    </a:lnTo>
                    <a:lnTo>
                      <a:pt x="42" y="39"/>
                    </a:lnTo>
                    <a:lnTo>
                      <a:pt x="42" y="38"/>
                    </a:lnTo>
                    <a:lnTo>
                      <a:pt x="41" y="37"/>
                    </a:lnTo>
                    <a:lnTo>
                      <a:pt x="39" y="35"/>
                    </a:lnTo>
                    <a:lnTo>
                      <a:pt x="38" y="33"/>
                    </a:lnTo>
                    <a:lnTo>
                      <a:pt x="37" y="25"/>
                    </a:lnTo>
                    <a:lnTo>
                      <a:pt x="35" y="16"/>
                    </a:lnTo>
                    <a:lnTo>
                      <a:pt x="33" y="8"/>
                    </a:lnTo>
                    <a:lnTo>
                      <a:pt x="30" y="2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1" y="6"/>
                    </a:lnTo>
                    <a:lnTo>
                      <a:pt x="20" y="10"/>
                    </a:lnTo>
                    <a:lnTo>
                      <a:pt x="21" y="15"/>
                    </a:lnTo>
                    <a:lnTo>
                      <a:pt x="24" y="22"/>
                    </a:lnTo>
                    <a:lnTo>
                      <a:pt x="26" y="32"/>
                    </a:lnTo>
                    <a:lnTo>
                      <a:pt x="28" y="37"/>
                    </a:lnTo>
                    <a:lnTo>
                      <a:pt x="28" y="41"/>
                    </a:lnTo>
                    <a:lnTo>
                      <a:pt x="25" y="45"/>
                    </a:lnTo>
                    <a:lnTo>
                      <a:pt x="23" y="47"/>
                    </a:lnTo>
                    <a:lnTo>
                      <a:pt x="17" y="50"/>
                    </a:lnTo>
                    <a:lnTo>
                      <a:pt x="11" y="52"/>
                    </a:lnTo>
                    <a:lnTo>
                      <a:pt x="6" y="56"/>
                    </a:lnTo>
                    <a:lnTo>
                      <a:pt x="3" y="60"/>
                    </a:lnTo>
                    <a:lnTo>
                      <a:pt x="0" y="67"/>
                    </a:lnTo>
                    <a:lnTo>
                      <a:pt x="2" y="67"/>
                    </a:lnTo>
                    <a:lnTo>
                      <a:pt x="4" y="65"/>
                    </a:lnTo>
                    <a:lnTo>
                      <a:pt x="7" y="64"/>
                    </a:lnTo>
                    <a:lnTo>
                      <a:pt x="11" y="63"/>
                    </a:lnTo>
                    <a:lnTo>
                      <a:pt x="12" y="61"/>
                    </a:lnTo>
                    <a:lnTo>
                      <a:pt x="12" y="59"/>
                    </a:lnTo>
                    <a:lnTo>
                      <a:pt x="13" y="57"/>
                    </a:lnTo>
                    <a:lnTo>
                      <a:pt x="15" y="57"/>
                    </a:lnTo>
                    <a:lnTo>
                      <a:pt x="17" y="56"/>
                    </a:lnTo>
                    <a:lnTo>
                      <a:pt x="17" y="57"/>
                    </a:lnTo>
                    <a:lnTo>
                      <a:pt x="16" y="59"/>
                    </a:lnTo>
                    <a:lnTo>
                      <a:pt x="16" y="63"/>
                    </a:lnTo>
                    <a:lnTo>
                      <a:pt x="17" y="68"/>
                    </a:lnTo>
                    <a:lnTo>
                      <a:pt x="19" y="7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0" name="Freeform 358"/>
              <p:cNvSpPr>
                <a:spLocks/>
              </p:cNvSpPr>
              <p:nvPr userDrawn="1"/>
            </p:nvSpPr>
            <p:spPr bwMode="auto">
              <a:xfrm>
                <a:off x="145" y="282"/>
                <a:ext cx="15" cy="28"/>
              </a:xfrm>
              <a:custGeom>
                <a:avLst/>
                <a:gdLst>
                  <a:gd name="T0" fmla="*/ 0 w 46"/>
                  <a:gd name="T1" fmla="*/ 0 h 84"/>
                  <a:gd name="T2" fmla="*/ 0 w 46"/>
                  <a:gd name="T3" fmla="*/ 0 h 84"/>
                  <a:gd name="T4" fmla="*/ 0 w 46"/>
                  <a:gd name="T5" fmla="*/ 0 h 84"/>
                  <a:gd name="T6" fmla="*/ 0 w 46"/>
                  <a:gd name="T7" fmla="*/ 0 h 84"/>
                  <a:gd name="T8" fmla="*/ 0 w 46"/>
                  <a:gd name="T9" fmla="*/ 0 h 84"/>
                  <a:gd name="T10" fmla="*/ 0 w 46"/>
                  <a:gd name="T11" fmla="*/ 0 h 84"/>
                  <a:gd name="T12" fmla="*/ 0 w 46"/>
                  <a:gd name="T13" fmla="*/ 0 h 84"/>
                  <a:gd name="T14" fmla="*/ 0 w 46"/>
                  <a:gd name="T15" fmla="*/ 0 h 84"/>
                  <a:gd name="T16" fmla="*/ 0 w 46"/>
                  <a:gd name="T17" fmla="*/ 0 h 84"/>
                  <a:gd name="T18" fmla="*/ 0 w 46"/>
                  <a:gd name="T19" fmla="*/ 0 h 84"/>
                  <a:gd name="T20" fmla="*/ 0 w 46"/>
                  <a:gd name="T21" fmla="*/ 0 h 84"/>
                  <a:gd name="T22" fmla="*/ 0 w 46"/>
                  <a:gd name="T23" fmla="*/ 0 h 84"/>
                  <a:gd name="T24" fmla="*/ 0 w 46"/>
                  <a:gd name="T25" fmla="*/ 0 h 84"/>
                  <a:gd name="T26" fmla="*/ 0 w 46"/>
                  <a:gd name="T27" fmla="*/ 0 h 84"/>
                  <a:gd name="T28" fmla="*/ 0 w 46"/>
                  <a:gd name="T29" fmla="*/ 0 h 84"/>
                  <a:gd name="T30" fmla="*/ 0 w 46"/>
                  <a:gd name="T31" fmla="*/ 0 h 84"/>
                  <a:gd name="T32" fmla="*/ 0 w 46"/>
                  <a:gd name="T33" fmla="*/ 0 h 84"/>
                  <a:gd name="T34" fmla="*/ 0 w 46"/>
                  <a:gd name="T35" fmla="*/ 0 h 84"/>
                  <a:gd name="T36" fmla="*/ 0 w 46"/>
                  <a:gd name="T37" fmla="*/ 0 h 84"/>
                  <a:gd name="T38" fmla="*/ 0 w 46"/>
                  <a:gd name="T39" fmla="*/ 0 h 84"/>
                  <a:gd name="T40" fmla="*/ 0 w 46"/>
                  <a:gd name="T41" fmla="*/ 0 h 84"/>
                  <a:gd name="T42" fmla="*/ 0 w 46"/>
                  <a:gd name="T43" fmla="*/ 0 h 84"/>
                  <a:gd name="T44" fmla="*/ 0 w 46"/>
                  <a:gd name="T45" fmla="*/ 0 h 84"/>
                  <a:gd name="T46" fmla="*/ 0 w 46"/>
                  <a:gd name="T47" fmla="*/ 0 h 84"/>
                  <a:gd name="T48" fmla="*/ 0 w 46"/>
                  <a:gd name="T49" fmla="*/ 0 h 84"/>
                  <a:gd name="T50" fmla="*/ 0 w 46"/>
                  <a:gd name="T51" fmla="*/ 0 h 84"/>
                  <a:gd name="T52" fmla="*/ 0 w 46"/>
                  <a:gd name="T53" fmla="*/ 0 h 84"/>
                  <a:gd name="T54" fmla="*/ 0 w 46"/>
                  <a:gd name="T55" fmla="*/ 0 h 84"/>
                  <a:gd name="T56" fmla="*/ 0 w 46"/>
                  <a:gd name="T57" fmla="*/ 0 h 84"/>
                  <a:gd name="T58" fmla="*/ 0 w 46"/>
                  <a:gd name="T59" fmla="*/ 0 h 84"/>
                  <a:gd name="T60" fmla="*/ 0 w 46"/>
                  <a:gd name="T61" fmla="*/ 0 h 84"/>
                  <a:gd name="T62" fmla="*/ 0 w 46"/>
                  <a:gd name="T63" fmla="*/ 0 h 84"/>
                  <a:gd name="T64" fmla="*/ 0 w 46"/>
                  <a:gd name="T65" fmla="*/ 0 h 84"/>
                  <a:gd name="T66" fmla="*/ 0 w 46"/>
                  <a:gd name="T67" fmla="*/ 0 h 84"/>
                  <a:gd name="T68" fmla="*/ 0 w 46"/>
                  <a:gd name="T69" fmla="*/ 0 h 84"/>
                  <a:gd name="T70" fmla="*/ 0 w 46"/>
                  <a:gd name="T71" fmla="*/ 0 h 84"/>
                  <a:gd name="T72" fmla="*/ 0 w 46"/>
                  <a:gd name="T73" fmla="*/ 0 h 84"/>
                  <a:gd name="T74" fmla="*/ 0 w 46"/>
                  <a:gd name="T75" fmla="*/ 0 h 84"/>
                  <a:gd name="T76" fmla="*/ 0 w 46"/>
                  <a:gd name="T77" fmla="*/ 0 h 84"/>
                  <a:gd name="T78" fmla="*/ 0 w 46"/>
                  <a:gd name="T79" fmla="*/ 0 h 84"/>
                  <a:gd name="T80" fmla="*/ 0 w 46"/>
                  <a:gd name="T81" fmla="*/ 0 h 84"/>
                  <a:gd name="T82" fmla="*/ 0 w 46"/>
                  <a:gd name="T83" fmla="*/ 0 h 84"/>
                  <a:gd name="T84" fmla="*/ 0 w 46"/>
                  <a:gd name="T85" fmla="*/ 0 h 84"/>
                  <a:gd name="T86" fmla="*/ 0 w 46"/>
                  <a:gd name="T87" fmla="*/ 0 h 84"/>
                  <a:gd name="T88" fmla="*/ 0 w 46"/>
                  <a:gd name="T89" fmla="*/ 0 h 84"/>
                  <a:gd name="T90" fmla="*/ 0 w 46"/>
                  <a:gd name="T91" fmla="*/ 0 h 84"/>
                  <a:gd name="T92" fmla="*/ 0 w 46"/>
                  <a:gd name="T93" fmla="*/ 0 h 84"/>
                  <a:gd name="T94" fmla="*/ 0 w 46"/>
                  <a:gd name="T95" fmla="*/ 0 h 84"/>
                  <a:gd name="T96" fmla="*/ 0 w 46"/>
                  <a:gd name="T97" fmla="*/ 0 h 84"/>
                  <a:gd name="T98" fmla="*/ 0 w 46"/>
                  <a:gd name="T99" fmla="*/ 0 h 84"/>
                  <a:gd name="T100" fmla="*/ 0 w 46"/>
                  <a:gd name="T101" fmla="*/ 0 h 84"/>
                  <a:gd name="T102" fmla="*/ 0 w 46"/>
                  <a:gd name="T103" fmla="*/ 0 h 8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46" h="84">
                    <a:moveTo>
                      <a:pt x="10" y="0"/>
                    </a:moveTo>
                    <a:lnTo>
                      <a:pt x="10" y="0"/>
                    </a:lnTo>
                    <a:lnTo>
                      <a:pt x="10" y="2"/>
                    </a:lnTo>
                    <a:lnTo>
                      <a:pt x="9" y="6"/>
                    </a:lnTo>
                    <a:lnTo>
                      <a:pt x="9" y="10"/>
                    </a:lnTo>
                    <a:lnTo>
                      <a:pt x="10" y="19"/>
                    </a:lnTo>
                    <a:lnTo>
                      <a:pt x="11" y="23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6" y="22"/>
                    </a:lnTo>
                    <a:lnTo>
                      <a:pt x="3" y="22"/>
                    </a:lnTo>
                    <a:lnTo>
                      <a:pt x="0" y="22"/>
                    </a:lnTo>
                    <a:lnTo>
                      <a:pt x="1" y="23"/>
                    </a:lnTo>
                    <a:lnTo>
                      <a:pt x="3" y="29"/>
                    </a:lnTo>
                    <a:lnTo>
                      <a:pt x="7" y="35"/>
                    </a:lnTo>
                    <a:lnTo>
                      <a:pt x="11" y="37"/>
                    </a:lnTo>
                    <a:lnTo>
                      <a:pt x="11" y="39"/>
                    </a:lnTo>
                    <a:lnTo>
                      <a:pt x="12" y="40"/>
                    </a:lnTo>
                    <a:lnTo>
                      <a:pt x="11" y="40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9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6" y="57"/>
                    </a:lnTo>
                    <a:lnTo>
                      <a:pt x="18" y="58"/>
                    </a:lnTo>
                    <a:lnTo>
                      <a:pt x="18" y="59"/>
                    </a:lnTo>
                    <a:lnTo>
                      <a:pt x="15" y="59"/>
                    </a:lnTo>
                    <a:lnTo>
                      <a:pt x="15" y="61"/>
                    </a:lnTo>
                    <a:lnTo>
                      <a:pt x="15" y="63"/>
                    </a:lnTo>
                    <a:lnTo>
                      <a:pt x="18" y="67"/>
                    </a:lnTo>
                    <a:lnTo>
                      <a:pt x="22" y="71"/>
                    </a:lnTo>
                    <a:lnTo>
                      <a:pt x="25" y="72"/>
                    </a:lnTo>
                    <a:lnTo>
                      <a:pt x="28" y="72"/>
                    </a:lnTo>
                    <a:lnTo>
                      <a:pt x="29" y="72"/>
                    </a:lnTo>
                    <a:lnTo>
                      <a:pt x="29" y="74"/>
                    </a:lnTo>
                    <a:lnTo>
                      <a:pt x="29" y="75"/>
                    </a:lnTo>
                    <a:lnTo>
                      <a:pt x="28" y="75"/>
                    </a:lnTo>
                    <a:lnTo>
                      <a:pt x="25" y="76"/>
                    </a:lnTo>
                    <a:lnTo>
                      <a:pt x="25" y="77"/>
                    </a:lnTo>
                    <a:lnTo>
                      <a:pt x="25" y="79"/>
                    </a:lnTo>
                    <a:lnTo>
                      <a:pt x="28" y="81"/>
                    </a:lnTo>
                    <a:lnTo>
                      <a:pt x="31" y="84"/>
                    </a:lnTo>
                    <a:lnTo>
                      <a:pt x="33" y="81"/>
                    </a:lnTo>
                    <a:lnTo>
                      <a:pt x="36" y="80"/>
                    </a:lnTo>
                    <a:lnTo>
                      <a:pt x="38" y="79"/>
                    </a:lnTo>
                    <a:lnTo>
                      <a:pt x="45" y="76"/>
                    </a:lnTo>
                    <a:lnTo>
                      <a:pt x="46" y="75"/>
                    </a:lnTo>
                    <a:lnTo>
                      <a:pt x="45" y="72"/>
                    </a:lnTo>
                    <a:lnTo>
                      <a:pt x="44" y="68"/>
                    </a:lnTo>
                    <a:lnTo>
                      <a:pt x="42" y="64"/>
                    </a:lnTo>
                    <a:lnTo>
                      <a:pt x="42" y="62"/>
                    </a:lnTo>
                    <a:lnTo>
                      <a:pt x="41" y="61"/>
                    </a:lnTo>
                    <a:lnTo>
                      <a:pt x="40" y="62"/>
                    </a:lnTo>
                    <a:lnTo>
                      <a:pt x="37" y="64"/>
                    </a:lnTo>
                    <a:lnTo>
                      <a:pt x="35" y="66"/>
                    </a:lnTo>
                    <a:lnTo>
                      <a:pt x="29" y="64"/>
                    </a:lnTo>
                    <a:lnTo>
                      <a:pt x="24" y="59"/>
                    </a:lnTo>
                    <a:lnTo>
                      <a:pt x="20" y="53"/>
                    </a:lnTo>
                    <a:lnTo>
                      <a:pt x="18" y="44"/>
                    </a:lnTo>
                    <a:lnTo>
                      <a:pt x="16" y="35"/>
                    </a:lnTo>
                    <a:lnTo>
                      <a:pt x="18" y="24"/>
                    </a:lnTo>
                    <a:lnTo>
                      <a:pt x="19" y="17"/>
                    </a:lnTo>
                    <a:lnTo>
                      <a:pt x="19" y="14"/>
                    </a:lnTo>
                    <a:lnTo>
                      <a:pt x="19" y="11"/>
                    </a:lnTo>
                    <a:lnTo>
                      <a:pt x="16" y="7"/>
                    </a:lnTo>
                    <a:lnTo>
                      <a:pt x="14" y="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1" name="Freeform 359"/>
              <p:cNvSpPr>
                <a:spLocks/>
              </p:cNvSpPr>
              <p:nvPr userDrawn="1"/>
            </p:nvSpPr>
            <p:spPr bwMode="auto">
              <a:xfrm>
                <a:off x="145" y="282"/>
                <a:ext cx="15" cy="28"/>
              </a:xfrm>
              <a:custGeom>
                <a:avLst/>
                <a:gdLst>
                  <a:gd name="T0" fmla="*/ 0 w 46"/>
                  <a:gd name="T1" fmla="*/ 0 h 84"/>
                  <a:gd name="T2" fmla="*/ 0 w 46"/>
                  <a:gd name="T3" fmla="*/ 0 h 84"/>
                  <a:gd name="T4" fmla="*/ 0 w 46"/>
                  <a:gd name="T5" fmla="*/ 0 h 84"/>
                  <a:gd name="T6" fmla="*/ 0 w 46"/>
                  <a:gd name="T7" fmla="*/ 0 h 84"/>
                  <a:gd name="T8" fmla="*/ 0 w 46"/>
                  <a:gd name="T9" fmla="*/ 0 h 84"/>
                  <a:gd name="T10" fmla="*/ 0 w 46"/>
                  <a:gd name="T11" fmla="*/ 0 h 84"/>
                  <a:gd name="T12" fmla="*/ 0 w 46"/>
                  <a:gd name="T13" fmla="*/ 0 h 84"/>
                  <a:gd name="T14" fmla="*/ 0 w 46"/>
                  <a:gd name="T15" fmla="*/ 0 h 84"/>
                  <a:gd name="T16" fmla="*/ 0 w 46"/>
                  <a:gd name="T17" fmla="*/ 0 h 84"/>
                  <a:gd name="T18" fmla="*/ 0 w 46"/>
                  <a:gd name="T19" fmla="*/ 0 h 84"/>
                  <a:gd name="T20" fmla="*/ 0 w 46"/>
                  <a:gd name="T21" fmla="*/ 0 h 84"/>
                  <a:gd name="T22" fmla="*/ 0 w 46"/>
                  <a:gd name="T23" fmla="*/ 0 h 84"/>
                  <a:gd name="T24" fmla="*/ 0 w 46"/>
                  <a:gd name="T25" fmla="*/ 0 h 84"/>
                  <a:gd name="T26" fmla="*/ 0 w 46"/>
                  <a:gd name="T27" fmla="*/ 0 h 84"/>
                  <a:gd name="T28" fmla="*/ 0 w 46"/>
                  <a:gd name="T29" fmla="*/ 0 h 84"/>
                  <a:gd name="T30" fmla="*/ 0 w 46"/>
                  <a:gd name="T31" fmla="*/ 0 h 84"/>
                  <a:gd name="T32" fmla="*/ 0 w 46"/>
                  <a:gd name="T33" fmla="*/ 0 h 84"/>
                  <a:gd name="T34" fmla="*/ 0 w 46"/>
                  <a:gd name="T35" fmla="*/ 0 h 84"/>
                  <a:gd name="T36" fmla="*/ 0 w 46"/>
                  <a:gd name="T37" fmla="*/ 0 h 84"/>
                  <a:gd name="T38" fmla="*/ 0 w 46"/>
                  <a:gd name="T39" fmla="*/ 0 h 84"/>
                  <a:gd name="T40" fmla="*/ 0 w 46"/>
                  <a:gd name="T41" fmla="*/ 0 h 84"/>
                  <a:gd name="T42" fmla="*/ 0 w 46"/>
                  <a:gd name="T43" fmla="*/ 0 h 84"/>
                  <a:gd name="T44" fmla="*/ 0 w 46"/>
                  <a:gd name="T45" fmla="*/ 0 h 84"/>
                  <a:gd name="T46" fmla="*/ 0 w 46"/>
                  <a:gd name="T47" fmla="*/ 0 h 84"/>
                  <a:gd name="T48" fmla="*/ 0 w 46"/>
                  <a:gd name="T49" fmla="*/ 0 h 84"/>
                  <a:gd name="T50" fmla="*/ 0 w 46"/>
                  <a:gd name="T51" fmla="*/ 0 h 84"/>
                  <a:gd name="T52" fmla="*/ 0 w 46"/>
                  <a:gd name="T53" fmla="*/ 0 h 84"/>
                  <a:gd name="T54" fmla="*/ 0 w 46"/>
                  <a:gd name="T55" fmla="*/ 0 h 84"/>
                  <a:gd name="T56" fmla="*/ 0 w 46"/>
                  <a:gd name="T57" fmla="*/ 0 h 84"/>
                  <a:gd name="T58" fmla="*/ 0 w 46"/>
                  <a:gd name="T59" fmla="*/ 0 h 84"/>
                  <a:gd name="T60" fmla="*/ 0 w 46"/>
                  <a:gd name="T61" fmla="*/ 0 h 84"/>
                  <a:gd name="T62" fmla="*/ 0 w 46"/>
                  <a:gd name="T63" fmla="*/ 0 h 84"/>
                  <a:gd name="T64" fmla="*/ 0 w 46"/>
                  <a:gd name="T65" fmla="*/ 0 h 84"/>
                  <a:gd name="T66" fmla="*/ 0 w 46"/>
                  <a:gd name="T67" fmla="*/ 0 h 84"/>
                  <a:gd name="T68" fmla="*/ 0 w 46"/>
                  <a:gd name="T69" fmla="*/ 0 h 84"/>
                  <a:gd name="T70" fmla="*/ 0 w 46"/>
                  <a:gd name="T71" fmla="*/ 0 h 84"/>
                  <a:gd name="T72" fmla="*/ 0 w 46"/>
                  <a:gd name="T73" fmla="*/ 0 h 84"/>
                  <a:gd name="T74" fmla="*/ 0 w 46"/>
                  <a:gd name="T75" fmla="*/ 0 h 84"/>
                  <a:gd name="T76" fmla="*/ 0 w 46"/>
                  <a:gd name="T77" fmla="*/ 0 h 84"/>
                  <a:gd name="T78" fmla="*/ 0 w 46"/>
                  <a:gd name="T79" fmla="*/ 0 h 84"/>
                  <a:gd name="T80" fmla="*/ 0 w 46"/>
                  <a:gd name="T81" fmla="*/ 0 h 84"/>
                  <a:gd name="T82" fmla="*/ 0 w 46"/>
                  <a:gd name="T83" fmla="*/ 0 h 84"/>
                  <a:gd name="T84" fmla="*/ 0 w 46"/>
                  <a:gd name="T85" fmla="*/ 0 h 84"/>
                  <a:gd name="T86" fmla="*/ 0 w 46"/>
                  <a:gd name="T87" fmla="*/ 0 h 84"/>
                  <a:gd name="T88" fmla="*/ 0 w 46"/>
                  <a:gd name="T89" fmla="*/ 0 h 84"/>
                  <a:gd name="T90" fmla="*/ 0 w 46"/>
                  <a:gd name="T91" fmla="*/ 0 h 84"/>
                  <a:gd name="T92" fmla="*/ 0 w 46"/>
                  <a:gd name="T93" fmla="*/ 0 h 84"/>
                  <a:gd name="T94" fmla="*/ 0 w 46"/>
                  <a:gd name="T95" fmla="*/ 0 h 84"/>
                  <a:gd name="T96" fmla="*/ 0 w 46"/>
                  <a:gd name="T97" fmla="*/ 0 h 84"/>
                  <a:gd name="T98" fmla="*/ 0 w 46"/>
                  <a:gd name="T99" fmla="*/ 0 h 84"/>
                  <a:gd name="T100" fmla="*/ 0 w 46"/>
                  <a:gd name="T101" fmla="*/ 0 h 84"/>
                  <a:gd name="T102" fmla="*/ 0 w 46"/>
                  <a:gd name="T103" fmla="*/ 0 h 8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46" h="84">
                    <a:moveTo>
                      <a:pt x="10" y="0"/>
                    </a:moveTo>
                    <a:lnTo>
                      <a:pt x="10" y="0"/>
                    </a:lnTo>
                    <a:lnTo>
                      <a:pt x="10" y="2"/>
                    </a:lnTo>
                    <a:lnTo>
                      <a:pt x="9" y="6"/>
                    </a:lnTo>
                    <a:lnTo>
                      <a:pt x="9" y="10"/>
                    </a:lnTo>
                    <a:lnTo>
                      <a:pt x="10" y="19"/>
                    </a:lnTo>
                    <a:lnTo>
                      <a:pt x="11" y="23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6" y="22"/>
                    </a:lnTo>
                    <a:lnTo>
                      <a:pt x="3" y="22"/>
                    </a:lnTo>
                    <a:lnTo>
                      <a:pt x="0" y="22"/>
                    </a:lnTo>
                    <a:lnTo>
                      <a:pt x="1" y="23"/>
                    </a:lnTo>
                    <a:lnTo>
                      <a:pt x="3" y="29"/>
                    </a:lnTo>
                    <a:lnTo>
                      <a:pt x="7" y="35"/>
                    </a:lnTo>
                    <a:lnTo>
                      <a:pt x="11" y="37"/>
                    </a:lnTo>
                    <a:lnTo>
                      <a:pt x="11" y="39"/>
                    </a:lnTo>
                    <a:lnTo>
                      <a:pt x="12" y="40"/>
                    </a:lnTo>
                    <a:lnTo>
                      <a:pt x="11" y="40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9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6" y="57"/>
                    </a:lnTo>
                    <a:lnTo>
                      <a:pt x="18" y="58"/>
                    </a:lnTo>
                    <a:lnTo>
                      <a:pt x="18" y="59"/>
                    </a:lnTo>
                    <a:lnTo>
                      <a:pt x="15" y="59"/>
                    </a:lnTo>
                    <a:lnTo>
                      <a:pt x="15" y="61"/>
                    </a:lnTo>
                    <a:lnTo>
                      <a:pt x="15" y="63"/>
                    </a:lnTo>
                    <a:lnTo>
                      <a:pt x="18" y="67"/>
                    </a:lnTo>
                    <a:lnTo>
                      <a:pt x="22" y="71"/>
                    </a:lnTo>
                    <a:lnTo>
                      <a:pt x="25" y="72"/>
                    </a:lnTo>
                    <a:lnTo>
                      <a:pt x="28" y="72"/>
                    </a:lnTo>
                    <a:lnTo>
                      <a:pt x="29" y="72"/>
                    </a:lnTo>
                    <a:lnTo>
                      <a:pt x="29" y="74"/>
                    </a:lnTo>
                    <a:lnTo>
                      <a:pt x="29" y="75"/>
                    </a:lnTo>
                    <a:lnTo>
                      <a:pt x="28" y="75"/>
                    </a:lnTo>
                    <a:lnTo>
                      <a:pt x="25" y="76"/>
                    </a:lnTo>
                    <a:lnTo>
                      <a:pt x="25" y="77"/>
                    </a:lnTo>
                    <a:lnTo>
                      <a:pt x="25" y="79"/>
                    </a:lnTo>
                    <a:lnTo>
                      <a:pt x="28" y="81"/>
                    </a:lnTo>
                    <a:lnTo>
                      <a:pt x="31" y="84"/>
                    </a:lnTo>
                    <a:lnTo>
                      <a:pt x="33" y="81"/>
                    </a:lnTo>
                    <a:lnTo>
                      <a:pt x="36" y="80"/>
                    </a:lnTo>
                    <a:lnTo>
                      <a:pt x="38" y="79"/>
                    </a:lnTo>
                    <a:lnTo>
                      <a:pt x="45" y="76"/>
                    </a:lnTo>
                    <a:lnTo>
                      <a:pt x="46" y="75"/>
                    </a:lnTo>
                    <a:lnTo>
                      <a:pt x="45" y="72"/>
                    </a:lnTo>
                    <a:lnTo>
                      <a:pt x="44" y="68"/>
                    </a:lnTo>
                    <a:lnTo>
                      <a:pt x="42" y="64"/>
                    </a:lnTo>
                    <a:lnTo>
                      <a:pt x="42" y="62"/>
                    </a:lnTo>
                    <a:lnTo>
                      <a:pt x="41" y="61"/>
                    </a:lnTo>
                    <a:lnTo>
                      <a:pt x="40" y="62"/>
                    </a:lnTo>
                    <a:lnTo>
                      <a:pt x="37" y="64"/>
                    </a:lnTo>
                    <a:lnTo>
                      <a:pt x="35" y="66"/>
                    </a:lnTo>
                    <a:lnTo>
                      <a:pt x="29" y="64"/>
                    </a:lnTo>
                    <a:lnTo>
                      <a:pt x="24" y="59"/>
                    </a:lnTo>
                    <a:lnTo>
                      <a:pt x="20" y="53"/>
                    </a:lnTo>
                    <a:lnTo>
                      <a:pt x="18" y="44"/>
                    </a:lnTo>
                    <a:lnTo>
                      <a:pt x="16" y="35"/>
                    </a:lnTo>
                    <a:lnTo>
                      <a:pt x="18" y="24"/>
                    </a:lnTo>
                    <a:lnTo>
                      <a:pt x="19" y="17"/>
                    </a:lnTo>
                    <a:lnTo>
                      <a:pt x="19" y="14"/>
                    </a:lnTo>
                    <a:lnTo>
                      <a:pt x="19" y="11"/>
                    </a:lnTo>
                    <a:lnTo>
                      <a:pt x="16" y="7"/>
                    </a:lnTo>
                    <a:lnTo>
                      <a:pt x="14" y="4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2" name="Freeform 360"/>
              <p:cNvSpPr>
                <a:spLocks/>
              </p:cNvSpPr>
              <p:nvPr userDrawn="1"/>
            </p:nvSpPr>
            <p:spPr bwMode="auto">
              <a:xfrm>
                <a:off x="151" y="290"/>
                <a:ext cx="3" cy="5"/>
              </a:xfrm>
              <a:custGeom>
                <a:avLst/>
                <a:gdLst>
                  <a:gd name="T0" fmla="*/ 0 w 8"/>
                  <a:gd name="T1" fmla="*/ 0 h 15"/>
                  <a:gd name="T2" fmla="*/ 0 w 8"/>
                  <a:gd name="T3" fmla="*/ 0 h 15"/>
                  <a:gd name="T4" fmla="*/ 0 w 8"/>
                  <a:gd name="T5" fmla="*/ 0 h 15"/>
                  <a:gd name="T6" fmla="*/ 0 w 8"/>
                  <a:gd name="T7" fmla="*/ 0 h 15"/>
                  <a:gd name="T8" fmla="*/ 0 w 8"/>
                  <a:gd name="T9" fmla="*/ 0 h 15"/>
                  <a:gd name="T10" fmla="*/ 0 w 8"/>
                  <a:gd name="T11" fmla="*/ 0 h 15"/>
                  <a:gd name="T12" fmla="*/ 0 w 8"/>
                  <a:gd name="T13" fmla="*/ 0 h 15"/>
                  <a:gd name="T14" fmla="*/ 0 w 8"/>
                  <a:gd name="T15" fmla="*/ 0 h 15"/>
                  <a:gd name="T16" fmla="*/ 0 w 8"/>
                  <a:gd name="T17" fmla="*/ 0 h 15"/>
                  <a:gd name="T18" fmla="*/ 0 w 8"/>
                  <a:gd name="T19" fmla="*/ 0 h 15"/>
                  <a:gd name="T20" fmla="*/ 0 w 8"/>
                  <a:gd name="T21" fmla="*/ 0 h 15"/>
                  <a:gd name="T22" fmla="*/ 0 w 8"/>
                  <a:gd name="T23" fmla="*/ 0 h 15"/>
                  <a:gd name="T24" fmla="*/ 0 w 8"/>
                  <a:gd name="T25" fmla="*/ 0 h 15"/>
                  <a:gd name="T26" fmla="*/ 0 w 8"/>
                  <a:gd name="T27" fmla="*/ 0 h 15"/>
                  <a:gd name="T28" fmla="*/ 0 w 8"/>
                  <a:gd name="T29" fmla="*/ 0 h 15"/>
                  <a:gd name="T30" fmla="*/ 0 w 8"/>
                  <a:gd name="T31" fmla="*/ 0 h 15"/>
                  <a:gd name="T32" fmla="*/ 0 w 8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" h="15">
                    <a:moveTo>
                      <a:pt x="3" y="0"/>
                    </a:moveTo>
                    <a:lnTo>
                      <a:pt x="3" y="0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5" y="11"/>
                    </a:lnTo>
                    <a:lnTo>
                      <a:pt x="6" y="8"/>
                    </a:lnTo>
                    <a:lnTo>
                      <a:pt x="8" y="5"/>
                    </a:lnTo>
                    <a:lnTo>
                      <a:pt x="6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3" name="Freeform 361"/>
              <p:cNvSpPr>
                <a:spLocks/>
              </p:cNvSpPr>
              <p:nvPr userDrawn="1"/>
            </p:nvSpPr>
            <p:spPr bwMode="auto">
              <a:xfrm>
                <a:off x="151" y="290"/>
                <a:ext cx="3" cy="5"/>
              </a:xfrm>
              <a:custGeom>
                <a:avLst/>
                <a:gdLst>
                  <a:gd name="T0" fmla="*/ 0 w 8"/>
                  <a:gd name="T1" fmla="*/ 0 h 15"/>
                  <a:gd name="T2" fmla="*/ 0 w 8"/>
                  <a:gd name="T3" fmla="*/ 0 h 15"/>
                  <a:gd name="T4" fmla="*/ 0 w 8"/>
                  <a:gd name="T5" fmla="*/ 0 h 15"/>
                  <a:gd name="T6" fmla="*/ 0 w 8"/>
                  <a:gd name="T7" fmla="*/ 0 h 15"/>
                  <a:gd name="T8" fmla="*/ 0 w 8"/>
                  <a:gd name="T9" fmla="*/ 0 h 15"/>
                  <a:gd name="T10" fmla="*/ 0 w 8"/>
                  <a:gd name="T11" fmla="*/ 0 h 15"/>
                  <a:gd name="T12" fmla="*/ 0 w 8"/>
                  <a:gd name="T13" fmla="*/ 0 h 15"/>
                  <a:gd name="T14" fmla="*/ 0 w 8"/>
                  <a:gd name="T15" fmla="*/ 0 h 15"/>
                  <a:gd name="T16" fmla="*/ 0 w 8"/>
                  <a:gd name="T17" fmla="*/ 0 h 15"/>
                  <a:gd name="T18" fmla="*/ 0 w 8"/>
                  <a:gd name="T19" fmla="*/ 0 h 15"/>
                  <a:gd name="T20" fmla="*/ 0 w 8"/>
                  <a:gd name="T21" fmla="*/ 0 h 15"/>
                  <a:gd name="T22" fmla="*/ 0 w 8"/>
                  <a:gd name="T23" fmla="*/ 0 h 15"/>
                  <a:gd name="T24" fmla="*/ 0 w 8"/>
                  <a:gd name="T25" fmla="*/ 0 h 15"/>
                  <a:gd name="T26" fmla="*/ 0 w 8"/>
                  <a:gd name="T27" fmla="*/ 0 h 15"/>
                  <a:gd name="T28" fmla="*/ 0 w 8"/>
                  <a:gd name="T29" fmla="*/ 0 h 15"/>
                  <a:gd name="T30" fmla="*/ 0 w 8"/>
                  <a:gd name="T31" fmla="*/ 0 h 15"/>
                  <a:gd name="T32" fmla="*/ 0 w 8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" h="15">
                    <a:moveTo>
                      <a:pt x="3" y="0"/>
                    </a:moveTo>
                    <a:lnTo>
                      <a:pt x="3" y="0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5" y="11"/>
                    </a:lnTo>
                    <a:lnTo>
                      <a:pt x="6" y="8"/>
                    </a:lnTo>
                    <a:lnTo>
                      <a:pt x="8" y="5"/>
                    </a:lnTo>
                    <a:lnTo>
                      <a:pt x="6" y="3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4" name="Freeform 362"/>
              <p:cNvSpPr>
                <a:spLocks/>
              </p:cNvSpPr>
              <p:nvPr userDrawn="1"/>
            </p:nvSpPr>
            <p:spPr bwMode="auto">
              <a:xfrm>
                <a:off x="158" y="315"/>
                <a:ext cx="5" cy="3"/>
              </a:xfrm>
              <a:custGeom>
                <a:avLst/>
                <a:gdLst>
                  <a:gd name="T0" fmla="*/ 0 w 14"/>
                  <a:gd name="T1" fmla="*/ 0 h 9"/>
                  <a:gd name="T2" fmla="*/ 0 w 14"/>
                  <a:gd name="T3" fmla="*/ 0 h 9"/>
                  <a:gd name="T4" fmla="*/ 0 w 14"/>
                  <a:gd name="T5" fmla="*/ 0 h 9"/>
                  <a:gd name="T6" fmla="*/ 0 w 14"/>
                  <a:gd name="T7" fmla="*/ 0 h 9"/>
                  <a:gd name="T8" fmla="*/ 0 w 14"/>
                  <a:gd name="T9" fmla="*/ 0 h 9"/>
                  <a:gd name="T10" fmla="*/ 0 w 14"/>
                  <a:gd name="T11" fmla="*/ 0 h 9"/>
                  <a:gd name="T12" fmla="*/ 0 w 14"/>
                  <a:gd name="T13" fmla="*/ 0 h 9"/>
                  <a:gd name="T14" fmla="*/ 0 w 14"/>
                  <a:gd name="T15" fmla="*/ 0 h 9"/>
                  <a:gd name="T16" fmla="*/ 0 w 14"/>
                  <a:gd name="T17" fmla="*/ 0 h 9"/>
                  <a:gd name="T18" fmla="*/ 0 w 14"/>
                  <a:gd name="T19" fmla="*/ 0 h 9"/>
                  <a:gd name="T20" fmla="*/ 0 w 14"/>
                  <a:gd name="T21" fmla="*/ 0 h 9"/>
                  <a:gd name="T22" fmla="*/ 0 w 14"/>
                  <a:gd name="T23" fmla="*/ 0 h 9"/>
                  <a:gd name="T24" fmla="*/ 0 w 14"/>
                  <a:gd name="T25" fmla="*/ 0 h 9"/>
                  <a:gd name="T26" fmla="*/ 0 w 14"/>
                  <a:gd name="T27" fmla="*/ 0 h 9"/>
                  <a:gd name="T28" fmla="*/ 0 w 14"/>
                  <a:gd name="T29" fmla="*/ 0 h 9"/>
                  <a:gd name="T30" fmla="*/ 0 w 14"/>
                  <a:gd name="T31" fmla="*/ 0 h 9"/>
                  <a:gd name="T32" fmla="*/ 0 w 14"/>
                  <a:gd name="T33" fmla="*/ 0 h 9"/>
                  <a:gd name="T34" fmla="*/ 0 w 14"/>
                  <a:gd name="T35" fmla="*/ 0 h 9"/>
                  <a:gd name="T36" fmla="*/ 0 w 14"/>
                  <a:gd name="T37" fmla="*/ 0 h 9"/>
                  <a:gd name="T38" fmla="*/ 0 w 14"/>
                  <a:gd name="T39" fmla="*/ 0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4" h="9">
                    <a:moveTo>
                      <a:pt x="0" y="3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5" y="8"/>
                    </a:lnTo>
                    <a:lnTo>
                      <a:pt x="8" y="9"/>
                    </a:lnTo>
                    <a:lnTo>
                      <a:pt x="13" y="7"/>
                    </a:lnTo>
                    <a:lnTo>
                      <a:pt x="14" y="5"/>
                    </a:lnTo>
                    <a:lnTo>
                      <a:pt x="13" y="4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5" name="Freeform 363"/>
              <p:cNvSpPr>
                <a:spLocks/>
              </p:cNvSpPr>
              <p:nvPr userDrawn="1"/>
            </p:nvSpPr>
            <p:spPr bwMode="auto">
              <a:xfrm>
                <a:off x="158" y="315"/>
                <a:ext cx="5" cy="3"/>
              </a:xfrm>
              <a:custGeom>
                <a:avLst/>
                <a:gdLst>
                  <a:gd name="T0" fmla="*/ 0 w 14"/>
                  <a:gd name="T1" fmla="*/ 0 h 9"/>
                  <a:gd name="T2" fmla="*/ 0 w 14"/>
                  <a:gd name="T3" fmla="*/ 0 h 9"/>
                  <a:gd name="T4" fmla="*/ 0 w 14"/>
                  <a:gd name="T5" fmla="*/ 0 h 9"/>
                  <a:gd name="T6" fmla="*/ 0 w 14"/>
                  <a:gd name="T7" fmla="*/ 0 h 9"/>
                  <a:gd name="T8" fmla="*/ 0 w 14"/>
                  <a:gd name="T9" fmla="*/ 0 h 9"/>
                  <a:gd name="T10" fmla="*/ 0 w 14"/>
                  <a:gd name="T11" fmla="*/ 0 h 9"/>
                  <a:gd name="T12" fmla="*/ 0 w 14"/>
                  <a:gd name="T13" fmla="*/ 0 h 9"/>
                  <a:gd name="T14" fmla="*/ 0 w 14"/>
                  <a:gd name="T15" fmla="*/ 0 h 9"/>
                  <a:gd name="T16" fmla="*/ 0 w 14"/>
                  <a:gd name="T17" fmla="*/ 0 h 9"/>
                  <a:gd name="T18" fmla="*/ 0 w 14"/>
                  <a:gd name="T19" fmla="*/ 0 h 9"/>
                  <a:gd name="T20" fmla="*/ 0 w 14"/>
                  <a:gd name="T21" fmla="*/ 0 h 9"/>
                  <a:gd name="T22" fmla="*/ 0 w 14"/>
                  <a:gd name="T23" fmla="*/ 0 h 9"/>
                  <a:gd name="T24" fmla="*/ 0 w 14"/>
                  <a:gd name="T25" fmla="*/ 0 h 9"/>
                  <a:gd name="T26" fmla="*/ 0 w 14"/>
                  <a:gd name="T27" fmla="*/ 0 h 9"/>
                  <a:gd name="T28" fmla="*/ 0 w 14"/>
                  <a:gd name="T29" fmla="*/ 0 h 9"/>
                  <a:gd name="T30" fmla="*/ 0 w 14"/>
                  <a:gd name="T31" fmla="*/ 0 h 9"/>
                  <a:gd name="T32" fmla="*/ 0 w 14"/>
                  <a:gd name="T33" fmla="*/ 0 h 9"/>
                  <a:gd name="T34" fmla="*/ 0 w 14"/>
                  <a:gd name="T35" fmla="*/ 0 h 9"/>
                  <a:gd name="T36" fmla="*/ 0 w 14"/>
                  <a:gd name="T37" fmla="*/ 0 h 9"/>
                  <a:gd name="T38" fmla="*/ 0 w 14"/>
                  <a:gd name="T39" fmla="*/ 0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4" h="9">
                    <a:moveTo>
                      <a:pt x="0" y="3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5" y="8"/>
                    </a:lnTo>
                    <a:lnTo>
                      <a:pt x="8" y="9"/>
                    </a:lnTo>
                    <a:lnTo>
                      <a:pt x="13" y="7"/>
                    </a:lnTo>
                    <a:lnTo>
                      <a:pt x="14" y="5"/>
                    </a:lnTo>
                    <a:lnTo>
                      <a:pt x="13" y="4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6" name="Freeform 364"/>
              <p:cNvSpPr>
                <a:spLocks/>
              </p:cNvSpPr>
              <p:nvPr userDrawn="1"/>
            </p:nvSpPr>
            <p:spPr bwMode="auto">
              <a:xfrm>
                <a:off x="171" y="325"/>
                <a:ext cx="7" cy="2"/>
              </a:xfrm>
              <a:custGeom>
                <a:avLst/>
                <a:gdLst>
                  <a:gd name="T0" fmla="*/ 0 w 19"/>
                  <a:gd name="T1" fmla="*/ 0 h 8"/>
                  <a:gd name="T2" fmla="*/ 0 w 19"/>
                  <a:gd name="T3" fmla="*/ 0 h 8"/>
                  <a:gd name="T4" fmla="*/ 0 w 19"/>
                  <a:gd name="T5" fmla="*/ 0 h 8"/>
                  <a:gd name="T6" fmla="*/ 0 w 19"/>
                  <a:gd name="T7" fmla="*/ 0 h 8"/>
                  <a:gd name="T8" fmla="*/ 0 w 19"/>
                  <a:gd name="T9" fmla="*/ 0 h 8"/>
                  <a:gd name="T10" fmla="*/ 0 w 19"/>
                  <a:gd name="T11" fmla="*/ 0 h 8"/>
                  <a:gd name="T12" fmla="*/ 0 w 19"/>
                  <a:gd name="T13" fmla="*/ 0 h 8"/>
                  <a:gd name="T14" fmla="*/ 0 w 19"/>
                  <a:gd name="T15" fmla="*/ 0 h 8"/>
                  <a:gd name="T16" fmla="*/ 0 w 19"/>
                  <a:gd name="T17" fmla="*/ 0 h 8"/>
                  <a:gd name="T18" fmla="*/ 0 w 19"/>
                  <a:gd name="T19" fmla="*/ 0 h 8"/>
                  <a:gd name="T20" fmla="*/ 0 w 19"/>
                  <a:gd name="T21" fmla="*/ 0 h 8"/>
                  <a:gd name="T22" fmla="*/ 0 w 19"/>
                  <a:gd name="T23" fmla="*/ 0 h 8"/>
                  <a:gd name="T24" fmla="*/ 0 w 19"/>
                  <a:gd name="T25" fmla="*/ 0 h 8"/>
                  <a:gd name="T26" fmla="*/ 0 w 19"/>
                  <a:gd name="T27" fmla="*/ 0 h 8"/>
                  <a:gd name="T28" fmla="*/ 0 w 19"/>
                  <a:gd name="T29" fmla="*/ 0 h 8"/>
                  <a:gd name="T30" fmla="*/ 0 w 19"/>
                  <a:gd name="T31" fmla="*/ 0 h 8"/>
                  <a:gd name="T32" fmla="*/ 0 w 19"/>
                  <a:gd name="T33" fmla="*/ 0 h 8"/>
                  <a:gd name="T34" fmla="*/ 0 w 19"/>
                  <a:gd name="T35" fmla="*/ 0 h 8"/>
                  <a:gd name="T36" fmla="*/ 0 w 19"/>
                  <a:gd name="T37" fmla="*/ 0 h 8"/>
                  <a:gd name="T38" fmla="*/ 0 w 19"/>
                  <a:gd name="T39" fmla="*/ 0 h 8"/>
                  <a:gd name="T40" fmla="*/ 0 w 19"/>
                  <a:gd name="T41" fmla="*/ 0 h 8"/>
                  <a:gd name="T42" fmla="*/ 0 w 19"/>
                  <a:gd name="T43" fmla="*/ 0 h 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0" y="4"/>
                    </a:lnTo>
                    <a:lnTo>
                      <a:pt x="4" y="5"/>
                    </a:lnTo>
                    <a:lnTo>
                      <a:pt x="6" y="6"/>
                    </a:lnTo>
                    <a:lnTo>
                      <a:pt x="9" y="8"/>
                    </a:lnTo>
                    <a:lnTo>
                      <a:pt x="12" y="6"/>
                    </a:lnTo>
                    <a:lnTo>
                      <a:pt x="14" y="5"/>
                    </a:lnTo>
                    <a:lnTo>
                      <a:pt x="18" y="4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5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7" name="Freeform 365"/>
              <p:cNvSpPr>
                <a:spLocks/>
              </p:cNvSpPr>
              <p:nvPr userDrawn="1"/>
            </p:nvSpPr>
            <p:spPr bwMode="auto">
              <a:xfrm>
                <a:off x="171" y="325"/>
                <a:ext cx="7" cy="2"/>
              </a:xfrm>
              <a:custGeom>
                <a:avLst/>
                <a:gdLst>
                  <a:gd name="T0" fmla="*/ 0 w 19"/>
                  <a:gd name="T1" fmla="*/ 0 h 8"/>
                  <a:gd name="T2" fmla="*/ 0 w 19"/>
                  <a:gd name="T3" fmla="*/ 0 h 8"/>
                  <a:gd name="T4" fmla="*/ 0 w 19"/>
                  <a:gd name="T5" fmla="*/ 0 h 8"/>
                  <a:gd name="T6" fmla="*/ 0 w 19"/>
                  <a:gd name="T7" fmla="*/ 0 h 8"/>
                  <a:gd name="T8" fmla="*/ 0 w 19"/>
                  <a:gd name="T9" fmla="*/ 0 h 8"/>
                  <a:gd name="T10" fmla="*/ 0 w 19"/>
                  <a:gd name="T11" fmla="*/ 0 h 8"/>
                  <a:gd name="T12" fmla="*/ 0 w 19"/>
                  <a:gd name="T13" fmla="*/ 0 h 8"/>
                  <a:gd name="T14" fmla="*/ 0 w 19"/>
                  <a:gd name="T15" fmla="*/ 0 h 8"/>
                  <a:gd name="T16" fmla="*/ 0 w 19"/>
                  <a:gd name="T17" fmla="*/ 0 h 8"/>
                  <a:gd name="T18" fmla="*/ 0 w 19"/>
                  <a:gd name="T19" fmla="*/ 0 h 8"/>
                  <a:gd name="T20" fmla="*/ 0 w 19"/>
                  <a:gd name="T21" fmla="*/ 0 h 8"/>
                  <a:gd name="T22" fmla="*/ 0 w 19"/>
                  <a:gd name="T23" fmla="*/ 0 h 8"/>
                  <a:gd name="T24" fmla="*/ 0 w 19"/>
                  <a:gd name="T25" fmla="*/ 0 h 8"/>
                  <a:gd name="T26" fmla="*/ 0 w 19"/>
                  <a:gd name="T27" fmla="*/ 0 h 8"/>
                  <a:gd name="T28" fmla="*/ 0 w 19"/>
                  <a:gd name="T29" fmla="*/ 0 h 8"/>
                  <a:gd name="T30" fmla="*/ 0 w 19"/>
                  <a:gd name="T31" fmla="*/ 0 h 8"/>
                  <a:gd name="T32" fmla="*/ 0 w 19"/>
                  <a:gd name="T33" fmla="*/ 0 h 8"/>
                  <a:gd name="T34" fmla="*/ 0 w 19"/>
                  <a:gd name="T35" fmla="*/ 0 h 8"/>
                  <a:gd name="T36" fmla="*/ 0 w 19"/>
                  <a:gd name="T37" fmla="*/ 0 h 8"/>
                  <a:gd name="T38" fmla="*/ 0 w 19"/>
                  <a:gd name="T39" fmla="*/ 0 h 8"/>
                  <a:gd name="T40" fmla="*/ 0 w 19"/>
                  <a:gd name="T41" fmla="*/ 0 h 8"/>
                  <a:gd name="T42" fmla="*/ 0 w 19"/>
                  <a:gd name="T43" fmla="*/ 0 h 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0" y="4"/>
                    </a:lnTo>
                    <a:lnTo>
                      <a:pt x="4" y="5"/>
                    </a:lnTo>
                    <a:lnTo>
                      <a:pt x="6" y="6"/>
                    </a:lnTo>
                    <a:lnTo>
                      <a:pt x="9" y="8"/>
                    </a:lnTo>
                    <a:lnTo>
                      <a:pt x="12" y="6"/>
                    </a:lnTo>
                    <a:lnTo>
                      <a:pt x="14" y="5"/>
                    </a:lnTo>
                    <a:lnTo>
                      <a:pt x="18" y="4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5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8" name="Freeform 366"/>
              <p:cNvSpPr>
                <a:spLocks/>
              </p:cNvSpPr>
              <p:nvPr userDrawn="1"/>
            </p:nvSpPr>
            <p:spPr bwMode="auto">
              <a:xfrm>
                <a:off x="186" y="331"/>
                <a:ext cx="4" cy="6"/>
              </a:xfrm>
              <a:custGeom>
                <a:avLst/>
                <a:gdLst>
                  <a:gd name="T0" fmla="*/ 0 w 14"/>
                  <a:gd name="T1" fmla="*/ 0 h 18"/>
                  <a:gd name="T2" fmla="*/ 0 w 14"/>
                  <a:gd name="T3" fmla="*/ 0 h 18"/>
                  <a:gd name="T4" fmla="*/ 0 w 14"/>
                  <a:gd name="T5" fmla="*/ 0 h 18"/>
                  <a:gd name="T6" fmla="*/ 0 w 14"/>
                  <a:gd name="T7" fmla="*/ 0 h 18"/>
                  <a:gd name="T8" fmla="*/ 0 w 14"/>
                  <a:gd name="T9" fmla="*/ 0 h 18"/>
                  <a:gd name="T10" fmla="*/ 0 w 14"/>
                  <a:gd name="T11" fmla="*/ 0 h 18"/>
                  <a:gd name="T12" fmla="*/ 0 w 14"/>
                  <a:gd name="T13" fmla="*/ 0 h 18"/>
                  <a:gd name="T14" fmla="*/ 0 w 14"/>
                  <a:gd name="T15" fmla="*/ 0 h 18"/>
                  <a:gd name="T16" fmla="*/ 0 w 14"/>
                  <a:gd name="T17" fmla="*/ 0 h 18"/>
                  <a:gd name="T18" fmla="*/ 0 w 14"/>
                  <a:gd name="T19" fmla="*/ 0 h 18"/>
                  <a:gd name="T20" fmla="*/ 0 w 14"/>
                  <a:gd name="T21" fmla="*/ 0 h 18"/>
                  <a:gd name="T22" fmla="*/ 0 w 14"/>
                  <a:gd name="T23" fmla="*/ 0 h 18"/>
                  <a:gd name="T24" fmla="*/ 0 w 14"/>
                  <a:gd name="T25" fmla="*/ 0 h 18"/>
                  <a:gd name="T26" fmla="*/ 0 w 14"/>
                  <a:gd name="T27" fmla="*/ 0 h 18"/>
                  <a:gd name="T28" fmla="*/ 0 w 14"/>
                  <a:gd name="T29" fmla="*/ 0 h 18"/>
                  <a:gd name="T30" fmla="*/ 0 w 14"/>
                  <a:gd name="T31" fmla="*/ 0 h 18"/>
                  <a:gd name="T32" fmla="*/ 0 w 14"/>
                  <a:gd name="T33" fmla="*/ 0 h 18"/>
                  <a:gd name="T34" fmla="*/ 0 w 14"/>
                  <a:gd name="T35" fmla="*/ 0 h 18"/>
                  <a:gd name="T36" fmla="*/ 0 w 14"/>
                  <a:gd name="T37" fmla="*/ 0 h 18"/>
                  <a:gd name="T38" fmla="*/ 0 w 14"/>
                  <a:gd name="T39" fmla="*/ 0 h 18"/>
                  <a:gd name="T40" fmla="*/ 0 w 14"/>
                  <a:gd name="T41" fmla="*/ 0 h 18"/>
                  <a:gd name="T42" fmla="*/ 0 w 14"/>
                  <a:gd name="T43" fmla="*/ 0 h 18"/>
                  <a:gd name="T44" fmla="*/ 0 w 14"/>
                  <a:gd name="T45" fmla="*/ 0 h 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4" h="18">
                    <a:moveTo>
                      <a:pt x="0" y="18"/>
                    </a:moveTo>
                    <a:lnTo>
                      <a:pt x="0" y="18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4" y="7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3" y="2"/>
                    </a:lnTo>
                    <a:lnTo>
                      <a:pt x="10" y="3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9" name="Freeform 367"/>
              <p:cNvSpPr>
                <a:spLocks/>
              </p:cNvSpPr>
              <p:nvPr userDrawn="1"/>
            </p:nvSpPr>
            <p:spPr bwMode="auto">
              <a:xfrm>
                <a:off x="186" y="331"/>
                <a:ext cx="4" cy="6"/>
              </a:xfrm>
              <a:custGeom>
                <a:avLst/>
                <a:gdLst>
                  <a:gd name="T0" fmla="*/ 0 w 14"/>
                  <a:gd name="T1" fmla="*/ 0 h 18"/>
                  <a:gd name="T2" fmla="*/ 0 w 14"/>
                  <a:gd name="T3" fmla="*/ 0 h 18"/>
                  <a:gd name="T4" fmla="*/ 0 w 14"/>
                  <a:gd name="T5" fmla="*/ 0 h 18"/>
                  <a:gd name="T6" fmla="*/ 0 w 14"/>
                  <a:gd name="T7" fmla="*/ 0 h 18"/>
                  <a:gd name="T8" fmla="*/ 0 w 14"/>
                  <a:gd name="T9" fmla="*/ 0 h 18"/>
                  <a:gd name="T10" fmla="*/ 0 w 14"/>
                  <a:gd name="T11" fmla="*/ 0 h 18"/>
                  <a:gd name="T12" fmla="*/ 0 w 14"/>
                  <a:gd name="T13" fmla="*/ 0 h 18"/>
                  <a:gd name="T14" fmla="*/ 0 w 14"/>
                  <a:gd name="T15" fmla="*/ 0 h 18"/>
                  <a:gd name="T16" fmla="*/ 0 w 14"/>
                  <a:gd name="T17" fmla="*/ 0 h 18"/>
                  <a:gd name="T18" fmla="*/ 0 w 14"/>
                  <a:gd name="T19" fmla="*/ 0 h 18"/>
                  <a:gd name="T20" fmla="*/ 0 w 14"/>
                  <a:gd name="T21" fmla="*/ 0 h 18"/>
                  <a:gd name="T22" fmla="*/ 0 w 14"/>
                  <a:gd name="T23" fmla="*/ 0 h 18"/>
                  <a:gd name="T24" fmla="*/ 0 w 14"/>
                  <a:gd name="T25" fmla="*/ 0 h 18"/>
                  <a:gd name="T26" fmla="*/ 0 w 14"/>
                  <a:gd name="T27" fmla="*/ 0 h 18"/>
                  <a:gd name="T28" fmla="*/ 0 w 14"/>
                  <a:gd name="T29" fmla="*/ 0 h 18"/>
                  <a:gd name="T30" fmla="*/ 0 w 14"/>
                  <a:gd name="T31" fmla="*/ 0 h 18"/>
                  <a:gd name="T32" fmla="*/ 0 w 14"/>
                  <a:gd name="T33" fmla="*/ 0 h 18"/>
                  <a:gd name="T34" fmla="*/ 0 w 14"/>
                  <a:gd name="T35" fmla="*/ 0 h 18"/>
                  <a:gd name="T36" fmla="*/ 0 w 14"/>
                  <a:gd name="T37" fmla="*/ 0 h 18"/>
                  <a:gd name="T38" fmla="*/ 0 w 14"/>
                  <a:gd name="T39" fmla="*/ 0 h 18"/>
                  <a:gd name="T40" fmla="*/ 0 w 14"/>
                  <a:gd name="T41" fmla="*/ 0 h 18"/>
                  <a:gd name="T42" fmla="*/ 0 w 14"/>
                  <a:gd name="T43" fmla="*/ 0 h 18"/>
                  <a:gd name="T44" fmla="*/ 0 w 14"/>
                  <a:gd name="T45" fmla="*/ 0 h 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4" h="18">
                    <a:moveTo>
                      <a:pt x="0" y="18"/>
                    </a:moveTo>
                    <a:lnTo>
                      <a:pt x="0" y="18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4" y="7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3" y="2"/>
                    </a:lnTo>
                    <a:lnTo>
                      <a:pt x="10" y="3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0" name="Freeform 368"/>
              <p:cNvSpPr>
                <a:spLocks/>
              </p:cNvSpPr>
              <p:nvPr userDrawn="1"/>
            </p:nvSpPr>
            <p:spPr bwMode="auto">
              <a:xfrm>
                <a:off x="250" y="278"/>
                <a:ext cx="52" cy="49"/>
              </a:xfrm>
              <a:custGeom>
                <a:avLst/>
                <a:gdLst>
                  <a:gd name="T0" fmla="*/ 0 w 157"/>
                  <a:gd name="T1" fmla="*/ 0 h 148"/>
                  <a:gd name="T2" fmla="*/ 0 w 157"/>
                  <a:gd name="T3" fmla="*/ 0 h 148"/>
                  <a:gd name="T4" fmla="*/ 0 w 157"/>
                  <a:gd name="T5" fmla="*/ 0 h 148"/>
                  <a:gd name="T6" fmla="*/ 0 w 157"/>
                  <a:gd name="T7" fmla="*/ 0 h 148"/>
                  <a:gd name="T8" fmla="*/ 0 w 157"/>
                  <a:gd name="T9" fmla="*/ 0 h 148"/>
                  <a:gd name="T10" fmla="*/ 0 w 157"/>
                  <a:gd name="T11" fmla="*/ 0 h 148"/>
                  <a:gd name="T12" fmla="*/ 0 w 157"/>
                  <a:gd name="T13" fmla="*/ 0 h 148"/>
                  <a:gd name="T14" fmla="*/ 0 w 157"/>
                  <a:gd name="T15" fmla="*/ 0 h 148"/>
                  <a:gd name="T16" fmla="*/ 0 w 157"/>
                  <a:gd name="T17" fmla="*/ 0 h 148"/>
                  <a:gd name="T18" fmla="*/ 0 w 157"/>
                  <a:gd name="T19" fmla="*/ 0 h 148"/>
                  <a:gd name="T20" fmla="*/ 0 w 157"/>
                  <a:gd name="T21" fmla="*/ 0 h 148"/>
                  <a:gd name="T22" fmla="*/ 0 w 157"/>
                  <a:gd name="T23" fmla="*/ 0 h 148"/>
                  <a:gd name="T24" fmla="*/ 0 w 157"/>
                  <a:gd name="T25" fmla="*/ 0 h 148"/>
                  <a:gd name="T26" fmla="*/ 0 w 157"/>
                  <a:gd name="T27" fmla="*/ 0 h 148"/>
                  <a:gd name="T28" fmla="*/ 0 w 157"/>
                  <a:gd name="T29" fmla="*/ 0 h 148"/>
                  <a:gd name="T30" fmla="*/ 0 w 157"/>
                  <a:gd name="T31" fmla="*/ 0 h 148"/>
                  <a:gd name="T32" fmla="*/ 0 w 157"/>
                  <a:gd name="T33" fmla="*/ 0 h 148"/>
                  <a:gd name="T34" fmla="*/ 0 w 157"/>
                  <a:gd name="T35" fmla="*/ 0 h 148"/>
                  <a:gd name="T36" fmla="*/ 0 w 157"/>
                  <a:gd name="T37" fmla="*/ 0 h 148"/>
                  <a:gd name="T38" fmla="*/ 0 w 157"/>
                  <a:gd name="T39" fmla="*/ 0 h 148"/>
                  <a:gd name="T40" fmla="*/ 0 w 157"/>
                  <a:gd name="T41" fmla="*/ 0 h 148"/>
                  <a:gd name="T42" fmla="*/ 0 w 157"/>
                  <a:gd name="T43" fmla="*/ 0 h 148"/>
                  <a:gd name="T44" fmla="*/ 0 w 157"/>
                  <a:gd name="T45" fmla="*/ 0 h 148"/>
                  <a:gd name="T46" fmla="*/ 0 w 157"/>
                  <a:gd name="T47" fmla="*/ 0 h 148"/>
                  <a:gd name="T48" fmla="*/ 0 w 157"/>
                  <a:gd name="T49" fmla="*/ 0 h 148"/>
                  <a:gd name="T50" fmla="*/ 0 w 157"/>
                  <a:gd name="T51" fmla="*/ 0 h 148"/>
                  <a:gd name="T52" fmla="*/ 0 w 157"/>
                  <a:gd name="T53" fmla="*/ 0 h 148"/>
                  <a:gd name="T54" fmla="*/ 0 w 157"/>
                  <a:gd name="T55" fmla="*/ 0 h 148"/>
                  <a:gd name="T56" fmla="*/ 0 w 157"/>
                  <a:gd name="T57" fmla="*/ 0 h 148"/>
                  <a:gd name="T58" fmla="*/ 0 w 157"/>
                  <a:gd name="T59" fmla="*/ 0 h 148"/>
                  <a:gd name="T60" fmla="*/ 0 w 157"/>
                  <a:gd name="T61" fmla="*/ 0 h 148"/>
                  <a:gd name="T62" fmla="*/ 0 w 157"/>
                  <a:gd name="T63" fmla="*/ 0 h 148"/>
                  <a:gd name="T64" fmla="*/ 0 w 157"/>
                  <a:gd name="T65" fmla="*/ 0 h 148"/>
                  <a:gd name="T66" fmla="*/ 0 w 157"/>
                  <a:gd name="T67" fmla="*/ 0 h 148"/>
                  <a:gd name="T68" fmla="*/ 0 w 157"/>
                  <a:gd name="T69" fmla="*/ 0 h 148"/>
                  <a:gd name="T70" fmla="*/ 0 w 157"/>
                  <a:gd name="T71" fmla="*/ 0 h 148"/>
                  <a:gd name="T72" fmla="*/ 0 w 157"/>
                  <a:gd name="T73" fmla="*/ 0 h 148"/>
                  <a:gd name="T74" fmla="*/ 0 w 157"/>
                  <a:gd name="T75" fmla="*/ 0 h 148"/>
                  <a:gd name="T76" fmla="*/ 0 w 157"/>
                  <a:gd name="T77" fmla="*/ 0 h 148"/>
                  <a:gd name="T78" fmla="*/ 0 w 157"/>
                  <a:gd name="T79" fmla="*/ 0 h 148"/>
                  <a:gd name="T80" fmla="*/ 0 w 157"/>
                  <a:gd name="T81" fmla="*/ 0 h 148"/>
                  <a:gd name="T82" fmla="*/ 0 w 157"/>
                  <a:gd name="T83" fmla="*/ 0 h 148"/>
                  <a:gd name="T84" fmla="*/ 0 w 157"/>
                  <a:gd name="T85" fmla="*/ 0 h 148"/>
                  <a:gd name="T86" fmla="*/ 0 w 157"/>
                  <a:gd name="T87" fmla="*/ 0 h 148"/>
                  <a:gd name="T88" fmla="*/ 0 w 157"/>
                  <a:gd name="T89" fmla="*/ 0 h 148"/>
                  <a:gd name="T90" fmla="*/ 0 w 157"/>
                  <a:gd name="T91" fmla="*/ 0 h 148"/>
                  <a:gd name="T92" fmla="*/ 0 w 157"/>
                  <a:gd name="T93" fmla="*/ 0 h 148"/>
                  <a:gd name="T94" fmla="*/ 0 w 157"/>
                  <a:gd name="T95" fmla="*/ 0 h 148"/>
                  <a:gd name="T96" fmla="*/ 0 w 157"/>
                  <a:gd name="T97" fmla="*/ 0 h 148"/>
                  <a:gd name="T98" fmla="*/ 0 w 157"/>
                  <a:gd name="T99" fmla="*/ 0 h 148"/>
                  <a:gd name="T100" fmla="*/ 0 w 157"/>
                  <a:gd name="T101" fmla="*/ 0 h 148"/>
                  <a:gd name="T102" fmla="*/ 0 w 157"/>
                  <a:gd name="T103" fmla="*/ 0 h 148"/>
                  <a:gd name="T104" fmla="*/ 0 w 157"/>
                  <a:gd name="T105" fmla="*/ 0 h 148"/>
                  <a:gd name="T106" fmla="*/ 0 w 157"/>
                  <a:gd name="T107" fmla="*/ 0 h 148"/>
                  <a:gd name="T108" fmla="*/ 0 w 157"/>
                  <a:gd name="T109" fmla="*/ 0 h 148"/>
                  <a:gd name="T110" fmla="*/ 0 w 157"/>
                  <a:gd name="T111" fmla="*/ 0 h 148"/>
                  <a:gd name="T112" fmla="*/ 0 w 157"/>
                  <a:gd name="T113" fmla="*/ 0 h 148"/>
                  <a:gd name="T114" fmla="*/ 0 w 157"/>
                  <a:gd name="T115" fmla="*/ 0 h 14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57" h="148">
                    <a:moveTo>
                      <a:pt x="118" y="137"/>
                    </a:moveTo>
                    <a:lnTo>
                      <a:pt x="119" y="135"/>
                    </a:lnTo>
                    <a:lnTo>
                      <a:pt x="119" y="132"/>
                    </a:lnTo>
                    <a:lnTo>
                      <a:pt x="122" y="130"/>
                    </a:lnTo>
                    <a:lnTo>
                      <a:pt x="123" y="126"/>
                    </a:lnTo>
                    <a:lnTo>
                      <a:pt x="124" y="122"/>
                    </a:lnTo>
                    <a:lnTo>
                      <a:pt x="123" y="118"/>
                    </a:lnTo>
                    <a:lnTo>
                      <a:pt x="122" y="117"/>
                    </a:lnTo>
                    <a:lnTo>
                      <a:pt x="123" y="115"/>
                    </a:lnTo>
                    <a:lnTo>
                      <a:pt x="126" y="117"/>
                    </a:lnTo>
                    <a:lnTo>
                      <a:pt x="127" y="118"/>
                    </a:lnTo>
                    <a:lnTo>
                      <a:pt x="128" y="117"/>
                    </a:lnTo>
                    <a:lnTo>
                      <a:pt x="129" y="114"/>
                    </a:lnTo>
                    <a:lnTo>
                      <a:pt x="129" y="113"/>
                    </a:lnTo>
                    <a:lnTo>
                      <a:pt x="128" y="108"/>
                    </a:lnTo>
                    <a:lnTo>
                      <a:pt x="127" y="106"/>
                    </a:lnTo>
                    <a:lnTo>
                      <a:pt x="128" y="105"/>
                    </a:lnTo>
                    <a:lnTo>
                      <a:pt x="131" y="106"/>
                    </a:lnTo>
                    <a:lnTo>
                      <a:pt x="132" y="108"/>
                    </a:lnTo>
                    <a:lnTo>
                      <a:pt x="133" y="106"/>
                    </a:lnTo>
                    <a:lnTo>
                      <a:pt x="135" y="104"/>
                    </a:lnTo>
                    <a:lnTo>
                      <a:pt x="135" y="101"/>
                    </a:lnTo>
                    <a:lnTo>
                      <a:pt x="135" y="100"/>
                    </a:lnTo>
                    <a:lnTo>
                      <a:pt x="133" y="100"/>
                    </a:lnTo>
                    <a:lnTo>
                      <a:pt x="132" y="101"/>
                    </a:lnTo>
                    <a:lnTo>
                      <a:pt x="127" y="98"/>
                    </a:lnTo>
                    <a:lnTo>
                      <a:pt x="122" y="96"/>
                    </a:lnTo>
                    <a:lnTo>
                      <a:pt x="118" y="89"/>
                    </a:lnTo>
                    <a:lnTo>
                      <a:pt x="114" y="84"/>
                    </a:lnTo>
                    <a:lnTo>
                      <a:pt x="110" y="82"/>
                    </a:lnTo>
                    <a:lnTo>
                      <a:pt x="109" y="80"/>
                    </a:lnTo>
                    <a:lnTo>
                      <a:pt x="110" y="79"/>
                    </a:lnTo>
                    <a:lnTo>
                      <a:pt x="119" y="83"/>
                    </a:lnTo>
                    <a:lnTo>
                      <a:pt x="127" y="86"/>
                    </a:lnTo>
                    <a:lnTo>
                      <a:pt x="136" y="87"/>
                    </a:lnTo>
                    <a:lnTo>
                      <a:pt x="141" y="86"/>
                    </a:lnTo>
                    <a:lnTo>
                      <a:pt x="146" y="82"/>
                    </a:lnTo>
                    <a:lnTo>
                      <a:pt x="150" y="78"/>
                    </a:lnTo>
                    <a:lnTo>
                      <a:pt x="152" y="71"/>
                    </a:lnTo>
                    <a:lnTo>
                      <a:pt x="150" y="69"/>
                    </a:lnTo>
                    <a:lnTo>
                      <a:pt x="149" y="65"/>
                    </a:lnTo>
                    <a:lnTo>
                      <a:pt x="144" y="58"/>
                    </a:lnTo>
                    <a:lnTo>
                      <a:pt x="141" y="56"/>
                    </a:lnTo>
                    <a:lnTo>
                      <a:pt x="140" y="57"/>
                    </a:lnTo>
                    <a:lnTo>
                      <a:pt x="141" y="58"/>
                    </a:lnTo>
                    <a:lnTo>
                      <a:pt x="141" y="60"/>
                    </a:lnTo>
                    <a:lnTo>
                      <a:pt x="140" y="61"/>
                    </a:lnTo>
                    <a:lnTo>
                      <a:pt x="139" y="60"/>
                    </a:lnTo>
                    <a:lnTo>
                      <a:pt x="137" y="57"/>
                    </a:lnTo>
                    <a:lnTo>
                      <a:pt x="135" y="52"/>
                    </a:lnTo>
                    <a:lnTo>
                      <a:pt x="128" y="48"/>
                    </a:lnTo>
                    <a:lnTo>
                      <a:pt x="123" y="45"/>
                    </a:lnTo>
                    <a:lnTo>
                      <a:pt x="123" y="47"/>
                    </a:lnTo>
                    <a:lnTo>
                      <a:pt x="123" y="49"/>
                    </a:lnTo>
                    <a:lnTo>
                      <a:pt x="124" y="52"/>
                    </a:lnTo>
                    <a:lnTo>
                      <a:pt x="123" y="53"/>
                    </a:lnTo>
                    <a:lnTo>
                      <a:pt x="122" y="53"/>
                    </a:lnTo>
                    <a:lnTo>
                      <a:pt x="119" y="49"/>
                    </a:lnTo>
                    <a:lnTo>
                      <a:pt x="117" y="45"/>
                    </a:lnTo>
                    <a:lnTo>
                      <a:pt x="113" y="43"/>
                    </a:lnTo>
                    <a:lnTo>
                      <a:pt x="109" y="43"/>
                    </a:lnTo>
                    <a:lnTo>
                      <a:pt x="107" y="43"/>
                    </a:lnTo>
                    <a:lnTo>
                      <a:pt x="109" y="45"/>
                    </a:lnTo>
                    <a:lnTo>
                      <a:pt x="109" y="47"/>
                    </a:lnTo>
                    <a:lnTo>
                      <a:pt x="105" y="45"/>
                    </a:lnTo>
                    <a:lnTo>
                      <a:pt x="101" y="41"/>
                    </a:lnTo>
                    <a:lnTo>
                      <a:pt x="98" y="36"/>
                    </a:lnTo>
                    <a:lnTo>
                      <a:pt x="97" y="31"/>
                    </a:lnTo>
                    <a:lnTo>
                      <a:pt x="98" y="26"/>
                    </a:lnTo>
                    <a:lnTo>
                      <a:pt x="101" y="22"/>
                    </a:lnTo>
                    <a:lnTo>
                      <a:pt x="105" y="19"/>
                    </a:lnTo>
                    <a:lnTo>
                      <a:pt x="110" y="18"/>
                    </a:lnTo>
                    <a:lnTo>
                      <a:pt x="115" y="19"/>
                    </a:lnTo>
                    <a:lnTo>
                      <a:pt x="120" y="22"/>
                    </a:lnTo>
                    <a:lnTo>
                      <a:pt x="128" y="27"/>
                    </a:lnTo>
                    <a:lnTo>
                      <a:pt x="135" y="31"/>
                    </a:lnTo>
                    <a:lnTo>
                      <a:pt x="140" y="32"/>
                    </a:lnTo>
                    <a:lnTo>
                      <a:pt x="146" y="31"/>
                    </a:lnTo>
                    <a:lnTo>
                      <a:pt x="148" y="30"/>
                    </a:lnTo>
                    <a:lnTo>
                      <a:pt x="149" y="29"/>
                    </a:lnTo>
                    <a:lnTo>
                      <a:pt x="148" y="29"/>
                    </a:lnTo>
                    <a:lnTo>
                      <a:pt x="144" y="29"/>
                    </a:lnTo>
                    <a:lnTo>
                      <a:pt x="140" y="27"/>
                    </a:lnTo>
                    <a:lnTo>
                      <a:pt x="133" y="23"/>
                    </a:lnTo>
                    <a:lnTo>
                      <a:pt x="126" y="18"/>
                    </a:lnTo>
                    <a:lnTo>
                      <a:pt x="119" y="16"/>
                    </a:lnTo>
                    <a:lnTo>
                      <a:pt x="118" y="14"/>
                    </a:lnTo>
                    <a:lnTo>
                      <a:pt x="119" y="14"/>
                    </a:lnTo>
                    <a:lnTo>
                      <a:pt x="120" y="14"/>
                    </a:lnTo>
                    <a:lnTo>
                      <a:pt x="127" y="16"/>
                    </a:lnTo>
                    <a:lnTo>
                      <a:pt x="135" y="19"/>
                    </a:lnTo>
                    <a:lnTo>
                      <a:pt x="144" y="23"/>
                    </a:lnTo>
                    <a:lnTo>
                      <a:pt x="150" y="25"/>
                    </a:lnTo>
                    <a:lnTo>
                      <a:pt x="153" y="25"/>
                    </a:lnTo>
                    <a:lnTo>
                      <a:pt x="155" y="23"/>
                    </a:lnTo>
                    <a:lnTo>
                      <a:pt x="157" y="21"/>
                    </a:lnTo>
                    <a:lnTo>
                      <a:pt x="157" y="19"/>
                    </a:lnTo>
                    <a:lnTo>
                      <a:pt x="157" y="14"/>
                    </a:lnTo>
                    <a:lnTo>
                      <a:pt x="155" y="12"/>
                    </a:lnTo>
                    <a:lnTo>
                      <a:pt x="154" y="10"/>
                    </a:lnTo>
                    <a:lnTo>
                      <a:pt x="154" y="13"/>
                    </a:lnTo>
                    <a:lnTo>
                      <a:pt x="154" y="14"/>
                    </a:lnTo>
                    <a:lnTo>
                      <a:pt x="153" y="18"/>
                    </a:lnTo>
                    <a:lnTo>
                      <a:pt x="149" y="19"/>
                    </a:lnTo>
                    <a:lnTo>
                      <a:pt x="144" y="18"/>
                    </a:lnTo>
                    <a:lnTo>
                      <a:pt x="133" y="14"/>
                    </a:lnTo>
                    <a:lnTo>
                      <a:pt x="123" y="10"/>
                    </a:lnTo>
                    <a:lnTo>
                      <a:pt x="115" y="10"/>
                    </a:lnTo>
                    <a:lnTo>
                      <a:pt x="111" y="10"/>
                    </a:lnTo>
                    <a:lnTo>
                      <a:pt x="106" y="12"/>
                    </a:lnTo>
                    <a:lnTo>
                      <a:pt x="102" y="14"/>
                    </a:lnTo>
                    <a:lnTo>
                      <a:pt x="98" y="17"/>
                    </a:lnTo>
                    <a:lnTo>
                      <a:pt x="96" y="19"/>
                    </a:lnTo>
                    <a:lnTo>
                      <a:pt x="93" y="23"/>
                    </a:lnTo>
                    <a:lnTo>
                      <a:pt x="92" y="27"/>
                    </a:lnTo>
                    <a:lnTo>
                      <a:pt x="92" y="32"/>
                    </a:lnTo>
                    <a:lnTo>
                      <a:pt x="93" y="39"/>
                    </a:lnTo>
                    <a:lnTo>
                      <a:pt x="97" y="45"/>
                    </a:lnTo>
                    <a:lnTo>
                      <a:pt x="104" y="52"/>
                    </a:lnTo>
                    <a:lnTo>
                      <a:pt x="113" y="56"/>
                    </a:lnTo>
                    <a:lnTo>
                      <a:pt x="127" y="62"/>
                    </a:lnTo>
                    <a:lnTo>
                      <a:pt x="135" y="66"/>
                    </a:lnTo>
                    <a:lnTo>
                      <a:pt x="140" y="69"/>
                    </a:lnTo>
                    <a:lnTo>
                      <a:pt x="142" y="71"/>
                    </a:lnTo>
                    <a:lnTo>
                      <a:pt x="144" y="75"/>
                    </a:lnTo>
                    <a:lnTo>
                      <a:pt x="142" y="78"/>
                    </a:lnTo>
                    <a:lnTo>
                      <a:pt x="141" y="80"/>
                    </a:lnTo>
                    <a:lnTo>
                      <a:pt x="137" y="82"/>
                    </a:lnTo>
                    <a:lnTo>
                      <a:pt x="133" y="82"/>
                    </a:lnTo>
                    <a:lnTo>
                      <a:pt x="129" y="82"/>
                    </a:lnTo>
                    <a:lnTo>
                      <a:pt x="123" y="79"/>
                    </a:lnTo>
                    <a:lnTo>
                      <a:pt x="106" y="74"/>
                    </a:lnTo>
                    <a:lnTo>
                      <a:pt x="93" y="73"/>
                    </a:lnTo>
                    <a:lnTo>
                      <a:pt x="84" y="74"/>
                    </a:lnTo>
                    <a:lnTo>
                      <a:pt x="76" y="75"/>
                    </a:lnTo>
                    <a:lnTo>
                      <a:pt x="70" y="79"/>
                    </a:lnTo>
                    <a:lnTo>
                      <a:pt x="63" y="84"/>
                    </a:lnTo>
                    <a:lnTo>
                      <a:pt x="62" y="86"/>
                    </a:lnTo>
                    <a:lnTo>
                      <a:pt x="59" y="84"/>
                    </a:lnTo>
                    <a:lnTo>
                      <a:pt x="56" y="83"/>
                    </a:lnTo>
                    <a:lnTo>
                      <a:pt x="53" y="84"/>
                    </a:lnTo>
                    <a:lnTo>
                      <a:pt x="52" y="86"/>
                    </a:lnTo>
                    <a:lnTo>
                      <a:pt x="49" y="88"/>
                    </a:lnTo>
                    <a:lnTo>
                      <a:pt x="48" y="88"/>
                    </a:lnTo>
                    <a:lnTo>
                      <a:pt x="45" y="87"/>
                    </a:lnTo>
                    <a:lnTo>
                      <a:pt x="43" y="84"/>
                    </a:lnTo>
                    <a:lnTo>
                      <a:pt x="41" y="79"/>
                    </a:lnTo>
                    <a:lnTo>
                      <a:pt x="41" y="75"/>
                    </a:lnTo>
                    <a:lnTo>
                      <a:pt x="41" y="71"/>
                    </a:lnTo>
                    <a:lnTo>
                      <a:pt x="41" y="69"/>
                    </a:lnTo>
                    <a:lnTo>
                      <a:pt x="43" y="66"/>
                    </a:lnTo>
                    <a:lnTo>
                      <a:pt x="43" y="65"/>
                    </a:lnTo>
                    <a:lnTo>
                      <a:pt x="44" y="66"/>
                    </a:lnTo>
                    <a:lnTo>
                      <a:pt x="44" y="67"/>
                    </a:lnTo>
                    <a:lnTo>
                      <a:pt x="44" y="69"/>
                    </a:lnTo>
                    <a:lnTo>
                      <a:pt x="44" y="70"/>
                    </a:lnTo>
                    <a:lnTo>
                      <a:pt x="45" y="76"/>
                    </a:lnTo>
                    <a:lnTo>
                      <a:pt x="47" y="78"/>
                    </a:lnTo>
                    <a:lnTo>
                      <a:pt x="48" y="79"/>
                    </a:lnTo>
                    <a:lnTo>
                      <a:pt x="49" y="78"/>
                    </a:lnTo>
                    <a:lnTo>
                      <a:pt x="50" y="76"/>
                    </a:lnTo>
                    <a:lnTo>
                      <a:pt x="53" y="70"/>
                    </a:lnTo>
                    <a:lnTo>
                      <a:pt x="54" y="67"/>
                    </a:lnTo>
                    <a:lnTo>
                      <a:pt x="56" y="69"/>
                    </a:lnTo>
                    <a:lnTo>
                      <a:pt x="56" y="71"/>
                    </a:lnTo>
                    <a:lnTo>
                      <a:pt x="58" y="76"/>
                    </a:lnTo>
                    <a:lnTo>
                      <a:pt x="61" y="78"/>
                    </a:lnTo>
                    <a:lnTo>
                      <a:pt x="62" y="76"/>
                    </a:lnTo>
                    <a:lnTo>
                      <a:pt x="63" y="71"/>
                    </a:lnTo>
                    <a:lnTo>
                      <a:pt x="63" y="69"/>
                    </a:lnTo>
                    <a:lnTo>
                      <a:pt x="65" y="69"/>
                    </a:lnTo>
                    <a:lnTo>
                      <a:pt x="66" y="69"/>
                    </a:lnTo>
                    <a:lnTo>
                      <a:pt x="66" y="70"/>
                    </a:lnTo>
                    <a:lnTo>
                      <a:pt x="69" y="73"/>
                    </a:lnTo>
                    <a:lnTo>
                      <a:pt x="70" y="73"/>
                    </a:lnTo>
                    <a:lnTo>
                      <a:pt x="72" y="73"/>
                    </a:lnTo>
                    <a:lnTo>
                      <a:pt x="74" y="70"/>
                    </a:lnTo>
                    <a:lnTo>
                      <a:pt x="72" y="69"/>
                    </a:lnTo>
                    <a:lnTo>
                      <a:pt x="69" y="63"/>
                    </a:lnTo>
                    <a:lnTo>
                      <a:pt x="67" y="60"/>
                    </a:lnTo>
                    <a:lnTo>
                      <a:pt x="67" y="58"/>
                    </a:lnTo>
                    <a:lnTo>
                      <a:pt x="66" y="58"/>
                    </a:lnTo>
                    <a:lnTo>
                      <a:pt x="65" y="58"/>
                    </a:lnTo>
                    <a:lnTo>
                      <a:pt x="62" y="60"/>
                    </a:lnTo>
                    <a:lnTo>
                      <a:pt x="61" y="60"/>
                    </a:lnTo>
                    <a:lnTo>
                      <a:pt x="59" y="58"/>
                    </a:lnTo>
                    <a:lnTo>
                      <a:pt x="61" y="57"/>
                    </a:lnTo>
                    <a:lnTo>
                      <a:pt x="65" y="54"/>
                    </a:lnTo>
                    <a:lnTo>
                      <a:pt x="66" y="51"/>
                    </a:lnTo>
                    <a:lnTo>
                      <a:pt x="69" y="45"/>
                    </a:lnTo>
                    <a:lnTo>
                      <a:pt x="69" y="39"/>
                    </a:lnTo>
                    <a:lnTo>
                      <a:pt x="70" y="34"/>
                    </a:lnTo>
                    <a:lnTo>
                      <a:pt x="72" y="30"/>
                    </a:lnTo>
                    <a:lnTo>
                      <a:pt x="74" y="29"/>
                    </a:lnTo>
                    <a:lnTo>
                      <a:pt x="75" y="30"/>
                    </a:lnTo>
                    <a:lnTo>
                      <a:pt x="74" y="32"/>
                    </a:lnTo>
                    <a:lnTo>
                      <a:pt x="74" y="34"/>
                    </a:lnTo>
                    <a:lnTo>
                      <a:pt x="74" y="35"/>
                    </a:lnTo>
                    <a:lnTo>
                      <a:pt x="74" y="36"/>
                    </a:lnTo>
                    <a:lnTo>
                      <a:pt x="76" y="35"/>
                    </a:lnTo>
                    <a:lnTo>
                      <a:pt x="78" y="32"/>
                    </a:lnTo>
                    <a:lnTo>
                      <a:pt x="79" y="30"/>
                    </a:lnTo>
                    <a:lnTo>
                      <a:pt x="80" y="26"/>
                    </a:lnTo>
                    <a:lnTo>
                      <a:pt x="80" y="23"/>
                    </a:lnTo>
                    <a:lnTo>
                      <a:pt x="79" y="22"/>
                    </a:lnTo>
                    <a:lnTo>
                      <a:pt x="76" y="21"/>
                    </a:lnTo>
                    <a:lnTo>
                      <a:pt x="75" y="21"/>
                    </a:lnTo>
                    <a:lnTo>
                      <a:pt x="74" y="21"/>
                    </a:lnTo>
                    <a:lnTo>
                      <a:pt x="72" y="19"/>
                    </a:lnTo>
                    <a:lnTo>
                      <a:pt x="72" y="18"/>
                    </a:lnTo>
                    <a:lnTo>
                      <a:pt x="72" y="16"/>
                    </a:lnTo>
                    <a:lnTo>
                      <a:pt x="71" y="12"/>
                    </a:lnTo>
                    <a:lnTo>
                      <a:pt x="71" y="10"/>
                    </a:lnTo>
                    <a:lnTo>
                      <a:pt x="70" y="8"/>
                    </a:lnTo>
                    <a:lnTo>
                      <a:pt x="69" y="9"/>
                    </a:lnTo>
                    <a:lnTo>
                      <a:pt x="66" y="10"/>
                    </a:lnTo>
                    <a:lnTo>
                      <a:pt x="65" y="13"/>
                    </a:lnTo>
                    <a:lnTo>
                      <a:pt x="62" y="16"/>
                    </a:lnTo>
                    <a:lnTo>
                      <a:pt x="61" y="16"/>
                    </a:lnTo>
                    <a:lnTo>
                      <a:pt x="59" y="14"/>
                    </a:lnTo>
                    <a:lnTo>
                      <a:pt x="61" y="10"/>
                    </a:lnTo>
                    <a:lnTo>
                      <a:pt x="59" y="5"/>
                    </a:lnTo>
                    <a:lnTo>
                      <a:pt x="56" y="0"/>
                    </a:lnTo>
                    <a:lnTo>
                      <a:pt x="52" y="6"/>
                    </a:lnTo>
                    <a:lnTo>
                      <a:pt x="50" y="12"/>
                    </a:lnTo>
                    <a:lnTo>
                      <a:pt x="50" y="13"/>
                    </a:lnTo>
                    <a:lnTo>
                      <a:pt x="49" y="14"/>
                    </a:lnTo>
                    <a:lnTo>
                      <a:pt x="48" y="14"/>
                    </a:lnTo>
                    <a:lnTo>
                      <a:pt x="47" y="10"/>
                    </a:lnTo>
                    <a:lnTo>
                      <a:pt x="44" y="9"/>
                    </a:lnTo>
                    <a:lnTo>
                      <a:pt x="43" y="8"/>
                    </a:lnTo>
                    <a:lnTo>
                      <a:pt x="41" y="9"/>
                    </a:lnTo>
                    <a:lnTo>
                      <a:pt x="40" y="13"/>
                    </a:lnTo>
                    <a:lnTo>
                      <a:pt x="39" y="17"/>
                    </a:lnTo>
                    <a:lnTo>
                      <a:pt x="39" y="21"/>
                    </a:lnTo>
                    <a:lnTo>
                      <a:pt x="37" y="19"/>
                    </a:lnTo>
                    <a:lnTo>
                      <a:pt x="34" y="18"/>
                    </a:lnTo>
                    <a:lnTo>
                      <a:pt x="31" y="18"/>
                    </a:lnTo>
                    <a:lnTo>
                      <a:pt x="30" y="19"/>
                    </a:lnTo>
                    <a:lnTo>
                      <a:pt x="28" y="21"/>
                    </a:lnTo>
                    <a:lnTo>
                      <a:pt x="28" y="23"/>
                    </a:lnTo>
                    <a:lnTo>
                      <a:pt x="30" y="30"/>
                    </a:lnTo>
                    <a:lnTo>
                      <a:pt x="32" y="32"/>
                    </a:lnTo>
                    <a:lnTo>
                      <a:pt x="35" y="35"/>
                    </a:lnTo>
                    <a:lnTo>
                      <a:pt x="35" y="34"/>
                    </a:lnTo>
                    <a:lnTo>
                      <a:pt x="35" y="30"/>
                    </a:lnTo>
                    <a:lnTo>
                      <a:pt x="35" y="29"/>
                    </a:lnTo>
                    <a:lnTo>
                      <a:pt x="35" y="27"/>
                    </a:lnTo>
                    <a:lnTo>
                      <a:pt x="36" y="27"/>
                    </a:lnTo>
                    <a:lnTo>
                      <a:pt x="37" y="30"/>
                    </a:lnTo>
                    <a:lnTo>
                      <a:pt x="40" y="40"/>
                    </a:lnTo>
                    <a:lnTo>
                      <a:pt x="43" y="51"/>
                    </a:lnTo>
                    <a:lnTo>
                      <a:pt x="44" y="54"/>
                    </a:lnTo>
                    <a:lnTo>
                      <a:pt x="47" y="57"/>
                    </a:lnTo>
                    <a:lnTo>
                      <a:pt x="48" y="58"/>
                    </a:lnTo>
                    <a:lnTo>
                      <a:pt x="47" y="60"/>
                    </a:lnTo>
                    <a:lnTo>
                      <a:pt x="45" y="58"/>
                    </a:lnTo>
                    <a:lnTo>
                      <a:pt x="43" y="58"/>
                    </a:lnTo>
                    <a:lnTo>
                      <a:pt x="40" y="60"/>
                    </a:lnTo>
                    <a:lnTo>
                      <a:pt x="39" y="62"/>
                    </a:lnTo>
                    <a:lnTo>
                      <a:pt x="37" y="71"/>
                    </a:lnTo>
                    <a:lnTo>
                      <a:pt x="36" y="86"/>
                    </a:lnTo>
                    <a:lnTo>
                      <a:pt x="37" y="96"/>
                    </a:lnTo>
                    <a:lnTo>
                      <a:pt x="39" y="104"/>
                    </a:lnTo>
                    <a:lnTo>
                      <a:pt x="37" y="110"/>
                    </a:lnTo>
                    <a:lnTo>
                      <a:pt x="34" y="117"/>
                    </a:lnTo>
                    <a:lnTo>
                      <a:pt x="28" y="122"/>
                    </a:lnTo>
                    <a:lnTo>
                      <a:pt x="22" y="124"/>
                    </a:lnTo>
                    <a:lnTo>
                      <a:pt x="10" y="128"/>
                    </a:lnTo>
                    <a:lnTo>
                      <a:pt x="6" y="130"/>
                    </a:lnTo>
                    <a:lnTo>
                      <a:pt x="2" y="133"/>
                    </a:lnTo>
                    <a:lnTo>
                      <a:pt x="1" y="137"/>
                    </a:lnTo>
                    <a:lnTo>
                      <a:pt x="0" y="143"/>
                    </a:lnTo>
                    <a:lnTo>
                      <a:pt x="1" y="141"/>
                    </a:lnTo>
                    <a:lnTo>
                      <a:pt x="5" y="141"/>
                    </a:lnTo>
                    <a:lnTo>
                      <a:pt x="8" y="140"/>
                    </a:lnTo>
                    <a:lnTo>
                      <a:pt x="10" y="140"/>
                    </a:lnTo>
                    <a:lnTo>
                      <a:pt x="13" y="137"/>
                    </a:lnTo>
                    <a:lnTo>
                      <a:pt x="15" y="135"/>
                    </a:lnTo>
                    <a:lnTo>
                      <a:pt x="18" y="132"/>
                    </a:lnTo>
                    <a:lnTo>
                      <a:pt x="19" y="133"/>
                    </a:lnTo>
                    <a:lnTo>
                      <a:pt x="18" y="136"/>
                    </a:lnTo>
                    <a:lnTo>
                      <a:pt x="17" y="141"/>
                    </a:lnTo>
                    <a:lnTo>
                      <a:pt x="17" y="144"/>
                    </a:lnTo>
                    <a:lnTo>
                      <a:pt x="19" y="148"/>
                    </a:lnTo>
                    <a:lnTo>
                      <a:pt x="19" y="145"/>
                    </a:lnTo>
                    <a:lnTo>
                      <a:pt x="22" y="141"/>
                    </a:lnTo>
                    <a:lnTo>
                      <a:pt x="26" y="137"/>
                    </a:lnTo>
                    <a:lnTo>
                      <a:pt x="27" y="135"/>
                    </a:lnTo>
                    <a:lnTo>
                      <a:pt x="27" y="131"/>
                    </a:lnTo>
                    <a:lnTo>
                      <a:pt x="28" y="131"/>
                    </a:lnTo>
                    <a:lnTo>
                      <a:pt x="28" y="132"/>
                    </a:lnTo>
                    <a:lnTo>
                      <a:pt x="28" y="133"/>
                    </a:lnTo>
                    <a:lnTo>
                      <a:pt x="30" y="133"/>
                    </a:lnTo>
                    <a:lnTo>
                      <a:pt x="31" y="133"/>
                    </a:lnTo>
                    <a:lnTo>
                      <a:pt x="34" y="131"/>
                    </a:lnTo>
                    <a:lnTo>
                      <a:pt x="36" y="128"/>
                    </a:lnTo>
                    <a:lnTo>
                      <a:pt x="36" y="124"/>
                    </a:lnTo>
                    <a:lnTo>
                      <a:pt x="36" y="122"/>
                    </a:lnTo>
                    <a:lnTo>
                      <a:pt x="37" y="122"/>
                    </a:lnTo>
                    <a:lnTo>
                      <a:pt x="39" y="123"/>
                    </a:lnTo>
                    <a:lnTo>
                      <a:pt x="40" y="124"/>
                    </a:lnTo>
                    <a:lnTo>
                      <a:pt x="41" y="123"/>
                    </a:lnTo>
                    <a:lnTo>
                      <a:pt x="44" y="120"/>
                    </a:lnTo>
                    <a:lnTo>
                      <a:pt x="45" y="117"/>
                    </a:lnTo>
                    <a:lnTo>
                      <a:pt x="45" y="114"/>
                    </a:lnTo>
                    <a:lnTo>
                      <a:pt x="44" y="111"/>
                    </a:lnTo>
                    <a:lnTo>
                      <a:pt x="45" y="110"/>
                    </a:lnTo>
                    <a:lnTo>
                      <a:pt x="47" y="111"/>
                    </a:lnTo>
                    <a:lnTo>
                      <a:pt x="48" y="114"/>
                    </a:lnTo>
                    <a:lnTo>
                      <a:pt x="49" y="115"/>
                    </a:lnTo>
                    <a:lnTo>
                      <a:pt x="50" y="115"/>
                    </a:lnTo>
                    <a:lnTo>
                      <a:pt x="53" y="113"/>
                    </a:lnTo>
                    <a:lnTo>
                      <a:pt x="54" y="110"/>
                    </a:lnTo>
                    <a:lnTo>
                      <a:pt x="54" y="109"/>
                    </a:lnTo>
                    <a:lnTo>
                      <a:pt x="54" y="108"/>
                    </a:lnTo>
                    <a:lnTo>
                      <a:pt x="53" y="105"/>
                    </a:lnTo>
                    <a:lnTo>
                      <a:pt x="52" y="104"/>
                    </a:lnTo>
                    <a:lnTo>
                      <a:pt x="53" y="100"/>
                    </a:lnTo>
                    <a:lnTo>
                      <a:pt x="54" y="95"/>
                    </a:lnTo>
                    <a:lnTo>
                      <a:pt x="57" y="91"/>
                    </a:lnTo>
                    <a:lnTo>
                      <a:pt x="58" y="89"/>
                    </a:lnTo>
                    <a:lnTo>
                      <a:pt x="58" y="91"/>
                    </a:lnTo>
                    <a:lnTo>
                      <a:pt x="58" y="92"/>
                    </a:lnTo>
                    <a:lnTo>
                      <a:pt x="58" y="93"/>
                    </a:lnTo>
                    <a:lnTo>
                      <a:pt x="58" y="96"/>
                    </a:lnTo>
                    <a:lnTo>
                      <a:pt x="59" y="96"/>
                    </a:lnTo>
                    <a:lnTo>
                      <a:pt x="62" y="96"/>
                    </a:lnTo>
                    <a:lnTo>
                      <a:pt x="66" y="95"/>
                    </a:lnTo>
                    <a:lnTo>
                      <a:pt x="70" y="92"/>
                    </a:lnTo>
                    <a:lnTo>
                      <a:pt x="78" y="89"/>
                    </a:lnTo>
                    <a:lnTo>
                      <a:pt x="82" y="88"/>
                    </a:lnTo>
                    <a:lnTo>
                      <a:pt x="85" y="88"/>
                    </a:lnTo>
                    <a:lnTo>
                      <a:pt x="91" y="91"/>
                    </a:lnTo>
                    <a:lnTo>
                      <a:pt x="92" y="91"/>
                    </a:lnTo>
                    <a:lnTo>
                      <a:pt x="93" y="89"/>
                    </a:lnTo>
                    <a:lnTo>
                      <a:pt x="93" y="88"/>
                    </a:lnTo>
                    <a:lnTo>
                      <a:pt x="93" y="87"/>
                    </a:lnTo>
                    <a:lnTo>
                      <a:pt x="92" y="84"/>
                    </a:lnTo>
                    <a:lnTo>
                      <a:pt x="93" y="83"/>
                    </a:lnTo>
                    <a:lnTo>
                      <a:pt x="94" y="84"/>
                    </a:lnTo>
                    <a:lnTo>
                      <a:pt x="98" y="91"/>
                    </a:lnTo>
                    <a:lnTo>
                      <a:pt x="104" y="98"/>
                    </a:lnTo>
                    <a:lnTo>
                      <a:pt x="106" y="100"/>
                    </a:lnTo>
                    <a:lnTo>
                      <a:pt x="109" y="101"/>
                    </a:lnTo>
                    <a:lnTo>
                      <a:pt x="117" y="104"/>
                    </a:lnTo>
                    <a:lnTo>
                      <a:pt x="119" y="105"/>
                    </a:lnTo>
                    <a:lnTo>
                      <a:pt x="119" y="108"/>
                    </a:lnTo>
                    <a:lnTo>
                      <a:pt x="119" y="111"/>
                    </a:lnTo>
                    <a:lnTo>
                      <a:pt x="118" y="115"/>
                    </a:lnTo>
                    <a:lnTo>
                      <a:pt x="115" y="118"/>
                    </a:lnTo>
                    <a:lnTo>
                      <a:pt x="113" y="120"/>
                    </a:lnTo>
                    <a:lnTo>
                      <a:pt x="106" y="124"/>
                    </a:lnTo>
                    <a:lnTo>
                      <a:pt x="104" y="128"/>
                    </a:lnTo>
                    <a:lnTo>
                      <a:pt x="102" y="132"/>
                    </a:lnTo>
                    <a:lnTo>
                      <a:pt x="104" y="141"/>
                    </a:lnTo>
                    <a:lnTo>
                      <a:pt x="105" y="140"/>
                    </a:lnTo>
                    <a:lnTo>
                      <a:pt x="107" y="139"/>
                    </a:lnTo>
                    <a:lnTo>
                      <a:pt x="110" y="136"/>
                    </a:lnTo>
                    <a:lnTo>
                      <a:pt x="111" y="132"/>
                    </a:lnTo>
                    <a:lnTo>
                      <a:pt x="113" y="128"/>
                    </a:lnTo>
                    <a:lnTo>
                      <a:pt x="115" y="126"/>
                    </a:lnTo>
                    <a:lnTo>
                      <a:pt x="115" y="127"/>
                    </a:lnTo>
                    <a:lnTo>
                      <a:pt x="115" y="128"/>
                    </a:lnTo>
                    <a:lnTo>
                      <a:pt x="115" y="130"/>
                    </a:lnTo>
                    <a:lnTo>
                      <a:pt x="117" y="133"/>
                    </a:lnTo>
                    <a:lnTo>
                      <a:pt x="118" y="137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1" name="Freeform 369"/>
              <p:cNvSpPr>
                <a:spLocks/>
              </p:cNvSpPr>
              <p:nvPr userDrawn="1"/>
            </p:nvSpPr>
            <p:spPr bwMode="auto">
              <a:xfrm>
                <a:off x="250" y="278"/>
                <a:ext cx="52" cy="49"/>
              </a:xfrm>
              <a:custGeom>
                <a:avLst/>
                <a:gdLst>
                  <a:gd name="T0" fmla="*/ 0 w 157"/>
                  <a:gd name="T1" fmla="*/ 0 h 148"/>
                  <a:gd name="T2" fmla="*/ 0 w 157"/>
                  <a:gd name="T3" fmla="*/ 0 h 148"/>
                  <a:gd name="T4" fmla="*/ 0 w 157"/>
                  <a:gd name="T5" fmla="*/ 0 h 148"/>
                  <a:gd name="T6" fmla="*/ 0 w 157"/>
                  <a:gd name="T7" fmla="*/ 0 h 148"/>
                  <a:gd name="T8" fmla="*/ 0 w 157"/>
                  <a:gd name="T9" fmla="*/ 0 h 148"/>
                  <a:gd name="T10" fmla="*/ 0 w 157"/>
                  <a:gd name="T11" fmla="*/ 0 h 148"/>
                  <a:gd name="T12" fmla="*/ 0 w 157"/>
                  <a:gd name="T13" fmla="*/ 0 h 148"/>
                  <a:gd name="T14" fmla="*/ 0 w 157"/>
                  <a:gd name="T15" fmla="*/ 0 h 148"/>
                  <a:gd name="T16" fmla="*/ 0 w 157"/>
                  <a:gd name="T17" fmla="*/ 0 h 148"/>
                  <a:gd name="T18" fmla="*/ 0 w 157"/>
                  <a:gd name="T19" fmla="*/ 0 h 148"/>
                  <a:gd name="T20" fmla="*/ 0 w 157"/>
                  <a:gd name="T21" fmla="*/ 0 h 148"/>
                  <a:gd name="T22" fmla="*/ 0 w 157"/>
                  <a:gd name="T23" fmla="*/ 0 h 148"/>
                  <a:gd name="T24" fmla="*/ 0 w 157"/>
                  <a:gd name="T25" fmla="*/ 0 h 148"/>
                  <a:gd name="T26" fmla="*/ 0 w 157"/>
                  <a:gd name="T27" fmla="*/ 0 h 148"/>
                  <a:gd name="T28" fmla="*/ 0 w 157"/>
                  <a:gd name="T29" fmla="*/ 0 h 148"/>
                  <a:gd name="T30" fmla="*/ 0 w 157"/>
                  <a:gd name="T31" fmla="*/ 0 h 148"/>
                  <a:gd name="T32" fmla="*/ 0 w 157"/>
                  <a:gd name="T33" fmla="*/ 0 h 148"/>
                  <a:gd name="T34" fmla="*/ 0 w 157"/>
                  <a:gd name="T35" fmla="*/ 0 h 148"/>
                  <a:gd name="T36" fmla="*/ 0 w 157"/>
                  <a:gd name="T37" fmla="*/ 0 h 148"/>
                  <a:gd name="T38" fmla="*/ 0 w 157"/>
                  <a:gd name="T39" fmla="*/ 0 h 148"/>
                  <a:gd name="T40" fmla="*/ 0 w 157"/>
                  <a:gd name="T41" fmla="*/ 0 h 148"/>
                  <a:gd name="T42" fmla="*/ 0 w 157"/>
                  <a:gd name="T43" fmla="*/ 0 h 148"/>
                  <a:gd name="T44" fmla="*/ 0 w 157"/>
                  <a:gd name="T45" fmla="*/ 0 h 148"/>
                  <a:gd name="T46" fmla="*/ 0 w 157"/>
                  <a:gd name="T47" fmla="*/ 0 h 148"/>
                  <a:gd name="T48" fmla="*/ 0 w 157"/>
                  <a:gd name="T49" fmla="*/ 0 h 148"/>
                  <a:gd name="T50" fmla="*/ 0 w 157"/>
                  <a:gd name="T51" fmla="*/ 0 h 148"/>
                  <a:gd name="T52" fmla="*/ 0 w 157"/>
                  <a:gd name="T53" fmla="*/ 0 h 148"/>
                  <a:gd name="T54" fmla="*/ 0 w 157"/>
                  <a:gd name="T55" fmla="*/ 0 h 148"/>
                  <a:gd name="T56" fmla="*/ 0 w 157"/>
                  <a:gd name="T57" fmla="*/ 0 h 148"/>
                  <a:gd name="T58" fmla="*/ 0 w 157"/>
                  <a:gd name="T59" fmla="*/ 0 h 148"/>
                  <a:gd name="T60" fmla="*/ 0 w 157"/>
                  <a:gd name="T61" fmla="*/ 0 h 148"/>
                  <a:gd name="T62" fmla="*/ 0 w 157"/>
                  <a:gd name="T63" fmla="*/ 0 h 148"/>
                  <a:gd name="T64" fmla="*/ 0 w 157"/>
                  <a:gd name="T65" fmla="*/ 0 h 148"/>
                  <a:gd name="T66" fmla="*/ 0 w 157"/>
                  <a:gd name="T67" fmla="*/ 0 h 148"/>
                  <a:gd name="T68" fmla="*/ 0 w 157"/>
                  <a:gd name="T69" fmla="*/ 0 h 148"/>
                  <a:gd name="T70" fmla="*/ 0 w 157"/>
                  <a:gd name="T71" fmla="*/ 0 h 148"/>
                  <a:gd name="T72" fmla="*/ 0 w 157"/>
                  <a:gd name="T73" fmla="*/ 0 h 148"/>
                  <a:gd name="T74" fmla="*/ 0 w 157"/>
                  <a:gd name="T75" fmla="*/ 0 h 148"/>
                  <a:gd name="T76" fmla="*/ 0 w 157"/>
                  <a:gd name="T77" fmla="*/ 0 h 148"/>
                  <a:gd name="T78" fmla="*/ 0 w 157"/>
                  <a:gd name="T79" fmla="*/ 0 h 148"/>
                  <a:gd name="T80" fmla="*/ 0 w 157"/>
                  <a:gd name="T81" fmla="*/ 0 h 148"/>
                  <a:gd name="T82" fmla="*/ 0 w 157"/>
                  <a:gd name="T83" fmla="*/ 0 h 148"/>
                  <a:gd name="T84" fmla="*/ 0 w 157"/>
                  <a:gd name="T85" fmla="*/ 0 h 148"/>
                  <a:gd name="T86" fmla="*/ 0 w 157"/>
                  <a:gd name="T87" fmla="*/ 0 h 148"/>
                  <a:gd name="T88" fmla="*/ 0 w 157"/>
                  <a:gd name="T89" fmla="*/ 0 h 148"/>
                  <a:gd name="T90" fmla="*/ 0 w 157"/>
                  <a:gd name="T91" fmla="*/ 0 h 148"/>
                  <a:gd name="T92" fmla="*/ 0 w 157"/>
                  <a:gd name="T93" fmla="*/ 0 h 148"/>
                  <a:gd name="T94" fmla="*/ 0 w 157"/>
                  <a:gd name="T95" fmla="*/ 0 h 148"/>
                  <a:gd name="T96" fmla="*/ 0 w 157"/>
                  <a:gd name="T97" fmla="*/ 0 h 148"/>
                  <a:gd name="T98" fmla="*/ 0 w 157"/>
                  <a:gd name="T99" fmla="*/ 0 h 148"/>
                  <a:gd name="T100" fmla="*/ 0 w 157"/>
                  <a:gd name="T101" fmla="*/ 0 h 148"/>
                  <a:gd name="T102" fmla="*/ 0 w 157"/>
                  <a:gd name="T103" fmla="*/ 0 h 148"/>
                  <a:gd name="T104" fmla="*/ 0 w 157"/>
                  <a:gd name="T105" fmla="*/ 0 h 148"/>
                  <a:gd name="T106" fmla="*/ 0 w 157"/>
                  <a:gd name="T107" fmla="*/ 0 h 148"/>
                  <a:gd name="T108" fmla="*/ 0 w 157"/>
                  <a:gd name="T109" fmla="*/ 0 h 148"/>
                  <a:gd name="T110" fmla="*/ 0 w 157"/>
                  <a:gd name="T111" fmla="*/ 0 h 148"/>
                  <a:gd name="T112" fmla="*/ 0 w 157"/>
                  <a:gd name="T113" fmla="*/ 0 h 148"/>
                  <a:gd name="T114" fmla="*/ 0 w 157"/>
                  <a:gd name="T115" fmla="*/ 0 h 14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57" h="148">
                    <a:moveTo>
                      <a:pt x="118" y="137"/>
                    </a:moveTo>
                    <a:lnTo>
                      <a:pt x="119" y="135"/>
                    </a:lnTo>
                    <a:lnTo>
                      <a:pt x="119" y="132"/>
                    </a:lnTo>
                    <a:lnTo>
                      <a:pt x="122" y="130"/>
                    </a:lnTo>
                    <a:lnTo>
                      <a:pt x="123" y="126"/>
                    </a:lnTo>
                    <a:lnTo>
                      <a:pt x="124" y="122"/>
                    </a:lnTo>
                    <a:lnTo>
                      <a:pt x="123" y="118"/>
                    </a:lnTo>
                    <a:lnTo>
                      <a:pt x="122" y="117"/>
                    </a:lnTo>
                    <a:lnTo>
                      <a:pt x="123" y="115"/>
                    </a:lnTo>
                    <a:lnTo>
                      <a:pt x="126" y="117"/>
                    </a:lnTo>
                    <a:lnTo>
                      <a:pt x="127" y="118"/>
                    </a:lnTo>
                    <a:lnTo>
                      <a:pt x="128" y="117"/>
                    </a:lnTo>
                    <a:lnTo>
                      <a:pt x="129" y="114"/>
                    </a:lnTo>
                    <a:lnTo>
                      <a:pt x="129" y="113"/>
                    </a:lnTo>
                    <a:lnTo>
                      <a:pt x="128" y="108"/>
                    </a:lnTo>
                    <a:lnTo>
                      <a:pt x="127" y="106"/>
                    </a:lnTo>
                    <a:lnTo>
                      <a:pt x="128" y="105"/>
                    </a:lnTo>
                    <a:lnTo>
                      <a:pt x="131" y="106"/>
                    </a:lnTo>
                    <a:lnTo>
                      <a:pt x="132" y="108"/>
                    </a:lnTo>
                    <a:lnTo>
                      <a:pt x="133" y="106"/>
                    </a:lnTo>
                    <a:lnTo>
                      <a:pt x="135" y="104"/>
                    </a:lnTo>
                    <a:lnTo>
                      <a:pt x="135" y="101"/>
                    </a:lnTo>
                    <a:lnTo>
                      <a:pt x="135" y="100"/>
                    </a:lnTo>
                    <a:lnTo>
                      <a:pt x="133" y="100"/>
                    </a:lnTo>
                    <a:lnTo>
                      <a:pt x="132" y="101"/>
                    </a:lnTo>
                    <a:lnTo>
                      <a:pt x="127" y="98"/>
                    </a:lnTo>
                    <a:lnTo>
                      <a:pt x="122" y="96"/>
                    </a:lnTo>
                    <a:lnTo>
                      <a:pt x="118" y="89"/>
                    </a:lnTo>
                    <a:lnTo>
                      <a:pt x="114" y="84"/>
                    </a:lnTo>
                    <a:lnTo>
                      <a:pt x="110" y="82"/>
                    </a:lnTo>
                    <a:lnTo>
                      <a:pt x="109" y="80"/>
                    </a:lnTo>
                    <a:lnTo>
                      <a:pt x="110" y="79"/>
                    </a:lnTo>
                    <a:lnTo>
                      <a:pt x="119" y="83"/>
                    </a:lnTo>
                    <a:lnTo>
                      <a:pt x="127" y="86"/>
                    </a:lnTo>
                    <a:lnTo>
                      <a:pt x="136" y="87"/>
                    </a:lnTo>
                    <a:lnTo>
                      <a:pt x="141" y="86"/>
                    </a:lnTo>
                    <a:lnTo>
                      <a:pt x="146" y="82"/>
                    </a:lnTo>
                    <a:lnTo>
                      <a:pt x="150" y="78"/>
                    </a:lnTo>
                    <a:lnTo>
                      <a:pt x="152" y="71"/>
                    </a:lnTo>
                    <a:lnTo>
                      <a:pt x="150" y="69"/>
                    </a:lnTo>
                    <a:lnTo>
                      <a:pt x="149" y="65"/>
                    </a:lnTo>
                    <a:lnTo>
                      <a:pt x="144" y="58"/>
                    </a:lnTo>
                    <a:lnTo>
                      <a:pt x="141" y="56"/>
                    </a:lnTo>
                    <a:lnTo>
                      <a:pt x="140" y="57"/>
                    </a:lnTo>
                    <a:lnTo>
                      <a:pt x="141" y="58"/>
                    </a:lnTo>
                    <a:lnTo>
                      <a:pt x="141" y="60"/>
                    </a:lnTo>
                    <a:lnTo>
                      <a:pt x="140" y="61"/>
                    </a:lnTo>
                    <a:lnTo>
                      <a:pt x="139" y="60"/>
                    </a:lnTo>
                    <a:lnTo>
                      <a:pt x="137" y="57"/>
                    </a:lnTo>
                    <a:lnTo>
                      <a:pt x="135" y="52"/>
                    </a:lnTo>
                    <a:lnTo>
                      <a:pt x="128" y="48"/>
                    </a:lnTo>
                    <a:lnTo>
                      <a:pt x="123" y="45"/>
                    </a:lnTo>
                    <a:lnTo>
                      <a:pt x="123" y="47"/>
                    </a:lnTo>
                    <a:lnTo>
                      <a:pt x="123" y="49"/>
                    </a:lnTo>
                    <a:lnTo>
                      <a:pt x="124" y="52"/>
                    </a:lnTo>
                    <a:lnTo>
                      <a:pt x="123" y="53"/>
                    </a:lnTo>
                    <a:lnTo>
                      <a:pt x="122" y="53"/>
                    </a:lnTo>
                    <a:lnTo>
                      <a:pt x="119" y="49"/>
                    </a:lnTo>
                    <a:lnTo>
                      <a:pt x="117" y="45"/>
                    </a:lnTo>
                    <a:lnTo>
                      <a:pt x="113" y="43"/>
                    </a:lnTo>
                    <a:lnTo>
                      <a:pt x="109" y="43"/>
                    </a:lnTo>
                    <a:lnTo>
                      <a:pt x="107" y="43"/>
                    </a:lnTo>
                    <a:lnTo>
                      <a:pt x="109" y="45"/>
                    </a:lnTo>
                    <a:lnTo>
                      <a:pt x="109" y="47"/>
                    </a:lnTo>
                    <a:lnTo>
                      <a:pt x="105" y="45"/>
                    </a:lnTo>
                    <a:lnTo>
                      <a:pt x="101" y="41"/>
                    </a:lnTo>
                    <a:lnTo>
                      <a:pt x="98" y="36"/>
                    </a:lnTo>
                    <a:lnTo>
                      <a:pt x="97" y="31"/>
                    </a:lnTo>
                    <a:lnTo>
                      <a:pt x="98" y="26"/>
                    </a:lnTo>
                    <a:lnTo>
                      <a:pt x="101" y="22"/>
                    </a:lnTo>
                    <a:lnTo>
                      <a:pt x="105" y="19"/>
                    </a:lnTo>
                    <a:lnTo>
                      <a:pt x="110" y="18"/>
                    </a:lnTo>
                    <a:lnTo>
                      <a:pt x="115" y="19"/>
                    </a:lnTo>
                    <a:lnTo>
                      <a:pt x="120" y="22"/>
                    </a:lnTo>
                    <a:lnTo>
                      <a:pt x="128" y="27"/>
                    </a:lnTo>
                    <a:lnTo>
                      <a:pt x="135" y="31"/>
                    </a:lnTo>
                    <a:lnTo>
                      <a:pt x="140" y="32"/>
                    </a:lnTo>
                    <a:lnTo>
                      <a:pt x="146" y="31"/>
                    </a:lnTo>
                    <a:lnTo>
                      <a:pt x="148" y="30"/>
                    </a:lnTo>
                    <a:lnTo>
                      <a:pt x="149" y="29"/>
                    </a:lnTo>
                    <a:lnTo>
                      <a:pt x="148" y="29"/>
                    </a:lnTo>
                    <a:lnTo>
                      <a:pt x="144" y="29"/>
                    </a:lnTo>
                    <a:lnTo>
                      <a:pt x="140" y="27"/>
                    </a:lnTo>
                    <a:lnTo>
                      <a:pt x="133" y="23"/>
                    </a:lnTo>
                    <a:lnTo>
                      <a:pt x="126" y="18"/>
                    </a:lnTo>
                    <a:lnTo>
                      <a:pt x="119" y="16"/>
                    </a:lnTo>
                    <a:lnTo>
                      <a:pt x="118" y="14"/>
                    </a:lnTo>
                    <a:lnTo>
                      <a:pt x="119" y="14"/>
                    </a:lnTo>
                    <a:lnTo>
                      <a:pt x="120" y="14"/>
                    </a:lnTo>
                    <a:lnTo>
                      <a:pt x="127" y="16"/>
                    </a:lnTo>
                    <a:lnTo>
                      <a:pt x="135" y="19"/>
                    </a:lnTo>
                    <a:lnTo>
                      <a:pt x="144" y="23"/>
                    </a:lnTo>
                    <a:lnTo>
                      <a:pt x="150" y="25"/>
                    </a:lnTo>
                    <a:lnTo>
                      <a:pt x="153" y="25"/>
                    </a:lnTo>
                    <a:lnTo>
                      <a:pt x="155" y="23"/>
                    </a:lnTo>
                    <a:lnTo>
                      <a:pt x="157" y="21"/>
                    </a:lnTo>
                    <a:lnTo>
                      <a:pt x="157" y="19"/>
                    </a:lnTo>
                    <a:lnTo>
                      <a:pt x="157" y="14"/>
                    </a:lnTo>
                    <a:lnTo>
                      <a:pt x="155" y="12"/>
                    </a:lnTo>
                    <a:lnTo>
                      <a:pt x="154" y="10"/>
                    </a:lnTo>
                    <a:lnTo>
                      <a:pt x="154" y="13"/>
                    </a:lnTo>
                    <a:lnTo>
                      <a:pt x="154" y="14"/>
                    </a:lnTo>
                    <a:lnTo>
                      <a:pt x="153" y="18"/>
                    </a:lnTo>
                    <a:lnTo>
                      <a:pt x="149" y="19"/>
                    </a:lnTo>
                    <a:lnTo>
                      <a:pt x="144" y="18"/>
                    </a:lnTo>
                    <a:lnTo>
                      <a:pt x="133" y="14"/>
                    </a:lnTo>
                    <a:lnTo>
                      <a:pt x="123" y="10"/>
                    </a:lnTo>
                    <a:lnTo>
                      <a:pt x="115" y="10"/>
                    </a:lnTo>
                    <a:lnTo>
                      <a:pt x="111" y="10"/>
                    </a:lnTo>
                    <a:lnTo>
                      <a:pt x="106" y="12"/>
                    </a:lnTo>
                    <a:lnTo>
                      <a:pt x="102" y="14"/>
                    </a:lnTo>
                    <a:lnTo>
                      <a:pt x="98" y="17"/>
                    </a:lnTo>
                    <a:lnTo>
                      <a:pt x="96" y="19"/>
                    </a:lnTo>
                    <a:lnTo>
                      <a:pt x="93" y="23"/>
                    </a:lnTo>
                    <a:lnTo>
                      <a:pt x="92" y="27"/>
                    </a:lnTo>
                    <a:lnTo>
                      <a:pt x="92" y="32"/>
                    </a:lnTo>
                    <a:lnTo>
                      <a:pt x="93" y="39"/>
                    </a:lnTo>
                    <a:lnTo>
                      <a:pt x="97" y="45"/>
                    </a:lnTo>
                    <a:lnTo>
                      <a:pt x="104" y="52"/>
                    </a:lnTo>
                    <a:lnTo>
                      <a:pt x="113" y="56"/>
                    </a:lnTo>
                    <a:lnTo>
                      <a:pt x="127" y="62"/>
                    </a:lnTo>
                    <a:lnTo>
                      <a:pt x="135" y="66"/>
                    </a:lnTo>
                    <a:lnTo>
                      <a:pt x="140" y="69"/>
                    </a:lnTo>
                    <a:lnTo>
                      <a:pt x="142" y="71"/>
                    </a:lnTo>
                    <a:lnTo>
                      <a:pt x="144" y="75"/>
                    </a:lnTo>
                    <a:lnTo>
                      <a:pt x="142" y="78"/>
                    </a:lnTo>
                    <a:lnTo>
                      <a:pt x="141" y="80"/>
                    </a:lnTo>
                    <a:lnTo>
                      <a:pt x="137" y="82"/>
                    </a:lnTo>
                    <a:lnTo>
                      <a:pt x="133" y="82"/>
                    </a:lnTo>
                    <a:lnTo>
                      <a:pt x="129" y="82"/>
                    </a:lnTo>
                    <a:lnTo>
                      <a:pt x="123" y="79"/>
                    </a:lnTo>
                    <a:lnTo>
                      <a:pt x="106" y="74"/>
                    </a:lnTo>
                    <a:lnTo>
                      <a:pt x="93" y="73"/>
                    </a:lnTo>
                    <a:lnTo>
                      <a:pt x="84" y="74"/>
                    </a:lnTo>
                    <a:lnTo>
                      <a:pt x="76" y="75"/>
                    </a:lnTo>
                    <a:lnTo>
                      <a:pt x="70" y="79"/>
                    </a:lnTo>
                    <a:lnTo>
                      <a:pt x="63" y="84"/>
                    </a:lnTo>
                    <a:lnTo>
                      <a:pt x="62" y="86"/>
                    </a:lnTo>
                    <a:lnTo>
                      <a:pt x="59" y="84"/>
                    </a:lnTo>
                    <a:lnTo>
                      <a:pt x="56" y="83"/>
                    </a:lnTo>
                    <a:lnTo>
                      <a:pt x="53" y="84"/>
                    </a:lnTo>
                    <a:lnTo>
                      <a:pt x="52" y="86"/>
                    </a:lnTo>
                    <a:lnTo>
                      <a:pt x="49" y="88"/>
                    </a:lnTo>
                    <a:lnTo>
                      <a:pt x="48" y="88"/>
                    </a:lnTo>
                    <a:lnTo>
                      <a:pt x="45" y="87"/>
                    </a:lnTo>
                    <a:lnTo>
                      <a:pt x="43" y="84"/>
                    </a:lnTo>
                    <a:lnTo>
                      <a:pt x="41" y="79"/>
                    </a:lnTo>
                    <a:lnTo>
                      <a:pt x="41" y="75"/>
                    </a:lnTo>
                    <a:lnTo>
                      <a:pt x="41" y="71"/>
                    </a:lnTo>
                    <a:lnTo>
                      <a:pt x="41" y="69"/>
                    </a:lnTo>
                    <a:lnTo>
                      <a:pt x="43" y="66"/>
                    </a:lnTo>
                    <a:lnTo>
                      <a:pt x="43" y="65"/>
                    </a:lnTo>
                    <a:lnTo>
                      <a:pt x="44" y="66"/>
                    </a:lnTo>
                    <a:lnTo>
                      <a:pt x="44" y="67"/>
                    </a:lnTo>
                    <a:lnTo>
                      <a:pt x="44" y="69"/>
                    </a:lnTo>
                    <a:lnTo>
                      <a:pt x="44" y="70"/>
                    </a:lnTo>
                    <a:lnTo>
                      <a:pt x="45" y="76"/>
                    </a:lnTo>
                    <a:lnTo>
                      <a:pt x="47" y="78"/>
                    </a:lnTo>
                    <a:lnTo>
                      <a:pt x="48" y="79"/>
                    </a:lnTo>
                    <a:lnTo>
                      <a:pt x="49" y="78"/>
                    </a:lnTo>
                    <a:lnTo>
                      <a:pt x="50" y="76"/>
                    </a:lnTo>
                    <a:lnTo>
                      <a:pt x="53" y="70"/>
                    </a:lnTo>
                    <a:lnTo>
                      <a:pt x="54" y="67"/>
                    </a:lnTo>
                    <a:lnTo>
                      <a:pt x="56" y="69"/>
                    </a:lnTo>
                    <a:lnTo>
                      <a:pt x="56" y="71"/>
                    </a:lnTo>
                    <a:lnTo>
                      <a:pt x="58" y="76"/>
                    </a:lnTo>
                    <a:lnTo>
                      <a:pt x="61" y="78"/>
                    </a:lnTo>
                    <a:lnTo>
                      <a:pt x="62" y="76"/>
                    </a:lnTo>
                    <a:lnTo>
                      <a:pt x="63" y="71"/>
                    </a:lnTo>
                    <a:lnTo>
                      <a:pt x="63" y="69"/>
                    </a:lnTo>
                    <a:lnTo>
                      <a:pt x="65" y="69"/>
                    </a:lnTo>
                    <a:lnTo>
                      <a:pt x="66" y="69"/>
                    </a:lnTo>
                    <a:lnTo>
                      <a:pt x="66" y="70"/>
                    </a:lnTo>
                    <a:lnTo>
                      <a:pt x="69" y="73"/>
                    </a:lnTo>
                    <a:lnTo>
                      <a:pt x="70" y="73"/>
                    </a:lnTo>
                    <a:lnTo>
                      <a:pt x="72" y="73"/>
                    </a:lnTo>
                    <a:lnTo>
                      <a:pt x="74" y="70"/>
                    </a:lnTo>
                    <a:lnTo>
                      <a:pt x="72" y="69"/>
                    </a:lnTo>
                    <a:lnTo>
                      <a:pt x="69" y="63"/>
                    </a:lnTo>
                    <a:lnTo>
                      <a:pt x="67" y="60"/>
                    </a:lnTo>
                    <a:lnTo>
                      <a:pt x="67" y="58"/>
                    </a:lnTo>
                    <a:lnTo>
                      <a:pt x="66" y="58"/>
                    </a:lnTo>
                    <a:lnTo>
                      <a:pt x="65" y="58"/>
                    </a:lnTo>
                    <a:lnTo>
                      <a:pt x="62" y="60"/>
                    </a:lnTo>
                    <a:lnTo>
                      <a:pt x="61" y="60"/>
                    </a:lnTo>
                    <a:lnTo>
                      <a:pt x="59" y="58"/>
                    </a:lnTo>
                    <a:lnTo>
                      <a:pt x="61" y="57"/>
                    </a:lnTo>
                    <a:lnTo>
                      <a:pt x="65" y="54"/>
                    </a:lnTo>
                    <a:lnTo>
                      <a:pt x="66" y="51"/>
                    </a:lnTo>
                    <a:lnTo>
                      <a:pt x="69" y="45"/>
                    </a:lnTo>
                    <a:lnTo>
                      <a:pt x="69" y="39"/>
                    </a:lnTo>
                    <a:lnTo>
                      <a:pt x="70" y="34"/>
                    </a:lnTo>
                    <a:lnTo>
                      <a:pt x="72" y="30"/>
                    </a:lnTo>
                    <a:lnTo>
                      <a:pt x="74" y="29"/>
                    </a:lnTo>
                    <a:lnTo>
                      <a:pt x="75" y="30"/>
                    </a:lnTo>
                    <a:lnTo>
                      <a:pt x="74" y="32"/>
                    </a:lnTo>
                    <a:lnTo>
                      <a:pt x="74" y="34"/>
                    </a:lnTo>
                    <a:lnTo>
                      <a:pt x="74" y="35"/>
                    </a:lnTo>
                    <a:lnTo>
                      <a:pt x="74" y="36"/>
                    </a:lnTo>
                    <a:lnTo>
                      <a:pt x="76" y="35"/>
                    </a:lnTo>
                    <a:lnTo>
                      <a:pt x="78" y="32"/>
                    </a:lnTo>
                    <a:lnTo>
                      <a:pt x="79" y="30"/>
                    </a:lnTo>
                    <a:lnTo>
                      <a:pt x="80" y="26"/>
                    </a:lnTo>
                    <a:lnTo>
                      <a:pt x="80" y="23"/>
                    </a:lnTo>
                    <a:lnTo>
                      <a:pt x="79" y="22"/>
                    </a:lnTo>
                    <a:lnTo>
                      <a:pt x="76" y="21"/>
                    </a:lnTo>
                    <a:lnTo>
                      <a:pt x="75" y="21"/>
                    </a:lnTo>
                    <a:lnTo>
                      <a:pt x="74" y="21"/>
                    </a:lnTo>
                    <a:lnTo>
                      <a:pt x="72" y="19"/>
                    </a:lnTo>
                    <a:lnTo>
                      <a:pt x="72" y="18"/>
                    </a:lnTo>
                    <a:lnTo>
                      <a:pt x="72" y="16"/>
                    </a:lnTo>
                    <a:lnTo>
                      <a:pt x="71" y="12"/>
                    </a:lnTo>
                    <a:lnTo>
                      <a:pt x="71" y="10"/>
                    </a:lnTo>
                    <a:lnTo>
                      <a:pt x="70" y="8"/>
                    </a:lnTo>
                    <a:lnTo>
                      <a:pt x="69" y="9"/>
                    </a:lnTo>
                    <a:lnTo>
                      <a:pt x="66" y="10"/>
                    </a:lnTo>
                    <a:lnTo>
                      <a:pt x="65" y="13"/>
                    </a:lnTo>
                    <a:lnTo>
                      <a:pt x="62" y="16"/>
                    </a:lnTo>
                    <a:lnTo>
                      <a:pt x="61" y="16"/>
                    </a:lnTo>
                    <a:lnTo>
                      <a:pt x="59" y="14"/>
                    </a:lnTo>
                    <a:lnTo>
                      <a:pt x="61" y="10"/>
                    </a:lnTo>
                    <a:lnTo>
                      <a:pt x="59" y="5"/>
                    </a:lnTo>
                    <a:lnTo>
                      <a:pt x="56" y="0"/>
                    </a:lnTo>
                    <a:lnTo>
                      <a:pt x="52" y="6"/>
                    </a:lnTo>
                    <a:lnTo>
                      <a:pt x="50" y="12"/>
                    </a:lnTo>
                    <a:lnTo>
                      <a:pt x="50" y="13"/>
                    </a:lnTo>
                    <a:lnTo>
                      <a:pt x="49" y="14"/>
                    </a:lnTo>
                    <a:lnTo>
                      <a:pt x="48" y="14"/>
                    </a:lnTo>
                    <a:lnTo>
                      <a:pt x="47" y="10"/>
                    </a:lnTo>
                    <a:lnTo>
                      <a:pt x="44" y="9"/>
                    </a:lnTo>
                    <a:lnTo>
                      <a:pt x="43" y="8"/>
                    </a:lnTo>
                    <a:lnTo>
                      <a:pt x="41" y="9"/>
                    </a:lnTo>
                    <a:lnTo>
                      <a:pt x="40" y="13"/>
                    </a:lnTo>
                    <a:lnTo>
                      <a:pt x="39" y="17"/>
                    </a:lnTo>
                    <a:lnTo>
                      <a:pt x="39" y="21"/>
                    </a:lnTo>
                    <a:lnTo>
                      <a:pt x="37" y="19"/>
                    </a:lnTo>
                    <a:lnTo>
                      <a:pt x="34" y="18"/>
                    </a:lnTo>
                    <a:lnTo>
                      <a:pt x="31" y="18"/>
                    </a:lnTo>
                    <a:lnTo>
                      <a:pt x="30" y="19"/>
                    </a:lnTo>
                    <a:lnTo>
                      <a:pt x="28" y="21"/>
                    </a:lnTo>
                    <a:lnTo>
                      <a:pt x="28" y="23"/>
                    </a:lnTo>
                    <a:lnTo>
                      <a:pt x="30" y="30"/>
                    </a:lnTo>
                    <a:lnTo>
                      <a:pt x="32" y="32"/>
                    </a:lnTo>
                    <a:lnTo>
                      <a:pt x="35" y="35"/>
                    </a:lnTo>
                    <a:lnTo>
                      <a:pt x="35" y="34"/>
                    </a:lnTo>
                    <a:lnTo>
                      <a:pt x="35" y="30"/>
                    </a:lnTo>
                    <a:lnTo>
                      <a:pt x="35" y="29"/>
                    </a:lnTo>
                    <a:lnTo>
                      <a:pt x="35" y="27"/>
                    </a:lnTo>
                    <a:lnTo>
                      <a:pt x="36" y="27"/>
                    </a:lnTo>
                    <a:lnTo>
                      <a:pt x="37" y="30"/>
                    </a:lnTo>
                    <a:lnTo>
                      <a:pt x="40" y="40"/>
                    </a:lnTo>
                    <a:lnTo>
                      <a:pt x="43" y="51"/>
                    </a:lnTo>
                    <a:lnTo>
                      <a:pt x="44" y="54"/>
                    </a:lnTo>
                    <a:lnTo>
                      <a:pt x="47" y="57"/>
                    </a:lnTo>
                    <a:lnTo>
                      <a:pt x="48" y="58"/>
                    </a:lnTo>
                    <a:lnTo>
                      <a:pt x="47" y="60"/>
                    </a:lnTo>
                    <a:lnTo>
                      <a:pt x="45" y="58"/>
                    </a:lnTo>
                    <a:lnTo>
                      <a:pt x="43" y="58"/>
                    </a:lnTo>
                    <a:lnTo>
                      <a:pt x="40" y="60"/>
                    </a:lnTo>
                    <a:lnTo>
                      <a:pt x="39" y="62"/>
                    </a:lnTo>
                    <a:lnTo>
                      <a:pt x="37" y="71"/>
                    </a:lnTo>
                    <a:lnTo>
                      <a:pt x="36" y="86"/>
                    </a:lnTo>
                    <a:lnTo>
                      <a:pt x="37" y="96"/>
                    </a:lnTo>
                    <a:lnTo>
                      <a:pt x="39" y="104"/>
                    </a:lnTo>
                    <a:lnTo>
                      <a:pt x="37" y="110"/>
                    </a:lnTo>
                    <a:lnTo>
                      <a:pt x="34" y="117"/>
                    </a:lnTo>
                    <a:lnTo>
                      <a:pt x="28" y="122"/>
                    </a:lnTo>
                    <a:lnTo>
                      <a:pt x="22" y="124"/>
                    </a:lnTo>
                    <a:lnTo>
                      <a:pt x="10" y="128"/>
                    </a:lnTo>
                    <a:lnTo>
                      <a:pt x="6" y="130"/>
                    </a:lnTo>
                    <a:lnTo>
                      <a:pt x="2" y="133"/>
                    </a:lnTo>
                    <a:lnTo>
                      <a:pt x="1" y="137"/>
                    </a:lnTo>
                    <a:lnTo>
                      <a:pt x="0" y="143"/>
                    </a:lnTo>
                    <a:lnTo>
                      <a:pt x="1" y="141"/>
                    </a:lnTo>
                    <a:lnTo>
                      <a:pt x="5" y="141"/>
                    </a:lnTo>
                    <a:lnTo>
                      <a:pt x="8" y="140"/>
                    </a:lnTo>
                    <a:lnTo>
                      <a:pt x="10" y="140"/>
                    </a:lnTo>
                    <a:lnTo>
                      <a:pt x="13" y="137"/>
                    </a:lnTo>
                    <a:lnTo>
                      <a:pt x="15" y="135"/>
                    </a:lnTo>
                    <a:lnTo>
                      <a:pt x="18" y="132"/>
                    </a:lnTo>
                    <a:lnTo>
                      <a:pt x="19" y="133"/>
                    </a:lnTo>
                    <a:lnTo>
                      <a:pt x="18" y="136"/>
                    </a:lnTo>
                    <a:lnTo>
                      <a:pt x="17" y="141"/>
                    </a:lnTo>
                    <a:lnTo>
                      <a:pt x="17" y="144"/>
                    </a:lnTo>
                    <a:lnTo>
                      <a:pt x="19" y="148"/>
                    </a:lnTo>
                    <a:lnTo>
                      <a:pt x="19" y="145"/>
                    </a:lnTo>
                    <a:lnTo>
                      <a:pt x="22" y="141"/>
                    </a:lnTo>
                    <a:lnTo>
                      <a:pt x="26" y="137"/>
                    </a:lnTo>
                    <a:lnTo>
                      <a:pt x="27" y="135"/>
                    </a:lnTo>
                    <a:lnTo>
                      <a:pt x="27" y="131"/>
                    </a:lnTo>
                    <a:lnTo>
                      <a:pt x="28" y="131"/>
                    </a:lnTo>
                    <a:lnTo>
                      <a:pt x="28" y="132"/>
                    </a:lnTo>
                    <a:lnTo>
                      <a:pt x="28" y="133"/>
                    </a:lnTo>
                    <a:lnTo>
                      <a:pt x="30" y="133"/>
                    </a:lnTo>
                    <a:lnTo>
                      <a:pt x="31" y="133"/>
                    </a:lnTo>
                    <a:lnTo>
                      <a:pt x="34" y="131"/>
                    </a:lnTo>
                    <a:lnTo>
                      <a:pt x="36" y="128"/>
                    </a:lnTo>
                    <a:lnTo>
                      <a:pt x="36" y="124"/>
                    </a:lnTo>
                    <a:lnTo>
                      <a:pt x="36" y="122"/>
                    </a:lnTo>
                    <a:lnTo>
                      <a:pt x="37" y="122"/>
                    </a:lnTo>
                    <a:lnTo>
                      <a:pt x="39" y="123"/>
                    </a:lnTo>
                    <a:lnTo>
                      <a:pt x="40" y="124"/>
                    </a:lnTo>
                    <a:lnTo>
                      <a:pt x="41" y="123"/>
                    </a:lnTo>
                    <a:lnTo>
                      <a:pt x="44" y="120"/>
                    </a:lnTo>
                    <a:lnTo>
                      <a:pt x="45" y="117"/>
                    </a:lnTo>
                    <a:lnTo>
                      <a:pt x="45" y="114"/>
                    </a:lnTo>
                    <a:lnTo>
                      <a:pt x="44" y="111"/>
                    </a:lnTo>
                    <a:lnTo>
                      <a:pt x="45" y="110"/>
                    </a:lnTo>
                    <a:lnTo>
                      <a:pt x="47" y="111"/>
                    </a:lnTo>
                    <a:lnTo>
                      <a:pt x="48" y="114"/>
                    </a:lnTo>
                    <a:lnTo>
                      <a:pt x="49" y="115"/>
                    </a:lnTo>
                    <a:lnTo>
                      <a:pt x="50" y="115"/>
                    </a:lnTo>
                    <a:lnTo>
                      <a:pt x="53" y="113"/>
                    </a:lnTo>
                    <a:lnTo>
                      <a:pt x="54" y="110"/>
                    </a:lnTo>
                    <a:lnTo>
                      <a:pt x="54" y="109"/>
                    </a:lnTo>
                    <a:lnTo>
                      <a:pt x="54" y="108"/>
                    </a:lnTo>
                    <a:lnTo>
                      <a:pt x="53" y="105"/>
                    </a:lnTo>
                    <a:lnTo>
                      <a:pt x="52" y="104"/>
                    </a:lnTo>
                    <a:lnTo>
                      <a:pt x="53" y="100"/>
                    </a:lnTo>
                    <a:lnTo>
                      <a:pt x="54" y="95"/>
                    </a:lnTo>
                    <a:lnTo>
                      <a:pt x="57" y="91"/>
                    </a:lnTo>
                    <a:lnTo>
                      <a:pt x="58" y="89"/>
                    </a:lnTo>
                    <a:lnTo>
                      <a:pt x="58" y="91"/>
                    </a:lnTo>
                    <a:lnTo>
                      <a:pt x="58" y="92"/>
                    </a:lnTo>
                    <a:lnTo>
                      <a:pt x="58" y="93"/>
                    </a:lnTo>
                    <a:lnTo>
                      <a:pt x="58" y="96"/>
                    </a:lnTo>
                    <a:lnTo>
                      <a:pt x="59" y="96"/>
                    </a:lnTo>
                    <a:lnTo>
                      <a:pt x="62" y="96"/>
                    </a:lnTo>
                    <a:lnTo>
                      <a:pt x="66" y="95"/>
                    </a:lnTo>
                    <a:lnTo>
                      <a:pt x="70" y="92"/>
                    </a:lnTo>
                    <a:lnTo>
                      <a:pt x="78" y="89"/>
                    </a:lnTo>
                    <a:lnTo>
                      <a:pt x="82" y="88"/>
                    </a:lnTo>
                    <a:lnTo>
                      <a:pt x="85" y="88"/>
                    </a:lnTo>
                    <a:lnTo>
                      <a:pt x="91" y="91"/>
                    </a:lnTo>
                    <a:lnTo>
                      <a:pt x="92" y="91"/>
                    </a:lnTo>
                    <a:lnTo>
                      <a:pt x="93" y="89"/>
                    </a:lnTo>
                    <a:lnTo>
                      <a:pt x="93" y="88"/>
                    </a:lnTo>
                    <a:lnTo>
                      <a:pt x="93" y="87"/>
                    </a:lnTo>
                    <a:lnTo>
                      <a:pt x="92" y="84"/>
                    </a:lnTo>
                    <a:lnTo>
                      <a:pt x="93" y="83"/>
                    </a:lnTo>
                    <a:lnTo>
                      <a:pt x="94" y="84"/>
                    </a:lnTo>
                    <a:lnTo>
                      <a:pt x="98" y="91"/>
                    </a:lnTo>
                    <a:lnTo>
                      <a:pt x="104" y="98"/>
                    </a:lnTo>
                    <a:lnTo>
                      <a:pt x="106" y="100"/>
                    </a:lnTo>
                    <a:lnTo>
                      <a:pt x="109" y="101"/>
                    </a:lnTo>
                    <a:lnTo>
                      <a:pt x="117" y="104"/>
                    </a:lnTo>
                    <a:lnTo>
                      <a:pt x="119" y="105"/>
                    </a:lnTo>
                    <a:lnTo>
                      <a:pt x="119" y="108"/>
                    </a:lnTo>
                    <a:lnTo>
                      <a:pt x="119" y="111"/>
                    </a:lnTo>
                    <a:lnTo>
                      <a:pt x="118" y="115"/>
                    </a:lnTo>
                    <a:lnTo>
                      <a:pt x="115" y="118"/>
                    </a:lnTo>
                    <a:lnTo>
                      <a:pt x="113" y="120"/>
                    </a:lnTo>
                    <a:lnTo>
                      <a:pt x="106" y="124"/>
                    </a:lnTo>
                    <a:lnTo>
                      <a:pt x="104" y="128"/>
                    </a:lnTo>
                    <a:lnTo>
                      <a:pt x="102" y="132"/>
                    </a:lnTo>
                    <a:lnTo>
                      <a:pt x="104" y="141"/>
                    </a:lnTo>
                    <a:lnTo>
                      <a:pt x="105" y="140"/>
                    </a:lnTo>
                    <a:lnTo>
                      <a:pt x="107" y="139"/>
                    </a:lnTo>
                    <a:lnTo>
                      <a:pt x="110" y="136"/>
                    </a:lnTo>
                    <a:lnTo>
                      <a:pt x="111" y="132"/>
                    </a:lnTo>
                    <a:lnTo>
                      <a:pt x="113" y="128"/>
                    </a:lnTo>
                    <a:lnTo>
                      <a:pt x="115" y="126"/>
                    </a:lnTo>
                    <a:lnTo>
                      <a:pt x="115" y="127"/>
                    </a:lnTo>
                    <a:lnTo>
                      <a:pt x="115" y="128"/>
                    </a:lnTo>
                    <a:lnTo>
                      <a:pt x="115" y="130"/>
                    </a:lnTo>
                    <a:lnTo>
                      <a:pt x="117" y="133"/>
                    </a:lnTo>
                    <a:lnTo>
                      <a:pt x="118" y="13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2" name="Freeform 370"/>
              <p:cNvSpPr>
                <a:spLocks/>
              </p:cNvSpPr>
              <p:nvPr userDrawn="1"/>
            </p:nvSpPr>
            <p:spPr bwMode="auto">
              <a:xfrm>
                <a:off x="256" y="310"/>
                <a:ext cx="25" cy="31"/>
              </a:xfrm>
              <a:custGeom>
                <a:avLst/>
                <a:gdLst>
                  <a:gd name="T0" fmla="*/ 0 w 75"/>
                  <a:gd name="T1" fmla="*/ 0 h 94"/>
                  <a:gd name="T2" fmla="*/ 0 w 75"/>
                  <a:gd name="T3" fmla="*/ 0 h 94"/>
                  <a:gd name="T4" fmla="*/ 0 w 75"/>
                  <a:gd name="T5" fmla="*/ 0 h 94"/>
                  <a:gd name="T6" fmla="*/ 0 w 75"/>
                  <a:gd name="T7" fmla="*/ 0 h 94"/>
                  <a:gd name="T8" fmla="*/ 0 w 75"/>
                  <a:gd name="T9" fmla="*/ 0 h 94"/>
                  <a:gd name="T10" fmla="*/ 0 w 75"/>
                  <a:gd name="T11" fmla="*/ 0 h 94"/>
                  <a:gd name="T12" fmla="*/ 0 w 75"/>
                  <a:gd name="T13" fmla="*/ 0 h 94"/>
                  <a:gd name="T14" fmla="*/ 0 w 75"/>
                  <a:gd name="T15" fmla="*/ 0 h 94"/>
                  <a:gd name="T16" fmla="*/ 0 w 75"/>
                  <a:gd name="T17" fmla="*/ 0 h 94"/>
                  <a:gd name="T18" fmla="*/ 0 w 75"/>
                  <a:gd name="T19" fmla="*/ 0 h 94"/>
                  <a:gd name="T20" fmla="*/ 0 w 75"/>
                  <a:gd name="T21" fmla="*/ 0 h 94"/>
                  <a:gd name="T22" fmla="*/ 0 w 75"/>
                  <a:gd name="T23" fmla="*/ 0 h 94"/>
                  <a:gd name="T24" fmla="*/ 0 w 75"/>
                  <a:gd name="T25" fmla="*/ 0 h 94"/>
                  <a:gd name="T26" fmla="*/ 0 w 75"/>
                  <a:gd name="T27" fmla="*/ 0 h 94"/>
                  <a:gd name="T28" fmla="*/ 0 w 75"/>
                  <a:gd name="T29" fmla="*/ 0 h 94"/>
                  <a:gd name="T30" fmla="*/ 0 w 75"/>
                  <a:gd name="T31" fmla="*/ 0 h 94"/>
                  <a:gd name="T32" fmla="*/ 0 w 75"/>
                  <a:gd name="T33" fmla="*/ 0 h 94"/>
                  <a:gd name="T34" fmla="*/ 0 w 75"/>
                  <a:gd name="T35" fmla="*/ 0 h 94"/>
                  <a:gd name="T36" fmla="*/ 0 w 75"/>
                  <a:gd name="T37" fmla="*/ 0 h 94"/>
                  <a:gd name="T38" fmla="*/ 0 w 75"/>
                  <a:gd name="T39" fmla="*/ 0 h 94"/>
                  <a:gd name="T40" fmla="*/ 0 w 75"/>
                  <a:gd name="T41" fmla="*/ 0 h 94"/>
                  <a:gd name="T42" fmla="*/ 0 w 75"/>
                  <a:gd name="T43" fmla="*/ 0 h 94"/>
                  <a:gd name="T44" fmla="*/ 0 w 75"/>
                  <a:gd name="T45" fmla="*/ 0 h 94"/>
                  <a:gd name="T46" fmla="*/ 0 w 75"/>
                  <a:gd name="T47" fmla="*/ 0 h 94"/>
                  <a:gd name="T48" fmla="*/ 0 w 75"/>
                  <a:gd name="T49" fmla="*/ 0 h 94"/>
                  <a:gd name="T50" fmla="*/ 0 w 75"/>
                  <a:gd name="T51" fmla="*/ 0 h 94"/>
                  <a:gd name="T52" fmla="*/ 0 w 75"/>
                  <a:gd name="T53" fmla="*/ 0 h 94"/>
                  <a:gd name="T54" fmla="*/ 0 w 75"/>
                  <a:gd name="T55" fmla="*/ 0 h 94"/>
                  <a:gd name="T56" fmla="*/ 0 w 75"/>
                  <a:gd name="T57" fmla="*/ 0 h 94"/>
                  <a:gd name="T58" fmla="*/ 0 w 75"/>
                  <a:gd name="T59" fmla="*/ 0 h 94"/>
                  <a:gd name="T60" fmla="*/ 0 w 75"/>
                  <a:gd name="T61" fmla="*/ 0 h 94"/>
                  <a:gd name="T62" fmla="*/ 0 w 75"/>
                  <a:gd name="T63" fmla="*/ 0 h 94"/>
                  <a:gd name="T64" fmla="*/ 0 w 75"/>
                  <a:gd name="T65" fmla="*/ 0 h 94"/>
                  <a:gd name="T66" fmla="*/ 0 w 75"/>
                  <a:gd name="T67" fmla="*/ 0 h 94"/>
                  <a:gd name="T68" fmla="*/ 0 w 75"/>
                  <a:gd name="T69" fmla="*/ 0 h 94"/>
                  <a:gd name="T70" fmla="*/ 0 w 75"/>
                  <a:gd name="T71" fmla="*/ 0 h 94"/>
                  <a:gd name="T72" fmla="*/ 0 w 75"/>
                  <a:gd name="T73" fmla="*/ 0 h 94"/>
                  <a:gd name="T74" fmla="*/ 0 w 75"/>
                  <a:gd name="T75" fmla="*/ 0 h 94"/>
                  <a:gd name="T76" fmla="*/ 0 w 75"/>
                  <a:gd name="T77" fmla="*/ 0 h 94"/>
                  <a:gd name="T78" fmla="*/ 0 w 75"/>
                  <a:gd name="T79" fmla="*/ 0 h 94"/>
                  <a:gd name="T80" fmla="*/ 0 w 75"/>
                  <a:gd name="T81" fmla="*/ 0 h 94"/>
                  <a:gd name="T82" fmla="*/ 0 w 75"/>
                  <a:gd name="T83" fmla="*/ 0 h 94"/>
                  <a:gd name="T84" fmla="*/ 0 w 75"/>
                  <a:gd name="T85" fmla="*/ 0 h 94"/>
                  <a:gd name="T86" fmla="*/ 0 w 75"/>
                  <a:gd name="T87" fmla="*/ 0 h 9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5" h="94">
                    <a:moveTo>
                      <a:pt x="0" y="94"/>
                    </a:moveTo>
                    <a:lnTo>
                      <a:pt x="0" y="94"/>
                    </a:lnTo>
                    <a:lnTo>
                      <a:pt x="2" y="92"/>
                    </a:lnTo>
                    <a:lnTo>
                      <a:pt x="9" y="90"/>
                    </a:lnTo>
                    <a:lnTo>
                      <a:pt x="11" y="89"/>
                    </a:lnTo>
                    <a:lnTo>
                      <a:pt x="14" y="88"/>
                    </a:lnTo>
                    <a:lnTo>
                      <a:pt x="15" y="85"/>
                    </a:lnTo>
                    <a:lnTo>
                      <a:pt x="17" y="82"/>
                    </a:lnTo>
                    <a:lnTo>
                      <a:pt x="18" y="79"/>
                    </a:lnTo>
                    <a:lnTo>
                      <a:pt x="20" y="77"/>
                    </a:lnTo>
                    <a:lnTo>
                      <a:pt x="23" y="75"/>
                    </a:lnTo>
                    <a:lnTo>
                      <a:pt x="24" y="75"/>
                    </a:lnTo>
                    <a:lnTo>
                      <a:pt x="23" y="79"/>
                    </a:lnTo>
                    <a:lnTo>
                      <a:pt x="22" y="81"/>
                    </a:lnTo>
                    <a:lnTo>
                      <a:pt x="23" y="85"/>
                    </a:lnTo>
                    <a:lnTo>
                      <a:pt x="24" y="88"/>
                    </a:lnTo>
                    <a:lnTo>
                      <a:pt x="26" y="85"/>
                    </a:lnTo>
                    <a:lnTo>
                      <a:pt x="28" y="84"/>
                    </a:lnTo>
                    <a:lnTo>
                      <a:pt x="31" y="81"/>
                    </a:lnTo>
                    <a:lnTo>
                      <a:pt x="32" y="79"/>
                    </a:lnTo>
                    <a:lnTo>
                      <a:pt x="33" y="72"/>
                    </a:lnTo>
                    <a:lnTo>
                      <a:pt x="35" y="70"/>
                    </a:lnTo>
                    <a:lnTo>
                      <a:pt x="36" y="68"/>
                    </a:lnTo>
                    <a:lnTo>
                      <a:pt x="37" y="71"/>
                    </a:lnTo>
                    <a:lnTo>
                      <a:pt x="39" y="72"/>
                    </a:lnTo>
                    <a:lnTo>
                      <a:pt x="41" y="71"/>
                    </a:lnTo>
                    <a:lnTo>
                      <a:pt x="42" y="68"/>
                    </a:lnTo>
                    <a:lnTo>
                      <a:pt x="44" y="66"/>
                    </a:lnTo>
                    <a:lnTo>
                      <a:pt x="45" y="62"/>
                    </a:lnTo>
                    <a:lnTo>
                      <a:pt x="45" y="59"/>
                    </a:lnTo>
                    <a:lnTo>
                      <a:pt x="46" y="59"/>
                    </a:lnTo>
                    <a:lnTo>
                      <a:pt x="48" y="59"/>
                    </a:lnTo>
                    <a:lnTo>
                      <a:pt x="48" y="63"/>
                    </a:lnTo>
                    <a:lnTo>
                      <a:pt x="49" y="64"/>
                    </a:lnTo>
                    <a:lnTo>
                      <a:pt x="50" y="63"/>
                    </a:lnTo>
                    <a:lnTo>
                      <a:pt x="53" y="60"/>
                    </a:lnTo>
                    <a:lnTo>
                      <a:pt x="54" y="58"/>
                    </a:lnTo>
                    <a:lnTo>
                      <a:pt x="54" y="55"/>
                    </a:lnTo>
                    <a:lnTo>
                      <a:pt x="55" y="53"/>
                    </a:lnTo>
                    <a:lnTo>
                      <a:pt x="57" y="53"/>
                    </a:lnTo>
                    <a:lnTo>
                      <a:pt x="57" y="55"/>
                    </a:lnTo>
                    <a:lnTo>
                      <a:pt x="59" y="57"/>
                    </a:lnTo>
                    <a:lnTo>
                      <a:pt x="61" y="55"/>
                    </a:lnTo>
                    <a:lnTo>
                      <a:pt x="62" y="54"/>
                    </a:lnTo>
                    <a:lnTo>
                      <a:pt x="63" y="53"/>
                    </a:lnTo>
                    <a:lnTo>
                      <a:pt x="65" y="50"/>
                    </a:lnTo>
                    <a:lnTo>
                      <a:pt x="63" y="49"/>
                    </a:lnTo>
                    <a:lnTo>
                      <a:pt x="61" y="44"/>
                    </a:lnTo>
                    <a:lnTo>
                      <a:pt x="59" y="37"/>
                    </a:lnTo>
                    <a:lnTo>
                      <a:pt x="61" y="33"/>
                    </a:lnTo>
                    <a:lnTo>
                      <a:pt x="62" y="29"/>
                    </a:lnTo>
                    <a:lnTo>
                      <a:pt x="68" y="18"/>
                    </a:lnTo>
                    <a:lnTo>
                      <a:pt x="74" y="10"/>
                    </a:lnTo>
                    <a:lnTo>
                      <a:pt x="75" y="5"/>
                    </a:lnTo>
                    <a:lnTo>
                      <a:pt x="75" y="3"/>
                    </a:lnTo>
                    <a:lnTo>
                      <a:pt x="74" y="3"/>
                    </a:lnTo>
                    <a:lnTo>
                      <a:pt x="71" y="3"/>
                    </a:lnTo>
                    <a:lnTo>
                      <a:pt x="70" y="3"/>
                    </a:lnTo>
                    <a:lnTo>
                      <a:pt x="68" y="3"/>
                    </a:lnTo>
                    <a:lnTo>
                      <a:pt x="67" y="2"/>
                    </a:lnTo>
                    <a:lnTo>
                      <a:pt x="67" y="1"/>
                    </a:lnTo>
                    <a:lnTo>
                      <a:pt x="66" y="0"/>
                    </a:lnTo>
                    <a:lnTo>
                      <a:pt x="65" y="0"/>
                    </a:lnTo>
                    <a:lnTo>
                      <a:pt x="62" y="1"/>
                    </a:lnTo>
                    <a:lnTo>
                      <a:pt x="61" y="1"/>
                    </a:lnTo>
                    <a:lnTo>
                      <a:pt x="61" y="2"/>
                    </a:lnTo>
                    <a:lnTo>
                      <a:pt x="61" y="3"/>
                    </a:lnTo>
                    <a:lnTo>
                      <a:pt x="61" y="5"/>
                    </a:lnTo>
                    <a:lnTo>
                      <a:pt x="59" y="7"/>
                    </a:lnTo>
                    <a:lnTo>
                      <a:pt x="57" y="10"/>
                    </a:lnTo>
                    <a:lnTo>
                      <a:pt x="54" y="13"/>
                    </a:lnTo>
                    <a:lnTo>
                      <a:pt x="49" y="19"/>
                    </a:lnTo>
                    <a:lnTo>
                      <a:pt x="48" y="23"/>
                    </a:lnTo>
                    <a:lnTo>
                      <a:pt x="46" y="25"/>
                    </a:lnTo>
                    <a:lnTo>
                      <a:pt x="48" y="33"/>
                    </a:lnTo>
                    <a:lnTo>
                      <a:pt x="50" y="42"/>
                    </a:lnTo>
                    <a:lnTo>
                      <a:pt x="50" y="45"/>
                    </a:lnTo>
                    <a:lnTo>
                      <a:pt x="48" y="49"/>
                    </a:lnTo>
                    <a:lnTo>
                      <a:pt x="41" y="57"/>
                    </a:lnTo>
                    <a:lnTo>
                      <a:pt x="30" y="64"/>
                    </a:lnTo>
                    <a:lnTo>
                      <a:pt x="15" y="73"/>
                    </a:lnTo>
                    <a:lnTo>
                      <a:pt x="7" y="77"/>
                    </a:lnTo>
                    <a:lnTo>
                      <a:pt x="2" y="81"/>
                    </a:lnTo>
                    <a:lnTo>
                      <a:pt x="1" y="85"/>
                    </a:lnTo>
                    <a:lnTo>
                      <a:pt x="0" y="90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3" name="Freeform 371"/>
              <p:cNvSpPr>
                <a:spLocks/>
              </p:cNvSpPr>
              <p:nvPr userDrawn="1"/>
            </p:nvSpPr>
            <p:spPr bwMode="auto">
              <a:xfrm>
                <a:off x="250" y="281"/>
                <a:ext cx="11" cy="29"/>
              </a:xfrm>
              <a:custGeom>
                <a:avLst/>
                <a:gdLst>
                  <a:gd name="T0" fmla="*/ 0 w 35"/>
                  <a:gd name="T1" fmla="*/ 0 h 85"/>
                  <a:gd name="T2" fmla="*/ 0 w 35"/>
                  <a:gd name="T3" fmla="*/ 0 h 85"/>
                  <a:gd name="T4" fmla="*/ 0 w 35"/>
                  <a:gd name="T5" fmla="*/ 0 h 85"/>
                  <a:gd name="T6" fmla="*/ 0 w 35"/>
                  <a:gd name="T7" fmla="*/ 0 h 85"/>
                  <a:gd name="T8" fmla="*/ 0 w 35"/>
                  <a:gd name="T9" fmla="*/ 0 h 85"/>
                  <a:gd name="T10" fmla="*/ 0 w 35"/>
                  <a:gd name="T11" fmla="*/ 0 h 85"/>
                  <a:gd name="T12" fmla="*/ 0 w 35"/>
                  <a:gd name="T13" fmla="*/ 0 h 85"/>
                  <a:gd name="T14" fmla="*/ 0 w 35"/>
                  <a:gd name="T15" fmla="*/ 0 h 85"/>
                  <a:gd name="T16" fmla="*/ 0 w 35"/>
                  <a:gd name="T17" fmla="*/ 0 h 85"/>
                  <a:gd name="T18" fmla="*/ 0 w 35"/>
                  <a:gd name="T19" fmla="*/ 0 h 85"/>
                  <a:gd name="T20" fmla="*/ 0 w 35"/>
                  <a:gd name="T21" fmla="*/ 0 h 85"/>
                  <a:gd name="T22" fmla="*/ 0 w 35"/>
                  <a:gd name="T23" fmla="*/ 0 h 85"/>
                  <a:gd name="T24" fmla="*/ 0 w 35"/>
                  <a:gd name="T25" fmla="*/ 0 h 85"/>
                  <a:gd name="T26" fmla="*/ 0 w 35"/>
                  <a:gd name="T27" fmla="*/ 0 h 85"/>
                  <a:gd name="T28" fmla="*/ 0 w 35"/>
                  <a:gd name="T29" fmla="*/ 0 h 85"/>
                  <a:gd name="T30" fmla="*/ 0 w 35"/>
                  <a:gd name="T31" fmla="*/ 0 h 85"/>
                  <a:gd name="T32" fmla="*/ 0 w 35"/>
                  <a:gd name="T33" fmla="*/ 0 h 85"/>
                  <a:gd name="T34" fmla="*/ 0 w 35"/>
                  <a:gd name="T35" fmla="*/ 0 h 85"/>
                  <a:gd name="T36" fmla="*/ 0 w 35"/>
                  <a:gd name="T37" fmla="*/ 0 h 85"/>
                  <a:gd name="T38" fmla="*/ 0 w 35"/>
                  <a:gd name="T39" fmla="*/ 0 h 85"/>
                  <a:gd name="T40" fmla="*/ 0 w 35"/>
                  <a:gd name="T41" fmla="*/ 0 h 85"/>
                  <a:gd name="T42" fmla="*/ 0 w 35"/>
                  <a:gd name="T43" fmla="*/ 0 h 85"/>
                  <a:gd name="T44" fmla="*/ 0 w 35"/>
                  <a:gd name="T45" fmla="*/ 0 h 85"/>
                  <a:gd name="T46" fmla="*/ 0 w 35"/>
                  <a:gd name="T47" fmla="*/ 0 h 85"/>
                  <a:gd name="T48" fmla="*/ 0 w 35"/>
                  <a:gd name="T49" fmla="*/ 0 h 85"/>
                  <a:gd name="T50" fmla="*/ 0 w 35"/>
                  <a:gd name="T51" fmla="*/ 0 h 85"/>
                  <a:gd name="T52" fmla="*/ 0 w 35"/>
                  <a:gd name="T53" fmla="*/ 0 h 85"/>
                  <a:gd name="T54" fmla="*/ 0 w 35"/>
                  <a:gd name="T55" fmla="*/ 0 h 85"/>
                  <a:gd name="T56" fmla="*/ 0 w 35"/>
                  <a:gd name="T57" fmla="*/ 0 h 85"/>
                  <a:gd name="T58" fmla="*/ 0 w 35"/>
                  <a:gd name="T59" fmla="*/ 0 h 85"/>
                  <a:gd name="T60" fmla="*/ 0 w 35"/>
                  <a:gd name="T61" fmla="*/ 0 h 85"/>
                  <a:gd name="T62" fmla="*/ 0 w 35"/>
                  <a:gd name="T63" fmla="*/ 0 h 85"/>
                  <a:gd name="T64" fmla="*/ 0 w 35"/>
                  <a:gd name="T65" fmla="*/ 0 h 85"/>
                  <a:gd name="T66" fmla="*/ 0 w 35"/>
                  <a:gd name="T67" fmla="*/ 0 h 85"/>
                  <a:gd name="T68" fmla="*/ 0 w 35"/>
                  <a:gd name="T69" fmla="*/ 0 h 85"/>
                  <a:gd name="T70" fmla="*/ 0 w 35"/>
                  <a:gd name="T71" fmla="*/ 0 h 85"/>
                  <a:gd name="T72" fmla="*/ 0 w 35"/>
                  <a:gd name="T73" fmla="*/ 0 h 85"/>
                  <a:gd name="T74" fmla="*/ 0 w 35"/>
                  <a:gd name="T75" fmla="*/ 0 h 85"/>
                  <a:gd name="T76" fmla="*/ 0 w 35"/>
                  <a:gd name="T77" fmla="*/ 0 h 85"/>
                  <a:gd name="T78" fmla="*/ 0 w 35"/>
                  <a:gd name="T79" fmla="*/ 0 h 85"/>
                  <a:gd name="T80" fmla="*/ 0 w 35"/>
                  <a:gd name="T81" fmla="*/ 0 h 85"/>
                  <a:gd name="T82" fmla="*/ 0 w 35"/>
                  <a:gd name="T83" fmla="*/ 0 h 85"/>
                  <a:gd name="T84" fmla="*/ 0 w 35"/>
                  <a:gd name="T85" fmla="*/ 0 h 85"/>
                  <a:gd name="T86" fmla="*/ 0 w 35"/>
                  <a:gd name="T87" fmla="*/ 0 h 85"/>
                  <a:gd name="T88" fmla="*/ 0 w 35"/>
                  <a:gd name="T89" fmla="*/ 0 h 85"/>
                  <a:gd name="T90" fmla="*/ 0 w 35"/>
                  <a:gd name="T91" fmla="*/ 0 h 85"/>
                  <a:gd name="T92" fmla="*/ 0 w 35"/>
                  <a:gd name="T93" fmla="*/ 0 h 85"/>
                  <a:gd name="T94" fmla="*/ 0 w 35"/>
                  <a:gd name="T95" fmla="*/ 0 h 85"/>
                  <a:gd name="T96" fmla="*/ 0 w 35"/>
                  <a:gd name="T97" fmla="*/ 0 h 85"/>
                  <a:gd name="T98" fmla="*/ 0 w 35"/>
                  <a:gd name="T99" fmla="*/ 0 h 85"/>
                  <a:gd name="T100" fmla="*/ 0 w 35"/>
                  <a:gd name="T101" fmla="*/ 0 h 85"/>
                  <a:gd name="T102" fmla="*/ 0 w 35"/>
                  <a:gd name="T103" fmla="*/ 0 h 85"/>
                  <a:gd name="T104" fmla="*/ 0 w 35"/>
                  <a:gd name="T105" fmla="*/ 0 h 85"/>
                  <a:gd name="T106" fmla="*/ 0 w 35"/>
                  <a:gd name="T107" fmla="*/ 0 h 85"/>
                  <a:gd name="T108" fmla="*/ 0 w 35"/>
                  <a:gd name="T109" fmla="*/ 0 h 85"/>
                  <a:gd name="T110" fmla="*/ 0 w 35"/>
                  <a:gd name="T111" fmla="*/ 0 h 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5" h="85">
                    <a:moveTo>
                      <a:pt x="7" y="0"/>
                    </a:moveTo>
                    <a:lnTo>
                      <a:pt x="7" y="2"/>
                    </a:lnTo>
                    <a:lnTo>
                      <a:pt x="7" y="4"/>
                    </a:lnTo>
                    <a:lnTo>
                      <a:pt x="6" y="7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9" y="19"/>
                    </a:lnTo>
                    <a:lnTo>
                      <a:pt x="10" y="25"/>
                    </a:lnTo>
                    <a:lnTo>
                      <a:pt x="10" y="26"/>
                    </a:lnTo>
                    <a:lnTo>
                      <a:pt x="9" y="25"/>
                    </a:lnTo>
                    <a:lnTo>
                      <a:pt x="7" y="24"/>
                    </a:lnTo>
                    <a:lnTo>
                      <a:pt x="5" y="22"/>
                    </a:lnTo>
                    <a:lnTo>
                      <a:pt x="2" y="21"/>
                    </a:lnTo>
                    <a:lnTo>
                      <a:pt x="0" y="22"/>
                    </a:lnTo>
                    <a:lnTo>
                      <a:pt x="1" y="28"/>
                    </a:lnTo>
                    <a:lnTo>
                      <a:pt x="3" y="33"/>
                    </a:lnTo>
                    <a:lnTo>
                      <a:pt x="6" y="37"/>
                    </a:lnTo>
                    <a:lnTo>
                      <a:pt x="9" y="39"/>
                    </a:lnTo>
                    <a:lnTo>
                      <a:pt x="9" y="41"/>
                    </a:lnTo>
                    <a:lnTo>
                      <a:pt x="9" y="42"/>
                    </a:lnTo>
                    <a:lnTo>
                      <a:pt x="7" y="42"/>
                    </a:lnTo>
                    <a:lnTo>
                      <a:pt x="6" y="42"/>
                    </a:lnTo>
                    <a:lnTo>
                      <a:pt x="5" y="43"/>
                    </a:lnTo>
                    <a:lnTo>
                      <a:pt x="5" y="46"/>
                    </a:lnTo>
                    <a:lnTo>
                      <a:pt x="6" y="50"/>
                    </a:lnTo>
                    <a:lnTo>
                      <a:pt x="7" y="52"/>
                    </a:lnTo>
                    <a:lnTo>
                      <a:pt x="9" y="53"/>
                    </a:lnTo>
                    <a:lnTo>
                      <a:pt x="9" y="55"/>
                    </a:lnTo>
                    <a:lnTo>
                      <a:pt x="9" y="56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7"/>
                    </a:lnTo>
                    <a:lnTo>
                      <a:pt x="5" y="60"/>
                    </a:lnTo>
                    <a:lnTo>
                      <a:pt x="6" y="64"/>
                    </a:lnTo>
                    <a:lnTo>
                      <a:pt x="7" y="68"/>
                    </a:lnTo>
                    <a:lnTo>
                      <a:pt x="10" y="69"/>
                    </a:lnTo>
                    <a:lnTo>
                      <a:pt x="14" y="70"/>
                    </a:lnTo>
                    <a:lnTo>
                      <a:pt x="14" y="72"/>
                    </a:lnTo>
                    <a:lnTo>
                      <a:pt x="13" y="73"/>
                    </a:lnTo>
                    <a:lnTo>
                      <a:pt x="11" y="73"/>
                    </a:lnTo>
                    <a:lnTo>
                      <a:pt x="10" y="73"/>
                    </a:lnTo>
                    <a:lnTo>
                      <a:pt x="7" y="73"/>
                    </a:lnTo>
                    <a:lnTo>
                      <a:pt x="7" y="74"/>
                    </a:lnTo>
                    <a:lnTo>
                      <a:pt x="7" y="77"/>
                    </a:lnTo>
                    <a:lnTo>
                      <a:pt x="9" y="79"/>
                    </a:lnTo>
                    <a:lnTo>
                      <a:pt x="10" y="83"/>
                    </a:lnTo>
                    <a:lnTo>
                      <a:pt x="11" y="85"/>
                    </a:lnTo>
                    <a:lnTo>
                      <a:pt x="13" y="83"/>
                    </a:lnTo>
                    <a:lnTo>
                      <a:pt x="18" y="81"/>
                    </a:lnTo>
                    <a:lnTo>
                      <a:pt x="23" y="79"/>
                    </a:lnTo>
                    <a:lnTo>
                      <a:pt x="31" y="81"/>
                    </a:lnTo>
                    <a:lnTo>
                      <a:pt x="33" y="81"/>
                    </a:lnTo>
                    <a:lnTo>
                      <a:pt x="33" y="79"/>
                    </a:lnTo>
                    <a:lnTo>
                      <a:pt x="33" y="76"/>
                    </a:lnTo>
                    <a:lnTo>
                      <a:pt x="35" y="70"/>
                    </a:lnTo>
                    <a:lnTo>
                      <a:pt x="35" y="66"/>
                    </a:lnTo>
                    <a:lnTo>
                      <a:pt x="35" y="65"/>
                    </a:lnTo>
                    <a:lnTo>
                      <a:pt x="33" y="66"/>
                    </a:lnTo>
                    <a:lnTo>
                      <a:pt x="29" y="69"/>
                    </a:lnTo>
                    <a:lnTo>
                      <a:pt x="25" y="69"/>
                    </a:lnTo>
                    <a:lnTo>
                      <a:pt x="23" y="69"/>
                    </a:lnTo>
                    <a:lnTo>
                      <a:pt x="20" y="68"/>
                    </a:lnTo>
                    <a:lnTo>
                      <a:pt x="16" y="63"/>
                    </a:lnTo>
                    <a:lnTo>
                      <a:pt x="14" y="56"/>
                    </a:lnTo>
                    <a:lnTo>
                      <a:pt x="14" y="46"/>
                    </a:lnTo>
                    <a:lnTo>
                      <a:pt x="14" y="34"/>
                    </a:lnTo>
                    <a:lnTo>
                      <a:pt x="16" y="20"/>
                    </a:lnTo>
                    <a:lnTo>
                      <a:pt x="16" y="15"/>
                    </a:lnTo>
                    <a:lnTo>
                      <a:pt x="16" y="11"/>
                    </a:lnTo>
                    <a:lnTo>
                      <a:pt x="14" y="7"/>
                    </a:lnTo>
                    <a:lnTo>
                      <a:pt x="11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4" name="Freeform 372"/>
              <p:cNvSpPr>
                <a:spLocks/>
              </p:cNvSpPr>
              <p:nvPr userDrawn="1"/>
            </p:nvSpPr>
            <p:spPr bwMode="auto">
              <a:xfrm>
                <a:off x="250" y="281"/>
                <a:ext cx="11" cy="29"/>
              </a:xfrm>
              <a:custGeom>
                <a:avLst/>
                <a:gdLst>
                  <a:gd name="T0" fmla="*/ 0 w 35"/>
                  <a:gd name="T1" fmla="*/ 0 h 85"/>
                  <a:gd name="T2" fmla="*/ 0 w 35"/>
                  <a:gd name="T3" fmla="*/ 0 h 85"/>
                  <a:gd name="T4" fmla="*/ 0 w 35"/>
                  <a:gd name="T5" fmla="*/ 0 h 85"/>
                  <a:gd name="T6" fmla="*/ 0 w 35"/>
                  <a:gd name="T7" fmla="*/ 0 h 85"/>
                  <a:gd name="T8" fmla="*/ 0 w 35"/>
                  <a:gd name="T9" fmla="*/ 0 h 85"/>
                  <a:gd name="T10" fmla="*/ 0 w 35"/>
                  <a:gd name="T11" fmla="*/ 0 h 85"/>
                  <a:gd name="T12" fmla="*/ 0 w 35"/>
                  <a:gd name="T13" fmla="*/ 0 h 85"/>
                  <a:gd name="T14" fmla="*/ 0 w 35"/>
                  <a:gd name="T15" fmla="*/ 0 h 85"/>
                  <a:gd name="T16" fmla="*/ 0 w 35"/>
                  <a:gd name="T17" fmla="*/ 0 h 85"/>
                  <a:gd name="T18" fmla="*/ 0 w 35"/>
                  <a:gd name="T19" fmla="*/ 0 h 85"/>
                  <a:gd name="T20" fmla="*/ 0 w 35"/>
                  <a:gd name="T21" fmla="*/ 0 h 85"/>
                  <a:gd name="T22" fmla="*/ 0 w 35"/>
                  <a:gd name="T23" fmla="*/ 0 h 85"/>
                  <a:gd name="T24" fmla="*/ 0 w 35"/>
                  <a:gd name="T25" fmla="*/ 0 h 85"/>
                  <a:gd name="T26" fmla="*/ 0 w 35"/>
                  <a:gd name="T27" fmla="*/ 0 h 85"/>
                  <a:gd name="T28" fmla="*/ 0 w 35"/>
                  <a:gd name="T29" fmla="*/ 0 h 85"/>
                  <a:gd name="T30" fmla="*/ 0 w 35"/>
                  <a:gd name="T31" fmla="*/ 0 h 85"/>
                  <a:gd name="T32" fmla="*/ 0 w 35"/>
                  <a:gd name="T33" fmla="*/ 0 h 85"/>
                  <a:gd name="T34" fmla="*/ 0 w 35"/>
                  <a:gd name="T35" fmla="*/ 0 h 85"/>
                  <a:gd name="T36" fmla="*/ 0 w 35"/>
                  <a:gd name="T37" fmla="*/ 0 h 85"/>
                  <a:gd name="T38" fmla="*/ 0 w 35"/>
                  <a:gd name="T39" fmla="*/ 0 h 85"/>
                  <a:gd name="T40" fmla="*/ 0 w 35"/>
                  <a:gd name="T41" fmla="*/ 0 h 85"/>
                  <a:gd name="T42" fmla="*/ 0 w 35"/>
                  <a:gd name="T43" fmla="*/ 0 h 85"/>
                  <a:gd name="T44" fmla="*/ 0 w 35"/>
                  <a:gd name="T45" fmla="*/ 0 h 85"/>
                  <a:gd name="T46" fmla="*/ 0 w 35"/>
                  <a:gd name="T47" fmla="*/ 0 h 85"/>
                  <a:gd name="T48" fmla="*/ 0 w 35"/>
                  <a:gd name="T49" fmla="*/ 0 h 85"/>
                  <a:gd name="T50" fmla="*/ 0 w 35"/>
                  <a:gd name="T51" fmla="*/ 0 h 85"/>
                  <a:gd name="T52" fmla="*/ 0 w 35"/>
                  <a:gd name="T53" fmla="*/ 0 h 85"/>
                  <a:gd name="T54" fmla="*/ 0 w 35"/>
                  <a:gd name="T55" fmla="*/ 0 h 85"/>
                  <a:gd name="T56" fmla="*/ 0 w 35"/>
                  <a:gd name="T57" fmla="*/ 0 h 85"/>
                  <a:gd name="T58" fmla="*/ 0 w 35"/>
                  <a:gd name="T59" fmla="*/ 0 h 85"/>
                  <a:gd name="T60" fmla="*/ 0 w 35"/>
                  <a:gd name="T61" fmla="*/ 0 h 85"/>
                  <a:gd name="T62" fmla="*/ 0 w 35"/>
                  <a:gd name="T63" fmla="*/ 0 h 85"/>
                  <a:gd name="T64" fmla="*/ 0 w 35"/>
                  <a:gd name="T65" fmla="*/ 0 h 85"/>
                  <a:gd name="T66" fmla="*/ 0 w 35"/>
                  <a:gd name="T67" fmla="*/ 0 h 85"/>
                  <a:gd name="T68" fmla="*/ 0 w 35"/>
                  <a:gd name="T69" fmla="*/ 0 h 85"/>
                  <a:gd name="T70" fmla="*/ 0 w 35"/>
                  <a:gd name="T71" fmla="*/ 0 h 85"/>
                  <a:gd name="T72" fmla="*/ 0 w 35"/>
                  <a:gd name="T73" fmla="*/ 0 h 85"/>
                  <a:gd name="T74" fmla="*/ 0 w 35"/>
                  <a:gd name="T75" fmla="*/ 0 h 85"/>
                  <a:gd name="T76" fmla="*/ 0 w 35"/>
                  <a:gd name="T77" fmla="*/ 0 h 85"/>
                  <a:gd name="T78" fmla="*/ 0 w 35"/>
                  <a:gd name="T79" fmla="*/ 0 h 85"/>
                  <a:gd name="T80" fmla="*/ 0 w 35"/>
                  <a:gd name="T81" fmla="*/ 0 h 85"/>
                  <a:gd name="T82" fmla="*/ 0 w 35"/>
                  <a:gd name="T83" fmla="*/ 0 h 85"/>
                  <a:gd name="T84" fmla="*/ 0 w 35"/>
                  <a:gd name="T85" fmla="*/ 0 h 85"/>
                  <a:gd name="T86" fmla="*/ 0 w 35"/>
                  <a:gd name="T87" fmla="*/ 0 h 85"/>
                  <a:gd name="T88" fmla="*/ 0 w 35"/>
                  <a:gd name="T89" fmla="*/ 0 h 85"/>
                  <a:gd name="T90" fmla="*/ 0 w 35"/>
                  <a:gd name="T91" fmla="*/ 0 h 85"/>
                  <a:gd name="T92" fmla="*/ 0 w 35"/>
                  <a:gd name="T93" fmla="*/ 0 h 85"/>
                  <a:gd name="T94" fmla="*/ 0 w 35"/>
                  <a:gd name="T95" fmla="*/ 0 h 85"/>
                  <a:gd name="T96" fmla="*/ 0 w 35"/>
                  <a:gd name="T97" fmla="*/ 0 h 85"/>
                  <a:gd name="T98" fmla="*/ 0 w 35"/>
                  <a:gd name="T99" fmla="*/ 0 h 85"/>
                  <a:gd name="T100" fmla="*/ 0 w 35"/>
                  <a:gd name="T101" fmla="*/ 0 h 85"/>
                  <a:gd name="T102" fmla="*/ 0 w 35"/>
                  <a:gd name="T103" fmla="*/ 0 h 85"/>
                  <a:gd name="T104" fmla="*/ 0 w 35"/>
                  <a:gd name="T105" fmla="*/ 0 h 85"/>
                  <a:gd name="T106" fmla="*/ 0 w 35"/>
                  <a:gd name="T107" fmla="*/ 0 h 85"/>
                  <a:gd name="T108" fmla="*/ 0 w 35"/>
                  <a:gd name="T109" fmla="*/ 0 h 85"/>
                  <a:gd name="T110" fmla="*/ 0 w 35"/>
                  <a:gd name="T111" fmla="*/ 0 h 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5" h="85">
                    <a:moveTo>
                      <a:pt x="7" y="0"/>
                    </a:moveTo>
                    <a:lnTo>
                      <a:pt x="7" y="2"/>
                    </a:lnTo>
                    <a:lnTo>
                      <a:pt x="7" y="4"/>
                    </a:lnTo>
                    <a:lnTo>
                      <a:pt x="6" y="7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9" y="19"/>
                    </a:lnTo>
                    <a:lnTo>
                      <a:pt x="10" y="25"/>
                    </a:lnTo>
                    <a:lnTo>
                      <a:pt x="10" y="26"/>
                    </a:lnTo>
                    <a:lnTo>
                      <a:pt x="9" y="25"/>
                    </a:lnTo>
                    <a:lnTo>
                      <a:pt x="7" y="24"/>
                    </a:lnTo>
                    <a:lnTo>
                      <a:pt x="5" y="22"/>
                    </a:lnTo>
                    <a:lnTo>
                      <a:pt x="2" y="21"/>
                    </a:lnTo>
                    <a:lnTo>
                      <a:pt x="0" y="22"/>
                    </a:lnTo>
                    <a:lnTo>
                      <a:pt x="1" y="28"/>
                    </a:lnTo>
                    <a:lnTo>
                      <a:pt x="3" y="33"/>
                    </a:lnTo>
                    <a:lnTo>
                      <a:pt x="6" y="37"/>
                    </a:lnTo>
                    <a:lnTo>
                      <a:pt x="9" y="39"/>
                    </a:lnTo>
                    <a:lnTo>
                      <a:pt x="9" y="41"/>
                    </a:lnTo>
                    <a:lnTo>
                      <a:pt x="9" y="42"/>
                    </a:lnTo>
                    <a:lnTo>
                      <a:pt x="7" y="42"/>
                    </a:lnTo>
                    <a:lnTo>
                      <a:pt x="6" y="42"/>
                    </a:lnTo>
                    <a:lnTo>
                      <a:pt x="5" y="43"/>
                    </a:lnTo>
                    <a:lnTo>
                      <a:pt x="5" y="46"/>
                    </a:lnTo>
                    <a:lnTo>
                      <a:pt x="6" y="50"/>
                    </a:lnTo>
                    <a:lnTo>
                      <a:pt x="7" y="52"/>
                    </a:lnTo>
                    <a:lnTo>
                      <a:pt x="9" y="53"/>
                    </a:lnTo>
                    <a:lnTo>
                      <a:pt x="9" y="55"/>
                    </a:lnTo>
                    <a:lnTo>
                      <a:pt x="9" y="56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7"/>
                    </a:lnTo>
                    <a:lnTo>
                      <a:pt x="5" y="60"/>
                    </a:lnTo>
                    <a:lnTo>
                      <a:pt x="6" y="64"/>
                    </a:lnTo>
                    <a:lnTo>
                      <a:pt x="7" y="68"/>
                    </a:lnTo>
                    <a:lnTo>
                      <a:pt x="10" y="69"/>
                    </a:lnTo>
                    <a:lnTo>
                      <a:pt x="14" y="70"/>
                    </a:lnTo>
                    <a:lnTo>
                      <a:pt x="14" y="72"/>
                    </a:lnTo>
                    <a:lnTo>
                      <a:pt x="13" y="73"/>
                    </a:lnTo>
                    <a:lnTo>
                      <a:pt x="11" y="73"/>
                    </a:lnTo>
                    <a:lnTo>
                      <a:pt x="10" y="73"/>
                    </a:lnTo>
                    <a:lnTo>
                      <a:pt x="7" y="73"/>
                    </a:lnTo>
                    <a:lnTo>
                      <a:pt x="7" y="74"/>
                    </a:lnTo>
                    <a:lnTo>
                      <a:pt x="7" y="77"/>
                    </a:lnTo>
                    <a:lnTo>
                      <a:pt x="9" y="79"/>
                    </a:lnTo>
                    <a:lnTo>
                      <a:pt x="10" y="83"/>
                    </a:lnTo>
                    <a:lnTo>
                      <a:pt x="11" y="85"/>
                    </a:lnTo>
                    <a:lnTo>
                      <a:pt x="13" y="83"/>
                    </a:lnTo>
                    <a:lnTo>
                      <a:pt x="18" y="81"/>
                    </a:lnTo>
                    <a:lnTo>
                      <a:pt x="23" y="79"/>
                    </a:lnTo>
                    <a:lnTo>
                      <a:pt x="31" y="81"/>
                    </a:lnTo>
                    <a:lnTo>
                      <a:pt x="33" y="81"/>
                    </a:lnTo>
                    <a:lnTo>
                      <a:pt x="33" y="79"/>
                    </a:lnTo>
                    <a:lnTo>
                      <a:pt x="33" y="76"/>
                    </a:lnTo>
                    <a:lnTo>
                      <a:pt x="35" y="70"/>
                    </a:lnTo>
                    <a:lnTo>
                      <a:pt x="35" y="66"/>
                    </a:lnTo>
                    <a:lnTo>
                      <a:pt x="35" y="65"/>
                    </a:lnTo>
                    <a:lnTo>
                      <a:pt x="33" y="66"/>
                    </a:lnTo>
                    <a:lnTo>
                      <a:pt x="29" y="69"/>
                    </a:lnTo>
                    <a:lnTo>
                      <a:pt x="25" y="69"/>
                    </a:lnTo>
                    <a:lnTo>
                      <a:pt x="23" y="69"/>
                    </a:lnTo>
                    <a:lnTo>
                      <a:pt x="20" y="68"/>
                    </a:lnTo>
                    <a:lnTo>
                      <a:pt x="16" y="63"/>
                    </a:lnTo>
                    <a:lnTo>
                      <a:pt x="14" y="56"/>
                    </a:lnTo>
                    <a:lnTo>
                      <a:pt x="14" y="46"/>
                    </a:lnTo>
                    <a:lnTo>
                      <a:pt x="14" y="34"/>
                    </a:lnTo>
                    <a:lnTo>
                      <a:pt x="16" y="20"/>
                    </a:lnTo>
                    <a:lnTo>
                      <a:pt x="16" y="15"/>
                    </a:lnTo>
                    <a:lnTo>
                      <a:pt x="16" y="11"/>
                    </a:lnTo>
                    <a:lnTo>
                      <a:pt x="14" y="7"/>
                    </a:lnTo>
                    <a:lnTo>
                      <a:pt x="11" y="3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5" name="Freeform 373"/>
              <p:cNvSpPr>
                <a:spLocks/>
              </p:cNvSpPr>
              <p:nvPr userDrawn="1"/>
            </p:nvSpPr>
            <p:spPr bwMode="auto">
              <a:xfrm>
                <a:off x="256" y="290"/>
                <a:ext cx="2" cy="4"/>
              </a:xfrm>
              <a:custGeom>
                <a:avLst/>
                <a:gdLst>
                  <a:gd name="T0" fmla="*/ 0 w 5"/>
                  <a:gd name="T1" fmla="*/ 0 h 13"/>
                  <a:gd name="T2" fmla="*/ 0 w 5"/>
                  <a:gd name="T3" fmla="*/ 0 h 13"/>
                  <a:gd name="T4" fmla="*/ 0 w 5"/>
                  <a:gd name="T5" fmla="*/ 0 h 13"/>
                  <a:gd name="T6" fmla="*/ 0 w 5"/>
                  <a:gd name="T7" fmla="*/ 0 h 13"/>
                  <a:gd name="T8" fmla="*/ 0 w 5"/>
                  <a:gd name="T9" fmla="*/ 0 h 13"/>
                  <a:gd name="T10" fmla="*/ 0 w 5"/>
                  <a:gd name="T11" fmla="*/ 0 h 13"/>
                  <a:gd name="T12" fmla="*/ 0 w 5"/>
                  <a:gd name="T13" fmla="*/ 0 h 13"/>
                  <a:gd name="T14" fmla="*/ 0 w 5"/>
                  <a:gd name="T15" fmla="*/ 0 h 13"/>
                  <a:gd name="T16" fmla="*/ 0 w 5"/>
                  <a:gd name="T17" fmla="*/ 0 h 13"/>
                  <a:gd name="T18" fmla="*/ 0 w 5"/>
                  <a:gd name="T19" fmla="*/ 0 h 13"/>
                  <a:gd name="T20" fmla="*/ 0 w 5"/>
                  <a:gd name="T21" fmla="*/ 0 h 13"/>
                  <a:gd name="T22" fmla="*/ 0 w 5"/>
                  <a:gd name="T23" fmla="*/ 0 h 13"/>
                  <a:gd name="T24" fmla="*/ 0 w 5"/>
                  <a:gd name="T25" fmla="*/ 0 h 13"/>
                  <a:gd name="T26" fmla="*/ 0 w 5"/>
                  <a:gd name="T27" fmla="*/ 0 h 13"/>
                  <a:gd name="T28" fmla="*/ 0 w 5"/>
                  <a:gd name="T29" fmla="*/ 0 h 13"/>
                  <a:gd name="T30" fmla="*/ 0 w 5"/>
                  <a:gd name="T31" fmla="*/ 0 h 13"/>
                  <a:gd name="T32" fmla="*/ 0 w 5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13">
                    <a:moveTo>
                      <a:pt x="0" y="13"/>
                    </a:moveTo>
                    <a:lnTo>
                      <a:pt x="1" y="12"/>
                    </a:lnTo>
                    <a:lnTo>
                      <a:pt x="3" y="10"/>
                    </a:lnTo>
                    <a:lnTo>
                      <a:pt x="4" y="8"/>
                    </a:lnTo>
                    <a:lnTo>
                      <a:pt x="5" y="5"/>
                    </a:lnTo>
                    <a:lnTo>
                      <a:pt x="4" y="3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6" name="Freeform 374"/>
              <p:cNvSpPr>
                <a:spLocks/>
              </p:cNvSpPr>
              <p:nvPr userDrawn="1"/>
            </p:nvSpPr>
            <p:spPr bwMode="auto">
              <a:xfrm>
                <a:off x="251" y="316"/>
                <a:ext cx="6" cy="3"/>
              </a:xfrm>
              <a:custGeom>
                <a:avLst/>
                <a:gdLst>
                  <a:gd name="T0" fmla="*/ 0 w 19"/>
                  <a:gd name="T1" fmla="*/ 0 h 9"/>
                  <a:gd name="T2" fmla="*/ 0 w 19"/>
                  <a:gd name="T3" fmla="*/ 0 h 9"/>
                  <a:gd name="T4" fmla="*/ 0 w 19"/>
                  <a:gd name="T5" fmla="*/ 0 h 9"/>
                  <a:gd name="T6" fmla="*/ 0 w 19"/>
                  <a:gd name="T7" fmla="*/ 0 h 9"/>
                  <a:gd name="T8" fmla="*/ 0 w 19"/>
                  <a:gd name="T9" fmla="*/ 0 h 9"/>
                  <a:gd name="T10" fmla="*/ 0 w 19"/>
                  <a:gd name="T11" fmla="*/ 0 h 9"/>
                  <a:gd name="T12" fmla="*/ 0 w 19"/>
                  <a:gd name="T13" fmla="*/ 0 h 9"/>
                  <a:gd name="T14" fmla="*/ 0 w 19"/>
                  <a:gd name="T15" fmla="*/ 0 h 9"/>
                  <a:gd name="T16" fmla="*/ 0 w 19"/>
                  <a:gd name="T17" fmla="*/ 0 h 9"/>
                  <a:gd name="T18" fmla="*/ 0 w 19"/>
                  <a:gd name="T19" fmla="*/ 0 h 9"/>
                  <a:gd name="T20" fmla="*/ 0 w 19"/>
                  <a:gd name="T21" fmla="*/ 0 h 9"/>
                  <a:gd name="T22" fmla="*/ 0 w 19"/>
                  <a:gd name="T23" fmla="*/ 0 h 9"/>
                  <a:gd name="T24" fmla="*/ 0 w 19"/>
                  <a:gd name="T25" fmla="*/ 0 h 9"/>
                  <a:gd name="T26" fmla="*/ 0 w 19"/>
                  <a:gd name="T27" fmla="*/ 0 h 9"/>
                  <a:gd name="T28" fmla="*/ 0 w 19"/>
                  <a:gd name="T29" fmla="*/ 0 h 9"/>
                  <a:gd name="T30" fmla="*/ 0 w 19"/>
                  <a:gd name="T31" fmla="*/ 0 h 9"/>
                  <a:gd name="T32" fmla="*/ 0 w 19"/>
                  <a:gd name="T33" fmla="*/ 0 h 9"/>
                  <a:gd name="T34" fmla="*/ 0 w 19"/>
                  <a:gd name="T35" fmla="*/ 0 h 9"/>
                  <a:gd name="T36" fmla="*/ 0 w 19"/>
                  <a:gd name="T37" fmla="*/ 0 h 9"/>
                  <a:gd name="T38" fmla="*/ 0 w 19"/>
                  <a:gd name="T39" fmla="*/ 0 h 9"/>
                  <a:gd name="T40" fmla="*/ 0 w 19"/>
                  <a:gd name="T41" fmla="*/ 0 h 9"/>
                  <a:gd name="T42" fmla="*/ 0 w 19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9">
                    <a:moveTo>
                      <a:pt x="0" y="3"/>
                    </a:moveTo>
                    <a:lnTo>
                      <a:pt x="0" y="3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7" y="8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9" y="7"/>
                    </a:lnTo>
                    <a:lnTo>
                      <a:pt x="16" y="4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7" name="Freeform 375"/>
              <p:cNvSpPr>
                <a:spLocks/>
              </p:cNvSpPr>
              <p:nvPr userDrawn="1"/>
            </p:nvSpPr>
            <p:spPr bwMode="auto">
              <a:xfrm>
                <a:off x="251" y="316"/>
                <a:ext cx="6" cy="3"/>
              </a:xfrm>
              <a:custGeom>
                <a:avLst/>
                <a:gdLst>
                  <a:gd name="T0" fmla="*/ 0 w 19"/>
                  <a:gd name="T1" fmla="*/ 0 h 9"/>
                  <a:gd name="T2" fmla="*/ 0 w 19"/>
                  <a:gd name="T3" fmla="*/ 0 h 9"/>
                  <a:gd name="T4" fmla="*/ 0 w 19"/>
                  <a:gd name="T5" fmla="*/ 0 h 9"/>
                  <a:gd name="T6" fmla="*/ 0 w 19"/>
                  <a:gd name="T7" fmla="*/ 0 h 9"/>
                  <a:gd name="T8" fmla="*/ 0 w 19"/>
                  <a:gd name="T9" fmla="*/ 0 h 9"/>
                  <a:gd name="T10" fmla="*/ 0 w 19"/>
                  <a:gd name="T11" fmla="*/ 0 h 9"/>
                  <a:gd name="T12" fmla="*/ 0 w 19"/>
                  <a:gd name="T13" fmla="*/ 0 h 9"/>
                  <a:gd name="T14" fmla="*/ 0 w 19"/>
                  <a:gd name="T15" fmla="*/ 0 h 9"/>
                  <a:gd name="T16" fmla="*/ 0 w 19"/>
                  <a:gd name="T17" fmla="*/ 0 h 9"/>
                  <a:gd name="T18" fmla="*/ 0 w 19"/>
                  <a:gd name="T19" fmla="*/ 0 h 9"/>
                  <a:gd name="T20" fmla="*/ 0 w 19"/>
                  <a:gd name="T21" fmla="*/ 0 h 9"/>
                  <a:gd name="T22" fmla="*/ 0 w 19"/>
                  <a:gd name="T23" fmla="*/ 0 h 9"/>
                  <a:gd name="T24" fmla="*/ 0 w 19"/>
                  <a:gd name="T25" fmla="*/ 0 h 9"/>
                  <a:gd name="T26" fmla="*/ 0 w 19"/>
                  <a:gd name="T27" fmla="*/ 0 h 9"/>
                  <a:gd name="T28" fmla="*/ 0 w 19"/>
                  <a:gd name="T29" fmla="*/ 0 h 9"/>
                  <a:gd name="T30" fmla="*/ 0 w 19"/>
                  <a:gd name="T31" fmla="*/ 0 h 9"/>
                  <a:gd name="T32" fmla="*/ 0 w 19"/>
                  <a:gd name="T33" fmla="*/ 0 h 9"/>
                  <a:gd name="T34" fmla="*/ 0 w 19"/>
                  <a:gd name="T35" fmla="*/ 0 h 9"/>
                  <a:gd name="T36" fmla="*/ 0 w 19"/>
                  <a:gd name="T37" fmla="*/ 0 h 9"/>
                  <a:gd name="T38" fmla="*/ 0 w 19"/>
                  <a:gd name="T39" fmla="*/ 0 h 9"/>
                  <a:gd name="T40" fmla="*/ 0 w 19"/>
                  <a:gd name="T41" fmla="*/ 0 h 9"/>
                  <a:gd name="T42" fmla="*/ 0 w 19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9">
                    <a:moveTo>
                      <a:pt x="0" y="3"/>
                    </a:moveTo>
                    <a:lnTo>
                      <a:pt x="0" y="3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7" y="8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9" y="7"/>
                    </a:lnTo>
                    <a:lnTo>
                      <a:pt x="16" y="4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8" name="Freeform 376"/>
              <p:cNvSpPr>
                <a:spLocks/>
              </p:cNvSpPr>
              <p:nvPr userDrawn="1"/>
            </p:nvSpPr>
            <p:spPr bwMode="auto">
              <a:xfrm>
                <a:off x="259" y="330"/>
                <a:ext cx="5" cy="4"/>
              </a:xfrm>
              <a:custGeom>
                <a:avLst/>
                <a:gdLst>
                  <a:gd name="T0" fmla="*/ 0 w 17"/>
                  <a:gd name="T1" fmla="*/ 0 h 12"/>
                  <a:gd name="T2" fmla="*/ 0 w 17"/>
                  <a:gd name="T3" fmla="*/ 0 h 12"/>
                  <a:gd name="T4" fmla="*/ 0 w 17"/>
                  <a:gd name="T5" fmla="*/ 0 h 12"/>
                  <a:gd name="T6" fmla="*/ 0 w 17"/>
                  <a:gd name="T7" fmla="*/ 0 h 12"/>
                  <a:gd name="T8" fmla="*/ 0 w 17"/>
                  <a:gd name="T9" fmla="*/ 0 h 12"/>
                  <a:gd name="T10" fmla="*/ 0 w 17"/>
                  <a:gd name="T11" fmla="*/ 0 h 12"/>
                  <a:gd name="T12" fmla="*/ 0 w 17"/>
                  <a:gd name="T13" fmla="*/ 0 h 12"/>
                  <a:gd name="T14" fmla="*/ 0 w 17"/>
                  <a:gd name="T15" fmla="*/ 0 h 12"/>
                  <a:gd name="T16" fmla="*/ 0 w 17"/>
                  <a:gd name="T17" fmla="*/ 0 h 12"/>
                  <a:gd name="T18" fmla="*/ 0 w 17"/>
                  <a:gd name="T19" fmla="*/ 0 h 12"/>
                  <a:gd name="T20" fmla="*/ 0 w 17"/>
                  <a:gd name="T21" fmla="*/ 0 h 12"/>
                  <a:gd name="T22" fmla="*/ 0 w 17"/>
                  <a:gd name="T23" fmla="*/ 0 h 12"/>
                  <a:gd name="T24" fmla="*/ 0 w 17"/>
                  <a:gd name="T25" fmla="*/ 0 h 12"/>
                  <a:gd name="T26" fmla="*/ 0 w 17"/>
                  <a:gd name="T27" fmla="*/ 0 h 12"/>
                  <a:gd name="T28" fmla="*/ 0 w 17"/>
                  <a:gd name="T29" fmla="*/ 0 h 12"/>
                  <a:gd name="T30" fmla="*/ 0 w 17"/>
                  <a:gd name="T31" fmla="*/ 0 h 12"/>
                  <a:gd name="T32" fmla="*/ 0 w 17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" h="12">
                    <a:moveTo>
                      <a:pt x="0" y="12"/>
                    </a:moveTo>
                    <a:lnTo>
                      <a:pt x="0" y="12"/>
                    </a:lnTo>
                    <a:lnTo>
                      <a:pt x="8" y="10"/>
                    </a:lnTo>
                    <a:lnTo>
                      <a:pt x="13" y="6"/>
                    </a:lnTo>
                    <a:lnTo>
                      <a:pt x="15" y="4"/>
                    </a:lnTo>
                    <a:lnTo>
                      <a:pt x="17" y="3"/>
                    </a:lnTo>
                    <a:lnTo>
                      <a:pt x="15" y="2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9" name="Freeform 377"/>
              <p:cNvSpPr>
                <a:spLocks/>
              </p:cNvSpPr>
              <p:nvPr userDrawn="1"/>
            </p:nvSpPr>
            <p:spPr bwMode="auto">
              <a:xfrm>
                <a:off x="281" y="316"/>
                <a:ext cx="6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w 16"/>
                  <a:gd name="T11" fmla="*/ 0 h 9"/>
                  <a:gd name="T12" fmla="*/ 0 w 16"/>
                  <a:gd name="T13" fmla="*/ 0 h 9"/>
                  <a:gd name="T14" fmla="*/ 0 w 16"/>
                  <a:gd name="T15" fmla="*/ 0 h 9"/>
                  <a:gd name="T16" fmla="*/ 0 w 16"/>
                  <a:gd name="T17" fmla="*/ 0 h 9"/>
                  <a:gd name="T18" fmla="*/ 0 w 16"/>
                  <a:gd name="T19" fmla="*/ 0 h 9"/>
                  <a:gd name="T20" fmla="*/ 0 w 16"/>
                  <a:gd name="T21" fmla="*/ 0 h 9"/>
                  <a:gd name="T22" fmla="*/ 0 w 16"/>
                  <a:gd name="T23" fmla="*/ 0 h 9"/>
                  <a:gd name="T24" fmla="*/ 0 w 16"/>
                  <a:gd name="T25" fmla="*/ 0 h 9"/>
                  <a:gd name="T26" fmla="*/ 0 w 16"/>
                  <a:gd name="T27" fmla="*/ 0 h 9"/>
                  <a:gd name="T28" fmla="*/ 0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w 16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" h="9">
                    <a:moveTo>
                      <a:pt x="0" y="9"/>
                    </a:moveTo>
                    <a:lnTo>
                      <a:pt x="0" y="9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3" y="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3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0" name="Freeform 378"/>
              <p:cNvSpPr>
                <a:spLocks/>
              </p:cNvSpPr>
              <p:nvPr userDrawn="1"/>
            </p:nvSpPr>
            <p:spPr bwMode="auto">
              <a:xfrm>
                <a:off x="281" y="316"/>
                <a:ext cx="6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w 16"/>
                  <a:gd name="T11" fmla="*/ 0 h 9"/>
                  <a:gd name="T12" fmla="*/ 0 w 16"/>
                  <a:gd name="T13" fmla="*/ 0 h 9"/>
                  <a:gd name="T14" fmla="*/ 0 w 16"/>
                  <a:gd name="T15" fmla="*/ 0 h 9"/>
                  <a:gd name="T16" fmla="*/ 0 w 16"/>
                  <a:gd name="T17" fmla="*/ 0 h 9"/>
                  <a:gd name="T18" fmla="*/ 0 w 16"/>
                  <a:gd name="T19" fmla="*/ 0 h 9"/>
                  <a:gd name="T20" fmla="*/ 0 w 16"/>
                  <a:gd name="T21" fmla="*/ 0 h 9"/>
                  <a:gd name="T22" fmla="*/ 0 w 16"/>
                  <a:gd name="T23" fmla="*/ 0 h 9"/>
                  <a:gd name="T24" fmla="*/ 0 w 16"/>
                  <a:gd name="T25" fmla="*/ 0 h 9"/>
                  <a:gd name="T26" fmla="*/ 0 w 16"/>
                  <a:gd name="T27" fmla="*/ 0 h 9"/>
                  <a:gd name="T28" fmla="*/ 0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w 16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" h="9">
                    <a:moveTo>
                      <a:pt x="0" y="9"/>
                    </a:moveTo>
                    <a:lnTo>
                      <a:pt x="0" y="9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3" y="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3" y="5"/>
                    </a:lnTo>
                    <a:lnTo>
                      <a:pt x="0" y="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1" name="Freeform 379"/>
              <p:cNvSpPr>
                <a:spLocks/>
              </p:cNvSpPr>
              <p:nvPr userDrawn="1"/>
            </p:nvSpPr>
            <p:spPr bwMode="auto">
              <a:xfrm>
                <a:off x="165" y="179"/>
                <a:ext cx="4" cy="5"/>
              </a:xfrm>
              <a:custGeom>
                <a:avLst/>
                <a:gdLst>
                  <a:gd name="T0" fmla="*/ 0 w 12"/>
                  <a:gd name="T1" fmla="*/ 0 h 17"/>
                  <a:gd name="T2" fmla="*/ 0 w 12"/>
                  <a:gd name="T3" fmla="*/ 0 h 17"/>
                  <a:gd name="T4" fmla="*/ 0 w 12"/>
                  <a:gd name="T5" fmla="*/ 0 h 17"/>
                  <a:gd name="T6" fmla="*/ 0 w 12"/>
                  <a:gd name="T7" fmla="*/ 0 h 17"/>
                  <a:gd name="T8" fmla="*/ 0 w 12"/>
                  <a:gd name="T9" fmla="*/ 0 h 17"/>
                  <a:gd name="T10" fmla="*/ 0 w 12"/>
                  <a:gd name="T11" fmla="*/ 0 h 17"/>
                  <a:gd name="T12" fmla="*/ 0 w 12"/>
                  <a:gd name="T13" fmla="*/ 0 h 17"/>
                  <a:gd name="T14" fmla="*/ 0 w 12"/>
                  <a:gd name="T15" fmla="*/ 0 h 17"/>
                  <a:gd name="T16" fmla="*/ 0 w 12"/>
                  <a:gd name="T17" fmla="*/ 0 h 17"/>
                  <a:gd name="T18" fmla="*/ 0 w 12"/>
                  <a:gd name="T19" fmla="*/ 0 h 17"/>
                  <a:gd name="T20" fmla="*/ 0 w 12"/>
                  <a:gd name="T21" fmla="*/ 0 h 17"/>
                  <a:gd name="T22" fmla="*/ 0 w 12"/>
                  <a:gd name="T23" fmla="*/ 0 h 17"/>
                  <a:gd name="T24" fmla="*/ 0 w 12"/>
                  <a:gd name="T25" fmla="*/ 0 h 17"/>
                  <a:gd name="T26" fmla="*/ 0 w 12"/>
                  <a:gd name="T27" fmla="*/ 0 h 17"/>
                  <a:gd name="T28" fmla="*/ 0 w 12"/>
                  <a:gd name="T29" fmla="*/ 0 h 17"/>
                  <a:gd name="T30" fmla="*/ 0 w 12"/>
                  <a:gd name="T31" fmla="*/ 0 h 17"/>
                  <a:gd name="T32" fmla="*/ 0 w 12"/>
                  <a:gd name="T33" fmla="*/ 0 h 17"/>
                  <a:gd name="T34" fmla="*/ 0 w 12"/>
                  <a:gd name="T35" fmla="*/ 0 h 17"/>
                  <a:gd name="T36" fmla="*/ 0 w 12"/>
                  <a:gd name="T37" fmla="*/ 0 h 17"/>
                  <a:gd name="T38" fmla="*/ 0 w 12"/>
                  <a:gd name="T39" fmla="*/ 0 h 17"/>
                  <a:gd name="T40" fmla="*/ 0 w 12"/>
                  <a:gd name="T41" fmla="*/ 0 h 17"/>
                  <a:gd name="T42" fmla="*/ 0 w 12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" h="17">
                    <a:moveTo>
                      <a:pt x="2" y="12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3" y="5"/>
                    </a:lnTo>
                    <a:lnTo>
                      <a:pt x="10" y="3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1" y="7"/>
                    </a:lnTo>
                    <a:lnTo>
                      <a:pt x="7" y="12"/>
                    </a:lnTo>
                    <a:lnTo>
                      <a:pt x="6" y="16"/>
                    </a:lnTo>
                    <a:lnTo>
                      <a:pt x="4" y="17"/>
                    </a:lnTo>
                    <a:lnTo>
                      <a:pt x="3" y="16"/>
                    </a:lnTo>
                    <a:lnTo>
                      <a:pt x="2" y="14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2" name="Freeform 380"/>
              <p:cNvSpPr>
                <a:spLocks/>
              </p:cNvSpPr>
              <p:nvPr userDrawn="1"/>
            </p:nvSpPr>
            <p:spPr bwMode="auto">
              <a:xfrm>
                <a:off x="159" y="179"/>
                <a:ext cx="4" cy="5"/>
              </a:xfrm>
              <a:custGeom>
                <a:avLst/>
                <a:gdLst>
                  <a:gd name="T0" fmla="*/ 0 w 11"/>
                  <a:gd name="T1" fmla="*/ 0 h 16"/>
                  <a:gd name="T2" fmla="*/ 0 w 11"/>
                  <a:gd name="T3" fmla="*/ 0 h 16"/>
                  <a:gd name="T4" fmla="*/ 0 w 11"/>
                  <a:gd name="T5" fmla="*/ 0 h 16"/>
                  <a:gd name="T6" fmla="*/ 0 w 11"/>
                  <a:gd name="T7" fmla="*/ 0 h 16"/>
                  <a:gd name="T8" fmla="*/ 0 w 11"/>
                  <a:gd name="T9" fmla="*/ 0 h 16"/>
                  <a:gd name="T10" fmla="*/ 0 w 11"/>
                  <a:gd name="T11" fmla="*/ 0 h 16"/>
                  <a:gd name="T12" fmla="*/ 0 w 11"/>
                  <a:gd name="T13" fmla="*/ 0 h 16"/>
                  <a:gd name="T14" fmla="*/ 0 w 11"/>
                  <a:gd name="T15" fmla="*/ 0 h 16"/>
                  <a:gd name="T16" fmla="*/ 0 w 11"/>
                  <a:gd name="T17" fmla="*/ 0 h 16"/>
                  <a:gd name="T18" fmla="*/ 0 w 11"/>
                  <a:gd name="T19" fmla="*/ 0 h 16"/>
                  <a:gd name="T20" fmla="*/ 0 w 11"/>
                  <a:gd name="T21" fmla="*/ 0 h 16"/>
                  <a:gd name="T22" fmla="*/ 0 w 11"/>
                  <a:gd name="T23" fmla="*/ 0 h 16"/>
                  <a:gd name="T24" fmla="*/ 0 w 11"/>
                  <a:gd name="T25" fmla="*/ 0 h 16"/>
                  <a:gd name="T26" fmla="*/ 0 w 11"/>
                  <a:gd name="T27" fmla="*/ 0 h 16"/>
                  <a:gd name="T28" fmla="*/ 0 w 11"/>
                  <a:gd name="T29" fmla="*/ 0 h 16"/>
                  <a:gd name="T30" fmla="*/ 0 w 11"/>
                  <a:gd name="T31" fmla="*/ 0 h 16"/>
                  <a:gd name="T32" fmla="*/ 0 w 11"/>
                  <a:gd name="T33" fmla="*/ 0 h 16"/>
                  <a:gd name="T34" fmla="*/ 0 w 11"/>
                  <a:gd name="T35" fmla="*/ 0 h 16"/>
                  <a:gd name="T36" fmla="*/ 0 w 11"/>
                  <a:gd name="T37" fmla="*/ 0 h 16"/>
                  <a:gd name="T38" fmla="*/ 0 w 11"/>
                  <a:gd name="T39" fmla="*/ 0 h 16"/>
                  <a:gd name="T40" fmla="*/ 0 w 11"/>
                  <a:gd name="T41" fmla="*/ 0 h 16"/>
                  <a:gd name="T42" fmla="*/ 0 w 11"/>
                  <a:gd name="T43" fmla="*/ 0 h 16"/>
                  <a:gd name="T44" fmla="*/ 0 w 11"/>
                  <a:gd name="T45" fmla="*/ 0 h 16"/>
                  <a:gd name="T46" fmla="*/ 0 w 11"/>
                  <a:gd name="T47" fmla="*/ 0 h 1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" h="16">
                    <a:moveTo>
                      <a:pt x="7" y="5"/>
                    </a:moveTo>
                    <a:lnTo>
                      <a:pt x="10" y="7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11" y="13"/>
                    </a:lnTo>
                    <a:lnTo>
                      <a:pt x="11" y="14"/>
                    </a:lnTo>
                    <a:lnTo>
                      <a:pt x="10" y="16"/>
                    </a:lnTo>
                    <a:lnTo>
                      <a:pt x="7" y="16"/>
                    </a:lnTo>
                    <a:lnTo>
                      <a:pt x="6" y="14"/>
                    </a:lnTo>
                    <a:lnTo>
                      <a:pt x="2" y="10"/>
                    </a:lnTo>
                    <a:lnTo>
                      <a:pt x="1" y="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3" name="Freeform 381"/>
              <p:cNvSpPr>
                <a:spLocks/>
              </p:cNvSpPr>
              <p:nvPr userDrawn="1"/>
            </p:nvSpPr>
            <p:spPr bwMode="auto">
              <a:xfrm>
                <a:off x="161" y="186"/>
                <a:ext cx="6" cy="7"/>
              </a:xfrm>
              <a:custGeom>
                <a:avLst/>
                <a:gdLst>
                  <a:gd name="T0" fmla="*/ 0 w 19"/>
                  <a:gd name="T1" fmla="*/ 0 h 22"/>
                  <a:gd name="T2" fmla="*/ 0 w 19"/>
                  <a:gd name="T3" fmla="*/ 0 h 22"/>
                  <a:gd name="T4" fmla="*/ 0 w 19"/>
                  <a:gd name="T5" fmla="*/ 0 h 22"/>
                  <a:gd name="T6" fmla="*/ 0 w 19"/>
                  <a:gd name="T7" fmla="*/ 0 h 22"/>
                  <a:gd name="T8" fmla="*/ 0 w 19"/>
                  <a:gd name="T9" fmla="*/ 0 h 22"/>
                  <a:gd name="T10" fmla="*/ 0 w 19"/>
                  <a:gd name="T11" fmla="*/ 0 h 22"/>
                  <a:gd name="T12" fmla="*/ 0 w 19"/>
                  <a:gd name="T13" fmla="*/ 0 h 22"/>
                  <a:gd name="T14" fmla="*/ 0 w 19"/>
                  <a:gd name="T15" fmla="*/ 0 h 22"/>
                  <a:gd name="T16" fmla="*/ 0 w 19"/>
                  <a:gd name="T17" fmla="*/ 0 h 22"/>
                  <a:gd name="T18" fmla="*/ 0 w 19"/>
                  <a:gd name="T19" fmla="*/ 0 h 22"/>
                  <a:gd name="T20" fmla="*/ 0 w 19"/>
                  <a:gd name="T21" fmla="*/ 0 h 22"/>
                  <a:gd name="T22" fmla="*/ 0 w 19"/>
                  <a:gd name="T23" fmla="*/ 0 h 22"/>
                  <a:gd name="T24" fmla="*/ 0 w 19"/>
                  <a:gd name="T25" fmla="*/ 0 h 22"/>
                  <a:gd name="T26" fmla="*/ 0 w 19"/>
                  <a:gd name="T27" fmla="*/ 0 h 22"/>
                  <a:gd name="T28" fmla="*/ 0 w 19"/>
                  <a:gd name="T29" fmla="*/ 0 h 22"/>
                  <a:gd name="T30" fmla="*/ 0 w 19"/>
                  <a:gd name="T31" fmla="*/ 0 h 22"/>
                  <a:gd name="T32" fmla="*/ 0 w 19"/>
                  <a:gd name="T33" fmla="*/ 0 h 22"/>
                  <a:gd name="T34" fmla="*/ 0 w 19"/>
                  <a:gd name="T35" fmla="*/ 0 h 22"/>
                  <a:gd name="T36" fmla="*/ 0 w 19"/>
                  <a:gd name="T37" fmla="*/ 0 h 22"/>
                  <a:gd name="T38" fmla="*/ 0 w 19"/>
                  <a:gd name="T39" fmla="*/ 0 h 22"/>
                  <a:gd name="T40" fmla="*/ 0 w 19"/>
                  <a:gd name="T41" fmla="*/ 0 h 22"/>
                  <a:gd name="T42" fmla="*/ 0 w 19"/>
                  <a:gd name="T43" fmla="*/ 0 h 22"/>
                  <a:gd name="T44" fmla="*/ 0 w 19"/>
                  <a:gd name="T45" fmla="*/ 0 h 22"/>
                  <a:gd name="T46" fmla="*/ 0 w 19"/>
                  <a:gd name="T47" fmla="*/ 0 h 22"/>
                  <a:gd name="T48" fmla="*/ 0 w 19"/>
                  <a:gd name="T49" fmla="*/ 0 h 22"/>
                  <a:gd name="T50" fmla="*/ 0 w 19"/>
                  <a:gd name="T51" fmla="*/ 0 h 22"/>
                  <a:gd name="T52" fmla="*/ 0 w 19"/>
                  <a:gd name="T53" fmla="*/ 0 h 22"/>
                  <a:gd name="T54" fmla="*/ 0 w 19"/>
                  <a:gd name="T55" fmla="*/ 0 h 22"/>
                  <a:gd name="T56" fmla="*/ 0 w 19"/>
                  <a:gd name="T57" fmla="*/ 0 h 22"/>
                  <a:gd name="T58" fmla="*/ 0 w 19"/>
                  <a:gd name="T59" fmla="*/ 0 h 2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9" h="22">
                    <a:moveTo>
                      <a:pt x="13" y="2"/>
                    </a:moveTo>
                    <a:lnTo>
                      <a:pt x="15" y="0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19" y="4"/>
                    </a:lnTo>
                    <a:lnTo>
                      <a:pt x="18" y="8"/>
                    </a:lnTo>
                    <a:lnTo>
                      <a:pt x="14" y="17"/>
                    </a:lnTo>
                    <a:lnTo>
                      <a:pt x="13" y="21"/>
                    </a:lnTo>
                    <a:lnTo>
                      <a:pt x="11" y="22"/>
                    </a:lnTo>
                    <a:lnTo>
                      <a:pt x="10" y="22"/>
                    </a:lnTo>
                    <a:lnTo>
                      <a:pt x="9" y="22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1" y="1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4" name="Freeform 382"/>
              <p:cNvSpPr>
                <a:spLocks/>
              </p:cNvSpPr>
              <p:nvPr userDrawn="1"/>
            </p:nvSpPr>
            <p:spPr bwMode="auto">
              <a:xfrm>
                <a:off x="271" y="179"/>
                <a:ext cx="4" cy="5"/>
              </a:xfrm>
              <a:custGeom>
                <a:avLst/>
                <a:gdLst>
                  <a:gd name="T0" fmla="*/ 0 w 12"/>
                  <a:gd name="T1" fmla="*/ 0 h 17"/>
                  <a:gd name="T2" fmla="*/ 0 w 12"/>
                  <a:gd name="T3" fmla="*/ 0 h 17"/>
                  <a:gd name="T4" fmla="*/ 0 w 12"/>
                  <a:gd name="T5" fmla="*/ 0 h 17"/>
                  <a:gd name="T6" fmla="*/ 0 w 12"/>
                  <a:gd name="T7" fmla="*/ 0 h 17"/>
                  <a:gd name="T8" fmla="*/ 0 w 12"/>
                  <a:gd name="T9" fmla="*/ 0 h 17"/>
                  <a:gd name="T10" fmla="*/ 0 w 12"/>
                  <a:gd name="T11" fmla="*/ 0 h 17"/>
                  <a:gd name="T12" fmla="*/ 0 w 12"/>
                  <a:gd name="T13" fmla="*/ 0 h 17"/>
                  <a:gd name="T14" fmla="*/ 0 w 12"/>
                  <a:gd name="T15" fmla="*/ 0 h 17"/>
                  <a:gd name="T16" fmla="*/ 0 w 12"/>
                  <a:gd name="T17" fmla="*/ 0 h 17"/>
                  <a:gd name="T18" fmla="*/ 0 w 12"/>
                  <a:gd name="T19" fmla="*/ 0 h 17"/>
                  <a:gd name="T20" fmla="*/ 0 w 12"/>
                  <a:gd name="T21" fmla="*/ 0 h 17"/>
                  <a:gd name="T22" fmla="*/ 0 w 12"/>
                  <a:gd name="T23" fmla="*/ 0 h 17"/>
                  <a:gd name="T24" fmla="*/ 0 w 12"/>
                  <a:gd name="T25" fmla="*/ 0 h 17"/>
                  <a:gd name="T26" fmla="*/ 0 w 12"/>
                  <a:gd name="T27" fmla="*/ 0 h 17"/>
                  <a:gd name="T28" fmla="*/ 0 w 12"/>
                  <a:gd name="T29" fmla="*/ 0 h 17"/>
                  <a:gd name="T30" fmla="*/ 0 w 12"/>
                  <a:gd name="T31" fmla="*/ 0 h 17"/>
                  <a:gd name="T32" fmla="*/ 0 w 12"/>
                  <a:gd name="T33" fmla="*/ 0 h 17"/>
                  <a:gd name="T34" fmla="*/ 0 w 12"/>
                  <a:gd name="T35" fmla="*/ 0 h 17"/>
                  <a:gd name="T36" fmla="*/ 0 w 12"/>
                  <a:gd name="T37" fmla="*/ 0 h 17"/>
                  <a:gd name="T38" fmla="*/ 0 w 12"/>
                  <a:gd name="T39" fmla="*/ 0 h 17"/>
                  <a:gd name="T40" fmla="*/ 0 w 12"/>
                  <a:gd name="T41" fmla="*/ 0 h 17"/>
                  <a:gd name="T42" fmla="*/ 0 w 12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" h="17">
                    <a:moveTo>
                      <a:pt x="3" y="13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3" y="5"/>
                    </a:lnTo>
                    <a:lnTo>
                      <a:pt x="9" y="3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0" y="7"/>
                    </a:lnTo>
                    <a:lnTo>
                      <a:pt x="8" y="12"/>
                    </a:lnTo>
                    <a:lnTo>
                      <a:pt x="5" y="16"/>
                    </a:lnTo>
                    <a:lnTo>
                      <a:pt x="4" y="17"/>
                    </a:lnTo>
                    <a:lnTo>
                      <a:pt x="3" y="16"/>
                    </a:lnTo>
                    <a:lnTo>
                      <a:pt x="1" y="14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5" name="Freeform 383"/>
              <p:cNvSpPr>
                <a:spLocks/>
              </p:cNvSpPr>
              <p:nvPr userDrawn="1"/>
            </p:nvSpPr>
            <p:spPr bwMode="auto">
              <a:xfrm>
                <a:off x="266" y="179"/>
                <a:ext cx="3" cy="5"/>
              </a:xfrm>
              <a:custGeom>
                <a:avLst/>
                <a:gdLst>
                  <a:gd name="T0" fmla="*/ 0 w 11"/>
                  <a:gd name="T1" fmla="*/ 0 h 17"/>
                  <a:gd name="T2" fmla="*/ 0 w 11"/>
                  <a:gd name="T3" fmla="*/ 0 h 17"/>
                  <a:gd name="T4" fmla="*/ 0 w 11"/>
                  <a:gd name="T5" fmla="*/ 0 h 17"/>
                  <a:gd name="T6" fmla="*/ 0 w 11"/>
                  <a:gd name="T7" fmla="*/ 0 h 17"/>
                  <a:gd name="T8" fmla="*/ 0 w 11"/>
                  <a:gd name="T9" fmla="*/ 0 h 17"/>
                  <a:gd name="T10" fmla="*/ 0 w 11"/>
                  <a:gd name="T11" fmla="*/ 0 h 17"/>
                  <a:gd name="T12" fmla="*/ 0 w 11"/>
                  <a:gd name="T13" fmla="*/ 0 h 17"/>
                  <a:gd name="T14" fmla="*/ 0 w 11"/>
                  <a:gd name="T15" fmla="*/ 0 h 17"/>
                  <a:gd name="T16" fmla="*/ 0 w 11"/>
                  <a:gd name="T17" fmla="*/ 0 h 17"/>
                  <a:gd name="T18" fmla="*/ 0 w 11"/>
                  <a:gd name="T19" fmla="*/ 0 h 17"/>
                  <a:gd name="T20" fmla="*/ 0 w 11"/>
                  <a:gd name="T21" fmla="*/ 0 h 17"/>
                  <a:gd name="T22" fmla="*/ 0 w 11"/>
                  <a:gd name="T23" fmla="*/ 0 h 17"/>
                  <a:gd name="T24" fmla="*/ 0 w 11"/>
                  <a:gd name="T25" fmla="*/ 0 h 17"/>
                  <a:gd name="T26" fmla="*/ 0 w 11"/>
                  <a:gd name="T27" fmla="*/ 0 h 17"/>
                  <a:gd name="T28" fmla="*/ 0 w 11"/>
                  <a:gd name="T29" fmla="*/ 0 h 17"/>
                  <a:gd name="T30" fmla="*/ 0 w 11"/>
                  <a:gd name="T31" fmla="*/ 0 h 17"/>
                  <a:gd name="T32" fmla="*/ 0 w 11"/>
                  <a:gd name="T33" fmla="*/ 0 h 17"/>
                  <a:gd name="T34" fmla="*/ 0 w 11"/>
                  <a:gd name="T35" fmla="*/ 0 h 17"/>
                  <a:gd name="T36" fmla="*/ 0 w 11"/>
                  <a:gd name="T37" fmla="*/ 0 h 17"/>
                  <a:gd name="T38" fmla="*/ 0 w 11"/>
                  <a:gd name="T39" fmla="*/ 0 h 17"/>
                  <a:gd name="T40" fmla="*/ 0 w 11"/>
                  <a:gd name="T41" fmla="*/ 0 h 17"/>
                  <a:gd name="T42" fmla="*/ 0 w 11"/>
                  <a:gd name="T43" fmla="*/ 0 h 17"/>
                  <a:gd name="T44" fmla="*/ 0 w 11"/>
                  <a:gd name="T45" fmla="*/ 0 h 17"/>
                  <a:gd name="T46" fmla="*/ 0 w 11"/>
                  <a:gd name="T47" fmla="*/ 0 h 1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" h="17">
                    <a:moveTo>
                      <a:pt x="6" y="5"/>
                    </a:moveTo>
                    <a:lnTo>
                      <a:pt x="10" y="7"/>
                    </a:lnTo>
                    <a:lnTo>
                      <a:pt x="11" y="9"/>
                    </a:lnTo>
                    <a:lnTo>
                      <a:pt x="10" y="13"/>
                    </a:lnTo>
                    <a:lnTo>
                      <a:pt x="9" y="16"/>
                    </a:lnTo>
                    <a:lnTo>
                      <a:pt x="9" y="17"/>
                    </a:lnTo>
                    <a:lnTo>
                      <a:pt x="5" y="14"/>
                    </a:lnTo>
                    <a:lnTo>
                      <a:pt x="2" y="10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6" name="Freeform 384"/>
              <p:cNvSpPr>
                <a:spLocks/>
              </p:cNvSpPr>
              <p:nvPr userDrawn="1"/>
            </p:nvSpPr>
            <p:spPr bwMode="auto">
              <a:xfrm>
                <a:off x="267" y="186"/>
                <a:ext cx="7" cy="7"/>
              </a:xfrm>
              <a:custGeom>
                <a:avLst/>
                <a:gdLst>
                  <a:gd name="T0" fmla="*/ 0 w 21"/>
                  <a:gd name="T1" fmla="*/ 0 h 22"/>
                  <a:gd name="T2" fmla="*/ 0 w 21"/>
                  <a:gd name="T3" fmla="*/ 0 h 22"/>
                  <a:gd name="T4" fmla="*/ 0 w 21"/>
                  <a:gd name="T5" fmla="*/ 0 h 22"/>
                  <a:gd name="T6" fmla="*/ 0 w 21"/>
                  <a:gd name="T7" fmla="*/ 0 h 22"/>
                  <a:gd name="T8" fmla="*/ 0 w 21"/>
                  <a:gd name="T9" fmla="*/ 0 h 22"/>
                  <a:gd name="T10" fmla="*/ 0 w 21"/>
                  <a:gd name="T11" fmla="*/ 0 h 22"/>
                  <a:gd name="T12" fmla="*/ 0 w 21"/>
                  <a:gd name="T13" fmla="*/ 0 h 22"/>
                  <a:gd name="T14" fmla="*/ 0 w 21"/>
                  <a:gd name="T15" fmla="*/ 0 h 22"/>
                  <a:gd name="T16" fmla="*/ 0 w 21"/>
                  <a:gd name="T17" fmla="*/ 0 h 22"/>
                  <a:gd name="T18" fmla="*/ 0 w 21"/>
                  <a:gd name="T19" fmla="*/ 0 h 22"/>
                  <a:gd name="T20" fmla="*/ 0 w 21"/>
                  <a:gd name="T21" fmla="*/ 0 h 22"/>
                  <a:gd name="T22" fmla="*/ 0 w 21"/>
                  <a:gd name="T23" fmla="*/ 0 h 22"/>
                  <a:gd name="T24" fmla="*/ 0 w 21"/>
                  <a:gd name="T25" fmla="*/ 0 h 22"/>
                  <a:gd name="T26" fmla="*/ 0 w 21"/>
                  <a:gd name="T27" fmla="*/ 0 h 22"/>
                  <a:gd name="T28" fmla="*/ 0 w 21"/>
                  <a:gd name="T29" fmla="*/ 0 h 22"/>
                  <a:gd name="T30" fmla="*/ 0 w 21"/>
                  <a:gd name="T31" fmla="*/ 0 h 22"/>
                  <a:gd name="T32" fmla="*/ 0 w 21"/>
                  <a:gd name="T33" fmla="*/ 0 h 22"/>
                  <a:gd name="T34" fmla="*/ 0 w 21"/>
                  <a:gd name="T35" fmla="*/ 0 h 22"/>
                  <a:gd name="T36" fmla="*/ 0 w 21"/>
                  <a:gd name="T37" fmla="*/ 0 h 22"/>
                  <a:gd name="T38" fmla="*/ 0 w 21"/>
                  <a:gd name="T39" fmla="*/ 0 h 22"/>
                  <a:gd name="T40" fmla="*/ 0 w 21"/>
                  <a:gd name="T41" fmla="*/ 0 h 22"/>
                  <a:gd name="T42" fmla="*/ 0 w 21"/>
                  <a:gd name="T43" fmla="*/ 0 h 22"/>
                  <a:gd name="T44" fmla="*/ 0 w 21"/>
                  <a:gd name="T45" fmla="*/ 0 h 22"/>
                  <a:gd name="T46" fmla="*/ 0 w 21"/>
                  <a:gd name="T47" fmla="*/ 0 h 22"/>
                  <a:gd name="T48" fmla="*/ 0 w 21"/>
                  <a:gd name="T49" fmla="*/ 0 h 22"/>
                  <a:gd name="T50" fmla="*/ 0 w 21"/>
                  <a:gd name="T51" fmla="*/ 0 h 22"/>
                  <a:gd name="T52" fmla="*/ 0 w 21"/>
                  <a:gd name="T53" fmla="*/ 0 h 22"/>
                  <a:gd name="T54" fmla="*/ 0 w 21"/>
                  <a:gd name="T55" fmla="*/ 0 h 22"/>
                  <a:gd name="T56" fmla="*/ 0 w 21"/>
                  <a:gd name="T57" fmla="*/ 0 h 22"/>
                  <a:gd name="T58" fmla="*/ 0 w 21"/>
                  <a:gd name="T59" fmla="*/ 0 h 22"/>
                  <a:gd name="T60" fmla="*/ 0 w 21"/>
                  <a:gd name="T61" fmla="*/ 0 h 2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1" h="22">
                    <a:moveTo>
                      <a:pt x="13" y="2"/>
                    </a:moveTo>
                    <a:lnTo>
                      <a:pt x="16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1" y="4"/>
                    </a:lnTo>
                    <a:lnTo>
                      <a:pt x="20" y="6"/>
                    </a:lnTo>
                    <a:lnTo>
                      <a:pt x="19" y="9"/>
                    </a:lnTo>
                    <a:lnTo>
                      <a:pt x="16" y="17"/>
                    </a:lnTo>
                    <a:lnTo>
                      <a:pt x="15" y="21"/>
                    </a:lnTo>
                    <a:lnTo>
                      <a:pt x="11" y="22"/>
                    </a:lnTo>
                    <a:lnTo>
                      <a:pt x="9" y="22"/>
                    </a:lnTo>
                    <a:lnTo>
                      <a:pt x="8" y="21"/>
                    </a:lnTo>
                    <a:lnTo>
                      <a:pt x="4" y="15"/>
                    </a:lnTo>
                    <a:lnTo>
                      <a:pt x="3" y="1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7" name="Freeform 385"/>
              <p:cNvSpPr>
                <a:spLocks/>
              </p:cNvSpPr>
              <p:nvPr userDrawn="1"/>
            </p:nvSpPr>
            <p:spPr bwMode="auto">
              <a:xfrm>
                <a:off x="160" y="285"/>
                <a:ext cx="4" cy="5"/>
              </a:xfrm>
              <a:custGeom>
                <a:avLst/>
                <a:gdLst>
                  <a:gd name="T0" fmla="*/ 0 w 11"/>
                  <a:gd name="T1" fmla="*/ 0 h 13"/>
                  <a:gd name="T2" fmla="*/ 0 w 11"/>
                  <a:gd name="T3" fmla="*/ 0 h 13"/>
                  <a:gd name="T4" fmla="*/ 0 w 11"/>
                  <a:gd name="T5" fmla="*/ 0 h 13"/>
                  <a:gd name="T6" fmla="*/ 0 w 11"/>
                  <a:gd name="T7" fmla="*/ 0 h 13"/>
                  <a:gd name="T8" fmla="*/ 0 w 11"/>
                  <a:gd name="T9" fmla="*/ 0 h 13"/>
                  <a:gd name="T10" fmla="*/ 0 w 11"/>
                  <a:gd name="T11" fmla="*/ 0 h 13"/>
                  <a:gd name="T12" fmla="*/ 0 w 11"/>
                  <a:gd name="T13" fmla="*/ 0 h 13"/>
                  <a:gd name="T14" fmla="*/ 0 w 11"/>
                  <a:gd name="T15" fmla="*/ 0 h 13"/>
                  <a:gd name="T16" fmla="*/ 0 w 11"/>
                  <a:gd name="T17" fmla="*/ 0 h 13"/>
                  <a:gd name="T18" fmla="*/ 0 w 11"/>
                  <a:gd name="T19" fmla="*/ 0 h 13"/>
                  <a:gd name="T20" fmla="*/ 0 w 11"/>
                  <a:gd name="T21" fmla="*/ 0 h 13"/>
                  <a:gd name="T22" fmla="*/ 0 w 11"/>
                  <a:gd name="T23" fmla="*/ 0 h 13"/>
                  <a:gd name="T24" fmla="*/ 0 w 11"/>
                  <a:gd name="T25" fmla="*/ 0 h 13"/>
                  <a:gd name="T26" fmla="*/ 0 w 11"/>
                  <a:gd name="T27" fmla="*/ 0 h 13"/>
                  <a:gd name="T28" fmla="*/ 0 w 11"/>
                  <a:gd name="T29" fmla="*/ 0 h 13"/>
                  <a:gd name="T30" fmla="*/ 0 w 11"/>
                  <a:gd name="T31" fmla="*/ 0 h 13"/>
                  <a:gd name="T32" fmla="*/ 0 w 11"/>
                  <a:gd name="T33" fmla="*/ 0 h 13"/>
                  <a:gd name="T34" fmla="*/ 0 w 11"/>
                  <a:gd name="T35" fmla="*/ 0 h 13"/>
                  <a:gd name="T36" fmla="*/ 0 w 11"/>
                  <a:gd name="T37" fmla="*/ 0 h 13"/>
                  <a:gd name="T38" fmla="*/ 0 w 11"/>
                  <a:gd name="T39" fmla="*/ 0 h 1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" h="13">
                    <a:moveTo>
                      <a:pt x="1" y="4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9" y="4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11" y="12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8" name="Freeform 386"/>
              <p:cNvSpPr>
                <a:spLocks/>
              </p:cNvSpPr>
              <p:nvPr userDrawn="1"/>
            </p:nvSpPr>
            <p:spPr bwMode="auto">
              <a:xfrm>
                <a:off x="166" y="285"/>
                <a:ext cx="3" cy="5"/>
              </a:xfrm>
              <a:custGeom>
                <a:avLst/>
                <a:gdLst>
                  <a:gd name="T0" fmla="*/ 0 w 10"/>
                  <a:gd name="T1" fmla="*/ 0 h 13"/>
                  <a:gd name="T2" fmla="*/ 0 w 10"/>
                  <a:gd name="T3" fmla="*/ 0 h 13"/>
                  <a:gd name="T4" fmla="*/ 0 w 10"/>
                  <a:gd name="T5" fmla="*/ 0 h 13"/>
                  <a:gd name="T6" fmla="*/ 0 w 10"/>
                  <a:gd name="T7" fmla="*/ 0 h 13"/>
                  <a:gd name="T8" fmla="*/ 0 w 10"/>
                  <a:gd name="T9" fmla="*/ 0 h 13"/>
                  <a:gd name="T10" fmla="*/ 0 w 10"/>
                  <a:gd name="T11" fmla="*/ 0 h 13"/>
                  <a:gd name="T12" fmla="*/ 0 w 10"/>
                  <a:gd name="T13" fmla="*/ 0 h 13"/>
                  <a:gd name="T14" fmla="*/ 0 w 10"/>
                  <a:gd name="T15" fmla="*/ 0 h 13"/>
                  <a:gd name="T16" fmla="*/ 0 w 10"/>
                  <a:gd name="T17" fmla="*/ 0 h 13"/>
                  <a:gd name="T18" fmla="*/ 0 w 10"/>
                  <a:gd name="T19" fmla="*/ 0 h 13"/>
                  <a:gd name="T20" fmla="*/ 0 w 10"/>
                  <a:gd name="T21" fmla="*/ 0 h 13"/>
                  <a:gd name="T22" fmla="*/ 0 w 10"/>
                  <a:gd name="T23" fmla="*/ 0 h 13"/>
                  <a:gd name="T24" fmla="*/ 0 w 10"/>
                  <a:gd name="T25" fmla="*/ 0 h 13"/>
                  <a:gd name="T26" fmla="*/ 0 w 10"/>
                  <a:gd name="T27" fmla="*/ 0 h 13"/>
                  <a:gd name="T28" fmla="*/ 0 w 10"/>
                  <a:gd name="T29" fmla="*/ 0 h 13"/>
                  <a:gd name="T30" fmla="*/ 0 w 10"/>
                  <a:gd name="T31" fmla="*/ 0 h 13"/>
                  <a:gd name="T32" fmla="*/ 0 w 10"/>
                  <a:gd name="T33" fmla="*/ 0 h 13"/>
                  <a:gd name="T34" fmla="*/ 0 w 10"/>
                  <a:gd name="T35" fmla="*/ 0 h 13"/>
                  <a:gd name="T36" fmla="*/ 0 w 10"/>
                  <a:gd name="T37" fmla="*/ 0 h 13"/>
                  <a:gd name="T38" fmla="*/ 0 w 10"/>
                  <a:gd name="T39" fmla="*/ 0 h 13"/>
                  <a:gd name="T40" fmla="*/ 0 w 10"/>
                  <a:gd name="T41" fmla="*/ 0 h 13"/>
                  <a:gd name="T42" fmla="*/ 0 w 10"/>
                  <a:gd name="T43" fmla="*/ 0 h 1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" h="13">
                    <a:moveTo>
                      <a:pt x="5" y="8"/>
                    </a:moveTo>
                    <a:lnTo>
                      <a:pt x="3" y="12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9" y="4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9" name="Freeform 387"/>
              <p:cNvSpPr>
                <a:spLocks/>
              </p:cNvSpPr>
              <p:nvPr userDrawn="1"/>
            </p:nvSpPr>
            <p:spPr bwMode="auto">
              <a:xfrm>
                <a:off x="161" y="291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0 h 18"/>
                  <a:gd name="T4" fmla="*/ 0 w 20"/>
                  <a:gd name="T5" fmla="*/ 0 h 18"/>
                  <a:gd name="T6" fmla="*/ 0 w 20"/>
                  <a:gd name="T7" fmla="*/ 0 h 18"/>
                  <a:gd name="T8" fmla="*/ 0 w 20"/>
                  <a:gd name="T9" fmla="*/ 0 h 18"/>
                  <a:gd name="T10" fmla="*/ 0 w 20"/>
                  <a:gd name="T11" fmla="*/ 0 h 18"/>
                  <a:gd name="T12" fmla="*/ 0 w 20"/>
                  <a:gd name="T13" fmla="*/ 0 h 18"/>
                  <a:gd name="T14" fmla="*/ 0 w 20"/>
                  <a:gd name="T15" fmla="*/ 0 h 18"/>
                  <a:gd name="T16" fmla="*/ 0 w 20"/>
                  <a:gd name="T17" fmla="*/ 0 h 18"/>
                  <a:gd name="T18" fmla="*/ 0 w 20"/>
                  <a:gd name="T19" fmla="*/ 0 h 18"/>
                  <a:gd name="T20" fmla="*/ 0 w 20"/>
                  <a:gd name="T21" fmla="*/ 0 h 18"/>
                  <a:gd name="T22" fmla="*/ 0 w 20"/>
                  <a:gd name="T23" fmla="*/ 0 h 18"/>
                  <a:gd name="T24" fmla="*/ 0 w 20"/>
                  <a:gd name="T25" fmla="*/ 0 h 18"/>
                  <a:gd name="T26" fmla="*/ 0 w 20"/>
                  <a:gd name="T27" fmla="*/ 0 h 18"/>
                  <a:gd name="T28" fmla="*/ 0 w 20"/>
                  <a:gd name="T29" fmla="*/ 0 h 18"/>
                  <a:gd name="T30" fmla="*/ 0 w 20"/>
                  <a:gd name="T31" fmla="*/ 0 h 18"/>
                  <a:gd name="T32" fmla="*/ 0 w 20"/>
                  <a:gd name="T33" fmla="*/ 0 h 18"/>
                  <a:gd name="T34" fmla="*/ 0 w 20"/>
                  <a:gd name="T35" fmla="*/ 0 h 18"/>
                  <a:gd name="T36" fmla="*/ 0 w 20"/>
                  <a:gd name="T37" fmla="*/ 0 h 18"/>
                  <a:gd name="T38" fmla="*/ 0 w 20"/>
                  <a:gd name="T39" fmla="*/ 0 h 18"/>
                  <a:gd name="T40" fmla="*/ 0 w 20"/>
                  <a:gd name="T41" fmla="*/ 0 h 18"/>
                  <a:gd name="T42" fmla="*/ 0 w 20"/>
                  <a:gd name="T43" fmla="*/ 0 h 18"/>
                  <a:gd name="T44" fmla="*/ 0 w 20"/>
                  <a:gd name="T45" fmla="*/ 0 h 18"/>
                  <a:gd name="T46" fmla="*/ 0 w 20"/>
                  <a:gd name="T47" fmla="*/ 0 h 18"/>
                  <a:gd name="T48" fmla="*/ 0 w 20"/>
                  <a:gd name="T49" fmla="*/ 0 h 18"/>
                  <a:gd name="T50" fmla="*/ 0 w 20"/>
                  <a:gd name="T51" fmla="*/ 0 h 18"/>
                  <a:gd name="T52" fmla="*/ 0 w 20"/>
                  <a:gd name="T53" fmla="*/ 0 h 18"/>
                  <a:gd name="T54" fmla="*/ 0 w 20"/>
                  <a:gd name="T55" fmla="*/ 0 h 18"/>
                  <a:gd name="T56" fmla="*/ 0 w 20"/>
                  <a:gd name="T57" fmla="*/ 0 h 1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" h="18">
                    <a:moveTo>
                      <a:pt x="13" y="2"/>
                    </a:moveTo>
                    <a:lnTo>
                      <a:pt x="16" y="1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0" y="4"/>
                    </a:lnTo>
                    <a:lnTo>
                      <a:pt x="18" y="6"/>
                    </a:lnTo>
                    <a:lnTo>
                      <a:pt x="16" y="12"/>
                    </a:lnTo>
                    <a:lnTo>
                      <a:pt x="13" y="17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7" y="15"/>
                    </a:lnTo>
                    <a:lnTo>
                      <a:pt x="1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10" y="2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0" name="Freeform 388"/>
              <p:cNvSpPr>
                <a:spLocks/>
              </p:cNvSpPr>
              <p:nvPr userDrawn="1"/>
            </p:nvSpPr>
            <p:spPr bwMode="auto">
              <a:xfrm>
                <a:off x="161" y="291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0 h 18"/>
                  <a:gd name="T4" fmla="*/ 0 w 20"/>
                  <a:gd name="T5" fmla="*/ 0 h 18"/>
                  <a:gd name="T6" fmla="*/ 0 w 20"/>
                  <a:gd name="T7" fmla="*/ 0 h 18"/>
                  <a:gd name="T8" fmla="*/ 0 w 20"/>
                  <a:gd name="T9" fmla="*/ 0 h 18"/>
                  <a:gd name="T10" fmla="*/ 0 w 20"/>
                  <a:gd name="T11" fmla="*/ 0 h 18"/>
                  <a:gd name="T12" fmla="*/ 0 w 20"/>
                  <a:gd name="T13" fmla="*/ 0 h 18"/>
                  <a:gd name="T14" fmla="*/ 0 w 20"/>
                  <a:gd name="T15" fmla="*/ 0 h 18"/>
                  <a:gd name="T16" fmla="*/ 0 w 20"/>
                  <a:gd name="T17" fmla="*/ 0 h 18"/>
                  <a:gd name="T18" fmla="*/ 0 w 20"/>
                  <a:gd name="T19" fmla="*/ 0 h 18"/>
                  <a:gd name="T20" fmla="*/ 0 w 20"/>
                  <a:gd name="T21" fmla="*/ 0 h 18"/>
                  <a:gd name="T22" fmla="*/ 0 w 20"/>
                  <a:gd name="T23" fmla="*/ 0 h 18"/>
                  <a:gd name="T24" fmla="*/ 0 w 20"/>
                  <a:gd name="T25" fmla="*/ 0 h 18"/>
                  <a:gd name="T26" fmla="*/ 0 w 20"/>
                  <a:gd name="T27" fmla="*/ 0 h 18"/>
                  <a:gd name="T28" fmla="*/ 0 w 20"/>
                  <a:gd name="T29" fmla="*/ 0 h 18"/>
                  <a:gd name="T30" fmla="*/ 0 w 20"/>
                  <a:gd name="T31" fmla="*/ 0 h 18"/>
                  <a:gd name="T32" fmla="*/ 0 w 20"/>
                  <a:gd name="T33" fmla="*/ 0 h 18"/>
                  <a:gd name="T34" fmla="*/ 0 w 20"/>
                  <a:gd name="T35" fmla="*/ 0 h 18"/>
                  <a:gd name="T36" fmla="*/ 0 w 20"/>
                  <a:gd name="T37" fmla="*/ 0 h 18"/>
                  <a:gd name="T38" fmla="*/ 0 w 20"/>
                  <a:gd name="T39" fmla="*/ 0 h 18"/>
                  <a:gd name="T40" fmla="*/ 0 w 20"/>
                  <a:gd name="T41" fmla="*/ 0 h 18"/>
                  <a:gd name="T42" fmla="*/ 0 w 20"/>
                  <a:gd name="T43" fmla="*/ 0 h 18"/>
                  <a:gd name="T44" fmla="*/ 0 w 20"/>
                  <a:gd name="T45" fmla="*/ 0 h 18"/>
                  <a:gd name="T46" fmla="*/ 0 w 20"/>
                  <a:gd name="T47" fmla="*/ 0 h 18"/>
                  <a:gd name="T48" fmla="*/ 0 w 20"/>
                  <a:gd name="T49" fmla="*/ 0 h 18"/>
                  <a:gd name="T50" fmla="*/ 0 w 20"/>
                  <a:gd name="T51" fmla="*/ 0 h 18"/>
                  <a:gd name="T52" fmla="*/ 0 w 20"/>
                  <a:gd name="T53" fmla="*/ 0 h 18"/>
                  <a:gd name="T54" fmla="*/ 0 w 20"/>
                  <a:gd name="T55" fmla="*/ 0 h 18"/>
                  <a:gd name="T56" fmla="*/ 0 w 20"/>
                  <a:gd name="T57" fmla="*/ 0 h 1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" h="18">
                    <a:moveTo>
                      <a:pt x="13" y="2"/>
                    </a:moveTo>
                    <a:lnTo>
                      <a:pt x="16" y="1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0" y="4"/>
                    </a:lnTo>
                    <a:lnTo>
                      <a:pt x="18" y="6"/>
                    </a:lnTo>
                    <a:lnTo>
                      <a:pt x="16" y="12"/>
                    </a:lnTo>
                    <a:lnTo>
                      <a:pt x="13" y="17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7" y="15"/>
                    </a:lnTo>
                    <a:lnTo>
                      <a:pt x="1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10" y="2"/>
                    </a:lnTo>
                    <a:lnTo>
                      <a:pt x="13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1" name="Freeform 389"/>
              <p:cNvSpPr>
                <a:spLocks/>
              </p:cNvSpPr>
              <p:nvPr userDrawn="1"/>
            </p:nvSpPr>
            <p:spPr bwMode="auto">
              <a:xfrm>
                <a:off x="264" y="285"/>
                <a:ext cx="4" cy="4"/>
              </a:xfrm>
              <a:custGeom>
                <a:avLst/>
                <a:gdLst>
                  <a:gd name="T0" fmla="*/ 0 w 10"/>
                  <a:gd name="T1" fmla="*/ 0 h 13"/>
                  <a:gd name="T2" fmla="*/ 0 w 10"/>
                  <a:gd name="T3" fmla="*/ 0 h 13"/>
                  <a:gd name="T4" fmla="*/ 0 w 10"/>
                  <a:gd name="T5" fmla="*/ 0 h 13"/>
                  <a:gd name="T6" fmla="*/ 0 w 10"/>
                  <a:gd name="T7" fmla="*/ 0 h 13"/>
                  <a:gd name="T8" fmla="*/ 0 w 10"/>
                  <a:gd name="T9" fmla="*/ 0 h 13"/>
                  <a:gd name="T10" fmla="*/ 0 w 10"/>
                  <a:gd name="T11" fmla="*/ 0 h 13"/>
                  <a:gd name="T12" fmla="*/ 0 w 10"/>
                  <a:gd name="T13" fmla="*/ 0 h 13"/>
                  <a:gd name="T14" fmla="*/ 0 w 10"/>
                  <a:gd name="T15" fmla="*/ 0 h 13"/>
                  <a:gd name="T16" fmla="*/ 0 w 10"/>
                  <a:gd name="T17" fmla="*/ 0 h 13"/>
                  <a:gd name="T18" fmla="*/ 0 w 10"/>
                  <a:gd name="T19" fmla="*/ 0 h 13"/>
                  <a:gd name="T20" fmla="*/ 0 w 10"/>
                  <a:gd name="T21" fmla="*/ 0 h 13"/>
                  <a:gd name="T22" fmla="*/ 0 w 10"/>
                  <a:gd name="T23" fmla="*/ 0 h 13"/>
                  <a:gd name="T24" fmla="*/ 0 w 10"/>
                  <a:gd name="T25" fmla="*/ 0 h 13"/>
                  <a:gd name="T26" fmla="*/ 0 w 10"/>
                  <a:gd name="T27" fmla="*/ 0 h 13"/>
                  <a:gd name="T28" fmla="*/ 0 w 10"/>
                  <a:gd name="T29" fmla="*/ 0 h 13"/>
                  <a:gd name="T30" fmla="*/ 0 w 10"/>
                  <a:gd name="T31" fmla="*/ 0 h 13"/>
                  <a:gd name="T32" fmla="*/ 0 w 10"/>
                  <a:gd name="T33" fmla="*/ 0 h 13"/>
                  <a:gd name="T34" fmla="*/ 0 w 10"/>
                  <a:gd name="T35" fmla="*/ 0 h 13"/>
                  <a:gd name="T36" fmla="*/ 0 w 10"/>
                  <a:gd name="T37" fmla="*/ 0 h 13"/>
                  <a:gd name="T38" fmla="*/ 0 w 10"/>
                  <a:gd name="T39" fmla="*/ 0 h 13"/>
                  <a:gd name="T40" fmla="*/ 0 w 10"/>
                  <a:gd name="T41" fmla="*/ 0 h 13"/>
                  <a:gd name="T42" fmla="*/ 0 w 10"/>
                  <a:gd name="T43" fmla="*/ 0 h 13"/>
                  <a:gd name="T44" fmla="*/ 0 w 10"/>
                  <a:gd name="T45" fmla="*/ 0 h 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" h="13">
                    <a:moveTo>
                      <a:pt x="1" y="0"/>
                    </a:moveTo>
                    <a:lnTo>
                      <a:pt x="2" y="1"/>
                    </a:lnTo>
                    <a:lnTo>
                      <a:pt x="6" y="4"/>
                    </a:lnTo>
                    <a:lnTo>
                      <a:pt x="9" y="5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5" y="11"/>
                    </a:lnTo>
                    <a:lnTo>
                      <a:pt x="2" y="8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2" name="Freeform 390"/>
              <p:cNvSpPr>
                <a:spLocks/>
              </p:cNvSpPr>
              <p:nvPr userDrawn="1"/>
            </p:nvSpPr>
            <p:spPr bwMode="auto">
              <a:xfrm>
                <a:off x="269" y="285"/>
                <a:ext cx="4" cy="5"/>
              </a:xfrm>
              <a:custGeom>
                <a:avLst/>
                <a:gdLst>
                  <a:gd name="T0" fmla="*/ 0 w 12"/>
                  <a:gd name="T1" fmla="*/ 0 h 13"/>
                  <a:gd name="T2" fmla="*/ 0 w 12"/>
                  <a:gd name="T3" fmla="*/ 0 h 13"/>
                  <a:gd name="T4" fmla="*/ 0 w 12"/>
                  <a:gd name="T5" fmla="*/ 0 h 13"/>
                  <a:gd name="T6" fmla="*/ 0 w 12"/>
                  <a:gd name="T7" fmla="*/ 0 h 13"/>
                  <a:gd name="T8" fmla="*/ 0 w 12"/>
                  <a:gd name="T9" fmla="*/ 0 h 13"/>
                  <a:gd name="T10" fmla="*/ 0 w 12"/>
                  <a:gd name="T11" fmla="*/ 0 h 13"/>
                  <a:gd name="T12" fmla="*/ 0 w 12"/>
                  <a:gd name="T13" fmla="*/ 0 h 13"/>
                  <a:gd name="T14" fmla="*/ 0 w 12"/>
                  <a:gd name="T15" fmla="*/ 0 h 13"/>
                  <a:gd name="T16" fmla="*/ 0 w 12"/>
                  <a:gd name="T17" fmla="*/ 0 h 13"/>
                  <a:gd name="T18" fmla="*/ 0 w 12"/>
                  <a:gd name="T19" fmla="*/ 0 h 13"/>
                  <a:gd name="T20" fmla="*/ 0 w 12"/>
                  <a:gd name="T21" fmla="*/ 0 h 13"/>
                  <a:gd name="T22" fmla="*/ 0 w 12"/>
                  <a:gd name="T23" fmla="*/ 0 h 13"/>
                  <a:gd name="T24" fmla="*/ 0 w 12"/>
                  <a:gd name="T25" fmla="*/ 0 h 13"/>
                  <a:gd name="T26" fmla="*/ 0 w 12"/>
                  <a:gd name="T27" fmla="*/ 0 h 13"/>
                  <a:gd name="T28" fmla="*/ 0 w 12"/>
                  <a:gd name="T29" fmla="*/ 0 h 13"/>
                  <a:gd name="T30" fmla="*/ 0 w 12"/>
                  <a:gd name="T31" fmla="*/ 0 h 13"/>
                  <a:gd name="T32" fmla="*/ 0 w 12"/>
                  <a:gd name="T33" fmla="*/ 0 h 13"/>
                  <a:gd name="T34" fmla="*/ 0 w 12"/>
                  <a:gd name="T35" fmla="*/ 0 h 13"/>
                  <a:gd name="T36" fmla="*/ 0 w 12"/>
                  <a:gd name="T37" fmla="*/ 0 h 13"/>
                  <a:gd name="T38" fmla="*/ 0 w 12"/>
                  <a:gd name="T39" fmla="*/ 0 h 13"/>
                  <a:gd name="T40" fmla="*/ 0 w 12"/>
                  <a:gd name="T41" fmla="*/ 0 h 13"/>
                  <a:gd name="T42" fmla="*/ 0 w 12"/>
                  <a:gd name="T43" fmla="*/ 0 h 13"/>
                  <a:gd name="T44" fmla="*/ 0 w 12"/>
                  <a:gd name="T45" fmla="*/ 0 h 13"/>
                  <a:gd name="T46" fmla="*/ 0 w 12"/>
                  <a:gd name="T47" fmla="*/ 0 h 13"/>
                  <a:gd name="T48" fmla="*/ 0 w 12"/>
                  <a:gd name="T49" fmla="*/ 0 h 1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" h="13">
                    <a:moveTo>
                      <a:pt x="9" y="5"/>
                    </a:moveTo>
                    <a:lnTo>
                      <a:pt x="5" y="9"/>
                    </a:lnTo>
                    <a:lnTo>
                      <a:pt x="4" y="13"/>
                    </a:lnTo>
                    <a:lnTo>
                      <a:pt x="2" y="13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5" y="3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3" name="Freeform 391"/>
              <p:cNvSpPr>
                <a:spLocks/>
              </p:cNvSpPr>
              <p:nvPr userDrawn="1"/>
            </p:nvSpPr>
            <p:spPr bwMode="auto">
              <a:xfrm>
                <a:off x="265" y="291"/>
                <a:ext cx="7" cy="6"/>
              </a:xfrm>
              <a:custGeom>
                <a:avLst/>
                <a:gdLst>
                  <a:gd name="T0" fmla="*/ 0 w 20"/>
                  <a:gd name="T1" fmla="*/ 0 h 19"/>
                  <a:gd name="T2" fmla="*/ 0 w 20"/>
                  <a:gd name="T3" fmla="*/ 0 h 19"/>
                  <a:gd name="T4" fmla="*/ 0 w 20"/>
                  <a:gd name="T5" fmla="*/ 0 h 19"/>
                  <a:gd name="T6" fmla="*/ 0 w 20"/>
                  <a:gd name="T7" fmla="*/ 0 h 19"/>
                  <a:gd name="T8" fmla="*/ 0 w 20"/>
                  <a:gd name="T9" fmla="*/ 0 h 19"/>
                  <a:gd name="T10" fmla="*/ 0 w 20"/>
                  <a:gd name="T11" fmla="*/ 0 h 19"/>
                  <a:gd name="T12" fmla="*/ 0 w 20"/>
                  <a:gd name="T13" fmla="*/ 0 h 19"/>
                  <a:gd name="T14" fmla="*/ 0 w 20"/>
                  <a:gd name="T15" fmla="*/ 0 h 19"/>
                  <a:gd name="T16" fmla="*/ 0 w 20"/>
                  <a:gd name="T17" fmla="*/ 0 h 19"/>
                  <a:gd name="T18" fmla="*/ 0 w 20"/>
                  <a:gd name="T19" fmla="*/ 0 h 19"/>
                  <a:gd name="T20" fmla="*/ 0 w 20"/>
                  <a:gd name="T21" fmla="*/ 0 h 19"/>
                  <a:gd name="T22" fmla="*/ 0 w 20"/>
                  <a:gd name="T23" fmla="*/ 0 h 19"/>
                  <a:gd name="T24" fmla="*/ 0 w 20"/>
                  <a:gd name="T25" fmla="*/ 0 h 19"/>
                  <a:gd name="T26" fmla="*/ 0 w 20"/>
                  <a:gd name="T27" fmla="*/ 0 h 19"/>
                  <a:gd name="T28" fmla="*/ 0 w 20"/>
                  <a:gd name="T29" fmla="*/ 0 h 19"/>
                  <a:gd name="T30" fmla="*/ 0 w 20"/>
                  <a:gd name="T31" fmla="*/ 0 h 19"/>
                  <a:gd name="T32" fmla="*/ 0 w 20"/>
                  <a:gd name="T33" fmla="*/ 0 h 19"/>
                  <a:gd name="T34" fmla="*/ 0 w 20"/>
                  <a:gd name="T35" fmla="*/ 0 h 19"/>
                  <a:gd name="T36" fmla="*/ 0 w 20"/>
                  <a:gd name="T37" fmla="*/ 0 h 19"/>
                  <a:gd name="T38" fmla="*/ 0 w 20"/>
                  <a:gd name="T39" fmla="*/ 0 h 19"/>
                  <a:gd name="T40" fmla="*/ 0 w 20"/>
                  <a:gd name="T41" fmla="*/ 0 h 19"/>
                  <a:gd name="T42" fmla="*/ 0 w 20"/>
                  <a:gd name="T43" fmla="*/ 0 h 19"/>
                  <a:gd name="T44" fmla="*/ 0 w 20"/>
                  <a:gd name="T45" fmla="*/ 0 h 19"/>
                  <a:gd name="T46" fmla="*/ 0 w 20"/>
                  <a:gd name="T47" fmla="*/ 0 h 19"/>
                  <a:gd name="T48" fmla="*/ 0 w 20"/>
                  <a:gd name="T49" fmla="*/ 0 h 19"/>
                  <a:gd name="T50" fmla="*/ 0 w 20"/>
                  <a:gd name="T51" fmla="*/ 0 h 19"/>
                  <a:gd name="T52" fmla="*/ 0 w 20"/>
                  <a:gd name="T53" fmla="*/ 0 h 19"/>
                  <a:gd name="T54" fmla="*/ 0 w 20"/>
                  <a:gd name="T55" fmla="*/ 0 h 19"/>
                  <a:gd name="T56" fmla="*/ 0 w 20"/>
                  <a:gd name="T57" fmla="*/ 0 h 19"/>
                  <a:gd name="T58" fmla="*/ 0 w 20"/>
                  <a:gd name="T59" fmla="*/ 0 h 19"/>
                  <a:gd name="T60" fmla="*/ 0 w 20"/>
                  <a:gd name="T61" fmla="*/ 0 h 1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" h="19">
                    <a:moveTo>
                      <a:pt x="4" y="1"/>
                    </a:moveTo>
                    <a:lnTo>
                      <a:pt x="7" y="2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20" y="3"/>
                    </a:lnTo>
                    <a:lnTo>
                      <a:pt x="18" y="7"/>
                    </a:lnTo>
                    <a:lnTo>
                      <a:pt x="14" y="13"/>
                    </a:lnTo>
                    <a:lnTo>
                      <a:pt x="13" y="16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7" y="18"/>
                    </a:lnTo>
                    <a:lnTo>
                      <a:pt x="3" y="13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4" name="Freeform 392"/>
              <p:cNvSpPr>
                <a:spLocks/>
              </p:cNvSpPr>
              <p:nvPr userDrawn="1"/>
            </p:nvSpPr>
            <p:spPr bwMode="auto">
              <a:xfrm>
                <a:off x="265" y="291"/>
                <a:ext cx="7" cy="6"/>
              </a:xfrm>
              <a:custGeom>
                <a:avLst/>
                <a:gdLst>
                  <a:gd name="T0" fmla="*/ 0 w 20"/>
                  <a:gd name="T1" fmla="*/ 0 h 19"/>
                  <a:gd name="T2" fmla="*/ 0 w 20"/>
                  <a:gd name="T3" fmla="*/ 0 h 19"/>
                  <a:gd name="T4" fmla="*/ 0 w 20"/>
                  <a:gd name="T5" fmla="*/ 0 h 19"/>
                  <a:gd name="T6" fmla="*/ 0 w 20"/>
                  <a:gd name="T7" fmla="*/ 0 h 19"/>
                  <a:gd name="T8" fmla="*/ 0 w 20"/>
                  <a:gd name="T9" fmla="*/ 0 h 19"/>
                  <a:gd name="T10" fmla="*/ 0 w 20"/>
                  <a:gd name="T11" fmla="*/ 0 h 19"/>
                  <a:gd name="T12" fmla="*/ 0 w 20"/>
                  <a:gd name="T13" fmla="*/ 0 h 19"/>
                  <a:gd name="T14" fmla="*/ 0 w 20"/>
                  <a:gd name="T15" fmla="*/ 0 h 19"/>
                  <a:gd name="T16" fmla="*/ 0 w 20"/>
                  <a:gd name="T17" fmla="*/ 0 h 19"/>
                  <a:gd name="T18" fmla="*/ 0 w 20"/>
                  <a:gd name="T19" fmla="*/ 0 h 19"/>
                  <a:gd name="T20" fmla="*/ 0 w 20"/>
                  <a:gd name="T21" fmla="*/ 0 h 19"/>
                  <a:gd name="T22" fmla="*/ 0 w 20"/>
                  <a:gd name="T23" fmla="*/ 0 h 19"/>
                  <a:gd name="T24" fmla="*/ 0 w 20"/>
                  <a:gd name="T25" fmla="*/ 0 h 19"/>
                  <a:gd name="T26" fmla="*/ 0 w 20"/>
                  <a:gd name="T27" fmla="*/ 0 h 19"/>
                  <a:gd name="T28" fmla="*/ 0 w 20"/>
                  <a:gd name="T29" fmla="*/ 0 h 19"/>
                  <a:gd name="T30" fmla="*/ 0 w 20"/>
                  <a:gd name="T31" fmla="*/ 0 h 19"/>
                  <a:gd name="T32" fmla="*/ 0 w 20"/>
                  <a:gd name="T33" fmla="*/ 0 h 19"/>
                  <a:gd name="T34" fmla="*/ 0 w 20"/>
                  <a:gd name="T35" fmla="*/ 0 h 19"/>
                  <a:gd name="T36" fmla="*/ 0 w 20"/>
                  <a:gd name="T37" fmla="*/ 0 h 19"/>
                  <a:gd name="T38" fmla="*/ 0 w 20"/>
                  <a:gd name="T39" fmla="*/ 0 h 19"/>
                  <a:gd name="T40" fmla="*/ 0 w 20"/>
                  <a:gd name="T41" fmla="*/ 0 h 19"/>
                  <a:gd name="T42" fmla="*/ 0 w 20"/>
                  <a:gd name="T43" fmla="*/ 0 h 19"/>
                  <a:gd name="T44" fmla="*/ 0 w 20"/>
                  <a:gd name="T45" fmla="*/ 0 h 19"/>
                  <a:gd name="T46" fmla="*/ 0 w 20"/>
                  <a:gd name="T47" fmla="*/ 0 h 19"/>
                  <a:gd name="T48" fmla="*/ 0 w 20"/>
                  <a:gd name="T49" fmla="*/ 0 h 19"/>
                  <a:gd name="T50" fmla="*/ 0 w 20"/>
                  <a:gd name="T51" fmla="*/ 0 h 19"/>
                  <a:gd name="T52" fmla="*/ 0 w 20"/>
                  <a:gd name="T53" fmla="*/ 0 h 19"/>
                  <a:gd name="T54" fmla="*/ 0 w 20"/>
                  <a:gd name="T55" fmla="*/ 0 h 19"/>
                  <a:gd name="T56" fmla="*/ 0 w 20"/>
                  <a:gd name="T57" fmla="*/ 0 h 19"/>
                  <a:gd name="T58" fmla="*/ 0 w 20"/>
                  <a:gd name="T59" fmla="*/ 0 h 19"/>
                  <a:gd name="T60" fmla="*/ 0 w 20"/>
                  <a:gd name="T61" fmla="*/ 0 h 1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" h="19">
                    <a:moveTo>
                      <a:pt x="4" y="1"/>
                    </a:moveTo>
                    <a:lnTo>
                      <a:pt x="7" y="2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20" y="3"/>
                    </a:lnTo>
                    <a:lnTo>
                      <a:pt x="18" y="7"/>
                    </a:lnTo>
                    <a:lnTo>
                      <a:pt x="14" y="13"/>
                    </a:lnTo>
                    <a:lnTo>
                      <a:pt x="13" y="16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7" y="18"/>
                    </a:lnTo>
                    <a:lnTo>
                      <a:pt x="3" y="13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5" name="Freeform 393"/>
              <p:cNvSpPr>
                <a:spLocks/>
              </p:cNvSpPr>
              <p:nvPr userDrawn="1"/>
            </p:nvSpPr>
            <p:spPr bwMode="auto">
              <a:xfrm>
                <a:off x="163" y="188"/>
                <a:ext cx="2" cy="4"/>
              </a:xfrm>
              <a:custGeom>
                <a:avLst/>
                <a:gdLst>
                  <a:gd name="T0" fmla="*/ 0 w 8"/>
                  <a:gd name="T1" fmla="*/ 0 h 13"/>
                  <a:gd name="T2" fmla="*/ 0 w 8"/>
                  <a:gd name="T3" fmla="*/ 0 h 13"/>
                  <a:gd name="T4" fmla="*/ 0 w 8"/>
                  <a:gd name="T5" fmla="*/ 0 h 13"/>
                  <a:gd name="T6" fmla="*/ 0 w 8"/>
                  <a:gd name="T7" fmla="*/ 0 h 13"/>
                  <a:gd name="T8" fmla="*/ 0 w 8"/>
                  <a:gd name="T9" fmla="*/ 0 h 13"/>
                  <a:gd name="T10" fmla="*/ 0 w 8"/>
                  <a:gd name="T11" fmla="*/ 0 h 13"/>
                  <a:gd name="T12" fmla="*/ 0 w 8"/>
                  <a:gd name="T13" fmla="*/ 0 h 13"/>
                  <a:gd name="T14" fmla="*/ 0 w 8"/>
                  <a:gd name="T15" fmla="*/ 0 h 13"/>
                  <a:gd name="T16" fmla="*/ 0 w 8"/>
                  <a:gd name="T17" fmla="*/ 0 h 13"/>
                  <a:gd name="T18" fmla="*/ 0 w 8"/>
                  <a:gd name="T19" fmla="*/ 0 h 13"/>
                  <a:gd name="T20" fmla="*/ 0 w 8"/>
                  <a:gd name="T21" fmla="*/ 0 h 13"/>
                  <a:gd name="T22" fmla="*/ 0 w 8"/>
                  <a:gd name="T23" fmla="*/ 0 h 13"/>
                  <a:gd name="T24" fmla="*/ 0 w 8"/>
                  <a:gd name="T25" fmla="*/ 0 h 13"/>
                  <a:gd name="T26" fmla="*/ 0 w 8"/>
                  <a:gd name="T27" fmla="*/ 0 h 13"/>
                  <a:gd name="T28" fmla="*/ 0 w 8"/>
                  <a:gd name="T29" fmla="*/ 0 h 13"/>
                  <a:gd name="T30" fmla="*/ 0 w 8"/>
                  <a:gd name="T31" fmla="*/ 0 h 13"/>
                  <a:gd name="T32" fmla="*/ 0 w 8"/>
                  <a:gd name="T33" fmla="*/ 0 h 13"/>
                  <a:gd name="T34" fmla="*/ 0 w 8"/>
                  <a:gd name="T35" fmla="*/ 0 h 13"/>
                  <a:gd name="T36" fmla="*/ 0 w 8"/>
                  <a:gd name="T37" fmla="*/ 0 h 13"/>
                  <a:gd name="T38" fmla="*/ 0 w 8"/>
                  <a:gd name="T39" fmla="*/ 0 h 13"/>
                  <a:gd name="T40" fmla="*/ 0 w 8"/>
                  <a:gd name="T41" fmla="*/ 0 h 13"/>
                  <a:gd name="T42" fmla="*/ 0 w 8"/>
                  <a:gd name="T43" fmla="*/ 0 h 1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8" h="13">
                    <a:moveTo>
                      <a:pt x="4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8" y="9"/>
                    </a:lnTo>
                    <a:lnTo>
                      <a:pt x="8" y="5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6" name="Freeform 394"/>
              <p:cNvSpPr>
                <a:spLocks/>
              </p:cNvSpPr>
              <p:nvPr userDrawn="1"/>
            </p:nvSpPr>
            <p:spPr bwMode="auto">
              <a:xfrm>
                <a:off x="269" y="188"/>
                <a:ext cx="3" cy="4"/>
              </a:xfrm>
              <a:custGeom>
                <a:avLst/>
                <a:gdLst>
                  <a:gd name="T0" fmla="*/ 0 w 8"/>
                  <a:gd name="T1" fmla="*/ 0 h 13"/>
                  <a:gd name="T2" fmla="*/ 0 w 8"/>
                  <a:gd name="T3" fmla="*/ 0 h 13"/>
                  <a:gd name="T4" fmla="*/ 0 w 8"/>
                  <a:gd name="T5" fmla="*/ 0 h 13"/>
                  <a:gd name="T6" fmla="*/ 0 w 8"/>
                  <a:gd name="T7" fmla="*/ 0 h 13"/>
                  <a:gd name="T8" fmla="*/ 0 w 8"/>
                  <a:gd name="T9" fmla="*/ 0 h 13"/>
                  <a:gd name="T10" fmla="*/ 0 w 8"/>
                  <a:gd name="T11" fmla="*/ 0 h 13"/>
                  <a:gd name="T12" fmla="*/ 0 w 8"/>
                  <a:gd name="T13" fmla="*/ 0 h 13"/>
                  <a:gd name="T14" fmla="*/ 0 w 8"/>
                  <a:gd name="T15" fmla="*/ 0 h 13"/>
                  <a:gd name="T16" fmla="*/ 0 w 8"/>
                  <a:gd name="T17" fmla="*/ 0 h 13"/>
                  <a:gd name="T18" fmla="*/ 0 w 8"/>
                  <a:gd name="T19" fmla="*/ 0 h 13"/>
                  <a:gd name="T20" fmla="*/ 0 w 8"/>
                  <a:gd name="T21" fmla="*/ 0 h 13"/>
                  <a:gd name="T22" fmla="*/ 0 w 8"/>
                  <a:gd name="T23" fmla="*/ 0 h 13"/>
                  <a:gd name="T24" fmla="*/ 0 w 8"/>
                  <a:gd name="T25" fmla="*/ 0 h 13"/>
                  <a:gd name="T26" fmla="*/ 0 w 8"/>
                  <a:gd name="T27" fmla="*/ 0 h 13"/>
                  <a:gd name="T28" fmla="*/ 0 w 8"/>
                  <a:gd name="T29" fmla="*/ 0 h 13"/>
                  <a:gd name="T30" fmla="*/ 0 w 8"/>
                  <a:gd name="T31" fmla="*/ 0 h 13"/>
                  <a:gd name="T32" fmla="*/ 0 w 8"/>
                  <a:gd name="T33" fmla="*/ 0 h 13"/>
                  <a:gd name="T34" fmla="*/ 0 w 8"/>
                  <a:gd name="T35" fmla="*/ 0 h 13"/>
                  <a:gd name="T36" fmla="*/ 0 w 8"/>
                  <a:gd name="T37" fmla="*/ 0 h 13"/>
                  <a:gd name="T38" fmla="*/ 0 w 8"/>
                  <a:gd name="T39" fmla="*/ 0 h 13"/>
                  <a:gd name="T40" fmla="*/ 0 w 8"/>
                  <a:gd name="T41" fmla="*/ 0 h 13"/>
                  <a:gd name="T42" fmla="*/ 0 w 8"/>
                  <a:gd name="T43" fmla="*/ 0 h 13"/>
                  <a:gd name="T44" fmla="*/ 0 w 8"/>
                  <a:gd name="T45" fmla="*/ 0 h 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8" h="13">
                    <a:moveTo>
                      <a:pt x="2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1" y="12"/>
                    </a:lnTo>
                    <a:lnTo>
                      <a:pt x="4" y="13"/>
                    </a:lnTo>
                    <a:lnTo>
                      <a:pt x="5" y="12"/>
                    </a:lnTo>
                    <a:lnTo>
                      <a:pt x="6" y="9"/>
                    </a:lnTo>
                    <a:lnTo>
                      <a:pt x="6" y="5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7" name="Freeform 395"/>
              <p:cNvSpPr>
                <a:spLocks/>
              </p:cNvSpPr>
              <p:nvPr userDrawn="1"/>
            </p:nvSpPr>
            <p:spPr bwMode="auto">
              <a:xfrm>
                <a:off x="163" y="293"/>
                <a:ext cx="3" cy="3"/>
              </a:xfrm>
              <a:custGeom>
                <a:avLst/>
                <a:gdLst>
                  <a:gd name="T0" fmla="*/ 0 w 8"/>
                  <a:gd name="T1" fmla="*/ 0 h 9"/>
                  <a:gd name="T2" fmla="*/ 0 w 8"/>
                  <a:gd name="T3" fmla="*/ 0 h 9"/>
                  <a:gd name="T4" fmla="*/ 0 w 8"/>
                  <a:gd name="T5" fmla="*/ 0 h 9"/>
                  <a:gd name="T6" fmla="*/ 0 w 8"/>
                  <a:gd name="T7" fmla="*/ 0 h 9"/>
                  <a:gd name="T8" fmla="*/ 0 w 8"/>
                  <a:gd name="T9" fmla="*/ 0 h 9"/>
                  <a:gd name="T10" fmla="*/ 0 w 8"/>
                  <a:gd name="T11" fmla="*/ 0 h 9"/>
                  <a:gd name="T12" fmla="*/ 0 w 8"/>
                  <a:gd name="T13" fmla="*/ 0 h 9"/>
                  <a:gd name="T14" fmla="*/ 0 w 8"/>
                  <a:gd name="T15" fmla="*/ 0 h 9"/>
                  <a:gd name="T16" fmla="*/ 0 w 8"/>
                  <a:gd name="T17" fmla="*/ 0 h 9"/>
                  <a:gd name="T18" fmla="*/ 0 w 8"/>
                  <a:gd name="T19" fmla="*/ 0 h 9"/>
                  <a:gd name="T20" fmla="*/ 0 w 8"/>
                  <a:gd name="T21" fmla="*/ 0 h 9"/>
                  <a:gd name="T22" fmla="*/ 0 w 8"/>
                  <a:gd name="T23" fmla="*/ 0 h 9"/>
                  <a:gd name="T24" fmla="*/ 0 w 8"/>
                  <a:gd name="T25" fmla="*/ 0 h 9"/>
                  <a:gd name="T26" fmla="*/ 0 w 8"/>
                  <a:gd name="T27" fmla="*/ 0 h 9"/>
                  <a:gd name="T28" fmla="*/ 0 w 8"/>
                  <a:gd name="T29" fmla="*/ 0 h 9"/>
                  <a:gd name="T30" fmla="*/ 0 w 8"/>
                  <a:gd name="T31" fmla="*/ 0 h 9"/>
                  <a:gd name="T32" fmla="*/ 0 w 8"/>
                  <a:gd name="T33" fmla="*/ 0 h 9"/>
                  <a:gd name="T34" fmla="*/ 0 w 8"/>
                  <a:gd name="T35" fmla="*/ 0 h 9"/>
                  <a:gd name="T36" fmla="*/ 0 w 8"/>
                  <a:gd name="T37" fmla="*/ 0 h 9"/>
                  <a:gd name="T38" fmla="*/ 0 w 8"/>
                  <a:gd name="T39" fmla="*/ 0 h 9"/>
                  <a:gd name="T40" fmla="*/ 0 w 8"/>
                  <a:gd name="T41" fmla="*/ 0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" h="9">
                    <a:moveTo>
                      <a:pt x="4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7" y="8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8" name="Freeform 396"/>
              <p:cNvSpPr>
                <a:spLocks/>
              </p:cNvSpPr>
              <p:nvPr userDrawn="1"/>
            </p:nvSpPr>
            <p:spPr bwMode="auto">
              <a:xfrm>
                <a:off x="267" y="293"/>
                <a:ext cx="2" cy="3"/>
              </a:xfrm>
              <a:custGeom>
                <a:avLst/>
                <a:gdLst>
                  <a:gd name="T0" fmla="*/ 0 w 6"/>
                  <a:gd name="T1" fmla="*/ 0 h 10"/>
                  <a:gd name="T2" fmla="*/ 0 w 6"/>
                  <a:gd name="T3" fmla="*/ 0 h 10"/>
                  <a:gd name="T4" fmla="*/ 0 w 6"/>
                  <a:gd name="T5" fmla="*/ 0 h 10"/>
                  <a:gd name="T6" fmla="*/ 0 w 6"/>
                  <a:gd name="T7" fmla="*/ 0 h 10"/>
                  <a:gd name="T8" fmla="*/ 0 w 6"/>
                  <a:gd name="T9" fmla="*/ 0 h 10"/>
                  <a:gd name="T10" fmla="*/ 0 w 6"/>
                  <a:gd name="T11" fmla="*/ 0 h 10"/>
                  <a:gd name="T12" fmla="*/ 0 w 6"/>
                  <a:gd name="T13" fmla="*/ 0 h 10"/>
                  <a:gd name="T14" fmla="*/ 0 w 6"/>
                  <a:gd name="T15" fmla="*/ 0 h 10"/>
                  <a:gd name="T16" fmla="*/ 0 w 6"/>
                  <a:gd name="T17" fmla="*/ 0 h 10"/>
                  <a:gd name="T18" fmla="*/ 0 w 6"/>
                  <a:gd name="T19" fmla="*/ 0 h 10"/>
                  <a:gd name="T20" fmla="*/ 0 w 6"/>
                  <a:gd name="T21" fmla="*/ 0 h 10"/>
                  <a:gd name="T22" fmla="*/ 0 w 6"/>
                  <a:gd name="T23" fmla="*/ 0 h 10"/>
                  <a:gd name="T24" fmla="*/ 0 w 6"/>
                  <a:gd name="T25" fmla="*/ 0 h 10"/>
                  <a:gd name="T26" fmla="*/ 0 w 6"/>
                  <a:gd name="T27" fmla="*/ 0 h 10"/>
                  <a:gd name="T28" fmla="*/ 0 w 6"/>
                  <a:gd name="T29" fmla="*/ 0 h 10"/>
                  <a:gd name="T30" fmla="*/ 0 w 6"/>
                  <a:gd name="T31" fmla="*/ 0 h 10"/>
                  <a:gd name="T32" fmla="*/ 0 w 6"/>
                  <a:gd name="T33" fmla="*/ 0 h 10"/>
                  <a:gd name="T34" fmla="*/ 0 w 6"/>
                  <a:gd name="T35" fmla="*/ 0 h 10"/>
                  <a:gd name="T36" fmla="*/ 0 w 6"/>
                  <a:gd name="T37" fmla="*/ 0 h 10"/>
                  <a:gd name="T38" fmla="*/ 0 w 6"/>
                  <a:gd name="T39" fmla="*/ 0 h 1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" h="10">
                    <a:moveTo>
                      <a:pt x="0" y="4"/>
                    </a:moveTo>
                    <a:lnTo>
                      <a:pt x="0" y="7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5" y="4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9" name="Freeform 397"/>
              <p:cNvSpPr>
                <a:spLocks/>
              </p:cNvSpPr>
              <p:nvPr userDrawn="1"/>
            </p:nvSpPr>
            <p:spPr bwMode="auto">
              <a:xfrm>
                <a:off x="203" y="237"/>
                <a:ext cx="41" cy="43"/>
              </a:xfrm>
              <a:custGeom>
                <a:avLst/>
                <a:gdLst>
                  <a:gd name="T0" fmla="*/ 0 w 122"/>
                  <a:gd name="T1" fmla="*/ 0 h 128"/>
                  <a:gd name="T2" fmla="*/ 0 w 122"/>
                  <a:gd name="T3" fmla="*/ 0 h 128"/>
                  <a:gd name="T4" fmla="*/ 0 w 122"/>
                  <a:gd name="T5" fmla="*/ 0 h 128"/>
                  <a:gd name="T6" fmla="*/ 0 w 122"/>
                  <a:gd name="T7" fmla="*/ 0 h 128"/>
                  <a:gd name="T8" fmla="*/ 0 w 122"/>
                  <a:gd name="T9" fmla="*/ 0 h 128"/>
                  <a:gd name="T10" fmla="*/ 0 w 122"/>
                  <a:gd name="T11" fmla="*/ 0 h 128"/>
                  <a:gd name="T12" fmla="*/ 0 w 122"/>
                  <a:gd name="T13" fmla="*/ 0 h 128"/>
                  <a:gd name="T14" fmla="*/ 0 w 122"/>
                  <a:gd name="T15" fmla="*/ 0 h 128"/>
                  <a:gd name="T16" fmla="*/ 0 w 122"/>
                  <a:gd name="T17" fmla="*/ 0 h 128"/>
                  <a:gd name="T18" fmla="*/ 0 w 122"/>
                  <a:gd name="T19" fmla="*/ 0 h 128"/>
                  <a:gd name="T20" fmla="*/ 0 w 122"/>
                  <a:gd name="T21" fmla="*/ 0 h 128"/>
                  <a:gd name="T22" fmla="*/ 0 w 122"/>
                  <a:gd name="T23" fmla="*/ 0 h 128"/>
                  <a:gd name="T24" fmla="*/ 0 w 122"/>
                  <a:gd name="T25" fmla="*/ 0 h 128"/>
                  <a:gd name="T26" fmla="*/ 0 w 122"/>
                  <a:gd name="T27" fmla="*/ 0 h 128"/>
                  <a:gd name="T28" fmla="*/ 0 w 122"/>
                  <a:gd name="T29" fmla="*/ 0 h 128"/>
                  <a:gd name="T30" fmla="*/ 0 w 122"/>
                  <a:gd name="T31" fmla="*/ 0 h 128"/>
                  <a:gd name="T32" fmla="*/ 0 w 122"/>
                  <a:gd name="T33" fmla="*/ 0 h 128"/>
                  <a:gd name="T34" fmla="*/ 0 w 122"/>
                  <a:gd name="T35" fmla="*/ 0 h 128"/>
                  <a:gd name="T36" fmla="*/ 0 w 122"/>
                  <a:gd name="T37" fmla="*/ 0 h 128"/>
                  <a:gd name="T38" fmla="*/ 0 w 122"/>
                  <a:gd name="T39" fmla="*/ 0 h 128"/>
                  <a:gd name="T40" fmla="*/ 0 w 122"/>
                  <a:gd name="T41" fmla="*/ 0 h 128"/>
                  <a:gd name="T42" fmla="*/ 0 w 122"/>
                  <a:gd name="T43" fmla="*/ 0 h 128"/>
                  <a:gd name="T44" fmla="*/ 0 w 122"/>
                  <a:gd name="T45" fmla="*/ 0 h 128"/>
                  <a:gd name="T46" fmla="*/ 0 w 122"/>
                  <a:gd name="T47" fmla="*/ 0 h 128"/>
                  <a:gd name="T48" fmla="*/ 0 w 122"/>
                  <a:gd name="T49" fmla="*/ 0 h 128"/>
                  <a:gd name="T50" fmla="*/ 0 w 122"/>
                  <a:gd name="T51" fmla="*/ 0 h 128"/>
                  <a:gd name="T52" fmla="*/ 0 w 122"/>
                  <a:gd name="T53" fmla="*/ 0 h 128"/>
                  <a:gd name="T54" fmla="*/ 0 w 122"/>
                  <a:gd name="T55" fmla="*/ 0 h 128"/>
                  <a:gd name="T56" fmla="*/ 0 w 122"/>
                  <a:gd name="T57" fmla="*/ 0 h 128"/>
                  <a:gd name="T58" fmla="*/ 0 w 122"/>
                  <a:gd name="T59" fmla="*/ 0 h 128"/>
                  <a:gd name="T60" fmla="*/ 0 w 122"/>
                  <a:gd name="T61" fmla="*/ 0 h 128"/>
                  <a:gd name="T62" fmla="*/ 0 w 122"/>
                  <a:gd name="T63" fmla="*/ 0 h 128"/>
                  <a:gd name="T64" fmla="*/ 0 w 122"/>
                  <a:gd name="T65" fmla="*/ 0 h 128"/>
                  <a:gd name="T66" fmla="*/ 0 w 122"/>
                  <a:gd name="T67" fmla="*/ 0 h 128"/>
                  <a:gd name="T68" fmla="*/ 0 w 122"/>
                  <a:gd name="T69" fmla="*/ 0 h 128"/>
                  <a:gd name="T70" fmla="*/ 0 w 122"/>
                  <a:gd name="T71" fmla="*/ 0 h 128"/>
                  <a:gd name="T72" fmla="*/ 0 w 122"/>
                  <a:gd name="T73" fmla="*/ 0 h 128"/>
                  <a:gd name="T74" fmla="*/ 0 w 122"/>
                  <a:gd name="T75" fmla="*/ 0 h 128"/>
                  <a:gd name="T76" fmla="*/ 0 w 122"/>
                  <a:gd name="T77" fmla="*/ 0 h 128"/>
                  <a:gd name="T78" fmla="*/ 0 w 122"/>
                  <a:gd name="T79" fmla="*/ 0 h 128"/>
                  <a:gd name="T80" fmla="*/ 0 w 122"/>
                  <a:gd name="T81" fmla="*/ 0 h 128"/>
                  <a:gd name="T82" fmla="*/ 0 w 122"/>
                  <a:gd name="T83" fmla="*/ 0 h 128"/>
                  <a:gd name="T84" fmla="*/ 0 w 122"/>
                  <a:gd name="T85" fmla="*/ 0 h 12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22" h="128">
                    <a:moveTo>
                      <a:pt x="0" y="5"/>
                    </a:moveTo>
                    <a:lnTo>
                      <a:pt x="18" y="5"/>
                    </a:lnTo>
                    <a:lnTo>
                      <a:pt x="19" y="3"/>
                    </a:lnTo>
                    <a:lnTo>
                      <a:pt x="22" y="1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2" y="1"/>
                    </a:lnTo>
                    <a:lnTo>
                      <a:pt x="36" y="5"/>
                    </a:lnTo>
                    <a:lnTo>
                      <a:pt x="50" y="5"/>
                    </a:lnTo>
                    <a:lnTo>
                      <a:pt x="53" y="3"/>
                    </a:lnTo>
                    <a:lnTo>
                      <a:pt x="54" y="1"/>
                    </a:lnTo>
                    <a:lnTo>
                      <a:pt x="58" y="0"/>
                    </a:lnTo>
                    <a:lnTo>
                      <a:pt x="61" y="0"/>
                    </a:lnTo>
                    <a:lnTo>
                      <a:pt x="63" y="0"/>
                    </a:lnTo>
                    <a:lnTo>
                      <a:pt x="66" y="1"/>
                    </a:lnTo>
                    <a:lnTo>
                      <a:pt x="69" y="3"/>
                    </a:lnTo>
                    <a:lnTo>
                      <a:pt x="70" y="5"/>
                    </a:lnTo>
                    <a:lnTo>
                      <a:pt x="84" y="5"/>
                    </a:lnTo>
                    <a:lnTo>
                      <a:pt x="88" y="1"/>
                    </a:lnTo>
                    <a:lnTo>
                      <a:pt x="89" y="0"/>
                    </a:lnTo>
                    <a:lnTo>
                      <a:pt x="93" y="0"/>
                    </a:lnTo>
                    <a:lnTo>
                      <a:pt x="98" y="1"/>
                    </a:lnTo>
                    <a:lnTo>
                      <a:pt x="102" y="5"/>
                    </a:lnTo>
                    <a:lnTo>
                      <a:pt x="122" y="5"/>
                    </a:lnTo>
                    <a:lnTo>
                      <a:pt x="122" y="95"/>
                    </a:lnTo>
                    <a:lnTo>
                      <a:pt x="105" y="95"/>
                    </a:lnTo>
                    <a:lnTo>
                      <a:pt x="105" y="128"/>
                    </a:lnTo>
                    <a:lnTo>
                      <a:pt x="85" y="128"/>
                    </a:lnTo>
                    <a:lnTo>
                      <a:pt x="85" y="95"/>
                    </a:lnTo>
                    <a:lnTo>
                      <a:pt x="36" y="95"/>
                    </a:lnTo>
                    <a:lnTo>
                      <a:pt x="36" y="128"/>
                    </a:lnTo>
                    <a:lnTo>
                      <a:pt x="17" y="128"/>
                    </a:lnTo>
                    <a:lnTo>
                      <a:pt x="17" y="93"/>
                    </a:lnTo>
                    <a:lnTo>
                      <a:pt x="0" y="9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0" name="Rectangle 398"/>
              <p:cNvSpPr>
                <a:spLocks noChangeArrowheads="1"/>
              </p:cNvSpPr>
              <p:nvPr userDrawn="1"/>
            </p:nvSpPr>
            <p:spPr bwMode="auto">
              <a:xfrm>
                <a:off x="205" y="241"/>
                <a:ext cx="37" cy="25"/>
              </a:xfrm>
              <a:prstGeom prst="rect">
                <a:avLst/>
              </a:pr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71" name="Freeform 399"/>
              <p:cNvSpPr>
                <a:spLocks/>
              </p:cNvSpPr>
              <p:nvPr userDrawn="1"/>
            </p:nvSpPr>
            <p:spPr bwMode="auto">
              <a:xfrm>
                <a:off x="208" y="247"/>
                <a:ext cx="3" cy="3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2" name="Freeform 400"/>
              <p:cNvSpPr>
                <a:spLocks/>
              </p:cNvSpPr>
              <p:nvPr userDrawn="1"/>
            </p:nvSpPr>
            <p:spPr bwMode="auto">
              <a:xfrm>
                <a:off x="208" y="247"/>
                <a:ext cx="3" cy="3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3" name="Freeform 401"/>
              <p:cNvSpPr>
                <a:spLocks/>
              </p:cNvSpPr>
              <p:nvPr userDrawn="1"/>
            </p:nvSpPr>
            <p:spPr bwMode="auto">
              <a:xfrm>
                <a:off x="208" y="247"/>
                <a:ext cx="3" cy="3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w 10"/>
                  <a:gd name="T43" fmla="*/ 0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4" name="Freeform 402"/>
              <p:cNvSpPr>
                <a:spLocks/>
              </p:cNvSpPr>
              <p:nvPr userDrawn="1"/>
            </p:nvSpPr>
            <p:spPr bwMode="auto">
              <a:xfrm>
                <a:off x="236" y="247"/>
                <a:ext cx="4" cy="3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5" name="Freeform 403"/>
              <p:cNvSpPr>
                <a:spLocks/>
              </p:cNvSpPr>
              <p:nvPr userDrawn="1"/>
            </p:nvSpPr>
            <p:spPr bwMode="auto">
              <a:xfrm>
                <a:off x="236" y="247"/>
                <a:ext cx="4" cy="3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6" name="Freeform 404"/>
              <p:cNvSpPr>
                <a:spLocks/>
              </p:cNvSpPr>
              <p:nvPr userDrawn="1"/>
            </p:nvSpPr>
            <p:spPr bwMode="auto">
              <a:xfrm>
                <a:off x="236" y="247"/>
                <a:ext cx="4" cy="3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w 11"/>
                  <a:gd name="T43" fmla="*/ 0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7" name="Freeform 405"/>
              <p:cNvSpPr>
                <a:spLocks/>
              </p:cNvSpPr>
              <p:nvPr userDrawn="1"/>
            </p:nvSpPr>
            <p:spPr bwMode="auto">
              <a:xfrm>
                <a:off x="208" y="260"/>
                <a:ext cx="3" cy="4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8" name="Freeform 406"/>
              <p:cNvSpPr>
                <a:spLocks/>
              </p:cNvSpPr>
              <p:nvPr userDrawn="1"/>
            </p:nvSpPr>
            <p:spPr bwMode="auto">
              <a:xfrm>
                <a:off x="208" y="260"/>
                <a:ext cx="3" cy="4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9" name="Freeform 407"/>
              <p:cNvSpPr>
                <a:spLocks/>
              </p:cNvSpPr>
              <p:nvPr userDrawn="1"/>
            </p:nvSpPr>
            <p:spPr bwMode="auto">
              <a:xfrm>
                <a:off x="208" y="260"/>
                <a:ext cx="3" cy="4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w 10"/>
                  <a:gd name="T43" fmla="*/ 0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0" name="Freeform 408"/>
              <p:cNvSpPr>
                <a:spLocks/>
              </p:cNvSpPr>
              <p:nvPr userDrawn="1"/>
            </p:nvSpPr>
            <p:spPr bwMode="auto">
              <a:xfrm>
                <a:off x="236" y="260"/>
                <a:ext cx="4" cy="4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1" name="Freeform 409"/>
              <p:cNvSpPr>
                <a:spLocks/>
              </p:cNvSpPr>
              <p:nvPr userDrawn="1"/>
            </p:nvSpPr>
            <p:spPr bwMode="auto">
              <a:xfrm>
                <a:off x="236" y="260"/>
                <a:ext cx="4" cy="4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2" name="Freeform 410"/>
              <p:cNvSpPr>
                <a:spLocks/>
              </p:cNvSpPr>
              <p:nvPr userDrawn="1"/>
            </p:nvSpPr>
            <p:spPr bwMode="auto">
              <a:xfrm>
                <a:off x="236" y="260"/>
                <a:ext cx="4" cy="4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w 11"/>
                  <a:gd name="T43" fmla="*/ 0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3" name="Freeform 411"/>
              <p:cNvSpPr>
                <a:spLocks/>
              </p:cNvSpPr>
              <p:nvPr userDrawn="1"/>
            </p:nvSpPr>
            <p:spPr bwMode="auto">
              <a:xfrm>
                <a:off x="215" y="251"/>
                <a:ext cx="17" cy="8"/>
              </a:xfrm>
              <a:custGeom>
                <a:avLst/>
                <a:gdLst>
                  <a:gd name="T0" fmla="*/ 0 w 51"/>
                  <a:gd name="T1" fmla="*/ 0 h 24"/>
                  <a:gd name="T2" fmla="*/ 0 w 51"/>
                  <a:gd name="T3" fmla="*/ 0 h 24"/>
                  <a:gd name="T4" fmla="*/ 0 w 51"/>
                  <a:gd name="T5" fmla="*/ 0 h 24"/>
                  <a:gd name="T6" fmla="*/ 0 w 51"/>
                  <a:gd name="T7" fmla="*/ 0 h 24"/>
                  <a:gd name="T8" fmla="*/ 0 w 51"/>
                  <a:gd name="T9" fmla="*/ 0 h 24"/>
                  <a:gd name="T10" fmla="*/ 0 w 51"/>
                  <a:gd name="T11" fmla="*/ 0 h 24"/>
                  <a:gd name="T12" fmla="*/ 0 w 51"/>
                  <a:gd name="T13" fmla="*/ 0 h 24"/>
                  <a:gd name="T14" fmla="*/ 0 w 51"/>
                  <a:gd name="T15" fmla="*/ 0 h 24"/>
                  <a:gd name="T16" fmla="*/ 0 w 51"/>
                  <a:gd name="T17" fmla="*/ 0 h 24"/>
                  <a:gd name="T18" fmla="*/ 0 w 51"/>
                  <a:gd name="T19" fmla="*/ 0 h 24"/>
                  <a:gd name="T20" fmla="*/ 0 w 51"/>
                  <a:gd name="T21" fmla="*/ 0 h 24"/>
                  <a:gd name="T22" fmla="*/ 0 w 51"/>
                  <a:gd name="T23" fmla="*/ 0 h 24"/>
                  <a:gd name="T24" fmla="*/ 0 w 51"/>
                  <a:gd name="T25" fmla="*/ 0 h 24"/>
                  <a:gd name="T26" fmla="*/ 0 w 51"/>
                  <a:gd name="T27" fmla="*/ 0 h 24"/>
                  <a:gd name="T28" fmla="*/ 0 w 51"/>
                  <a:gd name="T29" fmla="*/ 0 h 24"/>
                  <a:gd name="T30" fmla="*/ 0 w 51"/>
                  <a:gd name="T31" fmla="*/ 0 h 24"/>
                  <a:gd name="T32" fmla="*/ 0 w 51"/>
                  <a:gd name="T33" fmla="*/ 0 h 24"/>
                  <a:gd name="T34" fmla="*/ 0 w 51"/>
                  <a:gd name="T35" fmla="*/ 0 h 24"/>
                  <a:gd name="T36" fmla="*/ 0 w 51"/>
                  <a:gd name="T37" fmla="*/ 0 h 24"/>
                  <a:gd name="T38" fmla="*/ 0 w 51"/>
                  <a:gd name="T39" fmla="*/ 0 h 24"/>
                  <a:gd name="T40" fmla="*/ 0 w 51"/>
                  <a:gd name="T41" fmla="*/ 0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1" h="24">
                    <a:moveTo>
                      <a:pt x="0" y="11"/>
                    </a:moveTo>
                    <a:lnTo>
                      <a:pt x="0" y="11"/>
                    </a:lnTo>
                    <a:lnTo>
                      <a:pt x="6" y="18"/>
                    </a:lnTo>
                    <a:lnTo>
                      <a:pt x="13" y="22"/>
                    </a:lnTo>
                    <a:lnTo>
                      <a:pt x="19" y="24"/>
                    </a:lnTo>
                    <a:lnTo>
                      <a:pt x="27" y="24"/>
                    </a:lnTo>
                    <a:lnTo>
                      <a:pt x="33" y="24"/>
                    </a:lnTo>
                    <a:lnTo>
                      <a:pt x="40" y="22"/>
                    </a:lnTo>
                    <a:lnTo>
                      <a:pt x="46" y="18"/>
                    </a:lnTo>
                    <a:lnTo>
                      <a:pt x="51" y="11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3" y="1"/>
                    </a:lnTo>
                    <a:lnTo>
                      <a:pt x="27" y="0"/>
                    </a:lnTo>
                    <a:lnTo>
                      <a:pt x="19" y="1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4" name="Freeform 412"/>
              <p:cNvSpPr>
                <a:spLocks/>
              </p:cNvSpPr>
              <p:nvPr userDrawn="1"/>
            </p:nvSpPr>
            <p:spPr bwMode="auto">
              <a:xfrm>
                <a:off x="215" y="251"/>
                <a:ext cx="17" cy="8"/>
              </a:xfrm>
              <a:custGeom>
                <a:avLst/>
                <a:gdLst>
                  <a:gd name="T0" fmla="*/ 0 w 51"/>
                  <a:gd name="T1" fmla="*/ 0 h 24"/>
                  <a:gd name="T2" fmla="*/ 0 w 51"/>
                  <a:gd name="T3" fmla="*/ 0 h 24"/>
                  <a:gd name="T4" fmla="*/ 0 w 51"/>
                  <a:gd name="T5" fmla="*/ 0 h 24"/>
                  <a:gd name="T6" fmla="*/ 0 w 51"/>
                  <a:gd name="T7" fmla="*/ 0 h 24"/>
                  <a:gd name="T8" fmla="*/ 0 w 51"/>
                  <a:gd name="T9" fmla="*/ 0 h 24"/>
                  <a:gd name="T10" fmla="*/ 0 w 51"/>
                  <a:gd name="T11" fmla="*/ 0 h 24"/>
                  <a:gd name="T12" fmla="*/ 0 w 51"/>
                  <a:gd name="T13" fmla="*/ 0 h 24"/>
                  <a:gd name="T14" fmla="*/ 0 w 51"/>
                  <a:gd name="T15" fmla="*/ 0 h 24"/>
                  <a:gd name="T16" fmla="*/ 0 w 51"/>
                  <a:gd name="T17" fmla="*/ 0 h 24"/>
                  <a:gd name="T18" fmla="*/ 0 w 51"/>
                  <a:gd name="T19" fmla="*/ 0 h 24"/>
                  <a:gd name="T20" fmla="*/ 0 w 51"/>
                  <a:gd name="T21" fmla="*/ 0 h 24"/>
                  <a:gd name="T22" fmla="*/ 0 w 51"/>
                  <a:gd name="T23" fmla="*/ 0 h 24"/>
                  <a:gd name="T24" fmla="*/ 0 w 51"/>
                  <a:gd name="T25" fmla="*/ 0 h 24"/>
                  <a:gd name="T26" fmla="*/ 0 w 51"/>
                  <a:gd name="T27" fmla="*/ 0 h 24"/>
                  <a:gd name="T28" fmla="*/ 0 w 51"/>
                  <a:gd name="T29" fmla="*/ 0 h 24"/>
                  <a:gd name="T30" fmla="*/ 0 w 51"/>
                  <a:gd name="T31" fmla="*/ 0 h 24"/>
                  <a:gd name="T32" fmla="*/ 0 w 51"/>
                  <a:gd name="T33" fmla="*/ 0 h 24"/>
                  <a:gd name="T34" fmla="*/ 0 w 51"/>
                  <a:gd name="T35" fmla="*/ 0 h 24"/>
                  <a:gd name="T36" fmla="*/ 0 w 51"/>
                  <a:gd name="T37" fmla="*/ 0 h 24"/>
                  <a:gd name="T38" fmla="*/ 0 w 51"/>
                  <a:gd name="T39" fmla="*/ 0 h 24"/>
                  <a:gd name="T40" fmla="*/ 0 w 51"/>
                  <a:gd name="T41" fmla="*/ 0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1" h="24">
                    <a:moveTo>
                      <a:pt x="0" y="11"/>
                    </a:moveTo>
                    <a:lnTo>
                      <a:pt x="0" y="11"/>
                    </a:lnTo>
                    <a:lnTo>
                      <a:pt x="6" y="18"/>
                    </a:lnTo>
                    <a:lnTo>
                      <a:pt x="13" y="22"/>
                    </a:lnTo>
                    <a:lnTo>
                      <a:pt x="19" y="24"/>
                    </a:lnTo>
                    <a:lnTo>
                      <a:pt x="27" y="24"/>
                    </a:lnTo>
                    <a:lnTo>
                      <a:pt x="33" y="24"/>
                    </a:lnTo>
                    <a:lnTo>
                      <a:pt x="40" y="22"/>
                    </a:lnTo>
                    <a:lnTo>
                      <a:pt x="46" y="18"/>
                    </a:lnTo>
                    <a:lnTo>
                      <a:pt x="51" y="11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3" y="1"/>
                    </a:lnTo>
                    <a:lnTo>
                      <a:pt x="27" y="0"/>
                    </a:lnTo>
                    <a:lnTo>
                      <a:pt x="19" y="1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5" name="Freeform 413"/>
              <p:cNvSpPr>
                <a:spLocks/>
              </p:cNvSpPr>
              <p:nvPr userDrawn="1"/>
            </p:nvSpPr>
            <p:spPr bwMode="auto">
              <a:xfrm>
                <a:off x="216" y="253"/>
                <a:ext cx="14" cy="5"/>
              </a:xfrm>
              <a:custGeom>
                <a:avLst/>
                <a:gdLst>
                  <a:gd name="T0" fmla="*/ 0 w 41"/>
                  <a:gd name="T1" fmla="*/ 0 h 16"/>
                  <a:gd name="T2" fmla="*/ 0 w 41"/>
                  <a:gd name="T3" fmla="*/ 0 h 16"/>
                  <a:gd name="T4" fmla="*/ 0 w 41"/>
                  <a:gd name="T5" fmla="*/ 0 h 16"/>
                  <a:gd name="T6" fmla="*/ 0 w 41"/>
                  <a:gd name="T7" fmla="*/ 0 h 16"/>
                  <a:gd name="T8" fmla="*/ 0 w 41"/>
                  <a:gd name="T9" fmla="*/ 0 h 16"/>
                  <a:gd name="T10" fmla="*/ 0 w 41"/>
                  <a:gd name="T11" fmla="*/ 0 h 16"/>
                  <a:gd name="T12" fmla="*/ 0 w 41"/>
                  <a:gd name="T13" fmla="*/ 0 h 16"/>
                  <a:gd name="T14" fmla="*/ 0 w 41"/>
                  <a:gd name="T15" fmla="*/ 0 h 16"/>
                  <a:gd name="T16" fmla="*/ 0 w 41"/>
                  <a:gd name="T17" fmla="*/ 0 h 16"/>
                  <a:gd name="T18" fmla="*/ 0 w 41"/>
                  <a:gd name="T19" fmla="*/ 0 h 16"/>
                  <a:gd name="T20" fmla="*/ 0 w 41"/>
                  <a:gd name="T21" fmla="*/ 0 h 16"/>
                  <a:gd name="T22" fmla="*/ 0 w 41"/>
                  <a:gd name="T23" fmla="*/ 0 h 16"/>
                  <a:gd name="T24" fmla="*/ 0 w 41"/>
                  <a:gd name="T25" fmla="*/ 0 h 16"/>
                  <a:gd name="T26" fmla="*/ 0 w 41"/>
                  <a:gd name="T27" fmla="*/ 0 h 16"/>
                  <a:gd name="T28" fmla="*/ 0 w 41"/>
                  <a:gd name="T29" fmla="*/ 0 h 16"/>
                  <a:gd name="T30" fmla="*/ 0 w 41"/>
                  <a:gd name="T31" fmla="*/ 0 h 16"/>
                  <a:gd name="T32" fmla="*/ 0 w 41"/>
                  <a:gd name="T33" fmla="*/ 0 h 16"/>
                  <a:gd name="T34" fmla="*/ 0 w 41"/>
                  <a:gd name="T35" fmla="*/ 0 h 16"/>
                  <a:gd name="T36" fmla="*/ 0 w 41"/>
                  <a:gd name="T37" fmla="*/ 0 h 16"/>
                  <a:gd name="T38" fmla="*/ 0 w 41"/>
                  <a:gd name="T39" fmla="*/ 0 h 16"/>
                  <a:gd name="T40" fmla="*/ 0 w 41"/>
                  <a:gd name="T41" fmla="*/ 0 h 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1" h="16">
                    <a:moveTo>
                      <a:pt x="0" y="7"/>
                    </a:moveTo>
                    <a:lnTo>
                      <a:pt x="0" y="7"/>
                    </a:lnTo>
                    <a:lnTo>
                      <a:pt x="5" y="3"/>
                    </a:lnTo>
                    <a:lnTo>
                      <a:pt x="10" y="2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1" y="1"/>
                    </a:lnTo>
                    <a:lnTo>
                      <a:pt x="36" y="3"/>
                    </a:lnTo>
                    <a:lnTo>
                      <a:pt x="41" y="7"/>
                    </a:lnTo>
                    <a:lnTo>
                      <a:pt x="37" y="11"/>
                    </a:lnTo>
                    <a:lnTo>
                      <a:pt x="32" y="15"/>
                    </a:lnTo>
                    <a:lnTo>
                      <a:pt x="27" y="16"/>
                    </a:lnTo>
                    <a:lnTo>
                      <a:pt x="20" y="16"/>
                    </a:lnTo>
                    <a:lnTo>
                      <a:pt x="15" y="16"/>
                    </a:lnTo>
                    <a:lnTo>
                      <a:pt x="10" y="14"/>
                    </a:lnTo>
                    <a:lnTo>
                      <a:pt x="5" y="11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6" name="Freeform 414"/>
              <p:cNvSpPr>
                <a:spLocks/>
              </p:cNvSpPr>
              <p:nvPr userDrawn="1"/>
            </p:nvSpPr>
            <p:spPr bwMode="auto">
              <a:xfrm>
                <a:off x="216" y="253"/>
                <a:ext cx="14" cy="5"/>
              </a:xfrm>
              <a:custGeom>
                <a:avLst/>
                <a:gdLst>
                  <a:gd name="T0" fmla="*/ 0 w 41"/>
                  <a:gd name="T1" fmla="*/ 0 h 16"/>
                  <a:gd name="T2" fmla="*/ 0 w 41"/>
                  <a:gd name="T3" fmla="*/ 0 h 16"/>
                  <a:gd name="T4" fmla="*/ 0 w 41"/>
                  <a:gd name="T5" fmla="*/ 0 h 16"/>
                  <a:gd name="T6" fmla="*/ 0 w 41"/>
                  <a:gd name="T7" fmla="*/ 0 h 16"/>
                  <a:gd name="T8" fmla="*/ 0 w 41"/>
                  <a:gd name="T9" fmla="*/ 0 h 16"/>
                  <a:gd name="T10" fmla="*/ 0 w 41"/>
                  <a:gd name="T11" fmla="*/ 0 h 16"/>
                  <a:gd name="T12" fmla="*/ 0 w 41"/>
                  <a:gd name="T13" fmla="*/ 0 h 16"/>
                  <a:gd name="T14" fmla="*/ 0 w 41"/>
                  <a:gd name="T15" fmla="*/ 0 h 16"/>
                  <a:gd name="T16" fmla="*/ 0 w 41"/>
                  <a:gd name="T17" fmla="*/ 0 h 16"/>
                  <a:gd name="T18" fmla="*/ 0 w 41"/>
                  <a:gd name="T19" fmla="*/ 0 h 16"/>
                  <a:gd name="T20" fmla="*/ 0 w 41"/>
                  <a:gd name="T21" fmla="*/ 0 h 16"/>
                  <a:gd name="T22" fmla="*/ 0 w 41"/>
                  <a:gd name="T23" fmla="*/ 0 h 16"/>
                  <a:gd name="T24" fmla="*/ 0 w 41"/>
                  <a:gd name="T25" fmla="*/ 0 h 16"/>
                  <a:gd name="T26" fmla="*/ 0 w 41"/>
                  <a:gd name="T27" fmla="*/ 0 h 16"/>
                  <a:gd name="T28" fmla="*/ 0 w 41"/>
                  <a:gd name="T29" fmla="*/ 0 h 16"/>
                  <a:gd name="T30" fmla="*/ 0 w 41"/>
                  <a:gd name="T31" fmla="*/ 0 h 16"/>
                  <a:gd name="T32" fmla="*/ 0 w 41"/>
                  <a:gd name="T33" fmla="*/ 0 h 16"/>
                  <a:gd name="T34" fmla="*/ 0 w 41"/>
                  <a:gd name="T35" fmla="*/ 0 h 16"/>
                  <a:gd name="T36" fmla="*/ 0 w 41"/>
                  <a:gd name="T37" fmla="*/ 0 h 16"/>
                  <a:gd name="T38" fmla="*/ 0 w 41"/>
                  <a:gd name="T39" fmla="*/ 0 h 16"/>
                  <a:gd name="T40" fmla="*/ 0 w 41"/>
                  <a:gd name="T41" fmla="*/ 0 h 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1" h="16">
                    <a:moveTo>
                      <a:pt x="0" y="7"/>
                    </a:moveTo>
                    <a:lnTo>
                      <a:pt x="0" y="7"/>
                    </a:lnTo>
                    <a:lnTo>
                      <a:pt x="5" y="3"/>
                    </a:lnTo>
                    <a:lnTo>
                      <a:pt x="10" y="2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1" y="1"/>
                    </a:lnTo>
                    <a:lnTo>
                      <a:pt x="36" y="3"/>
                    </a:lnTo>
                    <a:lnTo>
                      <a:pt x="41" y="7"/>
                    </a:lnTo>
                    <a:lnTo>
                      <a:pt x="37" y="11"/>
                    </a:lnTo>
                    <a:lnTo>
                      <a:pt x="32" y="15"/>
                    </a:lnTo>
                    <a:lnTo>
                      <a:pt x="27" y="16"/>
                    </a:lnTo>
                    <a:lnTo>
                      <a:pt x="20" y="16"/>
                    </a:lnTo>
                    <a:lnTo>
                      <a:pt x="15" y="16"/>
                    </a:lnTo>
                    <a:lnTo>
                      <a:pt x="10" y="14"/>
                    </a:lnTo>
                    <a:lnTo>
                      <a:pt x="5" y="11"/>
                    </a:lnTo>
                    <a:lnTo>
                      <a:pt x="0" y="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7" name="Freeform 415"/>
              <p:cNvSpPr>
                <a:spLocks/>
              </p:cNvSpPr>
              <p:nvPr userDrawn="1"/>
            </p:nvSpPr>
            <p:spPr bwMode="auto">
              <a:xfrm>
                <a:off x="219" y="254"/>
                <a:ext cx="8" cy="2"/>
              </a:xfrm>
              <a:custGeom>
                <a:avLst/>
                <a:gdLst>
                  <a:gd name="T0" fmla="*/ 0 w 24"/>
                  <a:gd name="T1" fmla="*/ 0 h 7"/>
                  <a:gd name="T2" fmla="*/ 0 w 24"/>
                  <a:gd name="T3" fmla="*/ 0 h 7"/>
                  <a:gd name="T4" fmla="*/ 0 w 24"/>
                  <a:gd name="T5" fmla="*/ 0 h 7"/>
                  <a:gd name="T6" fmla="*/ 0 w 24"/>
                  <a:gd name="T7" fmla="*/ 0 h 7"/>
                  <a:gd name="T8" fmla="*/ 0 w 24"/>
                  <a:gd name="T9" fmla="*/ 0 h 7"/>
                  <a:gd name="T10" fmla="*/ 0 w 24"/>
                  <a:gd name="T11" fmla="*/ 0 h 7"/>
                  <a:gd name="T12" fmla="*/ 0 w 24"/>
                  <a:gd name="T13" fmla="*/ 0 h 7"/>
                  <a:gd name="T14" fmla="*/ 0 w 24"/>
                  <a:gd name="T15" fmla="*/ 0 h 7"/>
                  <a:gd name="T16" fmla="*/ 0 w 24"/>
                  <a:gd name="T17" fmla="*/ 0 h 7"/>
                  <a:gd name="T18" fmla="*/ 0 w 24"/>
                  <a:gd name="T19" fmla="*/ 0 h 7"/>
                  <a:gd name="T20" fmla="*/ 0 w 24"/>
                  <a:gd name="T21" fmla="*/ 0 h 7"/>
                  <a:gd name="T22" fmla="*/ 0 w 24"/>
                  <a:gd name="T23" fmla="*/ 0 h 7"/>
                  <a:gd name="T24" fmla="*/ 0 w 24"/>
                  <a:gd name="T25" fmla="*/ 0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7">
                    <a:moveTo>
                      <a:pt x="0" y="3"/>
                    </a:moveTo>
                    <a:lnTo>
                      <a:pt x="0" y="3"/>
                    </a:lnTo>
                    <a:lnTo>
                      <a:pt x="6" y="6"/>
                    </a:lnTo>
                    <a:lnTo>
                      <a:pt x="11" y="7"/>
                    </a:lnTo>
                    <a:lnTo>
                      <a:pt x="18" y="6"/>
                    </a:lnTo>
                    <a:lnTo>
                      <a:pt x="24" y="3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8" name="Freeform 416"/>
              <p:cNvSpPr>
                <a:spLocks/>
              </p:cNvSpPr>
              <p:nvPr userDrawn="1"/>
            </p:nvSpPr>
            <p:spPr bwMode="auto">
              <a:xfrm>
                <a:off x="219" y="254"/>
                <a:ext cx="8" cy="2"/>
              </a:xfrm>
              <a:custGeom>
                <a:avLst/>
                <a:gdLst>
                  <a:gd name="T0" fmla="*/ 0 w 24"/>
                  <a:gd name="T1" fmla="*/ 0 h 7"/>
                  <a:gd name="T2" fmla="*/ 0 w 24"/>
                  <a:gd name="T3" fmla="*/ 0 h 7"/>
                  <a:gd name="T4" fmla="*/ 0 w 24"/>
                  <a:gd name="T5" fmla="*/ 0 h 7"/>
                  <a:gd name="T6" fmla="*/ 0 w 24"/>
                  <a:gd name="T7" fmla="*/ 0 h 7"/>
                  <a:gd name="T8" fmla="*/ 0 w 24"/>
                  <a:gd name="T9" fmla="*/ 0 h 7"/>
                  <a:gd name="T10" fmla="*/ 0 w 24"/>
                  <a:gd name="T11" fmla="*/ 0 h 7"/>
                  <a:gd name="T12" fmla="*/ 0 w 24"/>
                  <a:gd name="T13" fmla="*/ 0 h 7"/>
                  <a:gd name="T14" fmla="*/ 0 w 24"/>
                  <a:gd name="T15" fmla="*/ 0 h 7"/>
                  <a:gd name="T16" fmla="*/ 0 w 24"/>
                  <a:gd name="T17" fmla="*/ 0 h 7"/>
                  <a:gd name="T18" fmla="*/ 0 w 24"/>
                  <a:gd name="T19" fmla="*/ 0 h 7"/>
                  <a:gd name="T20" fmla="*/ 0 w 24"/>
                  <a:gd name="T21" fmla="*/ 0 h 7"/>
                  <a:gd name="T22" fmla="*/ 0 w 24"/>
                  <a:gd name="T23" fmla="*/ 0 h 7"/>
                  <a:gd name="T24" fmla="*/ 0 w 24"/>
                  <a:gd name="T25" fmla="*/ 0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7">
                    <a:moveTo>
                      <a:pt x="0" y="3"/>
                    </a:moveTo>
                    <a:lnTo>
                      <a:pt x="0" y="3"/>
                    </a:lnTo>
                    <a:lnTo>
                      <a:pt x="6" y="6"/>
                    </a:lnTo>
                    <a:lnTo>
                      <a:pt x="11" y="7"/>
                    </a:lnTo>
                    <a:lnTo>
                      <a:pt x="18" y="6"/>
                    </a:lnTo>
                    <a:lnTo>
                      <a:pt x="24" y="3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9" name="Rectangle 417"/>
              <p:cNvSpPr>
                <a:spLocks noChangeArrowheads="1"/>
              </p:cNvSpPr>
              <p:nvPr userDrawn="1"/>
            </p:nvSpPr>
            <p:spPr bwMode="auto">
              <a:xfrm>
                <a:off x="205" y="243"/>
                <a:ext cx="37" cy="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90" name="Rectangle 418"/>
              <p:cNvSpPr>
                <a:spLocks noChangeArrowheads="1"/>
              </p:cNvSpPr>
              <p:nvPr userDrawn="1"/>
            </p:nvSpPr>
            <p:spPr bwMode="auto">
              <a:xfrm>
                <a:off x="205" y="243"/>
                <a:ext cx="37" cy="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91" name="Freeform 419"/>
              <p:cNvSpPr>
                <a:spLocks/>
              </p:cNvSpPr>
              <p:nvPr userDrawn="1"/>
            </p:nvSpPr>
            <p:spPr bwMode="auto">
              <a:xfrm>
                <a:off x="211" y="239"/>
                <a:ext cx="3" cy="7"/>
              </a:xfrm>
              <a:custGeom>
                <a:avLst/>
                <a:gdLst>
                  <a:gd name="T0" fmla="*/ 0 w 9"/>
                  <a:gd name="T1" fmla="*/ 0 h 22"/>
                  <a:gd name="T2" fmla="*/ 0 w 9"/>
                  <a:gd name="T3" fmla="*/ 0 h 22"/>
                  <a:gd name="T4" fmla="*/ 0 w 9"/>
                  <a:gd name="T5" fmla="*/ 0 h 22"/>
                  <a:gd name="T6" fmla="*/ 0 w 9"/>
                  <a:gd name="T7" fmla="*/ 0 h 22"/>
                  <a:gd name="T8" fmla="*/ 0 w 9"/>
                  <a:gd name="T9" fmla="*/ 0 h 22"/>
                  <a:gd name="T10" fmla="*/ 0 w 9"/>
                  <a:gd name="T11" fmla="*/ 0 h 22"/>
                  <a:gd name="T12" fmla="*/ 0 w 9"/>
                  <a:gd name="T13" fmla="*/ 0 h 22"/>
                  <a:gd name="T14" fmla="*/ 0 w 9"/>
                  <a:gd name="T15" fmla="*/ 0 h 22"/>
                  <a:gd name="T16" fmla="*/ 0 w 9"/>
                  <a:gd name="T17" fmla="*/ 0 h 22"/>
                  <a:gd name="T18" fmla="*/ 0 w 9"/>
                  <a:gd name="T19" fmla="*/ 0 h 22"/>
                  <a:gd name="T20" fmla="*/ 0 w 9"/>
                  <a:gd name="T21" fmla="*/ 0 h 22"/>
                  <a:gd name="T22" fmla="*/ 0 w 9"/>
                  <a:gd name="T23" fmla="*/ 0 h 22"/>
                  <a:gd name="T24" fmla="*/ 0 w 9"/>
                  <a:gd name="T25" fmla="*/ 0 h 22"/>
                  <a:gd name="T26" fmla="*/ 0 w 9"/>
                  <a:gd name="T27" fmla="*/ 0 h 22"/>
                  <a:gd name="T28" fmla="*/ 0 w 9"/>
                  <a:gd name="T29" fmla="*/ 0 h 22"/>
                  <a:gd name="T30" fmla="*/ 0 w 9"/>
                  <a:gd name="T31" fmla="*/ 0 h 22"/>
                  <a:gd name="T32" fmla="*/ 0 w 9"/>
                  <a:gd name="T33" fmla="*/ 0 h 22"/>
                  <a:gd name="T34" fmla="*/ 0 w 9"/>
                  <a:gd name="T35" fmla="*/ 0 h 22"/>
                  <a:gd name="T36" fmla="*/ 0 w 9"/>
                  <a:gd name="T37" fmla="*/ 0 h 22"/>
                  <a:gd name="T38" fmla="*/ 0 w 9"/>
                  <a:gd name="T39" fmla="*/ 0 h 22"/>
                  <a:gd name="T40" fmla="*/ 0 w 9"/>
                  <a:gd name="T41" fmla="*/ 0 h 22"/>
                  <a:gd name="T42" fmla="*/ 0 w 9"/>
                  <a:gd name="T43" fmla="*/ 0 h 22"/>
                  <a:gd name="T44" fmla="*/ 0 w 9"/>
                  <a:gd name="T45" fmla="*/ 0 h 22"/>
                  <a:gd name="T46" fmla="*/ 0 w 9"/>
                  <a:gd name="T47" fmla="*/ 0 h 2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" h="22">
                    <a:moveTo>
                      <a:pt x="0" y="7"/>
                    </a:moveTo>
                    <a:lnTo>
                      <a:pt x="0" y="16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5" y="22"/>
                    </a:lnTo>
                    <a:lnTo>
                      <a:pt x="8" y="21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9" y="7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92" name="Freeform 420"/>
              <p:cNvSpPr>
                <a:spLocks/>
              </p:cNvSpPr>
              <p:nvPr userDrawn="1"/>
            </p:nvSpPr>
            <p:spPr bwMode="auto">
              <a:xfrm>
                <a:off x="222" y="239"/>
                <a:ext cx="3" cy="7"/>
              </a:xfrm>
              <a:custGeom>
                <a:avLst/>
                <a:gdLst>
                  <a:gd name="T0" fmla="*/ 0 w 9"/>
                  <a:gd name="T1" fmla="*/ 0 h 22"/>
                  <a:gd name="T2" fmla="*/ 0 w 9"/>
                  <a:gd name="T3" fmla="*/ 0 h 22"/>
                  <a:gd name="T4" fmla="*/ 0 w 9"/>
                  <a:gd name="T5" fmla="*/ 0 h 22"/>
                  <a:gd name="T6" fmla="*/ 0 w 9"/>
                  <a:gd name="T7" fmla="*/ 0 h 22"/>
                  <a:gd name="T8" fmla="*/ 0 w 9"/>
                  <a:gd name="T9" fmla="*/ 0 h 22"/>
                  <a:gd name="T10" fmla="*/ 0 w 9"/>
                  <a:gd name="T11" fmla="*/ 0 h 22"/>
                  <a:gd name="T12" fmla="*/ 0 w 9"/>
                  <a:gd name="T13" fmla="*/ 0 h 22"/>
                  <a:gd name="T14" fmla="*/ 0 w 9"/>
                  <a:gd name="T15" fmla="*/ 0 h 22"/>
                  <a:gd name="T16" fmla="*/ 0 w 9"/>
                  <a:gd name="T17" fmla="*/ 0 h 22"/>
                  <a:gd name="T18" fmla="*/ 0 w 9"/>
                  <a:gd name="T19" fmla="*/ 0 h 22"/>
                  <a:gd name="T20" fmla="*/ 0 w 9"/>
                  <a:gd name="T21" fmla="*/ 0 h 22"/>
                  <a:gd name="T22" fmla="*/ 0 w 9"/>
                  <a:gd name="T23" fmla="*/ 0 h 22"/>
                  <a:gd name="T24" fmla="*/ 0 w 9"/>
                  <a:gd name="T25" fmla="*/ 0 h 22"/>
                  <a:gd name="T26" fmla="*/ 0 w 9"/>
                  <a:gd name="T27" fmla="*/ 0 h 22"/>
                  <a:gd name="T28" fmla="*/ 0 w 9"/>
                  <a:gd name="T29" fmla="*/ 0 h 22"/>
                  <a:gd name="T30" fmla="*/ 0 w 9"/>
                  <a:gd name="T31" fmla="*/ 0 h 22"/>
                  <a:gd name="T32" fmla="*/ 0 w 9"/>
                  <a:gd name="T33" fmla="*/ 0 h 22"/>
                  <a:gd name="T34" fmla="*/ 0 w 9"/>
                  <a:gd name="T35" fmla="*/ 0 h 22"/>
                  <a:gd name="T36" fmla="*/ 0 w 9"/>
                  <a:gd name="T37" fmla="*/ 0 h 22"/>
                  <a:gd name="T38" fmla="*/ 0 w 9"/>
                  <a:gd name="T39" fmla="*/ 0 h 2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9" h="22">
                    <a:moveTo>
                      <a:pt x="0" y="16"/>
                    </a:moveTo>
                    <a:lnTo>
                      <a:pt x="0" y="17"/>
                    </a:lnTo>
                    <a:lnTo>
                      <a:pt x="1" y="21"/>
                    </a:lnTo>
                    <a:lnTo>
                      <a:pt x="5" y="22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9" y="7"/>
                    </a:lnTo>
                    <a:lnTo>
                      <a:pt x="7" y="3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93" name="Freeform 421"/>
              <p:cNvSpPr>
                <a:spLocks/>
              </p:cNvSpPr>
              <p:nvPr userDrawn="1"/>
            </p:nvSpPr>
            <p:spPr bwMode="auto">
              <a:xfrm>
                <a:off x="233" y="239"/>
                <a:ext cx="3" cy="7"/>
              </a:xfrm>
              <a:custGeom>
                <a:avLst/>
                <a:gdLst>
                  <a:gd name="T0" fmla="*/ 0 w 9"/>
                  <a:gd name="T1" fmla="*/ 0 h 22"/>
                  <a:gd name="T2" fmla="*/ 0 w 9"/>
                  <a:gd name="T3" fmla="*/ 0 h 22"/>
                  <a:gd name="T4" fmla="*/ 0 w 9"/>
                  <a:gd name="T5" fmla="*/ 0 h 22"/>
                  <a:gd name="T6" fmla="*/ 0 w 9"/>
                  <a:gd name="T7" fmla="*/ 0 h 22"/>
                  <a:gd name="T8" fmla="*/ 0 w 9"/>
                  <a:gd name="T9" fmla="*/ 0 h 22"/>
                  <a:gd name="T10" fmla="*/ 0 w 9"/>
                  <a:gd name="T11" fmla="*/ 0 h 22"/>
                  <a:gd name="T12" fmla="*/ 0 w 9"/>
                  <a:gd name="T13" fmla="*/ 0 h 22"/>
                  <a:gd name="T14" fmla="*/ 0 w 9"/>
                  <a:gd name="T15" fmla="*/ 0 h 22"/>
                  <a:gd name="T16" fmla="*/ 0 w 9"/>
                  <a:gd name="T17" fmla="*/ 0 h 22"/>
                  <a:gd name="T18" fmla="*/ 0 w 9"/>
                  <a:gd name="T19" fmla="*/ 0 h 22"/>
                  <a:gd name="T20" fmla="*/ 0 w 9"/>
                  <a:gd name="T21" fmla="*/ 0 h 22"/>
                  <a:gd name="T22" fmla="*/ 0 w 9"/>
                  <a:gd name="T23" fmla="*/ 0 h 22"/>
                  <a:gd name="T24" fmla="*/ 0 w 9"/>
                  <a:gd name="T25" fmla="*/ 0 h 22"/>
                  <a:gd name="T26" fmla="*/ 0 w 9"/>
                  <a:gd name="T27" fmla="*/ 0 h 22"/>
                  <a:gd name="T28" fmla="*/ 0 w 9"/>
                  <a:gd name="T29" fmla="*/ 0 h 22"/>
                  <a:gd name="T30" fmla="*/ 0 w 9"/>
                  <a:gd name="T31" fmla="*/ 0 h 22"/>
                  <a:gd name="T32" fmla="*/ 0 w 9"/>
                  <a:gd name="T33" fmla="*/ 0 h 22"/>
                  <a:gd name="T34" fmla="*/ 0 w 9"/>
                  <a:gd name="T35" fmla="*/ 0 h 22"/>
                  <a:gd name="T36" fmla="*/ 0 w 9"/>
                  <a:gd name="T37" fmla="*/ 0 h 22"/>
                  <a:gd name="T38" fmla="*/ 0 w 9"/>
                  <a:gd name="T39" fmla="*/ 0 h 22"/>
                  <a:gd name="T40" fmla="*/ 0 w 9"/>
                  <a:gd name="T41" fmla="*/ 0 h 22"/>
                  <a:gd name="T42" fmla="*/ 0 w 9"/>
                  <a:gd name="T43" fmla="*/ 0 h 22"/>
                  <a:gd name="T44" fmla="*/ 0 w 9"/>
                  <a:gd name="T45" fmla="*/ 0 h 22"/>
                  <a:gd name="T46" fmla="*/ 0 w 9"/>
                  <a:gd name="T47" fmla="*/ 0 h 2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" h="22">
                    <a:moveTo>
                      <a:pt x="0" y="7"/>
                    </a:moveTo>
                    <a:lnTo>
                      <a:pt x="0" y="16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5" y="22"/>
                    </a:lnTo>
                    <a:lnTo>
                      <a:pt x="8" y="21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9" y="7"/>
                    </a:lnTo>
                    <a:lnTo>
                      <a:pt x="8" y="3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94" name="Rectangle 422"/>
              <p:cNvSpPr>
                <a:spLocks noChangeArrowheads="1"/>
              </p:cNvSpPr>
              <p:nvPr userDrawn="1"/>
            </p:nvSpPr>
            <p:spPr bwMode="auto">
              <a:xfrm>
                <a:off x="210" y="271"/>
                <a:ext cx="3" cy="4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95" name="Rectangle 423"/>
              <p:cNvSpPr>
                <a:spLocks noChangeArrowheads="1"/>
              </p:cNvSpPr>
              <p:nvPr userDrawn="1"/>
            </p:nvSpPr>
            <p:spPr bwMode="auto">
              <a:xfrm>
                <a:off x="210" y="276"/>
                <a:ext cx="3" cy="2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96" name="Rectangle 424"/>
              <p:cNvSpPr>
                <a:spLocks noChangeArrowheads="1"/>
              </p:cNvSpPr>
              <p:nvPr userDrawn="1"/>
            </p:nvSpPr>
            <p:spPr bwMode="auto">
              <a:xfrm>
                <a:off x="233" y="271"/>
                <a:ext cx="4" cy="4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97" name="Rectangle 425"/>
              <p:cNvSpPr>
                <a:spLocks noChangeArrowheads="1"/>
              </p:cNvSpPr>
              <p:nvPr userDrawn="1"/>
            </p:nvSpPr>
            <p:spPr bwMode="auto">
              <a:xfrm>
                <a:off x="233" y="276"/>
                <a:ext cx="4" cy="2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98" name="Freeform 426"/>
              <p:cNvSpPr>
                <a:spLocks/>
              </p:cNvSpPr>
              <p:nvPr userDrawn="1"/>
            </p:nvSpPr>
            <p:spPr bwMode="auto">
              <a:xfrm>
                <a:off x="349" y="184"/>
                <a:ext cx="52" cy="50"/>
              </a:xfrm>
              <a:custGeom>
                <a:avLst/>
                <a:gdLst>
                  <a:gd name="T0" fmla="*/ 0 w 157"/>
                  <a:gd name="T1" fmla="*/ 0 h 150"/>
                  <a:gd name="T2" fmla="*/ 0 w 157"/>
                  <a:gd name="T3" fmla="*/ 0 h 150"/>
                  <a:gd name="T4" fmla="*/ 0 w 157"/>
                  <a:gd name="T5" fmla="*/ 0 h 150"/>
                  <a:gd name="T6" fmla="*/ 0 w 157"/>
                  <a:gd name="T7" fmla="*/ 0 h 150"/>
                  <a:gd name="T8" fmla="*/ 0 w 157"/>
                  <a:gd name="T9" fmla="*/ 0 h 150"/>
                  <a:gd name="T10" fmla="*/ 0 w 157"/>
                  <a:gd name="T11" fmla="*/ 0 h 150"/>
                  <a:gd name="T12" fmla="*/ 0 w 157"/>
                  <a:gd name="T13" fmla="*/ 0 h 150"/>
                  <a:gd name="T14" fmla="*/ 0 w 157"/>
                  <a:gd name="T15" fmla="*/ 0 h 150"/>
                  <a:gd name="T16" fmla="*/ 0 w 157"/>
                  <a:gd name="T17" fmla="*/ 0 h 150"/>
                  <a:gd name="T18" fmla="*/ 0 w 157"/>
                  <a:gd name="T19" fmla="*/ 0 h 150"/>
                  <a:gd name="T20" fmla="*/ 0 w 157"/>
                  <a:gd name="T21" fmla="*/ 0 h 150"/>
                  <a:gd name="T22" fmla="*/ 0 w 157"/>
                  <a:gd name="T23" fmla="*/ 0 h 150"/>
                  <a:gd name="T24" fmla="*/ 0 w 157"/>
                  <a:gd name="T25" fmla="*/ 0 h 150"/>
                  <a:gd name="T26" fmla="*/ 0 w 157"/>
                  <a:gd name="T27" fmla="*/ 0 h 150"/>
                  <a:gd name="T28" fmla="*/ 0 w 157"/>
                  <a:gd name="T29" fmla="*/ 0 h 150"/>
                  <a:gd name="T30" fmla="*/ 0 w 157"/>
                  <a:gd name="T31" fmla="*/ 0 h 150"/>
                  <a:gd name="T32" fmla="*/ 0 w 157"/>
                  <a:gd name="T33" fmla="*/ 0 h 150"/>
                  <a:gd name="T34" fmla="*/ 0 w 157"/>
                  <a:gd name="T35" fmla="*/ 0 h 150"/>
                  <a:gd name="T36" fmla="*/ 0 w 157"/>
                  <a:gd name="T37" fmla="*/ 0 h 150"/>
                  <a:gd name="T38" fmla="*/ 0 w 157"/>
                  <a:gd name="T39" fmla="*/ 0 h 150"/>
                  <a:gd name="T40" fmla="*/ 0 w 157"/>
                  <a:gd name="T41" fmla="*/ 0 h 150"/>
                  <a:gd name="T42" fmla="*/ 0 w 157"/>
                  <a:gd name="T43" fmla="*/ 0 h 150"/>
                  <a:gd name="T44" fmla="*/ 0 w 157"/>
                  <a:gd name="T45" fmla="*/ 0 h 150"/>
                  <a:gd name="T46" fmla="*/ 0 w 157"/>
                  <a:gd name="T47" fmla="*/ 0 h 150"/>
                  <a:gd name="T48" fmla="*/ 0 w 157"/>
                  <a:gd name="T49" fmla="*/ 0 h 150"/>
                  <a:gd name="T50" fmla="*/ 0 w 157"/>
                  <a:gd name="T51" fmla="*/ 0 h 150"/>
                  <a:gd name="T52" fmla="*/ 0 w 157"/>
                  <a:gd name="T53" fmla="*/ 0 h 150"/>
                  <a:gd name="T54" fmla="*/ 0 w 157"/>
                  <a:gd name="T55" fmla="*/ 0 h 150"/>
                  <a:gd name="T56" fmla="*/ 0 w 157"/>
                  <a:gd name="T57" fmla="*/ 0 h 150"/>
                  <a:gd name="T58" fmla="*/ 0 w 157"/>
                  <a:gd name="T59" fmla="*/ 0 h 150"/>
                  <a:gd name="T60" fmla="*/ 0 w 157"/>
                  <a:gd name="T61" fmla="*/ 0 h 150"/>
                  <a:gd name="T62" fmla="*/ 0 w 157"/>
                  <a:gd name="T63" fmla="*/ 0 h 150"/>
                  <a:gd name="T64" fmla="*/ 0 w 157"/>
                  <a:gd name="T65" fmla="*/ 0 h 150"/>
                  <a:gd name="T66" fmla="*/ 0 w 157"/>
                  <a:gd name="T67" fmla="*/ 0 h 150"/>
                  <a:gd name="T68" fmla="*/ 0 w 157"/>
                  <a:gd name="T69" fmla="*/ 0 h 150"/>
                  <a:gd name="T70" fmla="*/ 0 w 157"/>
                  <a:gd name="T71" fmla="*/ 0 h 150"/>
                  <a:gd name="T72" fmla="*/ 0 w 157"/>
                  <a:gd name="T73" fmla="*/ 0 h 150"/>
                  <a:gd name="T74" fmla="*/ 0 w 157"/>
                  <a:gd name="T75" fmla="*/ 0 h 150"/>
                  <a:gd name="T76" fmla="*/ 0 w 157"/>
                  <a:gd name="T77" fmla="*/ 0 h 150"/>
                  <a:gd name="T78" fmla="*/ 0 w 157"/>
                  <a:gd name="T79" fmla="*/ 0 h 150"/>
                  <a:gd name="T80" fmla="*/ 0 w 157"/>
                  <a:gd name="T81" fmla="*/ 0 h 150"/>
                  <a:gd name="T82" fmla="*/ 0 w 157"/>
                  <a:gd name="T83" fmla="*/ 0 h 15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57" h="150">
                    <a:moveTo>
                      <a:pt x="18" y="20"/>
                    </a:moveTo>
                    <a:lnTo>
                      <a:pt x="18" y="20"/>
                    </a:lnTo>
                    <a:lnTo>
                      <a:pt x="18" y="15"/>
                    </a:lnTo>
                    <a:lnTo>
                      <a:pt x="17" y="13"/>
                    </a:lnTo>
                    <a:lnTo>
                      <a:pt x="15" y="9"/>
                    </a:lnTo>
                    <a:lnTo>
                      <a:pt x="14" y="7"/>
                    </a:lnTo>
                    <a:lnTo>
                      <a:pt x="9" y="6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66" y="0"/>
                    </a:lnTo>
                    <a:lnTo>
                      <a:pt x="66" y="5"/>
                    </a:lnTo>
                    <a:lnTo>
                      <a:pt x="63" y="5"/>
                    </a:lnTo>
                    <a:lnTo>
                      <a:pt x="57" y="6"/>
                    </a:lnTo>
                    <a:lnTo>
                      <a:pt x="52" y="7"/>
                    </a:lnTo>
                    <a:lnTo>
                      <a:pt x="49" y="9"/>
                    </a:lnTo>
                    <a:lnTo>
                      <a:pt x="48" y="13"/>
                    </a:lnTo>
                    <a:lnTo>
                      <a:pt x="46" y="15"/>
                    </a:lnTo>
                    <a:lnTo>
                      <a:pt x="45" y="20"/>
                    </a:lnTo>
                    <a:lnTo>
                      <a:pt x="45" y="94"/>
                    </a:lnTo>
                    <a:lnTo>
                      <a:pt x="46" y="103"/>
                    </a:lnTo>
                    <a:lnTo>
                      <a:pt x="48" y="112"/>
                    </a:lnTo>
                    <a:lnTo>
                      <a:pt x="50" y="120"/>
                    </a:lnTo>
                    <a:lnTo>
                      <a:pt x="54" y="127"/>
                    </a:lnTo>
                    <a:lnTo>
                      <a:pt x="59" y="132"/>
                    </a:lnTo>
                    <a:lnTo>
                      <a:pt x="67" y="137"/>
                    </a:lnTo>
                    <a:lnTo>
                      <a:pt x="76" y="138"/>
                    </a:lnTo>
                    <a:lnTo>
                      <a:pt x="87" y="140"/>
                    </a:lnTo>
                    <a:lnTo>
                      <a:pt x="96" y="138"/>
                    </a:lnTo>
                    <a:lnTo>
                      <a:pt x="105" y="137"/>
                    </a:lnTo>
                    <a:lnTo>
                      <a:pt x="111" y="133"/>
                    </a:lnTo>
                    <a:lnTo>
                      <a:pt x="116" y="127"/>
                    </a:lnTo>
                    <a:lnTo>
                      <a:pt x="122" y="120"/>
                    </a:lnTo>
                    <a:lnTo>
                      <a:pt x="124" y="112"/>
                    </a:lnTo>
                    <a:lnTo>
                      <a:pt x="125" y="103"/>
                    </a:lnTo>
                    <a:lnTo>
                      <a:pt x="127" y="93"/>
                    </a:lnTo>
                    <a:lnTo>
                      <a:pt x="127" y="20"/>
                    </a:lnTo>
                    <a:lnTo>
                      <a:pt x="125" y="15"/>
                    </a:lnTo>
                    <a:lnTo>
                      <a:pt x="125" y="13"/>
                    </a:lnTo>
                    <a:lnTo>
                      <a:pt x="123" y="9"/>
                    </a:lnTo>
                    <a:lnTo>
                      <a:pt x="122" y="7"/>
                    </a:lnTo>
                    <a:lnTo>
                      <a:pt x="116" y="6"/>
                    </a:lnTo>
                    <a:lnTo>
                      <a:pt x="111" y="5"/>
                    </a:lnTo>
                    <a:lnTo>
                      <a:pt x="107" y="5"/>
                    </a:lnTo>
                    <a:lnTo>
                      <a:pt x="107" y="0"/>
                    </a:lnTo>
                    <a:lnTo>
                      <a:pt x="132" y="0"/>
                    </a:lnTo>
                    <a:lnTo>
                      <a:pt x="157" y="0"/>
                    </a:lnTo>
                    <a:lnTo>
                      <a:pt x="157" y="5"/>
                    </a:lnTo>
                    <a:lnTo>
                      <a:pt x="153" y="5"/>
                    </a:lnTo>
                    <a:lnTo>
                      <a:pt x="149" y="6"/>
                    </a:lnTo>
                    <a:lnTo>
                      <a:pt x="144" y="7"/>
                    </a:lnTo>
                    <a:lnTo>
                      <a:pt x="142" y="9"/>
                    </a:lnTo>
                    <a:lnTo>
                      <a:pt x="141" y="13"/>
                    </a:lnTo>
                    <a:lnTo>
                      <a:pt x="140" y="15"/>
                    </a:lnTo>
                    <a:lnTo>
                      <a:pt x="140" y="20"/>
                    </a:lnTo>
                    <a:lnTo>
                      <a:pt x="140" y="89"/>
                    </a:lnTo>
                    <a:lnTo>
                      <a:pt x="138" y="105"/>
                    </a:lnTo>
                    <a:lnTo>
                      <a:pt x="135" y="119"/>
                    </a:lnTo>
                    <a:lnTo>
                      <a:pt x="129" y="129"/>
                    </a:lnTo>
                    <a:lnTo>
                      <a:pt x="123" y="137"/>
                    </a:lnTo>
                    <a:lnTo>
                      <a:pt x="114" y="143"/>
                    </a:lnTo>
                    <a:lnTo>
                      <a:pt x="105" y="147"/>
                    </a:lnTo>
                    <a:lnTo>
                      <a:pt x="93" y="150"/>
                    </a:lnTo>
                    <a:lnTo>
                      <a:pt x="81" y="150"/>
                    </a:lnTo>
                    <a:lnTo>
                      <a:pt x="67" y="150"/>
                    </a:lnTo>
                    <a:lnTo>
                      <a:pt x="55" y="147"/>
                    </a:lnTo>
                    <a:lnTo>
                      <a:pt x="44" y="143"/>
                    </a:lnTo>
                    <a:lnTo>
                      <a:pt x="35" y="138"/>
                    </a:lnTo>
                    <a:lnTo>
                      <a:pt x="28" y="130"/>
                    </a:lnTo>
                    <a:lnTo>
                      <a:pt x="23" y="121"/>
                    </a:lnTo>
                    <a:lnTo>
                      <a:pt x="19" y="111"/>
                    </a:lnTo>
                    <a:lnTo>
                      <a:pt x="18" y="98"/>
                    </a:lnTo>
                    <a:lnTo>
                      <a:pt x="18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99" name="Freeform 427"/>
              <p:cNvSpPr>
                <a:spLocks/>
              </p:cNvSpPr>
              <p:nvPr userDrawn="1"/>
            </p:nvSpPr>
            <p:spPr bwMode="auto">
              <a:xfrm>
                <a:off x="408" y="184"/>
                <a:ext cx="57" cy="50"/>
              </a:xfrm>
              <a:custGeom>
                <a:avLst/>
                <a:gdLst>
                  <a:gd name="T0" fmla="*/ 0 w 171"/>
                  <a:gd name="T1" fmla="*/ 0 h 150"/>
                  <a:gd name="T2" fmla="*/ 0 w 171"/>
                  <a:gd name="T3" fmla="*/ 0 h 150"/>
                  <a:gd name="T4" fmla="*/ 0 w 171"/>
                  <a:gd name="T5" fmla="*/ 0 h 150"/>
                  <a:gd name="T6" fmla="*/ 0 w 171"/>
                  <a:gd name="T7" fmla="*/ 0 h 150"/>
                  <a:gd name="T8" fmla="*/ 0 w 171"/>
                  <a:gd name="T9" fmla="*/ 0 h 150"/>
                  <a:gd name="T10" fmla="*/ 0 w 171"/>
                  <a:gd name="T11" fmla="*/ 0 h 150"/>
                  <a:gd name="T12" fmla="*/ 0 w 171"/>
                  <a:gd name="T13" fmla="*/ 0 h 150"/>
                  <a:gd name="T14" fmla="*/ 0 w 171"/>
                  <a:gd name="T15" fmla="*/ 0 h 150"/>
                  <a:gd name="T16" fmla="*/ 0 w 171"/>
                  <a:gd name="T17" fmla="*/ 0 h 150"/>
                  <a:gd name="T18" fmla="*/ 0 w 171"/>
                  <a:gd name="T19" fmla="*/ 0 h 150"/>
                  <a:gd name="T20" fmla="*/ 0 w 171"/>
                  <a:gd name="T21" fmla="*/ 0 h 150"/>
                  <a:gd name="T22" fmla="*/ 0 w 171"/>
                  <a:gd name="T23" fmla="*/ 0 h 150"/>
                  <a:gd name="T24" fmla="*/ 0 w 171"/>
                  <a:gd name="T25" fmla="*/ 0 h 150"/>
                  <a:gd name="T26" fmla="*/ 0 w 171"/>
                  <a:gd name="T27" fmla="*/ 0 h 150"/>
                  <a:gd name="T28" fmla="*/ 0 w 171"/>
                  <a:gd name="T29" fmla="*/ 0 h 150"/>
                  <a:gd name="T30" fmla="*/ 0 w 171"/>
                  <a:gd name="T31" fmla="*/ 0 h 150"/>
                  <a:gd name="T32" fmla="*/ 0 w 171"/>
                  <a:gd name="T33" fmla="*/ 0 h 150"/>
                  <a:gd name="T34" fmla="*/ 0 w 171"/>
                  <a:gd name="T35" fmla="*/ 0 h 150"/>
                  <a:gd name="T36" fmla="*/ 0 w 171"/>
                  <a:gd name="T37" fmla="*/ 0 h 150"/>
                  <a:gd name="T38" fmla="*/ 0 w 171"/>
                  <a:gd name="T39" fmla="*/ 0 h 150"/>
                  <a:gd name="T40" fmla="*/ 0 w 171"/>
                  <a:gd name="T41" fmla="*/ 0 h 150"/>
                  <a:gd name="T42" fmla="*/ 0 w 171"/>
                  <a:gd name="T43" fmla="*/ 0 h 150"/>
                  <a:gd name="T44" fmla="*/ 0 w 171"/>
                  <a:gd name="T45" fmla="*/ 0 h 150"/>
                  <a:gd name="T46" fmla="*/ 0 w 171"/>
                  <a:gd name="T47" fmla="*/ 0 h 150"/>
                  <a:gd name="T48" fmla="*/ 0 w 171"/>
                  <a:gd name="T49" fmla="*/ 0 h 150"/>
                  <a:gd name="T50" fmla="*/ 0 w 171"/>
                  <a:gd name="T51" fmla="*/ 0 h 150"/>
                  <a:gd name="T52" fmla="*/ 0 w 171"/>
                  <a:gd name="T53" fmla="*/ 0 h 150"/>
                  <a:gd name="T54" fmla="*/ 0 w 171"/>
                  <a:gd name="T55" fmla="*/ 0 h 150"/>
                  <a:gd name="T56" fmla="*/ 0 w 171"/>
                  <a:gd name="T57" fmla="*/ 0 h 150"/>
                  <a:gd name="T58" fmla="*/ 0 w 171"/>
                  <a:gd name="T59" fmla="*/ 0 h 150"/>
                  <a:gd name="T60" fmla="*/ 0 w 171"/>
                  <a:gd name="T61" fmla="*/ 0 h 150"/>
                  <a:gd name="T62" fmla="*/ 0 w 171"/>
                  <a:gd name="T63" fmla="*/ 0 h 150"/>
                  <a:gd name="T64" fmla="*/ 0 w 171"/>
                  <a:gd name="T65" fmla="*/ 0 h 150"/>
                  <a:gd name="T66" fmla="*/ 0 w 171"/>
                  <a:gd name="T67" fmla="*/ 0 h 150"/>
                  <a:gd name="T68" fmla="*/ 0 w 171"/>
                  <a:gd name="T69" fmla="*/ 0 h 150"/>
                  <a:gd name="T70" fmla="*/ 0 w 171"/>
                  <a:gd name="T71" fmla="*/ 0 h 15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71" h="150">
                    <a:moveTo>
                      <a:pt x="137" y="106"/>
                    </a:moveTo>
                    <a:lnTo>
                      <a:pt x="139" y="105"/>
                    </a:lnTo>
                    <a:lnTo>
                      <a:pt x="139" y="26"/>
                    </a:lnTo>
                    <a:lnTo>
                      <a:pt x="137" y="19"/>
                    </a:lnTo>
                    <a:lnTo>
                      <a:pt x="136" y="15"/>
                    </a:lnTo>
                    <a:lnTo>
                      <a:pt x="134" y="11"/>
                    </a:lnTo>
                    <a:lnTo>
                      <a:pt x="131" y="9"/>
                    </a:lnTo>
                    <a:lnTo>
                      <a:pt x="126" y="6"/>
                    </a:lnTo>
                    <a:lnTo>
                      <a:pt x="119" y="5"/>
                    </a:lnTo>
                    <a:lnTo>
                      <a:pt x="115" y="5"/>
                    </a:lnTo>
                    <a:lnTo>
                      <a:pt x="115" y="0"/>
                    </a:lnTo>
                    <a:lnTo>
                      <a:pt x="145" y="0"/>
                    </a:lnTo>
                    <a:lnTo>
                      <a:pt x="171" y="0"/>
                    </a:lnTo>
                    <a:lnTo>
                      <a:pt x="171" y="5"/>
                    </a:lnTo>
                    <a:lnTo>
                      <a:pt x="167" y="5"/>
                    </a:lnTo>
                    <a:lnTo>
                      <a:pt x="161" y="6"/>
                    </a:lnTo>
                    <a:lnTo>
                      <a:pt x="158" y="7"/>
                    </a:lnTo>
                    <a:lnTo>
                      <a:pt x="154" y="10"/>
                    </a:lnTo>
                    <a:lnTo>
                      <a:pt x="153" y="13"/>
                    </a:lnTo>
                    <a:lnTo>
                      <a:pt x="150" y="18"/>
                    </a:lnTo>
                    <a:lnTo>
                      <a:pt x="149" y="24"/>
                    </a:lnTo>
                    <a:lnTo>
                      <a:pt x="149" y="32"/>
                    </a:lnTo>
                    <a:lnTo>
                      <a:pt x="149" y="129"/>
                    </a:lnTo>
                    <a:lnTo>
                      <a:pt x="149" y="140"/>
                    </a:lnTo>
                    <a:lnTo>
                      <a:pt x="150" y="150"/>
                    </a:lnTo>
                    <a:lnTo>
                      <a:pt x="141" y="150"/>
                    </a:lnTo>
                    <a:lnTo>
                      <a:pt x="32" y="28"/>
                    </a:lnTo>
                    <a:lnTo>
                      <a:pt x="32" y="116"/>
                    </a:lnTo>
                    <a:lnTo>
                      <a:pt x="34" y="128"/>
                    </a:lnTo>
                    <a:lnTo>
                      <a:pt x="35" y="132"/>
                    </a:lnTo>
                    <a:lnTo>
                      <a:pt x="36" y="136"/>
                    </a:lnTo>
                    <a:lnTo>
                      <a:pt x="39" y="138"/>
                    </a:lnTo>
                    <a:lnTo>
                      <a:pt x="43" y="140"/>
                    </a:lnTo>
                    <a:lnTo>
                      <a:pt x="47" y="141"/>
                    </a:lnTo>
                    <a:lnTo>
                      <a:pt x="53" y="141"/>
                    </a:lnTo>
                    <a:lnTo>
                      <a:pt x="56" y="141"/>
                    </a:lnTo>
                    <a:lnTo>
                      <a:pt x="56" y="147"/>
                    </a:lnTo>
                    <a:lnTo>
                      <a:pt x="29" y="146"/>
                    </a:lnTo>
                    <a:lnTo>
                      <a:pt x="0" y="147"/>
                    </a:lnTo>
                    <a:lnTo>
                      <a:pt x="0" y="141"/>
                    </a:lnTo>
                    <a:lnTo>
                      <a:pt x="3" y="141"/>
                    </a:lnTo>
                    <a:lnTo>
                      <a:pt x="8" y="141"/>
                    </a:lnTo>
                    <a:lnTo>
                      <a:pt x="12" y="140"/>
                    </a:lnTo>
                    <a:lnTo>
                      <a:pt x="16" y="137"/>
                    </a:lnTo>
                    <a:lnTo>
                      <a:pt x="18" y="133"/>
                    </a:lnTo>
                    <a:lnTo>
                      <a:pt x="19" y="129"/>
                    </a:lnTo>
                    <a:lnTo>
                      <a:pt x="21" y="125"/>
                    </a:lnTo>
                    <a:lnTo>
                      <a:pt x="22" y="114"/>
                    </a:lnTo>
                    <a:lnTo>
                      <a:pt x="22" y="24"/>
                    </a:lnTo>
                    <a:lnTo>
                      <a:pt x="22" y="20"/>
                    </a:lnTo>
                    <a:lnTo>
                      <a:pt x="21" y="16"/>
                    </a:lnTo>
                    <a:lnTo>
                      <a:pt x="18" y="13"/>
                    </a:lnTo>
                    <a:lnTo>
                      <a:pt x="16" y="10"/>
                    </a:lnTo>
                    <a:lnTo>
                      <a:pt x="9" y="6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43" y="0"/>
                    </a:lnTo>
                    <a:lnTo>
                      <a:pt x="137" y="1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0" name="Freeform 428"/>
              <p:cNvSpPr>
                <a:spLocks/>
              </p:cNvSpPr>
              <p:nvPr userDrawn="1"/>
            </p:nvSpPr>
            <p:spPr bwMode="auto">
              <a:xfrm>
                <a:off x="472" y="183"/>
                <a:ext cx="22" cy="50"/>
              </a:xfrm>
              <a:custGeom>
                <a:avLst/>
                <a:gdLst>
                  <a:gd name="T0" fmla="*/ 0 w 65"/>
                  <a:gd name="T1" fmla="*/ 0 h 149"/>
                  <a:gd name="T2" fmla="*/ 0 w 65"/>
                  <a:gd name="T3" fmla="*/ 0 h 149"/>
                  <a:gd name="T4" fmla="*/ 0 w 65"/>
                  <a:gd name="T5" fmla="*/ 0 h 149"/>
                  <a:gd name="T6" fmla="*/ 0 w 65"/>
                  <a:gd name="T7" fmla="*/ 0 h 149"/>
                  <a:gd name="T8" fmla="*/ 0 w 65"/>
                  <a:gd name="T9" fmla="*/ 0 h 149"/>
                  <a:gd name="T10" fmla="*/ 0 w 65"/>
                  <a:gd name="T11" fmla="*/ 0 h 149"/>
                  <a:gd name="T12" fmla="*/ 0 w 65"/>
                  <a:gd name="T13" fmla="*/ 0 h 149"/>
                  <a:gd name="T14" fmla="*/ 0 w 65"/>
                  <a:gd name="T15" fmla="*/ 0 h 149"/>
                  <a:gd name="T16" fmla="*/ 0 w 65"/>
                  <a:gd name="T17" fmla="*/ 0 h 149"/>
                  <a:gd name="T18" fmla="*/ 0 w 65"/>
                  <a:gd name="T19" fmla="*/ 0 h 149"/>
                  <a:gd name="T20" fmla="*/ 0 w 65"/>
                  <a:gd name="T21" fmla="*/ 0 h 149"/>
                  <a:gd name="T22" fmla="*/ 0 w 65"/>
                  <a:gd name="T23" fmla="*/ 0 h 149"/>
                  <a:gd name="T24" fmla="*/ 0 w 65"/>
                  <a:gd name="T25" fmla="*/ 0 h 149"/>
                  <a:gd name="T26" fmla="*/ 0 w 65"/>
                  <a:gd name="T27" fmla="*/ 0 h 149"/>
                  <a:gd name="T28" fmla="*/ 0 w 65"/>
                  <a:gd name="T29" fmla="*/ 0 h 149"/>
                  <a:gd name="T30" fmla="*/ 0 w 65"/>
                  <a:gd name="T31" fmla="*/ 0 h 149"/>
                  <a:gd name="T32" fmla="*/ 0 w 65"/>
                  <a:gd name="T33" fmla="*/ 0 h 149"/>
                  <a:gd name="T34" fmla="*/ 0 w 65"/>
                  <a:gd name="T35" fmla="*/ 0 h 149"/>
                  <a:gd name="T36" fmla="*/ 0 w 65"/>
                  <a:gd name="T37" fmla="*/ 0 h 149"/>
                  <a:gd name="T38" fmla="*/ 0 w 65"/>
                  <a:gd name="T39" fmla="*/ 0 h 149"/>
                  <a:gd name="T40" fmla="*/ 0 w 65"/>
                  <a:gd name="T41" fmla="*/ 0 h 149"/>
                  <a:gd name="T42" fmla="*/ 0 w 65"/>
                  <a:gd name="T43" fmla="*/ 0 h 149"/>
                  <a:gd name="T44" fmla="*/ 0 w 65"/>
                  <a:gd name="T45" fmla="*/ 0 h 149"/>
                  <a:gd name="T46" fmla="*/ 0 w 65"/>
                  <a:gd name="T47" fmla="*/ 0 h 149"/>
                  <a:gd name="T48" fmla="*/ 0 w 65"/>
                  <a:gd name="T49" fmla="*/ 0 h 149"/>
                  <a:gd name="T50" fmla="*/ 0 w 65"/>
                  <a:gd name="T51" fmla="*/ 0 h 149"/>
                  <a:gd name="T52" fmla="*/ 0 w 65"/>
                  <a:gd name="T53" fmla="*/ 0 h 149"/>
                  <a:gd name="T54" fmla="*/ 0 w 65"/>
                  <a:gd name="T55" fmla="*/ 0 h 149"/>
                  <a:gd name="T56" fmla="*/ 0 w 65"/>
                  <a:gd name="T57" fmla="*/ 0 h 149"/>
                  <a:gd name="T58" fmla="*/ 0 w 65"/>
                  <a:gd name="T59" fmla="*/ 0 h 149"/>
                  <a:gd name="T60" fmla="*/ 0 w 65"/>
                  <a:gd name="T61" fmla="*/ 0 h 149"/>
                  <a:gd name="T62" fmla="*/ 0 w 65"/>
                  <a:gd name="T63" fmla="*/ 0 h 149"/>
                  <a:gd name="T64" fmla="*/ 0 w 65"/>
                  <a:gd name="T65" fmla="*/ 0 h 149"/>
                  <a:gd name="T66" fmla="*/ 0 w 65"/>
                  <a:gd name="T67" fmla="*/ 0 h 149"/>
                  <a:gd name="T68" fmla="*/ 0 w 65"/>
                  <a:gd name="T69" fmla="*/ 0 h 149"/>
                  <a:gd name="T70" fmla="*/ 0 w 65"/>
                  <a:gd name="T71" fmla="*/ 0 h 149"/>
                  <a:gd name="T72" fmla="*/ 0 w 65"/>
                  <a:gd name="T73" fmla="*/ 0 h 149"/>
                  <a:gd name="T74" fmla="*/ 0 w 65"/>
                  <a:gd name="T75" fmla="*/ 0 h 149"/>
                  <a:gd name="T76" fmla="*/ 0 w 65"/>
                  <a:gd name="T77" fmla="*/ 0 h 149"/>
                  <a:gd name="T78" fmla="*/ 0 w 65"/>
                  <a:gd name="T79" fmla="*/ 0 h 149"/>
                  <a:gd name="T80" fmla="*/ 0 w 65"/>
                  <a:gd name="T81" fmla="*/ 0 h 149"/>
                  <a:gd name="T82" fmla="*/ 0 w 65"/>
                  <a:gd name="T83" fmla="*/ 0 h 149"/>
                  <a:gd name="T84" fmla="*/ 0 w 65"/>
                  <a:gd name="T85" fmla="*/ 0 h 149"/>
                  <a:gd name="T86" fmla="*/ 0 w 65"/>
                  <a:gd name="T87" fmla="*/ 0 h 149"/>
                  <a:gd name="T88" fmla="*/ 0 w 65"/>
                  <a:gd name="T89" fmla="*/ 0 h 149"/>
                  <a:gd name="T90" fmla="*/ 0 w 65"/>
                  <a:gd name="T91" fmla="*/ 0 h 149"/>
                  <a:gd name="T92" fmla="*/ 0 w 65"/>
                  <a:gd name="T93" fmla="*/ 0 h 14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5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7" y="139"/>
                    </a:lnTo>
                    <a:lnTo>
                      <a:pt x="18" y="138"/>
                    </a:lnTo>
                    <a:lnTo>
                      <a:pt x="20" y="134"/>
                    </a:lnTo>
                    <a:lnTo>
                      <a:pt x="20" y="131"/>
                    </a:lnTo>
                    <a:lnTo>
                      <a:pt x="20" y="20"/>
                    </a:lnTo>
                    <a:lnTo>
                      <a:pt x="20" y="16"/>
                    </a:lnTo>
                    <a:lnTo>
                      <a:pt x="18" y="13"/>
                    </a:lnTo>
                    <a:lnTo>
                      <a:pt x="17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3" y="2"/>
                    </a:lnTo>
                    <a:lnTo>
                      <a:pt x="65" y="0"/>
                    </a:lnTo>
                    <a:lnTo>
                      <a:pt x="65" y="7"/>
                    </a:lnTo>
                    <a:lnTo>
                      <a:pt x="62" y="7"/>
                    </a:lnTo>
                    <a:lnTo>
                      <a:pt x="57" y="8"/>
                    </a:lnTo>
                    <a:lnTo>
                      <a:pt x="52" y="9"/>
                    </a:lnTo>
                    <a:lnTo>
                      <a:pt x="49" y="11"/>
                    </a:lnTo>
                    <a:lnTo>
                      <a:pt x="48" y="13"/>
                    </a:lnTo>
                    <a:lnTo>
                      <a:pt x="47" y="16"/>
                    </a:lnTo>
                    <a:lnTo>
                      <a:pt x="47" y="20"/>
                    </a:lnTo>
                    <a:lnTo>
                      <a:pt x="47" y="131"/>
                    </a:lnTo>
                    <a:lnTo>
                      <a:pt x="47" y="134"/>
                    </a:lnTo>
                    <a:lnTo>
                      <a:pt x="48" y="138"/>
                    </a:lnTo>
                    <a:lnTo>
                      <a:pt x="49" y="139"/>
                    </a:lnTo>
                    <a:lnTo>
                      <a:pt x="52" y="140"/>
                    </a:lnTo>
                    <a:lnTo>
                      <a:pt x="57" y="143"/>
                    </a:lnTo>
                    <a:lnTo>
                      <a:pt x="62" y="143"/>
                    </a:lnTo>
                    <a:lnTo>
                      <a:pt x="65" y="143"/>
                    </a:lnTo>
                    <a:lnTo>
                      <a:pt x="65" y="149"/>
                    </a:lnTo>
                    <a:lnTo>
                      <a:pt x="33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1" name="Freeform 429"/>
              <p:cNvSpPr>
                <a:spLocks/>
              </p:cNvSpPr>
              <p:nvPr userDrawn="1"/>
            </p:nvSpPr>
            <p:spPr bwMode="auto">
              <a:xfrm>
                <a:off x="497" y="183"/>
                <a:ext cx="50" cy="51"/>
              </a:xfrm>
              <a:custGeom>
                <a:avLst/>
                <a:gdLst>
                  <a:gd name="T0" fmla="*/ 0 w 151"/>
                  <a:gd name="T1" fmla="*/ 0 h 152"/>
                  <a:gd name="T2" fmla="*/ 0 w 151"/>
                  <a:gd name="T3" fmla="*/ 0 h 152"/>
                  <a:gd name="T4" fmla="*/ 0 w 151"/>
                  <a:gd name="T5" fmla="*/ 0 h 152"/>
                  <a:gd name="T6" fmla="*/ 0 w 151"/>
                  <a:gd name="T7" fmla="*/ 0 h 152"/>
                  <a:gd name="T8" fmla="*/ 0 w 151"/>
                  <a:gd name="T9" fmla="*/ 0 h 152"/>
                  <a:gd name="T10" fmla="*/ 0 w 151"/>
                  <a:gd name="T11" fmla="*/ 0 h 152"/>
                  <a:gd name="T12" fmla="*/ 0 w 151"/>
                  <a:gd name="T13" fmla="*/ 0 h 152"/>
                  <a:gd name="T14" fmla="*/ 0 w 151"/>
                  <a:gd name="T15" fmla="*/ 0 h 152"/>
                  <a:gd name="T16" fmla="*/ 0 w 151"/>
                  <a:gd name="T17" fmla="*/ 0 h 152"/>
                  <a:gd name="T18" fmla="*/ 0 w 151"/>
                  <a:gd name="T19" fmla="*/ 0 h 152"/>
                  <a:gd name="T20" fmla="*/ 0 w 151"/>
                  <a:gd name="T21" fmla="*/ 0 h 152"/>
                  <a:gd name="T22" fmla="*/ 0 w 151"/>
                  <a:gd name="T23" fmla="*/ 0 h 152"/>
                  <a:gd name="T24" fmla="*/ 0 w 151"/>
                  <a:gd name="T25" fmla="*/ 0 h 152"/>
                  <a:gd name="T26" fmla="*/ 0 w 151"/>
                  <a:gd name="T27" fmla="*/ 0 h 152"/>
                  <a:gd name="T28" fmla="*/ 0 w 151"/>
                  <a:gd name="T29" fmla="*/ 0 h 152"/>
                  <a:gd name="T30" fmla="*/ 0 w 151"/>
                  <a:gd name="T31" fmla="*/ 0 h 152"/>
                  <a:gd name="T32" fmla="*/ 0 w 151"/>
                  <a:gd name="T33" fmla="*/ 0 h 152"/>
                  <a:gd name="T34" fmla="*/ 0 w 151"/>
                  <a:gd name="T35" fmla="*/ 0 h 152"/>
                  <a:gd name="T36" fmla="*/ 0 w 151"/>
                  <a:gd name="T37" fmla="*/ 0 h 152"/>
                  <a:gd name="T38" fmla="*/ 0 w 151"/>
                  <a:gd name="T39" fmla="*/ 0 h 152"/>
                  <a:gd name="T40" fmla="*/ 0 w 151"/>
                  <a:gd name="T41" fmla="*/ 0 h 152"/>
                  <a:gd name="T42" fmla="*/ 0 w 151"/>
                  <a:gd name="T43" fmla="*/ 0 h 152"/>
                  <a:gd name="T44" fmla="*/ 0 w 151"/>
                  <a:gd name="T45" fmla="*/ 0 h 152"/>
                  <a:gd name="T46" fmla="*/ 0 w 151"/>
                  <a:gd name="T47" fmla="*/ 0 h 152"/>
                  <a:gd name="T48" fmla="*/ 0 w 151"/>
                  <a:gd name="T49" fmla="*/ 0 h 152"/>
                  <a:gd name="T50" fmla="*/ 0 w 151"/>
                  <a:gd name="T51" fmla="*/ 0 h 152"/>
                  <a:gd name="T52" fmla="*/ 0 w 151"/>
                  <a:gd name="T53" fmla="*/ 0 h 152"/>
                  <a:gd name="T54" fmla="*/ 0 w 151"/>
                  <a:gd name="T55" fmla="*/ 0 h 152"/>
                  <a:gd name="T56" fmla="*/ 0 w 151"/>
                  <a:gd name="T57" fmla="*/ 0 h 152"/>
                  <a:gd name="T58" fmla="*/ 0 w 151"/>
                  <a:gd name="T59" fmla="*/ 0 h 152"/>
                  <a:gd name="T60" fmla="*/ 0 w 151"/>
                  <a:gd name="T61" fmla="*/ 0 h 152"/>
                  <a:gd name="T62" fmla="*/ 0 w 151"/>
                  <a:gd name="T63" fmla="*/ 0 h 152"/>
                  <a:gd name="T64" fmla="*/ 0 w 151"/>
                  <a:gd name="T65" fmla="*/ 0 h 152"/>
                  <a:gd name="T66" fmla="*/ 0 w 151"/>
                  <a:gd name="T67" fmla="*/ 0 h 152"/>
                  <a:gd name="T68" fmla="*/ 0 w 151"/>
                  <a:gd name="T69" fmla="*/ 0 h 152"/>
                  <a:gd name="T70" fmla="*/ 0 w 151"/>
                  <a:gd name="T71" fmla="*/ 0 h 152"/>
                  <a:gd name="T72" fmla="*/ 0 w 151"/>
                  <a:gd name="T73" fmla="*/ 0 h 152"/>
                  <a:gd name="T74" fmla="*/ 0 w 151"/>
                  <a:gd name="T75" fmla="*/ 0 h 152"/>
                  <a:gd name="T76" fmla="*/ 0 w 151"/>
                  <a:gd name="T77" fmla="*/ 0 h 152"/>
                  <a:gd name="T78" fmla="*/ 0 w 151"/>
                  <a:gd name="T79" fmla="*/ 0 h 152"/>
                  <a:gd name="T80" fmla="*/ 0 w 151"/>
                  <a:gd name="T81" fmla="*/ 0 h 152"/>
                  <a:gd name="T82" fmla="*/ 0 w 151"/>
                  <a:gd name="T83" fmla="*/ 0 h 152"/>
                  <a:gd name="T84" fmla="*/ 0 w 151"/>
                  <a:gd name="T85" fmla="*/ 0 h 152"/>
                  <a:gd name="T86" fmla="*/ 0 w 151"/>
                  <a:gd name="T87" fmla="*/ 0 h 152"/>
                  <a:gd name="T88" fmla="*/ 0 w 151"/>
                  <a:gd name="T89" fmla="*/ 0 h 152"/>
                  <a:gd name="T90" fmla="*/ 0 w 151"/>
                  <a:gd name="T91" fmla="*/ 0 h 152"/>
                  <a:gd name="T92" fmla="*/ 0 w 151"/>
                  <a:gd name="T93" fmla="*/ 0 h 152"/>
                  <a:gd name="T94" fmla="*/ 0 w 151"/>
                  <a:gd name="T95" fmla="*/ 0 h 152"/>
                  <a:gd name="T96" fmla="*/ 0 w 151"/>
                  <a:gd name="T97" fmla="*/ 0 h 152"/>
                  <a:gd name="T98" fmla="*/ 0 w 151"/>
                  <a:gd name="T99" fmla="*/ 0 h 152"/>
                  <a:gd name="T100" fmla="*/ 0 w 151"/>
                  <a:gd name="T101" fmla="*/ 0 h 15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51" h="152">
                    <a:moveTo>
                      <a:pt x="64" y="7"/>
                    </a:moveTo>
                    <a:lnTo>
                      <a:pt x="59" y="7"/>
                    </a:lnTo>
                    <a:lnTo>
                      <a:pt x="55" y="8"/>
                    </a:lnTo>
                    <a:lnTo>
                      <a:pt x="51" y="9"/>
                    </a:lnTo>
                    <a:lnTo>
                      <a:pt x="48" y="11"/>
                    </a:lnTo>
                    <a:lnTo>
                      <a:pt x="48" y="13"/>
                    </a:lnTo>
                    <a:lnTo>
                      <a:pt x="50" y="20"/>
                    </a:lnTo>
                    <a:lnTo>
                      <a:pt x="86" y="114"/>
                    </a:lnTo>
                    <a:lnTo>
                      <a:pt x="87" y="114"/>
                    </a:lnTo>
                    <a:lnTo>
                      <a:pt x="121" y="26"/>
                    </a:lnTo>
                    <a:lnTo>
                      <a:pt x="124" y="18"/>
                    </a:lnTo>
                    <a:lnTo>
                      <a:pt x="124" y="15"/>
                    </a:lnTo>
                    <a:lnTo>
                      <a:pt x="122" y="11"/>
                    </a:lnTo>
                    <a:lnTo>
                      <a:pt x="120" y="8"/>
                    </a:lnTo>
                    <a:lnTo>
                      <a:pt x="114" y="8"/>
                    </a:lnTo>
                    <a:lnTo>
                      <a:pt x="109" y="7"/>
                    </a:lnTo>
                    <a:lnTo>
                      <a:pt x="107" y="7"/>
                    </a:lnTo>
                    <a:lnTo>
                      <a:pt x="107" y="0"/>
                    </a:lnTo>
                    <a:lnTo>
                      <a:pt x="131" y="2"/>
                    </a:lnTo>
                    <a:lnTo>
                      <a:pt x="151" y="0"/>
                    </a:lnTo>
                    <a:lnTo>
                      <a:pt x="151" y="7"/>
                    </a:lnTo>
                    <a:lnTo>
                      <a:pt x="148" y="7"/>
                    </a:lnTo>
                    <a:lnTo>
                      <a:pt x="146" y="8"/>
                    </a:lnTo>
                    <a:lnTo>
                      <a:pt x="143" y="8"/>
                    </a:lnTo>
                    <a:lnTo>
                      <a:pt x="139" y="11"/>
                    </a:lnTo>
                    <a:lnTo>
                      <a:pt x="137" y="15"/>
                    </a:lnTo>
                    <a:lnTo>
                      <a:pt x="91" y="131"/>
                    </a:lnTo>
                    <a:lnTo>
                      <a:pt x="82" y="152"/>
                    </a:lnTo>
                    <a:lnTo>
                      <a:pt x="74" y="152"/>
                    </a:lnTo>
                    <a:lnTo>
                      <a:pt x="20" y="20"/>
                    </a:lnTo>
                    <a:lnTo>
                      <a:pt x="17" y="13"/>
                    </a:lnTo>
                    <a:lnTo>
                      <a:pt x="13" y="9"/>
                    </a:lnTo>
                    <a:lnTo>
                      <a:pt x="8" y="8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3" y="2"/>
                    </a:lnTo>
                    <a:lnTo>
                      <a:pt x="64" y="0"/>
                    </a:lnTo>
                    <a:lnTo>
                      <a:pt x="64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2" name="Freeform 430"/>
              <p:cNvSpPr>
                <a:spLocks/>
              </p:cNvSpPr>
              <p:nvPr userDrawn="1"/>
            </p:nvSpPr>
            <p:spPr bwMode="auto">
              <a:xfrm>
                <a:off x="550" y="183"/>
                <a:ext cx="41" cy="50"/>
              </a:xfrm>
              <a:custGeom>
                <a:avLst/>
                <a:gdLst>
                  <a:gd name="T0" fmla="*/ 0 w 122"/>
                  <a:gd name="T1" fmla="*/ 0 h 149"/>
                  <a:gd name="T2" fmla="*/ 0 w 122"/>
                  <a:gd name="T3" fmla="*/ 0 h 149"/>
                  <a:gd name="T4" fmla="*/ 0 w 122"/>
                  <a:gd name="T5" fmla="*/ 0 h 149"/>
                  <a:gd name="T6" fmla="*/ 0 w 122"/>
                  <a:gd name="T7" fmla="*/ 0 h 149"/>
                  <a:gd name="T8" fmla="*/ 0 w 122"/>
                  <a:gd name="T9" fmla="*/ 0 h 149"/>
                  <a:gd name="T10" fmla="*/ 0 w 122"/>
                  <a:gd name="T11" fmla="*/ 0 h 149"/>
                  <a:gd name="T12" fmla="*/ 0 w 122"/>
                  <a:gd name="T13" fmla="*/ 0 h 149"/>
                  <a:gd name="T14" fmla="*/ 0 w 122"/>
                  <a:gd name="T15" fmla="*/ 0 h 149"/>
                  <a:gd name="T16" fmla="*/ 0 w 122"/>
                  <a:gd name="T17" fmla="*/ 0 h 149"/>
                  <a:gd name="T18" fmla="*/ 0 w 122"/>
                  <a:gd name="T19" fmla="*/ 0 h 149"/>
                  <a:gd name="T20" fmla="*/ 0 w 122"/>
                  <a:gd name="T21" fmla="*/ 0 h 149"/>
                  <a:gd name="T22" fmla="*/ 0 w 122"/>
                  <a:gd name="T23" fmla="*/ 0 h 149"/>
                  <a:gd name="T24" fmla="*/ 0 w 122"/>
                  <a:gd name="T25" fmla="*/ 0 h 149"/>
                  <a:gd name="T26" fmla="*/ 0 w 122"/>
                  <a:gd name="T27" fmla="*/ 0 h 149"/>
                  <a:gd name="T28" fmla="*/ 0 w 122"/>
                  <a:gd name="T29" fmla="*/ 0 h 149"/>
                  <a:gd name="T30" fmla="*/ 0 w 122"/>
                  <a:gd name="T31" fmla="*/ 0 h 149"/>
                  <a:gd name="T32" fmla="*/ 0 w 122"/>
                  <a:gd name="T33" fmla="*/ 0 h 149"/>
                  <a:gd name="T34" fmla="*/ 0 w 122"/>
                  <a:gd name="T35" fmla="*/ 0 h 149"/>
                  <a:gd name="T36" fmla="*/ 0 w 122"/>
                  <a:gd name="T37" fmla="*/ 0 h 149"/>
                  <a:gd name="T38" fmla="*/ 0 w 122"/>
                  <a:gd name="T39" fmla="*/ 0 h 149"/>
                  <a:gd name="T40" fmla="*/ 0 w 122"/>
                  <a:gd name="T41" fmla="*/ 0 h 149"/>
                  <a:gd name="T42" fmla="*/ 0 w 122"/>
                  <a:gd name="T43" fmla="*/ 0 h 149"/>
                  <a:gd name="T44" fmla="*/ 0 w 122"/>
                  <a:gd name="T45" fmla="*/ 0 h 149"/>
                  <a:gd name="T46" fmla="*/ 0 w 122"/>
                  <a:gd name="T47" fmla="*/ 0 h 149"/>
                  <a:gd name="T48" fmla="*/ 0 w 122"/>
                  <a:gd name="T49" fmla="*/ 0 h 149"/>
                  <a:gd name="T50" fmla="*/ 0 w 122"/>
                  <a:gd name="T51" fmla="*/ 0 h 149"/>
                  <a:gd name="T52" fmla="*/ 0 w 122"/>
                  <a:gd name="T53" fmla="*/ 0 h 149"/>
                  <a:gd name="T54" fmla="*/ 0 w 122"/>
                  <a:gd name="T55" fmla="*/ 0 h 149"/>
                  <a:gd name="T56" fmla="*/ 0 w 122"/>
                  <a:gd name="T57" fmla="*/ 0 h 149"/>
                  <a:gd name="T58" fmla="*/ 0 w 122"/>
                  <a:gd name="T59" fmla="*/ 0 h 149"/>
                  <a:gd name="T60" fmla="*/ 0 w 122"/>
                  <a:gd name="T61" fmla="*/ 0 h 149"/>
                  <a:gd name="T62" fmla="*/ 0 w 122"/>
                  <a:gd name="T63" fmla="*/ 0 h 149"/>
                  <a:gd name="T64" fmla="*/ 0 w 122"/>
                  <a:gd name="T65" fmla="*/ 0 h 149"/>
                  <a:gd name="T66" fmla="*/ 0 w 122"/>
                  <a:gd name="T67" fmla="*/ 0 h 149"/>
                  <a:gd name="T68" fmla="*/ 0 w 122"/>
                  <a:gd name="T69" fmla="*/ 0 h 149"/>
                  <a:gd name="T70" fmla="*/ 0 w 122"/>
                  <a:gd name="T71" fmla="*/ 0 h 149"/>
                  <a:gd name="T72" fmla="*/ 0 w 122"/>
                  <a:gd name="T73" fmla="*/ 0 h 149"/>
                  <a:gd name="T74" fmla="*/ 0 w 122"/>
                  <a:gd name="T75" fmla="*/ 0 h 149"/>
                  <a:gd name="T76" fmla="*/ 0 w 122"/>
                  <a:gd name="T77" fmla="*/ 0 h 149"/>
                  <a:gd name="T78" fmla="*/ 0 w 122"/>
                  <a:gd name="T79" fmla="*/ 0 h 149"/>
                  <a:gd name="T80" fmla="*/ 0 w 122"/>
                  <a:gd name="T81" fmla="*/ 0 h 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22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5" y="139"/>
                    </a:lnTo>
                    <a:lnTo>
                      <a:pt x="18" y="138"/>
                    </a:lnTo>
                    <a:lnTo>
                      <a:pt x="18" y="134"/>
                    </a:lnTo>
                    <a:lnTo>
                      <a:pt x="19" y="131"/>
                    </a:lnTo>
                    <a:lnTo>
                      <a:pt x="19" y="20"/>
                    </a:lnTo>
                    <a:lnTo>
                      <a:pt x="18" y="16"/>
                    </a:lnTo>
                    <a:lnTo>
                      <a:pt x="18" y="13"/>
                    </a:lnTo>
                    <a:lnTo>
                      <a:pt x="15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3" y="2"/>
                    </a:lnTo>
                    <a:lnTo>
                      <a:pt x="107" y="0"/>
                    </a:lnTo>
                    <a:lnTo>
                      <a:pt x="107" y="17"/>
                    </a:lnTo>
                    <a:lnTo>
                      <a:pt x="107" y="34"/>
                    </a:lnTo>
                    <a:lnTo>
                      <a:pt x="101" y="35"/>
                    </a:lnTo>
                    <a:lnTo>
                      <a:pt x="100" y="25"/>
                    </a:lnTo>
                    <a:lnTo>
                      <a:pt x="98" y="21"/>
                    </a:lnTo>
                    <a:lnTo>
                      <a:pt x="97" y="17"/>
                    </a:lnTo>
                    <a:lnTo>
                      <a:pt x="93" y="15"/>
                    </a:lnTo>
                    <a:lnTo>
                      <a:pt x="89" y="12"/>
                    </a:lnTo>
                    <a:lnTo>
                      <a:pt x="83" y="11"/>
                    </a:lnTo>
                    <a:lnTo>
                      <a:pt x="75" y="11"/>
                    </a:lnTo>
                    <a:lnTo>
                      <a:pt x="47" y="11"/>
                    </a:lnTo>
                    <a:lnTo>
                      <a:pt x="47" y="66"/>
                    </a:lnTo>
                    <a:lnTo>
                      <a:pt x="71" y="66"/>
                    </a:lnTo>
                    <a:lnTo>
                      <a:pt x="76" y="65"/>
                    </a:lnTo>
                    <a:lnTo>
                      <a:pt x="79" y="65"/>
                    </a:lnTo>
                    <a:lnTo>
                      <a:pt x="82" y="62"/>
                    </a:lnTo>
                    <a:lnTo>
                      <a:pt x="84" y="61"/>
                    </a:lnTo>
                    <a:lnTo>
                      <a:pt x="87" y="55"/>
                    </a:lnTo>
                    <a:lnTo>
                      <a:pt x="88" y="47"/>
                    </a:lnTo>
                    <a:lnTo>
                      <a:pt x="94" y="47"/>
                    </a:lnTo>
                    <a:lnTo>
                      <a:pt x="94" y="72"/>
                    </a:lnTo>
                    <a:lnTo>
                      <a:pt x="94" y="96"/>
                    </a:lnTo>
                    <a:lnTo>
                      <a:pt x="88" y="97"/>
                    </a:lnTo>
                    <a:lnTo>
                      <a:pt x="87" y="88"/>
                    </a:lnTo>
                    <a:lnTo>
                      <a:pt x="85" y="82"/>
                    </a:lnTo>
                    <a:lnTo>
                      <a:pt x="83" y="79"/>
                    </a:lnTo>
                    <a:lnTo>
                      <a:pt x="80" y="78"/>
                    </a:lnTo>
                    <a:lnTo>
                      <a:pt x="76" y="77"/>
                    </a:lnTo>
                    <a:lnTo>
                      <a:pt x="71" y="77"/>
                    </a:lnTo>
                    <a:lnTo>
                      <a:pt x="47" y="77"/>
                    </a:lnTo>
                    <a:lnTo>
                      <a:pt x="47" y="126"/>
                    </a:lnTo>
                    <a:lnTo>
                      <a:pt x="47" y="131"/>
                    </a:lnTo>
                    <a:lnTo>
                      <a:pt x="48" y="134"/>
                    </a:lnTo>
                    <a:lnTo>
                      <a:pt x="50" y="136"/>
                    </a:lnTo>
                    <a:lnTo>
                      <a:pt x="54" y="138"/>
                    </a:lnTo>
                    <a:lnTo>
                      <a:pt x="62" y="139"/>
                    </a:lnTo>
                    <a:lnTo>
                      <a:pt x="72" y="140"/>
                    </a:lnTo>
                    <a:lnTo>
                      <a:pt x="88" y="139"/>
                    </a:lnTo>
                    <a:lnTo>
                      <a:pt x="96" y="138"/>
                    </a:lnTo>
                    <a:lnTo>
                      <a:pt x="101" y="136"/>
                    </a:lnTo>
                    <a:lnTo>
                      <a:pt x="105" y="132"/>
                    </a:lnTo>
                    <a:lnTo>
                      <a:pt x="109" y="129"/>
                    </a:lnTo>
                    <a:lnTo>
                      <a:pt x="113" y="122"/>
                    </a:lnTo>
                    <a:lnTo>
                      <a:pt x="115" y="114"/>
                    </a:lnTo>
                    <a:lnTo>
                      <a:pt x="122" y="116"/>
                    </a:lnTo>
                    <a:lnTo>
                      <a:pt x="114" y="149"/>
                    </a:lnTo>
                    <a:lnTo>
                      <a:pt x="57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3" name="Freeform 431"/>
              <p:cNvSpPr>
                <a:spLocks noEditPoints="1"/>
              </p:cNvSpPr>
              <p:nvPr userDrawn="1"/>
            </p:nvSpPr>
            <p:spPr bwMode="auto">
              <a:xfrm>
                <a:off x="597" y="184"/>
                <a:ext cx="48" cy="49"/>
              </a:xfrm>
              <a:custGeom>
                <a:avLst/>
                <a:gdLst>
                  <a:gd name="T0" fmla="*/ 0 w 144"/>
                  <a:gd name="T1" fmla="*/ 0 h 147"/>
                  <a:gd name="T2" fmla="*/ 0 w 144"/>
                  <a:gd name="T3" fmla="*/ 0 h 147"/>
                  <a:gd name="T4" fmla="*/ 0 w 144"/>
                  <a:gd name="T5" fmla="*/ 0 h 147"/>
                  <a:gd name="T6" fmla="*/ 0 w 144"/>
                  <a:gd name="T7" fmla="*/ 0 h 147"/>
                  <a:gd name="T8" fmla="*/ 0 w 144"/>
                  <a:gd name="T9" fmla="*/ 0 h 147"/>
                  <a:gd name="T10" fmla="*/ 0 w 144"/>
                  <a:gd name="T11" fmla="*/ 0 h 147"/>
                  <a:gd name="T12" fmla="*/ 0 w 144"/>
                  <a:gd name="T13" fmla="*/ 0 h 147"/>
                  <a:gd name="T14" fmla="*/ 0 w 144"/>
                  <a:gd name="T15" fmla="*/ 0 h 147"/>
                  <a:gd name="T16" fmla="*/ 0 w 144"/>
                  <a:gd name="T17" fmla="*/ 0 h 147"/>
                  <a:gd name="T18" fmla="*/ 0 w 144"/>
                  <a:gd name="T19" fmla="*/ 0 h 147"/>
                  <a:gd name="T20" fmla="*/ 0 w 144"/>
                  <a:gd name="T21" fmla="*/ 0 h 147"/>
                  <a:gd name="T22" fmla="*/ 0 w 144"/>
                  <a:gd name="T23" fmla="*/ 0 h 147"/>
                  <a:gd name="T24" fmla="*/ 0 w 144"/>
                  <a:gd name="T25" fmla="*/ 0 h 147"/>
                  <a:gd name="T26" fmla="*/ 0 w 144"/>
                  <a:gd name="T27" fmla="*/ 0 h 147"/>
                  <a:gd name="T28" fmla="*/ 0 w 144"/>
                  <a:gd name="T29" fmla="*/ 0 h 147"/>
                  <a:gd name="T30" fmla="*/ 0 w 144"/>
                  <a:gd name="T31" fmla="*/ 0 h 147"/>
                  <a:gd name="T32" fmla="*/ 0 w 144"/>
                  <a:gd name="T33" fmla="*/ 0 h 147"/>
                  <a:gd name="T34" fmla="*/ 0 w 144"/>
                  <a:gd name="T35" fmla="*/ 0 h 147"/>
                  <a:gd name="T36" fmla="*/ 0 w 144"/>
                  <a:gd name="T37" fmla="*/ 0 h 147"/>
                  <a:gd name="T38" fmla="*/ 0 w 144"/>
                  <a:gd name="T39" fmla="*/ 0 h 147"/>
                  <a:gd name="T40" fmla="*/ 0 w 144"/>
                  <a:gd name="T41" fmla="*/ 0 h 147"/>
                  <a:gd name="T42" fmla="*/ 0 w 144"/>
                  <a:gd name="T43" fmla="*/ 0 h 147"/>
                  <a:gd name="T44" fmla="*/ 0 w 144"/>
                  <a:gd name="T45" fmla="*/ 0 h 147"/>
                  <a:gd name="T46" fmla="*/ 0 w 144"/>
                  <a:gd name="T47" fmla="*/ 0 h 147"/>
                  <a:gd name="T48" fmla="*/ 0 w 144"/>
                  <a:gd name="T49" fmla="*/ 0 h 147"/>
                  <a:gd name="T50" fmla="*/ 0 w 144"/>
                  <a:gd name="T51" fmla="*/ 0 h 147"/>
                  <a:gd name="T52" fmla="*/ 0 w 144"/>
                  <a:gd name="T53" fmla="*/ 0 h 147"/>
                  <a:gd name="T54" fmla="*/ 0 w 144"/>
                  <a:gd name="T55" fmla="*/ 0 h 147"/>
                  <a:gd name="T56" fmla="*/ 0 w 144"/>
                  <a:gd name="T57" fmla="*/ 0 h 147"/>
                  <a:gd name="T58" fmla="*/ 0 w 144"/>
                  <a:gd name="T59" fmla="*/ 0 h 147"/>
                  <a:gd name="T60" fmla="*/ 0 w 144"/>
                  <a:gd name="T61" fmla="*/ 0 h 147"/>
                  <a:gd name="T62" fmla="*/ 0 w 144"/>
                  <a:gd name="T63" fmla="*/ 0 h 147"/>
                  <a:gd name="T64" fmla="*/ 0 w 144"/>
                  <a:gd name="T65" fmla="*/ 0 h 147"/>
                  <a:gd name="T66" fmla="*/ 0 w 144"/>
                  <a:gd name="T67" fmla="*/ 0 h 147"/>
                  <a:gd name="T68" fmla="*/ 0 w 144"/>
                  <a:gd name="T69" fmla="*/ 0 h 147"/>
                  <a:gd name="T70" fmla="*/ 0 w 144"/>
                  <a:gd name="T71" fmla="*/ 0 h 147"/>
                  <a:gd name="T72" fmla="*/ 0 w 144"/>
                  <a:gd name="T73" fmla="*/ 0 h 147"/>
                  <a:gd name="T74" fmla="*/ 0 w 144"/>
                  <a:gd name="T75" fmla="*/ 0 h 147"/>
                  <a:gd name="T76" fmla="*/ 0 w 144"/>
                  <a:gd name="T77" fmla="*/ 0 h 147"/>
                  <a:gd name="T78" fmla="*/ 0 w 144"/>
                  <a:gd name="T79" fmla="*/ 0 h 147"/>
                  <a:gd name="T80" fmla="*/ 0 w 144"/>
                  <a:gd name="T81" fmla="*/ 0 h 147"/>
                  <a:gd name="T82" fmla="*/ 0 w 144"/>
                  <a:gd name="T83" fmla="*/ 0 h 147"/>
                  <a:gd name="T84" fmla="*/ 0 w 144"/>
                  <a:gd name="T85" fmla="*/ 0 h 147"/>
                  <a:gd name="T86" fmla="*/ 0 w 144"/>
                  <a:gd name="T87" fmla="*/ 0 h 147"/>
                  <a:gd name="T88" fmla="*/ 0 w 144"/>
                  <a:gd name="T89" fmla="*/ 0 h 147"/>
                  <a:gd name="T90" fmla="*/ 0 w 144"/>
                  <a:gd name="T91" fmla="*/ 0 h 14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44" h="147">
                    <a:moveTo>
                      <a:pt x="18" y="22"/>
                    </a:moveTo>
                    <a:lnTo>
                      <a:pt x="18" y="22"/>
                    </a:lnTo>
                    <a:lnTo>
                      <a:pt x="18" y="16"/>
                    </a:lnTo>
                    <a:lnTo>
                      <a:pt x="17" y="13"/>
                    </a:lnTo>
                    <a:lnTo>
                      <a:pt x="15" y="10"/>
                    </a:lnTo>
                    <a:lnTo>
                      <a:pt x="13" y="7"/>
                    </a:lnTo>
                    <a:lnTo>
                      <a:pt x="9" y="6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66" y="0"/>
                    </a:lnTo>
                    <a:lnTo>
                      <a:pt x="76" y="0"/>
                    </a:lnTo>
                    <a:lnTo>
                      <a:pt x="85" y="1"/>
                    </a:lnTo>
                    <a:lnTo>
                      <a:pt x="94" y="2"/>
                    </a:lnTo>
                    <a:lnTo>
                      <a:pt x="102" y="6"/>
                    </a:lnTo>
                    <a:lnTo>
                      <a:pt x="107" y="11"/>
                    </a:lnTo>
                    <a:lnTo>
                      <a:pt x="113" y="18"/>
                    </a:lnTo>
                    <a:lnTo>
                      <a:pt x="117" y="26"/>
                    </a:lnTo>
                    <a:lnTo>
                      <a:pt x="117" y="36"/>
                    </a:lnTo>
                    <a:lnTo>
                      <a:pt x="117" y="44"/>
                    </a:lnTo>
                    <a:lnTo>
                      <a:pt x="115" y="49"/>
                    </a:lnTo>
                    <a:lnTo>
                      <a:pt x="113" y="55"/>
                    </a:lnTo>
                    <a:lnTo>
                      <a:pt x="109" y="59"/>
                    </a:lnTo>
                    <a:lnTo>
                      <a:pt x="104" y="64"/>
                    </a:lnTo>
                    <a:lnTo>
                      <a:pt x="100" y="68"/>
                    </a:lnTo>
                    <a:lnTo>
                      <a:pt x="88" y="73"/>
                    </a:lnTo>
                    <a:lnTo>
                      <a:pt x="124" y="128"/>
                    </a:lnTo>
                    <a:lnTo>
                      <a:pt x="128" y="133"/>
                    </a:lnTo>
                    <a:lnTo>
                      <a:pt x="132" y="137"/>
                    </a:lnTo>
                    <a:lnTo>
                      <a:pt x="137" y="140"/>
                    </a:lnTo>
                    <a:lnTo>
                      <a:pt x="144" y="141"/>
                    </a:lnTo>
                    <a:lnTo>
                      <a:pt x="144" y="147"/>
                    </a:lnTo>
                    <a:lnTo>
                      <a:pt x="123" y="146"/>
                    </a:lnTo>
                    <a:lnTo>
                      <a:pt x="104" y="147"/>
                    </a:lnTo>
                    <a:lnTo>
                      <a:pt x="92" y="130"/>
                    </a:lnTo>
                    <a:lnTo>
                      <a:pt x="80" y="114"/>
                    </a:lnTo>
                    <a:lnTo>
                      <a:pt x="59" y="79"/>
                    </a:lnTo>
                    <a:lnTo>
                      <a:pt x="45" y="79"/>
                    </a:lnTo>
                    <a:lnTo>
                      <a:pt x="45" y="124"/>
                    </a:lnTo>
                    <a:lnTo>
                      <a:pt x="45" y="129"/>
                    </a:lnTo>
                    <a:lnTo>
                      <a:pt x="47" y="133"/>
                    </a:lnTo>
                    <a:lnTo>
                      <a:pt x="48" y="137"/>
                    </a:lnTo>
                    <a:lnTo>
                      <a:pt x="50" y="138"/>
                    </a:lnTo>
                    <a:lnTo>
                      <a:pt x="56" y="141"/>
                    </a:lnTo>
                    <a:lnTo>
                      <a:pt x="63" y="141"/>
                    </a:lnTo>
                    <a:lnTo>
                      <a:pt x="67" y="141"/>
                    </a:lnTo>
                    <a:lnTo>
                      <a:pt x="67" y="147"/>
                    </a:lnTo>
                    <a:lnTo>
                      <a:pt x="30" y="146"/>
                    </a:lnTo>
                    <a:lnTo>
                      <a:pt x="0" y="147"/>
                    </a:lnTo>
                    <a:lnTo>
                      <a:pt x="0" y="141"/>
                    </a:lnTo>
                    <a:lnTo>
                      <a:pt x="4" y="141"/>
                    </a:lnTo>
                    <a:lnTo>
                      <a:pt x="9" y="140"/>
                    </a:lnTo>
                    <a:lnTo>
                      <a:pt x="14" y="138"/>
                    </a:lnTo>
                    <a:lnTo>
                      <a:pt x="17" y="134"/>
                    </a:lnTo>
                    <a:lnTo>
                      <a:pt x="18" y="129"/>
                    </a:lnTo>
                    <a:lnTo>
                      <a:pt x="18" y="22"/>
                    </a:lnTo>
                    <a:close/>
                    <a:moveTo>
                      <a:pt x="45" y="71"/>
                    </a:moveTo>
                    <a:lnTo>
                      <a:pt x="56" y="71"/>
                    </a:lnTo>
                    <a:lnTo>
                      <a:pt x="63" y="71"/>
                    </a:lnTo>
                    <a:lnTo>
                      <a:pt x="70" y="70"/>
                    </a:lnTo>
                    <a:lnTo>
                      <a:pt x="75" y="67"/>
                    </a:lnTo>
                    <a:lnTo>
                      <a:pt x="80" y="63"/>
                    </a:lnTo>
                    <a:lnTo>
                      <a:pt x="84" y="59"/>
                    </a:lnTo>
                    <a:lnTo>
                      <a:pt x="87" y="53"/>
                    </a:lnTo>
                    <a:lnTo>
                      <a:pt x="88" y="46"/>
                    </a:lnTo>
                    <a:lnTo>
                      <a:pt x="88" y="37"/>
                    </a:lnTo>
                    <a:lnTo>
                      <a:pt x="88" y="31"/>
                    </a:lnTo>
                    <a:lnTo>
                      <a:pt x="87" y="24"/>
                    </a:lnTo>
                    <a:lnTo>
                      <a:pt x="84" y="19"/>
                    </a:lnTo>
                    <a:lnTo>
                      <a:pt x="80" y="15"/>
                    </a:lnTo>
                    <a:lnTo>
                      <a:pt x="75" y="11"/>
                    </a:lnTo>
                    <a:lnTo>
                      <a:pt x="70" y="9"/>
                    </a:lnTo>
                    <a:lnTo>
                      <a:pt x="65" y="7"/>
                    </a:lnTo>
                    <a:lnTo>
                      <a:pt x="57" y="6"/>
                    </a:lnTo>
                    <a:lnTo>
                      <a:pt x="45" y="7"/>
                    </a:lnTo>
                    <a:lnTo>
                      <a:pt x="45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4" name="Freeform 432"/>
              <p:cNvSpPr>
                <a:spLocks/>
              </p:cNvSpPr>
              <p:nvPr userDrawn="1"/>
            </p:nvSpPr>
            <p:spPr bwMode="auto">
              <a:xfrm>
                <a:off x="649" y="183"/>
                <a:ext cx="30" cy="51"/>
              </a:xfrm>
              <a:custGeom>
                <a:avLst/>
                <a:gdLst>
                  <a:gd name="T0" fmla="*/ 0 w 88"/>
                  <a:gd name="T1" fmla="*/ 0 h 154"/>
                  <a:gd name="T2" fmla="*/ 0 w 88"/>
                  <a:gd name="T3" fmla="*/ 0 h 154"/>
                  <a:gd name="T4" fmla="*/ 0 w 88"/>
                  <a:gd name="T5" fmla="*/ 0 h 154"/>
                  <a:gd name="T6" fmla="*/ 0 w 88"/>
                  <a:gd name="T7" fmla="*/ 0 h 154"/>
                  <a:gd name="T8" fmla="*/ 0 w 88"/>
                  <a:gd name="T9" fmla="*/ 0 h 154"/>
                  <a:gd name="T10" fmla="*/ 0 w 88"/>
                  <a:gd name="T11" fmla="*/ 0 h 154"/>
                  <a:gd name="T12" fmla="*/ 0 w 88"/>
                  <a:gd name="T13" fmla="*/ 0 h 154"/>
                  <a:gd name="T14" fmla="*/ 0 w 88"/>
                  <a:gd name="T15" fmla="*/ 0 h 154"/>
                  <a:gd name="T16" fmla="*/ 0 w 88"/>
                  <a:gd name="T17" fmla="*/ 0 h 154"/>
                  <a:gd name="T18" fmla="*/ 0 w 88"/>
                  <a:gd name="T19" fmla="*/ 0 h 154"/>
                  <a:gd name="T20" fmla="*/ 0 w 88"/>
                  <a:gd name="T21" fmla="*/ 0 h 154"/>
                  <a:gd name="T22" fmla="*/ 0 w 88"/>
                  <a:gd name="T23" fmla="*/ 0 h 154"/>
                  <a:gd name="T24" fmla="*/ 0 w 88"/>
                  <a:gd name="T25" fmla="*/ 0 h 154"/>
                  <a:gd name="T26" fmla="*/ 0 w 88"/>
                  <a:gd name="T27" fmla="*/ 0 h 154"/>
                  <a:gd name="T28" fmla="*/ 0 w 88"/>
                  <a:gd name="T29" fmla="*/ 0 h 154"/>
                  <a:gd name="T30" fmla="*/ 0 w 88"/>
                  <a:gd name="T31" fmla="*/ 0 h 154"/>
                  <a:gd name="T32" fmla="*/ 0 w 88"/>
                  <a:gd name="T33" fmla="*/ 0 h 154"/>
                  <a:gd name="T34" fmla="*/ 0 w 88"/>
                  <a:gd name="T35" fmla="*/ 0 h 154"/>
                  <a:gd name="T36" fmla="*/ 0 w 88"/>
                  <a:gd name="T37" fmla="*/ 0 h 154"/>
                  <a:gd name="T38" fmla="*/ 0 w 88"/>
                  <a:gd name="T39" fmla="*/ 0 h 154"/>
                  <a:gd name="T40" fmla="*/ 0 w 88"/>
                  <a:gd name="T41" fmla="*/ 0 h 154"/>
                  <a:gd name="T42" fmla="*/ 0 w 88"/>
                  <a:gd name="T43" fmla="*/ 0 h 154"/>
                  <a:gd name="T44" fmla="*/ 0 w 88"/>
                  <a:gd name="T45" fmla="*/ 0 h 154"/>
                  <a:gd name="T46" fmla="*/ 0 w 88"/>
                  <a:gd name="T47" fmla="*/ 0 h 154"/>
                  <a:gd name="T48" fmla="*/ 0 w 88"/>
                  <a:gd name="T49" fmla="*/ 0 h 154"/>
                  <a:gd name="T50" fmla="*/ 0 w 88"/>
                  <a:gd name="T51" fmla="*/ 0 h 154"/>
                  <a:gd name="T52" fmla="*/ 0 w 88"/>
                  <a:gd name="T53" fmla="*/ 0 h 154"/>
                  <a:gd name="T54" fmla="*/ 0 w 88"/>
                  <a:gd name="T55" fmla="*/ 0 h 154"/>
                  <a:gd name="T56" fmla="*/ 0 w 88"/>
                  <a:gd name="T57" fmla="*/ 0 h 154"/>
                  <a:gd name="T58" fmla="*/ 0 w 88"/>
                  <a:gd name="T59" fmla="*/ 0 h 154"/>
                  <a:gd name="T60" fmla="*/ 0 w 88"/>
                  <a:gd name="T61" fmla="*/ 0 h 154"/>
                  <a:gd name="T62" fmla="*/ 0 w 88"/>
                  <a:gd name="T63" fmla="*/ 0 h 154"/>
                  <a:gd name="T64" fmla="*/ 0 w 88"/>
                  <a:gd name="T65" fmla="*/ 0 h 154"/>
                  <a:gd name="T66" fmla="*/ 0 w 88"/>
                  <a:gd name="T67" fmla="*/ 0 h 154"/>
                  <a:gd name="T68" fmla="*/ 0 w 88"/>
                  <a:gd name="T69" fmla="*/ 0 h 154"/>
                  <a:gd name="T70" fmla="*/ 0 w 88"/>
                  <a:gd name="T71" fmla="*/ 0 h 154"/>
                  <a:gd name="T72" fmla="*/ 0 w 88"/>
                  <a:gd name="T73" fmla="*/ 0 h 154"/>
                  <a:gd name="T74" fmla="*/ 0 w 88"/>
                  <a:gd name="T75" fmla="*/ 0 h 154"/>
                  <a:gd name="T76" fmla="*/ 0 w 88"/>
                  <a:gd name="T77" fmla="*/ 0 h 154"/>
                  <a:gd name="T78" fmla="*/ 0 w 88"/>
                  <a:gd name="T79" fmla="*/ 0 h 154"/>
                  <a:gd name="T80" fmla="*/ 0 w 88"/>
                  <a:gd name="T81" fmla="*/ 0 h 154"/>
                  <a:gd name="T82" fmla="*/ 0 w 88"/>
                  <a:gd name="T83" fmla="*/ 0 h 154"/>
                  <a:gd name="T84" fmla="*/ 0 w 88"/>
                  <a:gd name="T85" fmla="*/ 0 h 154"/>
                  <a:gd name="T86" fmla="*/ 0 w 88"/>
                  <a:gd name="T87" fmla="*/ 0 h 154"/>
                  <a:gd name="T88" fmla="*/ 0 w 88"/>
                  <a:gd name="T89" fmla="*/ 0 h 154"/>
                  <a:gd name="T90" fmla="*/ 0 w 88"/>
                  <a:gd name="T91" fmla="*/ 0 h 154"/>
                  <a:gd name="T92" fmla="*/ 0 w 88"/>
                  <a:gd name="T93" fmla="*/ 0 h 154"/>
                  <a:gd name="T94" fmla="*/ 0 w 88"/>
                  <a:gd name="T95" fmla="*/ 0 h 15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8" h="154">
                    <a:moveTo>
                      <a:pt x="76" y="35"/>
                    </a:moveTo>
                    <a:lnTo>
                      <a:pt x="76" y="35"/>
                    </a:lnTo>
                    <a:lnTo>
                      <a:pt x="74" y="24"/>
                    </a:lnTo>
                    <a:lnTo>
                      <a:pt x="71" y="19"/>
                    </a:lnTo>
                    <a:lnTo>
                      <a:pt x="68" y="15"/>
                    </a:lnTo>
                    <a:lnTo>
                      <a:pt x="65" y="13"/>
                    </a:lnTo>
                    <a:lnTo>
                      <a:pt x="61" y="10"/>
                    </a:lnTo>
                    <a:lnTo>
                      <a:pt x="55" y="7"/>
                    </a:lnTo>
                    <a:lnTo>
                      <a:pt x="50" y="7"/>
                    </a:lnTo>
                    <a:lnTo>
                      <a:pt x="45" y="7"/>
                    </a:lnTo>
                    <a:lnTo>
                      <a:pt x="40" y="9"/>
                    </a:lnTo>
                    <a:lnTo>
                      <a:pt x="35" y="11"/>
                    </a:lnTo>
                    <a:lnTo>
                      <a:pt x="31" y="14"/>
                    </a:lnTo>
                    <a:lnTo>
                      <a:pt x="28" y="18"/>
                    </a:lnTo>
                    <a:lnTo>
                      <a:pt x="26" y="23"/>
                    </a:lnTo>
                    <a:lnTo>
                      <a:pt x="24" y="28"/>
                    </a:lnTo>
                    <a:lnTo>
                      <a:pt x="24" y="35"/>
                    </a:lnTo>
                    <a:lnTo>
                      <a:pt x="26" y="40"/>
                    </a:lnTo>
                    <a:lnTo>
                      <a:pt x="27" y="45"/>
                    </a:lnTo>
                    <a:lnTo>
                      <a:pt x="31" y="50"/>
                    </a:lnTo>
                    <a:lnTo>
                      <a:pt x="35" y="54"/>
                    </a:lnTo>
                    <a:lnTo>
                      <a:pt x="45" y="61"/>
                    </a:lnTo>
                    <a:lnTo>
                      <a:pt x="57" y="66"/>
                    </a:lnTo>
                    <a:lnTo>
                      <a:pt x="68" y="72"/>
                    </a:lnTo>
                    <a:lnTo>
                      <a:pt x="74" y="76"/>
                    </a:lnTo>
                    <a:lnTo>
                      <a:pt x="79" y="81"/>
                    </a:lnTo>
                    <a:lnTo>
                      <a:pt x="83" y="87"/>
                    </a:lnTo>
                    <a:lnTo>
                      <a:pt x="85" y="93"/>
                    </a:lnTo>
                    <a:lnTo>
                      <a:pt x="88" y="101"/>
                    </a:lnTo>
                    <a:lnTo>
                      <a:pt x="88" y="110"/>
                    </a:lnTo>
                    <a:lnTo>
                      <a:pt x="87" y="120"/>
                    </a:lnTo>
                    <a:lnTo>
                      <a:pt x="84" y="129"/>
                    </a:lnTo>
                    <a:lnTo>
                      <a:pt x="79" y="137"/>
                    </a:lnTo>
                    <a:lnTo>
                      <a:pt x="72" y="144"/>
                    </a:lnTo>
                    <a:lnTo>
                      <a:pt x="65" y="147"/>
                    </a:lnTo>
                    <a:lnTo>
                      <a:pt x="57" y="151"/>
                    </a:lnTo>
                    <a:lnTo>
                      <a:pt x="46" y="154"/>
                    </a:lnTo>
                    <a:lnTo>
                      <a:pt x="37" y="154"/>
                    </a:lnTo>
                    <a:lnTo>
                      <a:pt x="28" y="154"/>
                    </a:lnTo>
                    <a:lnTo>
                      <a:pt x="19" y="151"/>
                    </a:lnTo>
                    <a:lnTo>
                      <a:pt x="11" y="149"/>
                    </a:lnTo>
                    <a:lnTo>
                      <a:pt x="4" y="145"/>
                    </a:lnTo>
                    <a:lnTo>
                      <a:pt x="0" y="112"/>
                    </a:lnTo>
                    <a:lnTo>
                      <a:pt x="5" y="111"/>
                    </a:lnTo>
                    <a:lnTo>
                      <a:pt x="6" y="118"/>
                    </a:lnTo>
                    <a:lnTo>
                      <a:pt x="9" y="124"/>
                    </a:lnTo>
                    <a:lnTo>
                      <a:pt x="11" y="129"/>
                    </a:lnTo>
                    <a:lnTo>
                      <a:pt x="15" y="134"/>
                    </a:lnTo>
                    <a:lnTo>
                      <a:pt x="19" y="140"/>
                    </a:lnTo>
                    <a:lnTo>
                      <a:pt x="26" y="142"/>
                    </a:lnTo>
                    <a:lnTo>
                      <a:pt x="31" y="145"/>
                    </a:lnTo>
                    <a:lnTo>
                      <a:pt x="39" y="145"/>
                    </a:lnTo>
                    <a:lnTo>
                      <a:pt x="44" y="145"/>
                    </a:lnTo>
                    <a:lnTo>
                      <a:pt x="49" y="144"/>
                    </a:lnTo>
                    <a:lnTo>
                      <a:pt x="53" y="141"/>
                    </a:lnTo>
                    <a:lnTo>
                      <a:pt x="57" y="138"/>
                    </a:lnTo>
                    <a:lnTo>
                      <a:pt x="61" y="134"/>
                    </a:lnTo>
                    <a:lnTo>
                      <a:pt x="62" y="131"/>
                    </a:lnTo>
                    <a:lnTo>
                      <a:pt x="65" y="127"/>
                    </a:lnTo>
                    <a:lnTo>
                      <a:pt x="65" y="120"/>
                    </a:lnTo>
                    <a:lnTo>
                      <a:pt x="63" y="114"/>
                    </a:lnTo>
                    <a:lnTo>
                      <a:pt x="62" y="109"/>
                    </a:lnTo>
                    <a:lnTo>
                      <a:pt x="59" y="105"/>
                    </a:lnTo>
                    <a:lnTo>
                      <a:pt x="54" y="99"/>
                    </a:lnTo>
                    <a:lnTo>
                      <a:pt x="45" y="93"/>
                    </a:lnTo>
                    <a:lnTo>
                      <a:pt x="33" y="88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2"/>
                    </a:lnTo>
                    <a:lnTo>
                      <a:pt x="7" y="67"/>
                    </a:lnTo>
                    <a:lnTo>
                      <a:pt x="5" y="61"/>
                    </a:lnTo>
                    <a:lnTo>
                      <a:pt x="2" y="53"/>
                    </a:lnTo>
                    <a:lnTo>
                      <a:pt x="2" y="44"/>
                    </a:lnTo>
                    <a:lnTo>
                      <a:pt x="2" y="33"/>
                    </a:lnTo>
                    <a:lnTo>
                      <a:pt x="5" y="26"/>
                    </a:lnTo>
                    <a:lnTo>
                      <a:pt x="10" y="18"/>
                    </a:lnTo>
                    <a:lnTo>
                      <a:pt x="15" y="11"/>
                    </a:lnTo>
                    <a:lnTo>
                      <a:pt x="22" y="6"/>
                    </a:lnTo>
                    <a:lnTo>
                      <a:pt x="30" y="2"/>
                    </a:lnTo>
                    <a:lnTo>
                      <a:pt x="39" y="1"/>
                    </a:lnTo>
                    <a:lnTo>
                      <a:pt x="49" y="0"/>
                    </a:lnTo>
                    <a:lnTo>
                      <a:pt x="65" y="1"/>
                    </a:lnTo>
                    <a:lnTo>
                      <a:pt x="80" y="2"/>
                    </a:lnTo>
                    <a:lnTo>
                      <a:pt x="80" y="18"/>
                    </a:lnTo>
                    <a:lnTo>
                      <a:pt x="81" y="33"/>
                    </a:lnTo>
                    <a:lnTo>
                      <a:pt x="76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5" name="Freeform 433"/>
              <p:cNvSpPr>
                <a:spLocks/>
              </p:cNvSpPr>
              <p:nvPr userDrawn="1"/>
            </p:nvSpPr>
            <p:spPr bwMode="auto">
              <a:xfrm>
                <a:off x="688" y="183"/>
                <a:ext cx="21" cy="50"/>
              </a:xfrm>
              <a:custGeom>
                <a:avLst/>
                <a:gdLst>
                  <a:gd name="T0" fmla="*/ 0 w 65"/>
                  <a:gd name="T1" fmla="*/ 0 h 149"/>
                  <a:gd name="T2" fmla="*/ 0 w 65"/>
                  <a:gd name="T3" fmla="*/ 0 h 149"/>
                  <a:gd name="T4" fmla="*/ 0 w 65"/>
                  <a:gd name="T5" fmla="*/ 0 h 149"/>
                  <a:gd name="T6" fmla="*/ 0 w 65"/>
                  <a:gd name="T7" fmla="*/ 0 h 149"/>
                  <a:gd name="T8" fmla="*/ 0 w 65"/>
                  <a:gd name="T9" fmla="*/ 0 h 149"/>
                  <a:gd name="T10" fmla="*/ 0 w 65"/>
                  <a:gd name="T11" fmla="*/ 0 h 149"/>
                  <a:gd name="T12" fmla="*/ 0 w 65"/>
                  <a:gd name="T13" fmla="*/ 0 h 149"/>
                  <a:gd name="T14" fmla="*/ 0 w 65"/>
                  <a:gd name="T15" fmla="*/ 0 h 149"/>
                  <a:gd name="T16" fmla="*/ 0 w 65"/>
                  <a:gd name="T17" fmla="*/ 0 h 149"/>
                  <a:gd name="T18" fmla="*/ 0 w 65"/>
                  <a:gd name="T19" fmla="*/ 0 h 149"/>
                  <a:gd name="T20" fmla="*/ 0 w 65"/>
                  <a:gd name="T21" fmla="*/ 0 h 149"/>
                  <a:gd name="T22" fmla="*/ 0 w 65"/>
                  <a:gd name="T23" fmla="*/ 0 h 149"/>
                  <a:gd name="T24" fmla="*/ 0 w 65"/>
                  <a:gd name="T25" fmla="*/ 0 h 149"/>
                  <a:gd name="T26" fmla="*/ 0 w 65"/>
                  <a:gd name="T27" fmla="*/ 0 h 149"/>
                  <a:gd name="T28" fmla="*/ 0 w 65"/>
                  <a:gd name="T29" fmla="*/ 0 h 149"/>
                  <a:gd name="T30" fmla="*/ 0 w 65"/>
                  <a:gd name="T31" fmla="*/ 0 h 149"/>
                  <a:gd name="T32" fmla="*/ 0 w 65"/>
                  <a:gd name="T33" fmla="*/ 0 h 149"/>
                  <a:gd name="T34" fmla="*/ 0 w 65"/>
                  <a:gd name="T35" fmla="*/ 0 h 149"/>
                  <a:gd name="T36" fmla="*/ 0 w 65"/>
                  <a:gd name="T37" fmla="*/ 0 h 149"/>
                  <a:gd name="T38" fmla="*/ 0 w 65"/>
                  <a:gd name="T39" fmla="*/ 0 h 149"/>
                  <a:gd name="T40" fmla="*/ 0 w 65"/>
                  <a:gd name="T41" fmla="*/ 0 h 149"/>
                  <a:gd name="T42" fmla="*/ 0 w 65"/>
                  <a:gd name="T43" fmla="*/ 0 h 149"/>
                  <a:gd name="T44" fmla="*/ 0 w 65"/>
                  <a:gd name="T45" fmla="*/ 0 h 149"/>
                  <a:gd name="T46" fmla="*/ 0 w 65"/>
                  <a:gd name="T47" fmla="*/ 0 h 149"/>
                  <a:gd name="T48" fmla="*/ 0 w 65"/>
                  <a:gd name="T49" fmla="*/ 0 h 149"/>
                  <a:gd name="T50" fmla="*/ 0 w 65"/>
                  <a:gd name="T51" fmla="*/ 0 h 149"/>
                  <a:gd name="T52" fmla="*/ 0 w 65"/>
                  <a:gd name="T53" fmla="*/ 0 h 149"/>
                  <a:gd name="T54" fmla="*/ 0 w 65"/>
                  <a:gd name="T55" fmla="*/ 0 h 149"/>
                  <a:gd name="T56" fmla="*/ 0 w 65"/>
                  <a:gd name="T57" fmla="*/ 0 h 149"/>
                  <a:gd name="T58" fmla="*/ 0 w 65"/>
                  <a:gd name="T59" fmla="*/ 0 h 149"/>
                  <a:gd name="T60" fmla="*/ 0 w 65"/>
                  <a:gd name="T61" fmla="*/ 0 h 149"/>
                  <a:gd name="T62" fmla="*/ 0 w 65"/>
                  <a:gd name="T63" fmla="*/ 0 h 149"/>
                  <a:gd name="T64" fmla="*/ 0 w 65"/>
                  <a:gd name="T65" fmla="*/ 0 h 149"/>
                  <a:gd name="T66" fmla="*/ 0 w 65"/>
                  <a:gd name="T67" fmla="*/ 0 h 149"/>
                  <a:gd name="T68" fmla="*/ 0 w 65"/>
                  <a:gd name="T69" fmla="*/ 0 h 149"/>
                  <a:gd name="T70" fmla="*/ 0 w 65"/>
                  <a:gd name="T71" fmla="*/ 0 h 149"/>
                  <a:gd name="T72" fmla="*/ 0 w 65"/>
                  <a:gd name="T73" fmla="*/ 0 h 149"/>
                  <a:gd name="T74" fmla="*/ 0 w 65"/>
                  <a:gd name="T75" fmla="*/ 0 h 149"/>
                  <a:gd name="T76" fmla="*/ 0 w 65"/>
                  <a:gd name="T77" fmla="*/ 0 h 149"/>
                  <a:gd name="T78" fmla="*/ 0 w 65"/>
                  <a:gd name="T79" fmla="*/ 0 h 149"/>
                  <a:gd name="T80" fmla="*/ 0 w 65"/>
                  <a:gd name="T81" fmla="*/ 0 h 149"/>
                  <a:gd name="T82" fmla="*/ 0 w 65"/>
                  <a:gd name="T83" fmla="*/ 0 h 149"/>
                  <a:gd name="T84" fmla="*/ 0 w 65"/>
                  <a:gd name="T85" fmla="*/ 0 h 149"/>
                  <a:gd name="T86" fmla="*/ 0 w 65"/>
                  <a:gd name="T87" fmla="*/ 0 h 149"/>
                  <a:gd name="T88" fmla="*/ 0 w 65"/>
                  <a:gd name="T89" fmla="*/ 0 h 149"/>
                  <a:gd name="T90" fmla="*/ 0 w 65"/>
                  <a:gd name="T91" fmla="*/ 0 h 149"/>
                  <a:gd name="T92" fmla="*/ 0 w 65"/>
                  <a:gd name="T93" fmla="*/ 0 h 14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5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7" y="139"/>
                    </a:lnTo>
                    <a:lnTo>
                      <a:pt x="18" y="138"/>
                    </a:lnTo>
                    <a:lnTo>
                      <a:pt x="20" y="134"/>
                    </a:lnTo>
                    <a:lnTo>
                      <a:pt x="20" y="131"/>
                    </a:lnTo>
                    <a:lnTo>
                      <a:pt x="20" y="20"/>
                    </a:lnTo>
                    <a:lnTo>
                      <a:pt x="20" y="16"/>
                    </a:lnTo>
                    <a:lnTo>
                      <a:pt x="18" y="13"/>
                    </a:lnTo>
                    <a:lnTo>
                      <a:pt x="17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3" y="2"/>
                    </a:lnTo>
                    <a:lnTo>
                      <a:pt x="65" y="0"/>
                    </a:lnTo>
                    <a:lnTo>
                      <a:pt x="65" y="7"/>
                    </a:lnTo>
                    <a:lnTo>
                      <a:pt x="62" y="7"/>
                    </a:lnTo>
                    <a:lnTo>
                      <a:pt x="57" y="8"/>
                    </a:lnTo>
                    <a:lnTo>
                      <a:pt x="52" y="9"/>
                    </a:lnTo>
                    <a:lnTo>
                      <a:pt x="49" y="11"/>
                    </a:lnTo>
                    <a:lnTo>
                      <a:pt x="48" y="13"/>
                    </a:lnTo>
                    <a:lnTo>
                      <a:pt x="47" y="16"/>
                    </a:lnTo>
                    <a:lnTo>
                      <a:pt x="47" y="20"/>
                    </a:lnTo>
                    <a:lnTo>
                      <a:pt x="47" y="131"/>
                    </a:lnTo>
                    <a:lnTo>
                      <a:pt x="47" y="134"/>
                    </a:lnTo>
                    <a:lnTo>
                      <a:pt x="48" y="138"/>
                    </a:lnTo>
                    <a:lnTo>
                      <a:pt x="49" y="139"/>
                    </a:lnTo>
                    <a:lnTo>
                      <a:pt x="52" y="140"/>
                    </a:lnTo>
                    <a:lnTo>
                      <a:pt x="57" y="143"/>
                    </a:lnTo>
                    <a:lnTo>
                      <a:pt x="62" y="143"/>
                    </a:lnTo>
                    <a:lnTo>
                      <a:pt x="65" y="143"/>
                    </a:lnTo>
                    <a:lnTo>
                      <a:pt x="65" y="149"/>
                    </a:lnTo>
                    <a:lnTo>
                      <a:pt x="33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6" name="Freeform 434"/>
              <p:cNvSpPr>
                <a:spLocks/>
              </p:cNvSpPr>
              <p:nvPr userDrawn="1"/>
            </p:nvSpPr>
            <p:spPr bwMode="auto">
              <a:xfrm>
                <a:off x="714" y="181"/>
                <a:ext cx="49" cy="52"/>
              </a:xfrm>
              <a:custGeom>
                <a:avLst/>
                <a:gdLst>
                  <a:gd name="T0" fmla="*/ 0 w 148"/>
                  <a:gd name="T1" fmla="*/ 0 h 155"/>
                  <a:gd name="T2" fmla="*/ 0 w 148"/>
                  <a:gd name="T3" fmla="*/ 0 h 155"/>
                  <a:gd name="T4" fmla="*/ 0 w 148"/>
                  <a:gd name="T5" fmla="*/ 0 h 155"/>
                  <a:gd name="T6" fmla="*/ 0 w 148"/>
                  <a:gd name="T7" fmla="*/ 0 h 155"/>
                  <a:gd name="T8" fmla="*/ 0 w 148"/>
                  <a:gd name="T9" fmla="*/ 0 h 155"/>
                  <a:gd name="T10" fmla="*/ 0 w 148"/>
                  <a:gd name="T11" fmla="*/ 0 h 155"/>
                  <a:gd name="T12" fmla="*/ 0 w 148"/>
                  <a:gd name="T13" fmla="*/ 0 h 155"/>
                  <a:gd name="T14" fmla="*/ 0 w 148"/>
                  <a:gd name="T15" fmla="*/ 0 h 155"/>
                  <a:gd name="T16" fmla="*/ 0 w 148"/>
                  <a:gd name="T17" fmla="*/ 0 h 155"/>
                  <a:gd name="T18" fmla="*/ 0 w 148"/>
                  <a:gd name="T19" fmla="*/ 0 h 155"/>
                  <a:gd name="T20" fmla="*/ 0 w 148"/>
                  <a:gd name="T21" fmla="*/ 0 h 155"/>
                  <a:gd name="T22" fmla="*/ 0 w 148"/>
                  <a:gd name="T23" fmla="*/ 0 h 155"/>
                  <a:gd name="T24" fmla="*/ 0 w 148"/>
                  <a:gd name="T25" fmla="*/ 0 h 155"/>
                  <a:gd name="T26" fmla="*/ 0 w 148"/>
                  <a:gd name="T27" fmla="*/ 0 h 155"/>
                  <a:gd name="T28" fmla="*/ 0 w 148"/>
                  <a:gd name="T29" fmla="*/ 0 h 155"/>
                  <a:gd name="T30" fmla="*/ 0 w 148"/>
                  <a:gd name="T31" fmla="*/ 0 h 155"/>
                  <a:gd name="T32" fmla="*/ 0 w 148"/>
                  <a:gd name="T33" fmla="*/ 0 h 155"/>
                  <a:gd name="T34" fmla="*/ 0 w 148"/>
                  <a:gd name="T35" fmla="*/ 0 h 155"/>
                  <a:gd name="T36" fmla="*/ 0 w 148"/>
                  <a:gd name="T37" fmla="*/ 0 h 155"/>
                  <a:gd name="T38" fmla="*/ 0 w 148"/>
                  <a:gd name="T39" fmla="*/ 0 h 155"/>
                  <a:gd name="T40" fmla="*/ 0 w 148"/>
                  <a:gd name="T41" fmla="*/ 0 h 155"/>
                  <a:gd name="T42" fmla="*/ 0 w 148"/>
                  <a:gd name="T43" fmla="*/ 0 h 155"/>
                  <a:gd name="T44" fmla="*/ 0 w 148"/>
                  <a:gd name="T45" fmla="*/ 0 h 155"/>
                  <a:gd name="T46" fmla="*/ 0 w 148"/>
                  <a:gd name="T47" fmla="*/ 0 h 155"/>
                  <a:gd name="T48" fmla="*/ 0 w 148"/>
                  <a:gd name="T49" fmla="*/ 0 h 155"/>
                  <a:gd name="T50" fmla="*/ 0 w 148"/>
                  <a:gd name="T51" fmla="*/ 0 h 155"/>
                  <a:gd name="T52" fmla="*/ 0 w 148"/>
                  <a:gd name="T53" fmla="*/ 0 h 155"/>
                  <a:gd name="T54" fmla="*/ 0 w 148"/>
                  <a:gd name="T55" fmla="*/ 0 h 155"/>
                  <a:gd name="T56" fmla="*/ 0 w 148"/>
                  <a:gd name="T57" fmla="*/ 0 h 155"/>
                  <a:gd name="T58" fmla="*/ 0 w 148"/>
                  <a:gd name="T59" fmla="*/ 0 h 155"/>
                  <a:gd name="T60" fmla="*/ 0 w 148"/>
                  <a:gd name="T61" fmla="*/ 0 h 155"/>
                  <a:gd name="T62" fmla="*/ 0 w 148"/>
                  <a:gd name="T63" fmla="*/ 0 h 15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8" h="155">
                    <a:moveTo>
                      <a:pt x="26" y="18"/>
                    </a:moveTo>
                    <a:lnTo>
                      <a:pt x="26" y="18"/>
                    </a:lnTo>
                    <a:lnTo>
                      <a:pt x="17" y="18"/>
                    </a:lnTo>
                    <a:lnTo>
                      <a:pt x="14" y="19"/>
                    </a:lnTo>
                    <a:lnTo>
                      <a:pt x="12" y="22"/>
                    </a:lnTo>
                    <a:lnTo>
                      <a:pt x="9" y="27"/>
                    </a:lnTo>
                    <a:lnTo>
                      <a:pt x="7" y="37"/>
                    </a:lnTo>
                    <a:lnTo>
                      <a:pt x="0" y="37"/>
                    </a:lnTo>
                    <a:lnTo>
                      <a:pt x="3" y="19"/>
                    </a:lnTo>
                    <a:lnTo>
                      <a:pt x="4" y="1"/>
                    </a:lnTo>
                    <a:lnTo>
                      <a:pt x="9" y="1"/>
                    </a:lnTo>
                    <a:lnTo>
                      <a:pt x="12" y="5"/>
                    </a:lnTo>
                    <a:lnTo>
                      <a:pt x="14" y="6"/>
                    </a:lnTo>
                    <a:lnTo>
                      <a:pt x="18" y="6"/>
                    </a:lnTo>
                    <a:lnTo>
                      <a:pt x="22" y="6"/>
                    </a:lnTo>
                    <a:lnTo>
                      <a:pt x="131" y="6"/>
                    </a:lnTo>
                    <a:lnTo>
                      <a:pt x="136" y="6"/>
                    </a:lnTo>
                    <a:lnTo>
                      <a:pt x="139" y="6"/>
                    </a:lnTo>
                    <a:lnTo>
                      <a:pt x="141" y="4"/>
                    </a:lnTo>
                    <a:lnTo>
                      <a:pt x="143" y="0"/>
                    </a:lnTo>
                    <a:lnTo>
                      <a:pt x="148" y="1"/>
                    </a:lnTo>
                    <a:lnTo>
                      <a:pt x="145" y="18"/>
                    </a:lnTo>
                    <a:lnTo>
                      <a:pt x="145" y="36"/>
                    </a:lnTo>
                    <a:lnTo>
                      <a:pt x="139" y="37"/>
                    </a:lnTo>
                    <a:lnTo>
                      <a:pt x="139" y="31"/>
                    </a:lnTo>
                    <a:lnTo>
                      <a:pt x="136" y="24"/>
                    </a:lnTo>
                    <a:lnTo>
                      <a:pt x="135" y="22"/>
                    </a:lnTo>
                    <a:lnTo>
                      <a:pt x="132" y="19"/>
                    </a:lnTo>
                    <a:lnTo>
                      <a:pt x="129" y="18"/>
                    </a:lnTo>
                    <a:lnTo>
                      <a:pt x="123" y="18"/>
                    </a:lnTo>
                    <a:lnTo>
                      <a:pt x="88" y="18"/>
                    </a:lnTo>
                    <a:lnTo>
                      <a:pt x="88" y="131"/>
                    </a:lnTo>
                    <a:lnTo>
                      <a:pt x="88" y="136"/>
                    </a:lnTo>
                    <a:lnTo>
                      <a:pt x="90" y="140"/>
                    </a:lnTo>
                    <a:lnTo>
                      <a:pt x="91" y="144"/>
                    </a:lnTo>
                    <a:lnTo>
                      <a:pt x="94" y="146"/>
                    </a:lnTo>
                    <a:lnTo>
                      <a:pt x="96" y="148"/>
                    </a:lnTo>
                    <a:lnTo>
                      <a:pt x="99" y="149"/>
                    </a:lnTo>
                    <a:lnTo>
                      <a:pt x="106" y="149"/>
                    </a:lnTo>
                    <a:lnTo>
                      <a:pt x="110" y="149"/>
                    </a:lnTo>
                    <a:lnTo>
                      <a:pt x="110" y="155"/>
                    </a:lnTo>
                    <a:lnTo>
                      <a:pt x="75" y="154"/>
                    </a:lnTo>
                    <a:lnTo>
                      <a:pt x="40" y="155"/>
                    </a:lnTo>
                    <a:lnTo>
                      <a:pt x="40" y="149"/>
                    </a:lnTo>
                    <a:lnTo>
                      <a:pt x="44" y="149"/>
                    </a:lnTo>
                    <a:lnTo>
                      <a:pt x="52" y="149"/>
                    </a:lnTo>
                    <a:lnTo>
                      <a:pt x="55" y="148"/>
                    </a:lnTo>
                    <a:lnTo>
                      <a:pt x="57" y="146"/>
                    </a:lnTo>
                    <a:lnTo>
                      <a:pt x="59" y="144"/>
                    </a:lnTo>
                    <a:lnTo>
                      <a:pt x="60" y="141"/>
                    </a:lnTo>
                    <a:lnTo>
                      <a:pt x="61" y="131"/>
                    </a:lnTo>
                    <a:lnTo>
                      <a:pt x="61" y="18"/>
                    </a:lnTo>
                    <a:lnTo>
                      <a:pt x="26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7" name="Freeform 435"/>
              <p:cNvSpPr>
                <a:spLocks/>
              </p:cNvSpPr>
              <p:nvPr userDrawn="1"/>
            </p:nvSpPr>
            <p:spPr bwMode="auto">
              <a:xfrm>
                <a:off x="767" y="184"/>
                <a:ext cx="49" cy="49"/>
              </a:xfrm>
              <a:custGeom>
                <a:avLst/>
                <a:gdLst>
                  <a:gd name="T0" fmla="*/ 0 w 148"/>
                  <a:gd name="T1" fmla="*/ 0 h 147"/>
                  <a:gd name="T2" fmla="*/ 0 w 148"/>
                  <a:gd name="T3" fmla="*/ 0 h 147"/>
                  <a:gd name="T4" fmla="*/ 0 w 148"/>
                  <a:gd name="T5" fmla="*/ 0 h 147"/>
                  <a:gd name="T6" fmla="*/ 0 w 148"/>
                  <a:gd name="T7" fmla="*/ 0 h 147"/>
                  <a:gd name="T8" fmla="*/ 0 w 148"/>
                  <a:gd name="T9" fmla="*/ 0 h 147"/>
                  <a:gd name="T10" fmla="*/ 0 w 148"/>
                  <a:gd name="T11" fmla="*/ 0 h 147"/>
                  <a:gd name="T12" fmla="*/ 0 w 148"/>
                  <a:gd name="T13" fmla="*/ 0 h 147"/>
                  <a:gd name="T14" fmla="*/ 0 w 148"/>
                  <a:gd name="T15" fmla="*/ 0 h 147"/>
                  <a:gd name="T16" fmla="*/ 0 w 148"/>
                  <a:gd name="T17" fmla="*/ 0 h 147"/>
                  <a:gd name="T18" fmla="*/ 0 w 148"/>
                  <a:gd name="T19" fmla="*/ 0 h 147"/>
                  <a:gd name="T20" fmla="*/ 0 w 148"/>
                  <a:gd name="T21" fmla="*/ 0 h 147"/>
                  <a:gd name="T22" fmla="*/ 0 w 148"/>
                  <a:gd name="T23" fmla="*/ 0 h 147"/>
                  <a:gd name="T24" fmla="*/ 0 w 148"/>
                  <a:gd name="T25" fmla="*/ 0 h 147"/>
                  <a:gd name="T26" fmla="*/ 0 w 148"/>
                  <a:gd name="T27" fmla="*/ 0 h 147"/>
                  <a:gd name="T28" fmla="*/ 0 w 148"/>
                  <a:gd name="T29" fmla="*/ 0 h 147"/>
                  <a:gd name="T30" fmla="*/ 0 w 148"/>
                  <a:gd name="T31" fmla="*/ 0 h 147"/>
                  <a:gd name="T32" fmla="*/ 0 w 148"/>
                  <a:gd name="T33" fmla="*/ 0 h 147"/>
                  <a:gd name="T34" fmla="*/ 0 w 148"/>
                  <a:gd name="T35" fmla="*/ 0 h 147"/>
                  <a:gd name="T36" fmla="*/ 0 w 148"/>
                  <a:gd name="T37" fmla="*/ 0 h 147"/>
                  <a:gd name="T38" fmla="*/ 0 w 148"/>
                  <a:gd name="T39" fmla="*/ 0 h 147"/>
                  <a:gd name="T40" fmla="*/ 0 w 148"/>
                  <a:gd name="T41" fmla="*/ 0 h 147"/>
                  <a:gd name="T42" fmla="*/ 0 w 148"/>
                  <a:gd name="T43" fmla="*/ 0 h 147"/>
                  <a:gd name="T44" fmla="*/ 0 w 148"/>
                  <a:gd name="T45" fmla="*/ 0 h 147"/>
                  <a:gd name="T46" fmla="*/ 0 w 148"/>
                  <a:gd name="T47" fmla="*/ 0 h 147"/>
                  <a:gd name="T48" fmla="*/ 0 w 148"/>
                  <a:gd name="T49" fmla="*/ 0 h 147"/>
                  <a:gd name="T50" fmla="*/ 0 w 148"/>
                  <a:gd name="T51" fmla="*/ 0 h 147"/>
                  <a:gd name="T52" fmla="*/ 0 w 148"/>
                  <a:gd name="T53" fmla="*/ 0 h 147"/>
                  <a:gd name="T54" fmla="*/ 0 w 148"/>
                  <a:gd name="T55" fmla="*/ 0 h 147"/>
                  <a:gd name="T56" fmla="*/ 0 w 148"/>
                  <a:gd name="T57" fmla="*/ 0 h 147"/>
                  <a:gd name="T58" fmla="*/ 0 w 148"/>
                  <a:gd name="T59" fmla="*/ 0 h 147"/>
                  <a:gd name="T60" fmla="*/ 0 w 148"/>
                  <a:gd name="T61" fmla="*/ 0 h 147"/>
                  <a:gd name="T62" fmla="*/ 0 w 148"/>
                  <a:gd name="T63" fmla="*/ 0 h 147"/>
                  <a:gd name="T64" fmla="*/ 0 w 148"/>
                  <a:gd name="T65" fmla="*/ 0 h 147"/>
                  <a:gd name="T66" fmla="*/ 0 w 148"/>
                  <a:gd name="T67" fmla="*/ 0 h 147"/>
                  <a:gd name="T68" fmla="*/ 0 w 148"/>
                  <a:gd name="T69" fmla="*/ 0 h 14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8" h="147">
                    <a:moveTo>
                      <a:pt x="65" y="77"/>
                    </a:moveTo>
                    <a:lnTo>
                      <a:pt x="22" y="20"/>
                    </a:lnTo>
                    <a:lnTo>
                      <a:pt x="18" y="14"/>
                    </a:lnTo>
                    <a:lnTo>
                      <a:pt x="13" y="9"/>
                    </a:lnTo>
                    <a:lnTo>
                      <a:pt x="8" y="6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65" y="0"/>
                    </a:lnTo>
                    <a:lnTo>
                      <a:pt x="65" y="5"/>
                    </a:lnTo>
                    <a:lnTo>
                      <a:pt x="63" y="5"/>
                    </a:lnTo>
                    <a:lnTo>
                      <a:pt x="55" y="6"/>
                    </a:lnTo>
                    <a:lnTo>
                      <a:pt x="52" y="7"/>
                    </a:lnTo>
                    <a:lnTo>
                      <a:pt x="51" y="10"/>
                    </a:lnTo>
                    <a:lnTo>
                      <a:pt x="52" y="14"/>
                    </a:lnTo>
                    <a:lnTo>
                      <a:pt x="55" y="18"/>
                    </a:lnTo>
                    <a:lnTo>
                      <a:pt x="87" y="62"/>
                    </a:lnTo>
                    <a:lnTo>
                      <a:pt x="113" y="24"/>
                    </a:lnTo>
                    <a:lnTo>
                      <a:pt x="118" y="16"/>
                    </a:lnTo>
                    <a:lnTo>
                      <a:pt x="120" y="14"/>
                    </a:lnTo>
                    <a:lnTo>
                      <a:pt x="120" y="10"/>
                    </a:lnTo>
                    <a:lnTo>
                      <a:pt x="120" y="9"/>
                    </a:lnTo>
                    <a:lnTo>
                      <a:pt x="118" y="7"/>
                    </a:lnTo>
                    <a:lnTo>
                      <a:pt x="114" y="6"/>
                    </a:lnTo>
                    <a:lnTo>
                      <a:pt x="108" y="5"/>
                    </a:lnTo>
                    <a:lnTo>
                      <a:pt x="104" y="5"/>
                    </a:lnTo>
                    <a:lnTo>
                      <a:pt x="104" y="0"/>
                    </a:lnTo>
                    <a:lnTo>
                      <a:pt x="129" y="0"/>
                    </a:lnTo>
                    <a:lnTo>
                      <a:pt x="148" y="0"/>
                    </a:lnTo>
                    <a:lnTo>
                      <a:pt x="148" y="5"/>
                    </a:lnTo>
                    <a:lnTo>
                      <a:pt x="143" y="6"/>
                    </a:lnTo>
                    <a:lnTo>
                      <a:pt x="139" y="9"/>
                    </a:lnTo>
                    <a:lnTo>
                      <a:pt x="135" y="11"/>
                    </a:lnTo>
                    <a:lnTo>
                      <a:pt x="131" y="15"/>
                    </a:lnTo>
                    <a:lnTo>
                      <a:pt x="92" y="71"/>
                    </a:lnTo>
                    <a:lnTo>
                      <a:pt x="92" y="121"/>
                    </a:lnTo>
                    <a:lnTo>
                      <a:pt x="94" y="132"/>
                    </a:lnTo>
                    <a:lnTo>
                      <a:pt x="95" y="136"/>
                    </a:lnTo>
                    <a:lnTo>
                      <a:pt x="96" y="138"/>
                    </a:lnTo>
                    <a:lnTo>
                      <a:pt x="99" y="140"/>
                    </a:lnTo>
                    <a:lnTo>
                      <a:pt x="103" y="141"/>
                    </a:lnTo>
                    <a:lnTo>
                      <a:pt x="109" y="141"/>
                    </a:lnTo>
                    <a:lnTo>
                      <a:pt x="114" y="141"/>
                    </a:lnTo>
                    <a:lnTo>
                      <a:pt x="114" y="147"/>
                    </a:lnTo>
                    <a:lnTo>
                      <a:pt x="79" y="146"/>
                    </a:lnTo>
                    <a:lnTo>
                      <a:pt x="43" y="147"/>
                    </a:lnTo>
                    <a:lnTo>
                      <a:pt x="43" y="141"/>
                    </a:lnTo>
                    <a:lnTo>
                      <a:pt x="47" y="141"/>
                    </a:lnTo>
                    <a:lnTo>
                      <a:pt x="55" y="140"/>
                    </a:lnTo>
                    <a:lnTo>
                      <a:pt x="59" y="140"/>
                    </a:lnTo>
                    <a:lnTo>
                      <a:pt x="61" y="137"/>
                    </a:lnTo>
                    <a:lnTo>
                      <a:pt x="63" y="136"/>
                    </a:lnTo>
                    <a:lnTo>
                      <a:pt x="64" y="132"/>
                    </a:lnTo>
                    <a:lnTo>
                      <a:pt x="65" y="123"/>
                    </a:lnTo>
                    <a:lnTo>
                      <a:pt x="65" y="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8" name="Freeform 436"/>
              <p:cNvSpPr>
                <a:spLocks noEditPoints="1"/>
              </p:cNvSpPr>
              <p:nvPr userDrawn="1"/>
            </p:nvSpPr>
            <p:spPr bwMode="auto">
              <a:xfrm>
                <a:off x="831" y="201"/>
                <a:ext cx="33" cy="33"/>
              </a:xfrm>
              <a:custGeom>
                <a:avLst/>
                <a:gdLst>
                  <a:gd name="T0" fmla="*/ 0 w 99"/>
                  <a:gd name="T1" fmla="*/ 0 h 100"/>
                  <a:gd name="T2" fmla="*/ 0 w 99"/>
                  <a:gd name="T3" fmla="*/ 0 h 100"/>
                  <a:gd name="T4" fmla="*/ 0 w 99"/>
                  <a:gd name="T5" fmla="*/ 0 h 100"/>
                  <a:gd name="T6" fmla="*/ 0 w 99"/>
                  <a:gd name="T7" fmla="*/ 0 h 100"/>
                  <a:gd name="T8" fmla="*/ 0 w 99"/>
                  <a:gd name="T9" fmla="*/ 0 h 100"/>
                  <a:gd name="T10" fmla="*/ 0 w 99"/>
                  <a:gd name="T11" fmla="*/ 0 h 100"/>
                  <a:gd name="T12" fmla="*/ 0 w 99"/>
                  <a:gd name="T13" fmla="*/ 0 h 100"/>
                  <a:gd name="T14" fmla="*/ 0 w 99"/>
                  <a:gd name="T15" fmla="*/ 0 h 100"/>
                  <a:gd name="T16" fmla="*/ 0 w 99"/>
                  <a:gd name="T17" fmla="*/ 0 h 100"/>
                  <a:gd name="T18" fmla="*/ 0 w 99"/>
                  <a:gd name="T19" fmla="*/ 0 h 100"/>
                  <a:gd name="T20" fmla="*/ 0 w 99"/>
                  <a:gd name="T21" fmla="*/ 0 h 100"/>
                  <a:gd name="T22" fmla="*/ 0 w 99"/>
                  <a:gd name="T23" fmla="*/ 0 h 100"/>
                  <a:gd name="T24" fmla="*/ 0 w 99"/>
                  <a:gd name="T25" fmla="*/ 0 h 100"/>
                  <a:gd name="T26" fmla="*/ 0 w 99"/>
                  <a:gd name="T27" fmla="*/ 0 h 100"/>
                  <a:gd name="T28" fmla="*/ 0 w 99"/>
                  <a:gd name="T29" fmla="*/ 0 h 100"/>
                  <a:gd name="T30" fmla="*/ 0 w 99"/>
                  <a:gd name="T31" fmla="*/ 0 h 100"/>
                  <a:gd name="T32" fmla="*/ 0 w 99"/>
                  <a:gd name="T33" fmla="*/ 0 h 100"/>
                  <a:gd name="T34" fmla="*/ 0 w 99"/>
                  <a:gd name="T35" fmla="*/ 0 h 100"/>
                  <a:gd name="T36" fmla="*/ 0 w 99"/>
                  <a:gd name="T37" fmla="*/ 0 h 100"/>
                  <a:gd name="T38" fmla="*/ 0 w 99"/>
                  <a:gd name="T39" fmla="*/ 0 h 100"/>
                  <a:gd name="T40" fmla="*/ 0 w 99"/>
                  <a:gd name="T41" fmla="*/ 0 h 100"/>
                  <a:gd name="T42" fmla="*/ 0 w 99"/>
                  <a:gd name="T43" fmla="*/ 0 h 100"/>
                  <a:gd name="T44" fmla="*/ 0 w 99"/>
                  <a:gd name="T45" fmla="*/ 0 h 100"/>
                  <a:gd name="T46" fmla="*/ 0 w 99"/>
                  <a:gd name="T47" fmla="*/ 0 h 100"/>
                  <a:gd name="T48" fmla="*/ 0 w 99"/>
                  <a:gd name="T49" fmla="*/ 0 h 100"/>
                  <a:gd name="T50" fmla="*/ 0 w 99"/>
                  <a:gd name="T51" fmla="*/ 0 h 100"/>
                  <a:gd name="T52" fmla="*/ 0 w 99"/>
                  <a:gd name="T53" fmla="*/ 0 h 100"/>
                  <a:gd name="T54" fmla="*/ 0 w 99"/>
                  <a:gd name="T55" fmla="*/ 0 h 100"/>
                  <a:gd name="T56" fmla="*/ 0 w 99"/>
                  <a:gd name="T57" fmla="*/ 0 h 100"/>
                  <a:gd name="T58" fmla="*/ 0 w 99"/>
                  <a:gd name="T59" fmla="*/ 0 h 100"/>
                  <a:gd name="T60" fmla="*/ 0 w 99"/>
                  <a:gd name="T61" fmla="*/ 0 h 100"/>
                  <a:gd name="T62" fmla="*/ 0 w 99"/>
                  <a:gd name="T63" fmla="*/ 0 h 100"/>
                  <a:gd name="T64" fmla="*/ 0 w 99"/>
                  <a:gd name="T65" fmla="*/ 0 h 100"/>
                  <a:gd name="T66" fmla="*/ 0 w 99"/>
                  <a:gd name="T67" fmla="*/ 0 h 100"/>
                  <a:gd name="T68" fmla="*/ 0 w 99"/>
                  <a:gd name="T69" fmla="*/ 0 h 100"/>
                  <a:gd name="T70" fmla="*/ 0 w 99"/>
                  <a:gd name="T71" fmla="*/ 0 h 100"/>
                  <a:gd name="T72" fmla="*/ 0 w 99"/>
                  <a:gd name="T73" fmla="*/ 0 h 10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9" h="100">
                    <a:moveTo>
                      <a:pt x="57" y="0"/>
                    </a:moveTo>
                    <a:lnTo>
                      <a:pt x="57" y="0"/>
                    </a:lnTo>
                    <a:lnTo>
                      <a:pt x="66" y="1"/>
                    </a:lnTo>
                    <a:lnTo>
                      <a:pt x="74" y="4"/>
                    </a:lnTo>
                    <a:lnTo>
                      <a:pt x="81" y="8"/>
                    </a:lnTo>
                    <a:lnTo>
                      <a:pt x="87" y="13"/>
                    </a:lnTo>
                    <a:lnTo>
                      <a:pt x="92" y="18"/>
                    </a:lnTo>
                    <a:lnTo>
                      <a:pt x="95" y="26"/>
                    </a:lnTo>
                    <a:lnTo>
                      <a:pt x="97" y="34"/>
                    </a:lnTo>
                    <a:lnTo>
                      <a:pt x="99" y="43"/>
                    </a:lnTo>
                    <a:lnTo>
                      <a:pt x="97" y="55"/>
                    </a:lnTo>
                    <a:lnTo>
                      <a:pt x="94" y="65"/>
                    </a:lnTo>
                    <a:lnTo>
                      <a:pt x="88" y="74"/>
                    </a:lnTo>
                    <a:lnTo>
                      <a:pt x="82" y="83"/>
                    </a:lnTo>
                    <a:lnTo>
                      <a:pt x="73" y="90"/>
                    </a:lnTo>
                    <a:lnTo>
                      <a:pt x="64" y="96"/>
                    </a:lnTo>
                    <a:lnTo>
                      <a:pt x="53" y="99"/>
                    </a:lnTo>
                    <a:lnTo>
                      <a:pt x="42" y="100"/>
                    </a:lnTo>
                    <a:lnTo>
                      <a:pt x="33" y="100"/>
                    </a:lnTo>
                    <a:lnTo>
                      <a:pt x="25" y="97"/>
                    </a:lnTo>
                    <a:lnTo>
                      <a:pt x="18" y="93"/>
                    </a:lnTo>
                    <a:lnTo>
                      <a:pt x="12" y="88"/>
                    </a:lnTo>
                    <a:lnTo>
                      <a:pt x="7" y="83"/>
                    </a:lnTo>
                    <a:lnTo>
                      <a:pt x="3" y="75"/>
                    </a:lnTo>
                    <a:lnTo>
                      <a:pt x="1" y="66"/>
                    </a:lnTo>
                    <a:lnTo>
                      <a:pt x="0" y="57"/>
                    </a:lnTo>
                    <a:lnTo>
                      <a:pt x="1" y="47"/>
                    </a:lnTo>
                    <a:lnTo>
                      <a:pt x="5" y="35"/>
                    </a:lnTo>
                    <a:lnTo>
                      <a:pt x="11" y="26"/>
                    </a:lnTo>
                    <a:lnTo>
                      <a:pt x="17" y="17"/>
                    </a:lnTo>
                    <a:lnTo>
                      <a:pt x="26" y="10"/>
                    </a:lnTo>
                    <a:lnTo>
                      <a:pt x="35" y="5"/>
                    </a:lnTo>
                    <a:lnTo>
                      <a:pt x="46" y="1"/>
                    </a:lnTo>
                    <a:lnTo>
                      <a:pt x="57" y="0"/>
                    </a:lnTo>
                    <a:close/>
                    <a:moveTo>
                      <a:pt x="42" y="95"/>
                    </a:moveTo>
                    <a:lnTo>
                      <a:pt x="42" y="95"/>
                    </a:lnTo>
                    <a:lnTo>
                      <a:pt x="47" y="95"/>
                    </a:lnTo>
                    <a:lnTo>
                      <a:pt x="52" y="93"/>
                    </a:lnTo>
                    <a:lnTo>
                      <a:pt x="60" y="88"/>
                    </a:lnTo>
                    <a:lnTo>
                      <a:pt x="66" y="82"/>
                    </a:lnTo>
                    <a:lnTo>
                      <a:pt x="72" y="74"/>
                    </a:lnTo>
                    <a:lnTo>
                      <a:pt x="75" y="64"/>
                    </a:lnTo>
                    <a:lnTo>
                      <a:pt x="79" y="55"/>
                    </a:lnTo>
                    <a:lnTo>
                      <a:pt x="81" y="44"/>
                    </a:lnTo>
                    <a:lnTo>
                      <a:pt x="81" y="35"/>
                    </a:lnTo>
                    <a:lnTo>
                      <a:pt x="81" y="25"/>
                    </a:lnTo>
                    <a:lnTo>
                      <a:pt x="78" y="20"/>
                    </a:lnTo>
                    <a:lnTo>
                      <a:pt x="75" y="14"/>
                    </a:lnTo>
                    <a:lnTo>
                      <a:pt x="73" y="12"/>
                    </a:lnTo>
                    <a:lnTo>
                      <a:pt x="69" y="8"/>
                    </a:lnTo>
                    <a:lnTo>
                      <a:pt x="64" y="7"/>
                    </a:lnTo>
                    <a:lnTo>
                      <a:pt x="57" y="5"/>
                    </a:lnTo>
                    <a:lnTo>
                      <a:pt x="52" y="7"/>
                    </a:lnTo>
                    <a:lnTo>
                      <a:pt x="47" y="7"/>
                    </a:lnTo>
                    <a:lnTo>
                      <a:pt x="39" y="12"/>
                    </a:lnTo>
                    <a:lnTo>
                      <a:pt x="33" y="18"/>
                    </a:lnTo>
                    <a:lnTo>
                      <a:pt x="26" y="26"/>
                    </a:lnTo>
                    <a:lnTo>
                      <a:pt x="22" y="36"/>
                    </a:lnTo>
                    <a:lnTo>
                      <a:pt x="20" y="45"/>
                    </a:lnTo>
                    <a:lnTo>
                      <a:pt x="18" y="56"/>
                    </a:lnTo>
                    <a:lnTo>
                      <a:pt x="17" y="65"/>
                    </a:lnTo>
                    <a:lnTo>
                      <a:pt x="18" y="77"/>
                    </a:lnTo>
                    <a:lnTo>
                      <a:pt x="20" y="82"/>
                    </a:lnTo>
                    <a:lnTo>
                      <a:pt x="22" y="86"/>
                    </a:lnTo>
                    <a:lnTo>
                      <a:pt x="26" y="90"/>
                    </a:lnTo>
                    <a:lnTo>
                      <a:pt x="30" y="92"/>
                    </a:lnTo>
                    <a:lnTo>
                      <a:pt x="35" y="95"/>
                    </a:lnTo>
                    <a:lnTo>
                      <a:pt x="42" y="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9" name="Freeform 437"/>
              <p:cNvSpPr>
                <a:spLocks/>
              </p:cNvSpPr>
              <p:nvPr userDrawn="1"/>
            </p:nvSpPr>
            <p:spPr bwMode="auto">
              <a:xfrm>
                <a:off x="831" y="201"/>
                <a:ext cx="33" cy="33"/>
              </a:xfrm>
              <a:custGeom>
                <a:avLst/>
                <a:gdLst>
                  <a:gd name="T0" fmla="*/ 0 w 99"/>
                  <a:gd name="T1" fmla="*/ 0 h 100"/>
                  <a:gd name="T2" fmla="*/ 0 w 99"/>
                  <a:gd name="T3" fmla="*/ 0 h 100"/>
                  <a:gd name="T4" fmla="*/ 0 w 99"/>
                  <a:gd name="T5" fmla="*/ 0 h 100"/>
                  <a:gd name="T6" fmla="*/ 0 w 99"/>
                  <a:gd name="T7" fmla="*/ 0 h 100"/>
                  <a:gd name="T8" fmla="*/ 0 w 99"/>
                  <a:gd name="T9" fmla="*/ 0 h 100"/>
                  <a:gd name="T10" fmla="*/ 0 w 99"/>
                  <a:gd name="T11" fmla="*/ 0 h 100"/>
                  <a:gd name="T12" fmla="*/ 0 w 99"/>
                  <a:gd name="T13" fmla="*/ 0 h 100"/>
                  <a:gd name="T14" fmla="*/ 0 w 99"/>
                  <a:gd name="T15" fmla="*/ 0 h 100"/>
                  <a:gd name="T16" fmla="*/ 0 w 99"/>
                  <a:gd name="T17" fmla="*/ 0 h 100"/>
                  <a:gd name="T18" fmla="*/ 0 w 99"/>
                  <a:gd name="T19" fmla="*/ 0 h 100"/>
                  <a:gd name="T20" fmla="*/ 0 w 99"/>
                  <a:gd name="T21" fmla="*/ 0 h 100"/>
                  <a:gd name="T22" fmla="*/ 0 w 99"/>
                  <a:gd name="T23" fmla="*/ 0 h 100"/>
                  <a:gd name="T24" fmla="*/ 0 w 99"/>
                  <a:gd name="T25" fmla="*/ 0 h 100"/>
                  <a:gd name="T26" fmla="*/ 0 w 99"/>
                  <a:gd name="T27" fmla="*/ 0 h 100"/>
                  <a:gd name="T28" fmla="*/ 0 w 99"/>
                  <a:gd name="T29" fmla="*/ 0 h 100"/>
                  <a:gd name="T30" fmla="*/ 0 w 99"/>
                  <a:gd name="T31" fmla="*/ 0 h 100"/>
                  <a:gd name="T32" fmla="*/ 0 w 99"/>
                  <a:gd name="T33" fmla="*/ 0 h 100"/>
                  <a:gd name="T34" fmla="*/ 0 w 99"/>
                  <a:gd name="T35" fmla="*/ 0 h 100"/>
                  <a:gd name="T36" fmla="*/ 0 w 99"/>
                  <a:gd name="T37" fmla="*/ 0 h 100"/>
                  <a:gd name="T38" fmla="*/ 0 w 99"/>
                  <a:gd name="T39" fmla="*/ 0 h 100"/>
                  <a:gd name="T40" fmla="*/ 0 w 99"/>
                  <a:gd name="T41" fmla="*/ 0 h 100"/>
                  <a:gd name="T42" fmla="*/ 0 w 99"/>
                  <a:gd name="T43" fmla="*/ 0 h 100"/>
                  <a:gd name="T44" fmla="*/ 0 w 99"/>
                  <a:gd name="T45" fmla="*/ 0 h 100"/>
                  <a:gd name="T46" fmla="*/ 0 w 99"/>
                  <a:gd name="T47" fmla="*/ 0 h 100"/>
                  <a:gd name="T48" fmla="*/ 0 w 99"/>
                  <a:gd name="T49" fmla="*/ 0 h 100"/>
                  <a:gd name="T50" fmla="*/ 0 w 99"/>
                  <a:gd name="T51" fmla="*/ 0 h 100"/>
                  <a:gd name="T52" fmla="*/ 0 w 99"/>
                  <a:gd name="T53" fmla="*/ 0 h 100"/>
                  <a:gd name="T54" fmla="*/ 0 w 99"/>
                  <a:gd name="T55" fmla="*/ 0 h 100"/>
                  <a:gd name="T56" fmla="*/ 0 w 99"/>
                  <a:gd name="T57" fmla="*/ 0 h 100"/>
                  <a:gd name="T58" fmla="*/ 0 w 99"/>
                  <a:gd name="T59" fmla="*/ 0 h 100"/>
                  <a:gd name="T60" fmla="*/ 0 w 99"/>
                  <a:gd name="T61" fmla="*/ 0 h 100"/>
                  <a:gd name="T62" fmla="*/ 0 w 99"/>
                  <a:gd name="T63" fmla="*/ 0 h 100"/>
                  <a:gd name="T64" fmla="*/ 0 w 99"/>
                  <a:gd name="T65" fmla="*/ 0 h 100"/>
                  <a:gd name="T66" fmla="*/ 0 w 99"/>
                  <a:gd name="T67" fmla="*/ 0 h 100"/>
                  <a:gd name="T68" fmla="*/ 0 w 99"/>
                  <a:gd name="T69" fmla="*/ 0 h 100"/>
                  <a:gd name="T70" fmla="*/ 0 w 99"/>
                  <a:gd name="T71" fmla="*/ 0 h 100"/>
                  <a:gd name="T72" fmla="*/ 0 w 99"/>
                  <a:gd name="T73" fmla="*/ 0 h 10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9" h="100">
                    <a:moveTo>
                      <a:pt x="57" y="0"/>
                    </a:moveTo>
                    <a:lnTo>
                      <a:pt x="57" y="0"/>
                    </a:lnTo>
                    <a:lnTo>
                      <a:pt x="66" y="1"/>
                    </a:lnTo>
                    <a:lnTo>
                      <a:pt x="74" y="4"/>
                    </a:lnTo>
                    <a:lnTo>
                      <a:pt x="81" y="8"/>
                    </a:lnTo>
                    <a:lnTo>
                      <a:pt x="87" y="13"/>
                    </a:lnTo>
                    <a:lnTo>
                      <a:pt x="92" y="18"/>
                    </a:lnTo>
                    <a:lnTo>
                      <a:pt x="95" y="26"/>
                    </a:lnTo>
                    <a:lnTo>
                      <a:pt x="97" y="34"/>
                    </a:lnTo>
                    <a:lnTo>
                      <a:pt x="99" y="43"/>
                    </a:lnTo>
                    <a:lnTo>
                      <a:pt x="97" y="55"/>
                    </a:lnTo>
                    <a:lnTo>
                      <a:pt x="94" y="65"/>
                    </a:lnTo>
                    <a:lnTo>
                      <a:pt x="88" y="74"/>
                    </a:lnTo>
                    <a:lnTo>
                      <a:pt x="82" y="83"/>
                    </a:lnTo>
                    <a:lnTo>
                      <a:pt x="73" y="90"/>
                    </a:lnTo>
                    <a:lnTo>
                      <a:pt x="64" y="96"/>
                    </a:lnTo>
                    <a:lnTo>
                      <a:pt x="53" y="99"/>
                    </a:lnTo>
                    <a:lnTo>
                      <a:pt x="42" y="100"/>
                    </a:lnTo>
                    <a:lnTo>
                      <a:pt x="33" y="100"/>
                    </a:lnTo>
                    <a:lnTo>
                      <a:pt x="25" y="97"/>
                    </a:lnTo>
                    <a:lnTo>
                      <a:pt x="18" y="93"/>
                    </a:lnTo>
                    <a:lnTo>
                      <a:pt x="12" y="88"/>
                    </a:lnTo>
                    <a:lnTo>
                      <a:pt x="7" y="83"/>
                    </a:lnTo>
                    <a:lnTo>
                      <a:pt x="3" y="75"/>
                    </a:lnTo>
                    <a:lnTo>
                      <a:pt x="1" y="66"/>
                    </a:lnTo>
                    <a:lnTo>
                      <a:pt x="0" y="57"/>
                    </a:lnTo>
                    <a:lnTo>
                      <a:pt x="1" y="47"/>
                    </a:lnTo>
                    <a:lnTo>
                      <a:pt x="5" y="35"/>
                    </a:lnTo>
                    <a:lnTo>
                      <a:pt x="11" y="26"/>
                    </a:lnTo>
                    <a:lnTo>
                      <a:pt x="17" y="17"/>
                    </a:lnTo>
                    <a:lnTo>
                      <a:pt x="26" y="10"/>
                    </a:lnTo>
                    <a:lnTo>
                      <a:pt x="35" y="5"/>
                    </a:lnTo>
                    <a:lnTo>
                      <a:pt x="46" y="1"/>
                    </a:lnTo>
                    <a:lnTo>
                      <a:pt x="5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10" name="Freeform 438"/>
              <p:cNvSpPr>
                <a:spLocks/>
              </p:cNvSpPr>
              <p:nvPr userDrawn="1"/>
            </p:nvSpPr>
            <p:spPr bwMode="auto">
              <a:xfrm>
                <a:off x="836" y="202"/>
                <a:ext cx="22" cy="30"/>
              </a:xfrm>
              <a:custGeom>
                <a:avLst/>
                <a:gdLst>
                  <a:gd name="T0" fmla="*/ 0 w 64"/>
                  <a:gd name="T1" fmla="*/ 0 h 90"/>
                  <a:gd name="T2" fmla="*/ 0 w 64"/>
                  <a:gd name="T3" fmla="*/ 0 h 90"/>
                  <a:gd name="T4" fmla="*/ 0 w 64"/>
                  <a:gd name="T5" fmla="*/ 0 h 90"/>
                  <a:gd name="T6" fmla="*/ 0 w 64"/>
                  <a:gd name="T7" fmla="*/ 0 h 90"/>
                  <a:gd name="T8" fmla="*/ 0 w 64"/>
                  <a:gd name="T9" fmla="*/ 0 h 90"/>
                  <a:gd name="T10" fmla="*/ 0 w 64"/>
                  <a:gd name="T11" fmla="*/ 0 h 90"/>
                  <a:gd name="T12" fmla="*/ 0 w 64"/>
                  <a:gd name="T13" fmla="*/ 0 h 90"/>
                  <a:gd name="T14" fmla="*/ 0 w 64"/>
                  <a:gd name="T15" fmla="*/ 0 h 90"/>
                  <a:gd name="T16" fmla="*/ 0 w 64"/>
                  <a:gd name="T17" fmla="*/ 0 h 90"/>
                  <a:gd name="T18" fmla="*/ 0 w 64"/>
                  <a:gd name="T19" fmla="*/ 0 h 90"/>
                  <a:gd name="T20" fmla="*/ 0 w 64"/>
                  <a:gd name="T21" fmla="*/ 0 h 90"/>
                  <a:gd name="T22" fmla="*/ 0 w 64"/>
                  <a:gd name="T23" fmla="*/ 0 h 90"/>
                  <a:gd name="T24" fmla="*/ 0 w 64"/>
                  <a:gd name="T25" fmla="*/ 0 h 90"/>
                  <a:gd name="T26" fmla="*/ 0 w 64"/>
                  <a:gd name="T27" fmla="*/ 0 h 90"/>
                  <a:gd name="T28" fmla="*/ 0 w 64"/>
                  <a:gd name="T29" fmla="*/ 0 h 90"/>
                  <a:gd name="T30" fmla="*/ 0 w 64"/>
                  <a:gd name="T31" fmla="*/ 0 h 90"/>
                  <a:gd name="T32" fmla="*/ 0 w 64"/>
                  <a:gd name="T33" fmla="*/ 0 h 90"/>
                  <a:gd name="T34" fmla="*/ 0 w 64"/>
                  <a:gd name="T35" fmla="*/ 0 h 90"/>
                  <a:gd name="T36" fmla="*/ 0 w 64"/>
                  <a:gd name="T37" fmla="*/ 0 h 90"/>
                  <a:gd name="T38" fmla="*/ 0 w 64"/>
                  <a:gd name="T39" fmla="*/ 0 h 90"/>
                  <a:gd name="T40" fmla="*/ 0 w 64"/>
                  <a:gd name="T41" fmla="*/ 0 h 90"/>
                  <a:gd name="T42" fmla="*/ 0 w 64"/>
                  <a:gd name="T43" fmla="*/ 0 h 90"/>
                  <a:gd name="T44" fmla="*/ 0 w 64"/>
                  <a:gd name="T45" fmla="*/ 0 h 90"/>
                  <a:gd name="T46" fmla="*/ 0 w 64"/>
                  <a:gd name="T47" fmla="*/ 0 h 90"/>
                  <a:gd name="T48" fmla="*/ 0 w 64"/>
                  <a:gd name="T49" fmla="*/ 0 h 90"/>
                  <a:gd name="T50" fmla="*/ 0 w 64"/>
                  <a:gd name="T51" fmla="*/ 0 h 90"/>
                  <a:gd name="T52" fmla="*/ 0 w 64"/>
                  <a:gd name="T53" fmla="*/ 0 h 90"/>
                  <a:gd name="T54" fmla="*/ 0 w 64"/>
                  <a:gd name="T55" fmla="*/ 0 h 90"/>
                  <a:gd name="T56" fmla="*/ 0 w 64"/>
                  <a:gd name="T57" fmla="*/ 0 h 90"/>
                  <a:gd name="T58" fmla="*/ 0 w 64"/>
                  <a:gd name="T59" fmla="*/ 0 h 90"/>
                  <a:gd name="T60" fmla="*/ 0 w 64"/>
                  <a:gd name="T61" fmla="*/ 0 h 90"/>
                  <a:gd name="T62" fmla="*/ 0 w 64"/>
                  <a:gd name="T63" fmla="*/ 0 h 90"/>
                  <a:gd name="T64" fmla="*/ 0 w 64"/>
                  <a:gd name="T65" fmla="*/ 0 h 90"/>
                  <a:gd name="T66" fmla="*/ 0 w 64"/>
                  <a:gd name="T67" fmla="*/ 0 h 90"/>
                  <a:gd name="T68" fmla="*/ 0 w 64"/>
                  <a:gd name="T69" fmla="*/ 0 h 90"/>
                  <a:gd name="T70" fmla="*/ 0 w 64"/>
                  <a:gd name="T71" fmla="*/ 0 h 90"/>
                  <a:gd name="T72" fmla="*/ 0 w 64"/>
                  <a:gd name="T73" fmla="*/ 0 h 9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4" h="90">
                    <a:moveTo>
                      <a:pt x="25" y="90"/>
                    </a:moveTo>
                    <a:lnTo>
                      <a:pt x="25" y="90"/>
                    </a:lnTo>
                    <a:lnTo>
                      <a:pt x="30" y="90"/>
                    </a:lnTo>
                    <a:lnTo>
                      <a:pt x="35" y="88"/>
                    </a:lnTo>
                    <a:lnTo>
                      <a:pt x="43" y="83"/>
                    </a:lnTo>
                    <a:lnTo>
                      <a:pt x="49" y="77"/>
                    </a:lnTo>
                    <a:lnTo>
                      <a:pt x="55" y="69"/>
                    </a:lnTo>
                    <a:lnTo>
                      <a:pt x="58" y="59"/>
                    </a:lnTo>
                    <a:lnTo>
                      <a:pt x="62" y="50"/>
                    </a:lnTo>
                    <a:lnTo>
                      <a:pt x="64" y="39"/>
                    </a:lnTo>
                    <a:lnTo>
                      <a:pt x="64" y="30"/>
                    </a:lnTo>
                    <a:lnTo>
                      <a:pt x="64" y="20"/>
                    </a:lnTo>
                    <a:lnTo>
                      <a:pt x="61" y="15"/>
                    </a:lnTo>
                    <a:lnTo>
                      <a:pt x="58" y="9"/>
                    </a:lnTo>
                    <a:lnTo>
                      <a:pt x="56" y="7"/>
                    </a:lnTo>
                    <a:lnTo>
                      <a:pt x="52" y="3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5" y="2"/>
                    </a:lnTo>
                    <a:lnTo>
                      <a:pt x="30" y="2"/>
                    </a:lnTo>
                    <a:lnTo>
                      <a:pt x="22" y="7"/>
                    </a:lnTo>
                    <a:lnTo>
                      <a:pt x="16" y="13"/>
                    </a:lnTo>
                    <a:lnTo>
                      <a:pt x="9" y="21"/>
                    </a:lnTo>
                    <a:lnTo>
                      <a:pt x="5" y="31"/>
                    </a:lnTo>
                    <a:lnTo>
                      <a:pt x="3" y="40"/>
                    </a:lnTo>
                    <a:lnTo>
                      <a:pt x="1" y="51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3" y="77"/>
                    </a:lnTo>
                    <a:lnTo>
                      <a:pt x="5" y="81"/>
                    </a:lnTo>
                    <a:lnTo>
                      <a:pt x="9" y="85"/>
                    </a:lnTo>
                    <a:lnTo>
                      <a:pt x="13" y="87"/>
                    </a:lnTo>
                    <a:lnTo>
                      <a:pt x="18" y="90"/>
                    </a:lnTo>
                    <a:lnTo>
                      <a:pt x="25" y="9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11" name="Freeform 439"/>
              <p:cNvSpPr>
                <a:spLocks/>
              </p:cNvSpPr>
              <p:nvPr userDrawn="1"/>
            </p:nvSpPr>
            <p:spPr bwMode="auto">
              <a:xfrm>
                <a:off x="864" y="179"/>
                <a:ext cx="33" cy="70"/>
              </a:xfrm>
              <a:custGeom>
                <a:avLst/>
                <a:gdLst>
                  <a:gd name="T0" fmla="*/ 0 w 99"/>
                  <a:gd name="T1" fmla="*/ 0 h 210"/>
                  <a:gd name="T2" fmla="*/ 0 w 99"/>
                  <a:gd name="T3" fmla="*/ 0 h 210"/>
                  <a:gd name="T4" fmla="*/ 0 w 99"/>
                  <a:gd name="T5" fmla="*/ 0 h 210"/>
                  <a:gd name="T6" fmla="*/ 0 w 99"/>
                  <a:gd name="T7" fmla="*/ 0 h 210"/>
                  <a:gd name="T8" fmla="*/ 0 w 99"/>
                  <a:gd name="T9" fmla="*/ 0 h 210"/>
                  <a:gd name="T10" fmla="*/ 0 w 99"/>
                  <a:gd name="T11" fmla="*/ 0 h 210"/>
                  <a:gd name="T12" fmla="*/ 0 w 99"/>
                  <a:gd name="T13" fmla="*/ 0 h 210"/>
                  <a:gd name="T14" fmla="*/ 0 w 99"/>
                  <a:gd name="T15" fmla="*/ 0 h 210"/>
                  <a:gd name="T16" fmla="*/ 0 w 99"/>
                  <a:gd name="T17" fmla="*/ 0 h 210"/>
                  <a:gd name="T18" fmla="*/ 0 w 99"/>
                  <a:gd name="T19" fmla="*/ 0 h 210"/>
                  <a:gd name="T20" fmla="*/ 0 w 99"/>
                  <a:gd name="T21" fmla="*/ 0 h 210"/>
                  <a:gd name="T22" fmla="*/ 0 w 99"/>
                  <a:gd name="T23" fmla="*/ 0 h 210"/>
                  <a:gd name="T24" fmla="*/ 0 w 99"/>
                  <a:gd name="T25" fmla="*/ 0 h 210"/>
                  <a:gd name="T26" fmla="*/ 0 w 99"/>
                  <a:gd name="T27" fmla="*/ 0 h 210"/>
                  <a:gd name="T28" fmla="*/ 0 w 99"/>
                  <a:gd name="T29" fmla="*/ 0 h 210"/>
                  <a:gd name="T30" fmla="*/ 0 w 99"/>
                  <a:gd name="T31" fmla="*/ 0 h 210"/>
                  <a:gd name="T32" fmla="*/ 0 w 99"/>
                  <a:gd name="T33" fmla="*/ 0 h 210"/>
                  <a:gd name="T34" fmla="*/ 0 w 99"/>
                  <a:gd name="T35" fmla="*/ 0 h 210"/>
                  <a:gd name="T36" fmla="*/ 0 w 99"/>
                  <a:gd name="T37" fmla="*/ 0 h 210"/>
                  <a:gd name="T38" fmla="*/ 0 w 99"/>
                  <a:gd name="T39" fmla="*/ 0 h 210"/>
                  <a:gd name="T40" fmla="*/ 0 w 99"/>
                  <a:gd name="T41" fmla="*/ 0 h 210"/>
                  <a:gd name="T42" fmla="*/ 0 w 99"/>
                  <a:gd name="T43" fmla="*/ 0 h 210"/>
                  <a:gd name="T44" fmla="*/ 0 w 99"/>
                  <a:gd name="T45" fmla="*/ 0 h 210"/>
                  <a:gd name="T46" fmla="*/ 0 w 99"/>
                  <a:gd name="T47" fmla="*/ 0 h 210"/>
                  <a:gd name="T48" fmla="*/ 0 w 99"/>
                  <a:gd name="T49" fmla="*/ 0 h 210"/>
                  <a:gd name="T50" fmla="*/ 0 w 99"/>
                  <a:gd name="T51" fmla="*/ 0 h 210"/>
                  <a:gd name="T52" fmla="*/ 0 w 99"/>
                  <a:gd name="T53" fmla="*/ 0 h 210"/>
                  <a:gd name="T54" fmla="*/ 0 w 99"/>
                  <a:gd name="T55" fmla="*/ 0 h 210"/>
                  <a:gd name="T56" fmla="*/ 0 w 99"/>
                  <a:gd name="T57" fmla="*/ 0 h 210"/>
                  <a:gd name="T58" fmla="*/ 0 w 99"/>
                  <a:gd name="T59" fmla="*/ 0 h 210"/>
                  <a:gd name="T60" fmla="*/ 0 w 99"/>
                  <a:gd name="T61" fmla="*/ 0 h 210"/>
                  <a:gd name="T62" fmla="*/ 0 w 99"/>
                  <a:gd name="T63" fmla="*/ 0 h 210"/>
                  <a:gd name="T64" fmla="*/ 0 w 99"/>
                  <a:gd name="T65" fmla="*/ 0 h 210"/>
                  <a:gd name="T66" fmla="*/ 0 w 99"/>
                  <a:gd name="T67" fmla="*/ 0 h 210"/>
                  <a:gd name="T68" fmla="*/ 0 w 99"/>
                  <a:gd name="T69" fmla="*/ 0 h 210"/>
                  <a:gd name="T70" fmla="*/ 0 w 99"/>
                  <a:gd name="T71" fmla="*/ 0 h 210"/>
                  <a:gd name="T72" fmla="*/ 0 w 99"/>
                  <a:gd name="T73" fmla="*/ 0 h 210"/>
                  <a:gd name="T74" fmla="*/ 0 w 99"/>
                  <a:gd name="T75" fmla="*/ 0 h 210"/>
                  <a:gd name="T76" fmla="*/ 0 w 99"/>
                  <a:gd name="T77" fmla="*/ 0 h 210"/>
                  <a:gd name="T78" fmla="*/ 0 w 99"/>
                  <a:gd name="T79" fmla="*/ 0 h 210"/>
                  <a:gd name="T80" fmla="*/ 0 w 99"/>
                  <a:gd name="T81" fmla="*/ 0 h 210"/>
                  <a:gd name="T82" fmla="*/ 0 w 99"/>
                  <a:gd name="T83" fmla="*/ 0 h 210"/>
                  <a:gd name="T84" fmla="*/ 0 w 99"/>
                  <a:gd name="T85" fmla="*/ 0 h 210"/>
                  <a:gd name="T86" fmla="*/ 0 w 99"/>
                  <a:gd name="T87" fmla="*/ 0 h 210"/>
                  <a:gd name="T88" fmla="*/ 0 w 99"/>
                  <a:gd name="T89" fmla="*/ 0 h 2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9" h="210">
                    <a:moveTo>
                      <a:pt x="76" y="68"/>
                    </a:moveTo>
                    <a:lnTo>
                      <a:pt x="73" y="77"/>
                    </a:lnTo>
                    <a:lnTo>
                      <a:pt x="50" y="77"/>
                    </a:lnTo>
                    <a:lnTo>
                      <a:pt x="15" y="206"/>
                    </a:lnTo>
                    <a:lnTo>
                      <a:pt x="2" y="210"/>
                    </a:lnTo>
                    <a:lnTo>
                      <a:pt x="0" y="209"/>
                    </a:lnTo>
                    <a:lnTo>
                      <a:pt x="33" y="77"/>
                    </a:lnTo>
                    <a:lnTo>
                      <a:pt x="15" y="77"/>
                    </a:lnTo>
                    <a:lnTo>
                      <a:pt x="16" y="68"/>
                    </a:lnTo>
                    <a:lnTo>
                      <a:pt x="35" y="68"/>
                    </a:lnTo>
                    <a:lnTo>
                      <a:pt x="41" y="52"/>
                    </a:lnTo>
                    <a:lnTo>
                      <a:pt x="46" y="37"/>
                    </a:lnTo>
                    <a:lnTo>
                      <a:pt x="50" y="30"/>
                    </a:lnTo>
                    <a:lnTo>
                      <a:pt x="55" y="24"/>
                    </a:lnTo>
                    <a:lnTo>
                      <a:pt x="60" y="17"/>
                    </a:lnTo>
                    <a:lnTo>
                      <a:pt x="66" y="11"/>
                    </a:lnTo>
                    <a:lnTo>
                      <a:pt x="72" y="7"/>
                    </a:lnTo>
                    <a:lnTo>
                      <a:pt x="78" y="3"/>
                    </a:lnTo>
                    <a:lnTo>
                      <a:pt x="83" y="0"/>
                    </a:lnTo>
                    <a:lnTo>
                      <a:pt x="90" y="0"/>
                    </a:lnTo>
                    <a:lnTo>
                      <a:pt x="92" y="0"/>
                    </a:lnTo>
                    <a:lnTo>
                      <a:pt x="96" y="2"/>
                    </a:lnTo>
                    <a:lnTo>
                      <a:pt x="98" y="3"/>
                    </a:lnTo>
                    <a:lnTo>
                      <a:pt x="99" y="7"/>
                    </a:lnTo>
                    <a:lnTo>
                      <a:pt x="96" y="13"/>
                    </a:lnTo>
                    <a:lnTo>
                      <a:pt x="95" y="16"/>
                    </a:lnTo>
                    <a:lnTo>
                      <a:pt x="92" y="17"/>
                    </a:lnTo>
                    <a:lnTo>
                      <a:pt x="90" y="16"/>
                    </a:lnTo>
                    <a:lnTo>
                      <a:pt x="86" y="15"/>
                    </a:lnTo>
                    <a:lnTo>
                      <a:pt x="83" y="13"/>
                    </a:lnTo>
                    <a:lnTo>
                      <a:pt x="79" y="13"/>
                    </a:lnTo>
                    <a:lnTo>
                      <a:pt x="74" y="13"/>
                    </a:lnTo>
                    <a:lnTo>
                      <a:pt x="70" y="15"/>
                    </a:lnTo>
                    <a:lnTo>
                      <a:pt x="68" y="18"/>
                    </a:lnTo>
                    <a:lnTo>
                      <a:pt x="65" y="21"/>
                    </a:lnTo>
                    <a:lnTo>
                      <a:pt x="61" y="30"/>
                    </a:lnTo>
                    <a:lnTo>
                      <a:pt x="60" y="39"/>
                    </a:lnTo>
                    <a:lnTo>
                      <a:pt x="52" y="68"/>
                    </a:lnTo>
                    <a:lnTo>
                      <a:pt x="76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12" name="Freeform 440"/>
              <p:cNvSpPr>
                <a:spLocks/>
              </p:cNvSpPr>
              <p:nvPr userDrawn="1"/>
            </p:nvSpPr>
            <p:spPr bwMode="auto">
              <a:xfrm>
                <a:off x="912" y="183"/>
                <a:ext cx="45" cy="51"/>
              </a:xfrm>
              <a:custGeom>
                <a:avLst/>
                <a:gdLst>
                  <a:gd name="T0" fmla="*/ 0 w 137"/>
                  <a:gd name="T1" fmla="*/ 0 h 154"/>
                  <a:gd name="T2" fmla="*/ 0 w 137"/>
                  <a:gd name="T3" fmla="*/ 0 h 154"/>
                  <a:gd name="T4" fmla="*/ 0 w 137"/>
                  <a:gd name="T5" fmla="*/ 0 h 154"/>
                  <a:gd name="T6" fmla="*/ 0 w 137"/>
                  <a:gd name="T7" fmla="*/ 0 h 154"/>
                  <a:gd name="T8" fmla="*/ 0 w 137"/>
                  <a:gd name="T9" fmla="*/ 0 h 154"/>
                  <a:gd name="T10" fmla="*/ 0 w 137"/>
                  <a:gd name="T11" fmla="*/ 0 h 154"/>
                  <a:gd name="T12" fmla="*/ 0 w 137"/>
                  <a:gd name="T13" fmla="*/ 0 h 154"/>
                  <a:gd name="T14" fmla="*/ 0 w 137"/>
                  <a:gd name="T15" fmla="*/ 0 h 154"/>
                  <a:gd name="T16" fmla="*/ 0 w 137"/>
                  <a:gd name="T17" fmla="*/ 0 h 154"/>
                  <a:gd name="T18" fmla="*/ 0 w 137"/>
                  <a:gd name="T19" fmla="*/ 0 h 154"/>
                  <a:gd name="T20" fmla="*/ 0 w 137"/>
                  <a:gd name="T21" fmla="*/ 0 h 154"/>
                  <a:gd name="T22" fmla="*/ 0 w 137"/>
                  <a:gd name="T23" fmla="*/ 0 h 154"/>
                  <a:gd name="T24" fmla="*/ 0 w 137"/>
                  <a:gd name="T25" fmla="*/ 0 h 154"/>
                  <a:gd name="T26" fmla="*/ 0 w 137"/>
                  <a:gd name="T27" fmla="*/ 0 h 154"/>
                  <a:gd name="T28" fmla="*/ 0 w 137"/>
                  <a:gd name="T29" fmla="*/ 0 h 154"/>
                  <a:gd name="T30" fmla="*/ 0 w 137"/>
                  <a:gd name="T31" fmla="*/ 0 h 154"/>
                  <a:gd name="T32" fmla="*/ 0 w 137"/>
                  <a:gd name="T33" fmla="*/ 0 h 154"/>
                  <a:gd name="T34" fmla="*/ 0 w 137"/>
                  <a:gd name="T35" fmla="*/ 0 h 154"/>
                  <a:gd name="T36" fmla="*/ 0 w 137"/>
                  <a:gd name="T37" fmla="*/ 0 h 154"/>
                  <a:gd name="T38" fmla="*/ 0 w 137"/>
                  <a:gd name="T39" fmla="*/ 0 h 154"/>
                  <a:gd name="T40" fmla="*/ 0 w 137"/>
                  <a:gd name="T41" fmla="*/ 0 h 154"/>
                  <a:gd name="T42" fmla="*/ 0 w 137"/>
                  <a:gd name="T43" fmla="*/ 0 h 154"/>
                  <a:gd name="T44" fmla="*/ 0 w 137"/>
                  <a:gd name="T45" fmla="*/ 0 h 154"/>
                  <a:gd name="T46" fmla="*/ 0 w 137"/>
                  <a:gd name="T47" fmla="*/ 0 h 154"/>
                  <a:gd name="T48" fmla="*/ 0 w 137"/>
                  <a:gd name="T49" fmla="*/ 0 h 154"/>
                  <a:gd name="T50" fmla="*/ 0 w 137"/>
                  <a:gd name="T51" fmla="*/ 0 h 154"/>
                  <a:gd name="T52" fmla="*/ 0 w 137"/>
                  <a:gd name="T53" fmla="*/ 0 h 154"/>
                  <a:gd name="T54" fmla="*/ 0 w 137"/>
                  <a:gd name="T55" fmla="*/ 0 h 154"/>
                  <a:gd name="T56" fmla="*/ 0 w 137"/>
                  <a:gd name="T57" fmla="*/ 0 h 154"/>
                  <a:gd name="T58" fmla="*/ 0 w 137"/>
                  <a:gd name="T59" fmla="*/ 0 h 154"/>
                  <a:gd name="T60" fmla="*/ 0 w 137"/>
                  <a:gd name="T61" fmla="*/ 0 h 154"/>
                  <a:gd name="T62" fmla="*/ 0 w 137"/>
                  <a:gd name="T63" fmla="*/ 0 h 154"/>
                  <a:gd name="T64" fmla="*/ 0 w 137"/>
                  <a:gd name="T65" fmla="*/ 0 h 154"/>
                  <a:gd name="T66" fmla="*/ 0 w 137"/>
                  <a:gd name="T67" fmla="*/ 0 h 154"/>
                  <a:gd name="T68" fmla="*/ 0 w 137"/>
                  <a:gd name="T69" fmla="*/ 0 h 154"/>
                  <a:gd name="T70" fmla="*/ 0 w 137"/>
                  <a:gd name="T71" fmla="*/ 0 h 154"/>
                  <a:gd name="T72" fmla="*/ 0 w 137"/>
                  <a:gd name="T73" fmla="*/ 0 h 154"/>
                  <a:gd name="T74" fmla="*/ 0 w 137"/>
                  <a:gd name="T75" fmla="*/ 0 h 154"/>
                  <a:gd name="T76" fmla="*/ 0 w 137"/>
                  <a:gd name="T77" fmla="*/ 0 h 154"/>
                  <a:gd name="T78" fmla="*/ 0 w 137"/>
                  <a:gd name="T79" fmla="*/ 0 h 154"/>
                  <a:gd name="T80" fmla="*/ 0 w 137"/>
                  <a:gd name="T81" fmla="*/ 0 h 154"/>
                  <a:gd name="T82" fmla="*/ 0 w 137"/>
                  <a:gd name="T83" fmla="*/ 0 h 15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7" h="154">
                    <a:moveTo>
                      <a:pt x="129" y="46"/>
                    </a:moveTo>
                    <a:lnTo>
                      <a:pt x="129" y="46"/>
                    </a:lnTo>
                    <a:lnTo>
                      <a:pt x="127" y="39"/>
                    </a:lnTo>
                    <a:lnTo>
                      <a:pt x="124" y="32"/>
                    </a:lnTo>
                    <a:lnTo>
                      <a:pt x="120" y="26"/>
                    </a:lnTo>
                    <a:lnTo>
                      <a:pt x="115" y="20"/>
                    </a:lnTo>
                    <a:lnTo>
                      <a:pt x="110" y="15"/>
                    </a:lnTo>
                    <a:lnTo>
                      <a:pt x="102" y="13"/>
                    </a:lnTo>
                    <a:lnTo>
                      <a:pt x="93" y="10"/>
                    </a:lnTo>
                    <a:lnTo>
                      <a:pt x="83" y="9"/>
                    </a:lnTo>
                    <a:lnTo>
                      <a:pt x="70" y="10"/>
                    </a:lnTo>
                    <a:lnTo>
                      <a:pt x="59" y="14"/>
                    </a:lnTo>
                    <a:lnTo>
                      <a:pt x="50" y="19"/>
                    </a:lnTo>
                    <a:lnTo>
                      <a:pt x="42" y="27"/>
                    </a:lnTo>
                    <a:lnTo>
                      <a:pt x="37" y="37"/>
                    </a:lnTo>
                    <a:lnTo>
                      <a:pt x="32" y="48"/>
                    </a:lnTo>
                    <a:lnTo>
                      <a:pt x="29" y="61"/>
                    </a:lnTo>
                    <a:lnTo>
                      <a:pt x="29" y="74"/>
                    </a:lnTo>
                    <a:lnTo>
                      <a:pt x="29" y="87"/>
                    </a:lnTo>
                    <a:lnTo>
                      <a:pt x="32" y="99"/>
                    </a:lnTo>
                    <a:lnTo>
                      <a:pt x="37" y="111"/>
                    </a:lnTo>
                    <a:lnTo>
                      <a:pt x="44" y="123"/>
                    </a:lnTo>
                    <a:lnTo>
                      <a:pt x="51" y="132"/>
                    </a:lnTo>
                    <a:lnTo>
                      <a:pt x="62" y="138"/>
                    </a:lnTo>
                    <a:lnTo>
                      <a:pt x="67" y="141"/>
                    </a:lnTo>
                    <a:lnTo>
                      <a:pt x="74" y="144"/>
                    </a:lnTo>
                    <a:lnTo>
                      <a:pt x="80" y="145"/>
                    </a:lnTo>
                    <a:lnTo>
                      <a:pt x="88" y="145"/>
                    </a:lnTo>
                    <a:lnTo>
                      <a:pt x="96" y="145"/>
                    </a:lnTo>
                    <a:lnTo>
                      <a:pt x="103" y="142"/>
                    </a:lnTo>
                    <a:lnTo>
                      <a:pt x="110" y="140"/>
                    </a:lnTo>
                    <a:lnTo>
                      <a:pt x="115" y="136"/>
                    </a:lnTo>
                    <a:lnTo>
                      <a:pt x="120" y="131"/>
                    </a:lnTo>
                    <a:lnTo>
                      <a:pt x="124" y="124"/>
                    </a:lnTo>
                    <a:lnTo>
                      <a:pt x="128" y="118"/>
                    </a:lnTo>
                    <a:lnTo>
                      <a:pt x="131" y="110"/>
                    </a:lnTo>
                    <a:lnTo>
                      <a:pt x="137" y="110"/>
                    </a:lnTo>
                    <a:lnTo>
                      <a:pt x="133" y="128"/>
                    </a:lnTo>
                    <a:lnTo>
                      <a:pt x="131" y="145"/>
                    </a:lnTo>
                    <a:lnTo>
                      <a:pt x="121" y="149"/>
                    </a:lnTo>
                    <a:lnTo>
                      <a:pt x="110" y="151"/>
                    </a:lnTo>
                    <a:lnTo>
                      <a:pt x="97" y="154"/>
                    </a:lnTo>
                    <a:lnTo>
                      <a:pt x="83" y="154"/>
                    </a:lnTo>
                    <a:lnTo>
                      <a:pt x="66" y="153"/>
                    </a:lnTo>
                    <a:lnTo>
                      <a:pt x="49" y="150"/>
                    </a:lnTo>
                    <a:lnTo>
                      <a:pt x="35" y="144"/>
                    </a:lnTo>
                    <a:lnTo>
                      <a:pt x="29" y="140"/>
                    </a:lnTo>
                    <a:lnTo>
                      <a:pt x="23" y="134"/>
                    </a:lnTo>
                    <a:lnTo>
                      <a:pt x="18" y="129"/>
                    </a:lnTo>
                    <a:lnTo>
                      <a:pt x="13" y="124"/>
                    </a:lnTo>
                    <a:lnTo>
                      <a:pt x="9" y="116"/>
                    </a:lnTo>
                    <a:lnTo>
                      <a:pt x="6" y="110"/>
                    </a:lnTo>
                    <a:lnTo>
                      <a:pt x="4" y="102"/>
                    </a:lnTo>
                    <a:lnTo>
                      <a:pt x="1" y="93"/>
                    </a:lnTo>
                    <a:lnTo>
                      <a:pt x="0" y="85"/>
                    </a:lnTo>
                    <a:lnTo>
                      <a:pt x="0" y="75"/>
                    </a:lnTo>
                    <a:lnTo>
                      <a:pt x="0" y="66"/>
                    </a:lnTo>
                    <a:lnTo>
                      <a:pt x="1" y="58"/>
                    </a:lnTo>
                    <a:lnTo>
                      <a:pt x="4" y="50"/>
                    </a:lnTo>
                    <a:lnTo>
                      <a:pt x="6" y="44"/>
                    </a:lnTo>
                    <a:lnTo>
                      <a:pt x="10" y="36"/>
                    </a:lnTo>
                    <a:lnTo>
                      <a:pt x="14" y="31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6" y="11"/>
                    </a:lnTo>
                    <a:lnTo>
                      <a:pt x="50" y="5"/>
                    </a:lnTo>
                    <a:lnTo>
                      <a:pt x="66" y="1"/>
                    </a:lnTo>
                    <a:lnTo>
                      <a:pt x="81" y="0"/>
                    </a:lnTo>
                    <a:lnTo>
                      <a:pt x="97" y="1"/>
                    </a:lnTo>
                    <a:lnTo>
                      <a:pt x="110" y="4"/>
                    </a:lnTo>
                    <a:lnTo>
                      <a:pt x="121" y="7"/>
                    </a:lnTo>
                    <a:lnTo>
                      <a:pt x="134" y="10"/>
                    </a:lnTo>
                    <a:lnTo>
                      <a:pt x="134" y="28"/>
                    </a:lnTo>
                    <a:lnTo>
                      <a:pt x="136" y="46"/>
                    </a:lnTo>
                    <a:lnTo>
                      <a:pt x="129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13" name="Freeform 441"/>
              <p:cNvSpPr>
                <a:spLocks noEditPoints="1"/>
              </p:cNvSpPr>
              <p:nvPr userDrawn="1"/>
            </p:nvSpPr>
            <p:spPr bwMode="auto">
              <a:xfrm>
                <a:off x="960" y="182"/>
                <a:ext cx="50" cy="51"/>
              </a:xfrm>
              <a:custGeom>
                <a:avLst/>
                <a:gdLst>
                  <a:gd name="T0" fmla="*/ 0 w 149"/>
                  <a:gd name="T1" fmla="*/ 0 h 154"/>
                  <a:gd name="T2" fmla="*/ 0 w 149"/>
                  <a:gd name="T3" fmla="*/ 0 h 154"/>
                  <a:gd name="T4" fmla="*/ 0 w 149"/>
                  <a:gd name="T5" fmla="*/ 0 h 154"/>
                  <a:gd name="T6" fmla="*/ 0 w 149"/>
                  <a:gd name="T7" fmla="*/ 0 h 154"/>
                  <a:gd name="T8" fmla="*/ 0 w 149"/>
                  <a:gd name="T9" fmla="*/ 0 h 154"/>
                  <a:gd name="T10" fmla="*/ 0 w 149"/>
                  <a:gd name="T11" fmla="*/ 0 h 154"/>
                  <a:gd name="T12" fmla="*/ 0 w 149"/>
                  <a:gd name="T13" fmla="*/ 0 h 154"/>
                  <a:gd name="T14" fmla="*/ 0 w 149"/>
                  <a:gd name="T15" fmla="*/ 0 h 154"/>
                  <a:gd name="T16" fmla="*/ 0 w 149"/>
                  <a:gd name="T17" fmla="*/ 0 h 154"/>
                  <a:gd name="T18" fmla="*/ 0 w 149"/>
                  <a:gd name="T19" fmla="*/ 0 h 154"/>
                  <a:gd name="T20" fmla="*/ 0 w 149"/>
                  <a:gd name="T21" fmla="*/ 0 h 154"/>
                  <a:gd name="T22" fmla="*/ 0 w 149"/>
                  <a:gd name="T23" fmla="*/ 0 h 154"/>
                  <a:gd name="T24" fmla="*/ 0 w 149"/>
                  <a:gd name="T25" fmla="*/ 0 h 154"/>
                  <a:gd name="T26" fmla="*/ 0 w 149"/>
                  <a:gd name="T27" fmla="*/ 0 h 154"/>
                  <a:gd name="T28" fmla="*/ 0 w 149"/>
                  <a:gd name="T29" fmla="*/ 0 h 154"/>
                  <a:gd name="T30" fmla="*/ 0 w 149"/>
                  <a:gd name="T31" fmla="*/ 0 h 154"/>
                  <a:gd name="T32" fmla="*/ 0 w 149"/>
                  <a:gd name="T33" fmla="*/ 0 h 154"/>
                  <a:gd name="T34" fmla="*/ 0 w 149"/>
                  <a:gd name="T35" fmla="*/ 0 h 154"/>
                  <a:gd name="T36" fmla="*/ 0 w 149"/>
                  <a:gd name="T37" fmla="*/ 0 h 154"/>
                  <a:gd name="T38" fmla="*/ 0 w 149"/>
                  <a:gd name="T39" fmla="*/ 0 h 154"/>
                  <a:gd name="T40" fmla="*/ 0 w 149"/>
                  <a:gd name="T41" fmla="*/ 0 h 154"/>
                  <a:gd name="T42" fmla="*/ 0 w 149"/>
                  <a:gd name="T43" fmla="*/ 0 h 154"/>
                  <a:gd name="T44" fmla="*/ 0 w 149"/>
                  <a:gd name="T45" fmla="*/ 0 h 154"/>
                  <a:gd name="T46" fmla="*/ 0 w 149"/>
                  <a:gd name="T47" fmla="*/ 0 h 154"/>
                  <a:gd name="T48" fmla="*/ 0 w 149"/>
                  <a:gd name="T49" fmla="*/ 0 h 154"/>
                  <a:gd name="T50" fmla="*/ 0 w 149"/>
                  <a:gd name="T51" fmla="*/ 0 h 154"/>
                  <a:gd name="T52" fmla="*/ 0 w 149"/>
                  <a:gd name="T53" fmla="*/ 0 h 154"/>
                  <a:gd name="T54" fmla="*/ 0 w 149"/>
                  <a:gd name="T55" fmla="*/ 0 h 154"/>
                  <a:gd name="T56" fmla="*/ 0 w 149"/>
                  <a:gd name="T57" fmla="*/ 0 h 154"/>
                  <a:gd name="T58" fmla="*/ 0 w 149"/>
                  <a:gd name="T59" fmla="*/ 0 h 154"/>
                  <a:gd name="T60" fmla="*/ 0 w 149"/>
                  <a:gd name="T61" fmla="*/ 0 h 154"/>
                  <a:gd name="T62" fmla="*/ 0 w 149"/>
                  <a:gd name="T63" fmla="*/ 0 h 154"/>
                  <a:gd name="T64" fmla="*/ 0 w 149"/>
                  <a:gd name="T65" fmla="*/ 0 h 154"/>
                  <a:gd name="T66" fmla="*/ 0 w 149"/>
                  <a:gd name="T67" fmla="*/ 0 h 1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49" h="154">
                    <a:moveTo>
                      <a:pt x="35" y="123"/>
                    </a:moveTo>
                    <a:lnTo>
                      <a:pt x="35" y="123"/>
                    </a:lnTo>
                    <a:lnTo>
                      <a:pt x="33" y="134"/>
                    </a:lnTo>
                    <a:lnTo>
                      <a:pt x="31" y="140"/>
                    </a:lnTo>
                    <a:lnTo>
                      <a:pt x="31" y="143"/>
                    </a:lnTo>
                    <a:lnTo>
                      <a:pt x="33" y="144"/>
                    </a:lnTo>
                    <a:lnTo>
                      <a:pt x="36" y="147"/>
                    </a:lnTo>
                    <a:lnTo>
                      <a:pt x="42" y="148"/>
                    </a:lnTo>
                    <a:lnTo>
                      <a:pt x="47" y="148"/>
                    </a:lnTo>
                    <a:lnTo>
                      <a:pt x="49" y="148"/>
                    </a:lnTo>
                    <a:lnTo>
                      <a:pt x="49" y="154"/>
                    </a:lnTo>
                    <a:lnTo>
                      <a:pt x="23" y="153"/>
                    </a:lnTo>
                    <a:lnTo>
                      <a:pt x="0" y="154"/>
                    </a:lnTo>
                    <a:lnTo>
                      <a:pt x="0" y="148"/>
                    </a:lnTo>
                    <a:lnTo>
                      <a:pt x="1" y="148"/>
                    </a:lnTo>
                    <a:lnTo>
                      <a:pt x="8" y="147"/>
                    </a:lnTo>
                    <a:lnTo>
                      <a:pt x="13" y="144"/>
                    </a:lnTo>
                    <a:lnTo>
                      <a:pt x="17" y="140"/>
                    </a:lnTo>
                    <a:lnTo>
                      <a:pt x="21" y="134"/>
                    </a:lnTo>
                    <a:lnTo>
                      <a:pt x="55" y="36"/>
                    </a:lnTo>
                    <a:lnTo>
                      <a:pt x="58" y="23"/>
                    </a:lnTo>
                    <a:lnTo>
                      <a:pt x="62" y="10"/>
                    </a:lnTo>
                    <a:lnTo>
                      <a:pt x="73" y="5"/>
                    </a:lnTo>
                    <a:lnTo>
                      <a:pt x="82" y="1"/>
                    </a:lnTo>
                    <a:lnTo>
                      <a:pt x="83" y="0"/>
                    </a:lnTo>
                    <a:lnTo>
                      <a:pt x="84" y="1"/>
                    </a:lnTo>
                    <a:lnTo>
                      <a:pt x="87" y="7"/>
                    </a:lnTo>
                    <a:lnTo>
                      <a:pt x="126" y="118"/>
                    </a:lnTo>
                    <a:lnTo>
                      <a:pt x="134" y="139"/>
                    </a:lnTo>
                    <a:lnTo>
                      <a:pt x="136" y="143"/>
                    </a:lnTo>
                    <a:lnTo>
                      <a:pt x="139" y="145"/>
                    </a:lnTo>
                    <a:lnTo>
                      <a:pt x="143" y="148"/>
                    </a:lnTo>
                    <a:lnTo>
                      <a:pt x="148" y="148"/>
                    </a:lnTo>
                    <a:lnTo>
                      <a:pt x="149" y="148"/>
                    </a:lnTo>
                    <a:lnTo>
                      <a:pt x="149" y="154"/>
                    </a:lnTo>
                    <a:lnTo>
                      <a:pt x="119" y="153"/>
                    </a:lnTo>
                    <a:lnTo>
                      <a:pt x="87" y="154"/>
                    </a:lnTo>
                    <a:lnTo>
                      <a:pt x="87" y="148"/>
                    </a:lnTo>
                    <a:lnTo>
                      <a:pt x="90" y="148"/>
                    </a:lnTo>
                    <a:lnTo>
                      <a:pt x="93" y="148"/>
                    </a:lnTo>
                    <a:lnTo>
                      <a:pt x="99" y="147"/>
                    </a:lnTo>
                    <a:lnTo>
                      <a:pt x="101" y="145"/>
                    </a:lnTo>
                    <a:lnTo>
                      <a:pt x="103" y="144"/>
                    </a:lnTo>
                    <a:lnTo>
                      <a:pt x="103" y="141"/>
                    </a:lnTo>
                    <a:lnTo>
                      <a:pt x="101" y="135"/>
                    </a:lnTo>
                    <a:lnTo>
                      <a:pt x="99" y="126"/>
                    </a:lnTo>
                    <a:lnTo>
                      <a:pt x="91" y="101"/>
                    </a:lnTo>
                    <a:lnTo>
                      <a:pt x="43" y="101"/>
                    </a:lnTo>
                    <a:lnTo>
                      <a:pt x="35" y="123"/>
                    </a:lnTo>
                    <a:close/>
                    <a:moveTo>
                      <a:pt x="66" y="30"/>
                    </a:moveTo>
                    <a:lnTo>
                      <a:pt x="66" y="30"/>
                    </a:lnTo>
                    <a:lnTo>
                      <a:pt x="47" y="90"/>
                    </a:lnTo>
                    <a:lnTo>
                      <a:pt x="86" y="90"/>
                    </a:lnTo>
                    <a:lnTo>
                      <a:pt x="66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14" name="Freeform 442"/>
              <p:cNvSpPr>
                <a:spLocks/>
              </p:cNvSpPr>
              <p:nvPr userDrawn="1"/>
            </p:nvSpPr>
            <p:spPr bwMode="auto">
              <a:xfrm>
                <a:off x="1014" y="184"/>
                <a:ext cx="68" cy="50"/>
              </a:xfrm>
              <a:custGeom>
                <a:avLst/>
                <a:gdLst>
                  <a:gd name="T0" fmla="*/ 0 w 204"/>
                  <a:gd name="T1" fmla="*/ 0 h 150"/>
                  <a:gd name="T2" fmla="*/ 0 w 204"/>
                  <a:gd name="T3" fmla="*/ 0 h 150"/>
                  <a:gd name="T4" fmla="*/ 0 w 204"/>
                  <a:gd name="T5" fmla="*/ 0 h 150"/>
                  <a:gd name="T6" fmla="*/ 0 w 204"/>
                  <a:gd name="T7" fmla="*/ 0 h 150"/>
                  <a:gd name="T8" fmla="*/ 0 w 204"/>
                  <a:gd name="T9" fmla="*/ 0 h 150"/>
                  <a:gd name="T10" fmla="*/ 0 w 204"/>
                  <a:gd name="T11" fmla="*/ 0 h 150"/>
                  <a:gd name="T12" fmla="*/ 0 w 204"/>
                  <a:gd name="T13" fmla="*/ 0 h 150"/>
                  <a:gd name="T14" fmla="*/ 0 w 204"/>
                  <a:gd name="T15" fmla="*/ 0 h 150"/>
                  <a:gd name="T16" fmla="*/ 0 w 204"/>
                  <a:gd name="T17" fmla="*/ 0 h 150"/>
                  <a:gd name="T18" fmla="*/ 0 w 204"/>
                  <a:gd name="T19" fmla="*/ 0 h 150"/>
                  <a:gd name="T20" fmla="*/ 0 w 204"/>
                  <a:gd name="T21" fmla="*/ 0 h 150"/>
                  <a:gd name="T22" fmla="*/ 0 w 204"/>
                  <a:gd name="T23" fmla="*/ 0 h 150"/>
                  <a:gd name="T24" fmla="*/ 0 w 204"/>
                  <a:gd name="T25" fmla="*/ 0 h 150"/>
                  <a:gd name="T26" fmla="*/ 0 w 204"/>
                  <a:gd name="T27" fmla="*/ 0 h 150"/>
                  <a:gd name="T28" fmla="*/ 0 w 204"/>
                  <a:gd name="T29" fmla="*/ 0 h 150"/>
                  <a:gd name="T30" fmla="*/ 0 w 204"/>
                  <a:gd name="T31" fmla="*/ 0 h 150"/>
                  <a:gd name="T32" fmla="*/ 0 w 204"/>
                  <a:gd name="T33" fmla="*/ 0 h 150"/>
                  <a:gd name="T34" fmla="*/ 0 w 204"/>
                  <a:gd name="T35" fmla="*/ 0 h 150"/>
                  <a:gd name="T36" fmla="*/ 0 w 204"/>
                  <a:gd name="T37" fmla="*/ 0 h 150"/>
                  <a:gd name="T38" fmla="*/ 0 w 204"/>
                  <a:gd name="T39" fmla="*/ 0 h 150"/>
                  <a:gd name="T40" fmla="*/ 0 w 204"/>
                  <a:gd name="T41" fmla="*/ 0 h 150"/>
                  <a:gd name="T42" fmla="*/ 0 w 204"/>
                  <a:gd name="T43" fmla="*/ 0 h 150"/>
                  <a:gd name="T44" fmla="*/ 0 w 204"/>
                  <a:gd name="T45" fmla="*/ 0 h 150"/>
                  <a:gd name="T46" fmla="*/ 0 w 204"/>
                  <a:gd name="T47" fmla="*/ 0 h 150"/>
                  <a:gd name="T48" fmla="*/ 0 w 204"/>
                  <a:gd name="T49" fmla="*/ 0 h 150"/>
                  <a:gd name="T50" fmla="*/ 0 w 204"/>
                  <a:gd name="T51" fmla="*/ 0 h 150"/>
                  <a:gd name="T52" fmla="*/ 0 w 204"/>
                  <a:gd name="T53" fmla="*/ 0 h 150"/>
                  <a:gd name="T54" fmla="*/ 0 w 204"/>
                  <a:gd name="T55" fmla="*/ 0 h 150"/>
                  <a:gd name="T56" fmla="*/ 0 w 204"/>
                  <a:gd name="T57" fmla="*/ 0 h 150"/>
                  <a:gd name="T58" fmla="*/ 0 w 204"/>
                  <a:gd name="T59" fmla="*/ 0 h 150"/>
                  <a:gd name="T60" fmla="*/ 0 w 204"/>
                  <a:gd name="T61" fmla="*/ 0 h 150"/>
                  <a:gd name="T62" fmla="*/ 0 w 204"/>
                  <a:gd name="T63" fmla="*/ 0 h 150"/>
                  <a:gd name="T64" fmla="*/ 0 w 204"/>
                  <a:gd name="T65" fmla="*/ 0 h 150"/>
                  <a:gd name="T66" fmla="*/ 0 w 204"/>
                  <a:gd name="T67" fmla="*/ 0 h 150"/>
                  <a:gd name="T68" fmla="*/ 0 w 204"/>
                  <a:gd name="T69" fmla="*/ 0 h 150"/>
                  <a:gd name="T70" fmla="*/ 0 w 204"/>
                  <a:gd name="T71" fmla="*/ 0 h 150"/>
                  <a:gd name="T72" fmla="*/ 0 w 204"/>
                  <a:gd name="T73" fmla="*/ 0 h 150"/>
                  <a:gd name="T74" fmla="*/ 0 w 204"/>
                  <a:gd name="T75" fmla="*/ 0 h 150"/>
                  <a:gd name="T76" fmla="*/ 0 w 204"/>
                  <a:gd name="T77" fmla="*/ 0 h 150"/>
                  <a:gd name="T78" fmla="*/ 0 w 204"/>
                  <a:gd name="T79" fmla="*/ 0 h 150"/>
                  <a:gd name="T80" fmla="*/ 0 w 204"/>
                  <a:gd name="T81" fmla="*/ 0 h 150"/>
                  <a:gd name="T82" fmla="*/ 0 w 204"/>
                  <a:gd name="T83" fmla="*/ 0 h 150"/>
                  <a:gd name="T84" fmla="*/ 0 w 204"/>
                  <a:gd name="T85" fmla="*/ 0 h 15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4" h="150">
                    <a:moveTo>
                      <a:pt x="103" y="110"/>
                    </a:moveTo>
                    <a:lnTo>
                      <a:pt x="154" y="0"/>
                    </a:lnTo>
                    <a:lnTo>
                      <a:pt x="176" y="0"/>
                    </a:lnTo>
                    <a:lnTo>
                      <a:pt x="198" y="0"/>
                    </a:lnTo>
                    <a:lnTo>
                      <a:pt x="198" y="5"/>
                    </a:lnTo>
                    <a:lnTo>
                      <a:pt x="197" y="5"/>
                    </a:lnTo>
                    <a:lnTo>
                      <a:pt x="190" y="6"/>
                    </a:lnTo>
                    <a:lnTo>
                      <a:pt x="185" y="6"/>
                    </a:lnTo>
                    <a:lnTo>
                      <a:pt x="181" y="7"/>
                    </a:lnTo>
                    <a:lnTo>
                      <a:pt x="178" y="10"/>
                    </a:lnTo>
                    <a:lnTo>
                      <a:pt x="177" y="13"/>
                    </a:lnTo>
                    <a:lnTo>
                      <a:pt x="177" y="15"/>
                    </a:lnTo>
                    <a:lnTo>
                      <a:pt x="177" y="24"/>
                    </a:lnTo>
                    <a:lnTo>
                      <a:pt x="177" y="32"/>
                    </a:lnTo>
                    <a:lnTo>
                      <a:pt x="186" y="129"/>
                    </a:lnTo>
                    <a:lnTo>
                      <a:pt x="188" y="136"/>
                    </a:lnTo>
                    <a:lnTo>
                      <a:pt x="189" y="137"/>
                    </a:lnTo>
                    <a:lnTo>
                      <a:pt x="190" y="138"/>
                    </a:lnTo>
                    <a:lnTo>
                      <a:pt x="197" y="141"/>
                    </a:lnTo>
                    <a:lnTo>
                      <a:pt x="204" y="141"/>
                    </a:lnTo>
                    <a:lnTo>
                      <a:pt x="204" y="147"/>
                    </a:lnTo>
                    <a:lnTo>
                      <a:pt x="175" y="146"/>
                    </a:lnTo>
                    <a:lnTo>
                      <a:pt x="140" y="147"/>
                    </a:lnTo>
                    <a:lnTo>
                      <a:pt x="140" y="141"/>
                    </a:lnTo>
                    <a:lnTo>
                      <a:pt x="146" y="141"/>
                    </a:lnTo>
                    <a:lnTo>
                      <a:pt x="153" y="140"/>
                    </a:lnTo>
                    <a:lnTo>
                      <a:pt x="154" y="138"/>
                    </a:lnTo>
                    <a:lnTo>
                      <a:pt x="156" y="136"/>
                    </a:lnTo>
                    <a:lnTo>
                      <a:pt x="156" y="134"/>
                    </a:lnTo>
                    <a:lnTo>
                      <a:pt x="158" y="130"/>
                    </a:lnTo>
                    <a:lnTo>
                      <a:pt x="158" y="120"/>
                    </a:lnTo>
                    <a:lnTo>
                      <a:pt x="151" y="31"/>
                    </a:lnTo>
                    <a:lnTo>
                      <a:pt x="97" y="150"/>
                    </a:lnTo>
                    <a:lnTo>
                      <a:pt x="92" y="150"/>
                    </a:lnTo>
                    <a:lnTo>
                      <a:pt x="40" y="33"/>
                    </a:lnTo>
                    <a:lnTo>
                      <a:pt x="32" y="127"/>
                    </a:lnTo>
                    <a:lnTo>
                      <a:pt x="33" y="134"/>
                    </a:lnTo>
                    <a:lnTo>
                      <a:pt x="35" y="137"/>
                    </a:lnTo>
                    <a:lnTo>
                      <a:pt x="37" y="138"/>
                    </a:lnTo>
                    <a:lnTo>
                      <a:pt x="42" y="141"/>
                    </a:lnTo>
                    <a:lnTo>
                      <a:pt x="50" y="141"/>
                    </a:lnTo>
                    <a:lnTo>
                      <a:pt x="53" y="141"/>
                    </a:lnTo>
                    <a:lnTo>
                      <a:pt x="53" y="147"/>
                    </a:lnTo>
                    <a:lnTo>
                      <a:pt x="24" y="146"/>
                    </a:lnTo>
                    <a:lnTo>
                      <a:pt x="0" y="147"/>
                    </a:lnTo>
                    <a:lnTo>
                      <a:pt x="0" y="141"/>
                    </a:lnTo>
                    <a:lnTo>
                      <a:pt x="2" y="141"/>
                    </a:lnTo>
                    <a:lnTo>
                      <a:pt x="7" y="141"/>
                    </a:lnTo>
                    <a:lnTo>
                      <a:pt x="13" y="140"/>
                    </a:lnTo>
                    <a:lnTo>
                      <a:pt x="15" y="137"/>
                    </a:lnTo>
                    <a:lnTo>
                      <a:pt x="18" y="134"/>
                    </a:lnTo>
                    <a:lnTo>
                      <a:pt x="20" y="128"/>
                    </a:lnTo>
                    <a:lnTo>
                      <a:pt x="22" y="117"/>
                    </a:lnTo>
                    <a:lnTo>
                      <a:pt x="28" y="59"/>
                    </a:lnTo>
                    <a:lnTo>
                      <a:pt x="29" y="37"/>
                    </a:lnTo>
                    <a:lnTo>
                      <a:pt x="31" y="22"/>
                    </a:lnTo>
                    <a:lnTo>
                      <a:pt x="29" y="18"/>
                    </a:lnTo>
                    <a:lnTo>
                      <a:pt x="29" y="14"/>
                    </a:lnTo>
                    <a:lnTo>
                      <a:pt x="27" y="11"/>
                    </a:lnTo>
                    <a:lnTo>
                      <a:pt x="24" y="9"/>
                    </a:lnTo>
                    <a:lnTo>
                      <a:pt x="19" y="6"/>
                    </a:lnTo>
                    <a:lnTo>
                      <a:pt x="13" y="5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35" y="0"/>
                    </a:lnTo>
                    <a:lnTo>
                      <a:pt x="54" y="0"/>
                    </a:lnTo>
                    <a:lnTo>
                      <a:pt x="103" y="1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15" name="Freeform 443"/>
              <p:cNvSpPr>
                <a:spLocks noEditPoints="1"/>
              </p:cNvSpPr>
              <p:nvPr userDrawn="1"/>
            </p:nvSpPr>
            <p:spPr bwMode="auto">
              <a:xfrm>
                <a:off x="1090" y="183"/>
                <a:ext cx="42" cy="50"/>
              </a:xfrm>
              <a:custGeom>
                <a:avLst/>
                <a:gdLst>
                  <a:gd name="T0" fmla="*/ 0 w 126"/>
                  <a:gd name="T1" fmla="*/ 0 h 149"/>
                  <a:gd name="T2" fmla="*/ 0 w 126"/>
                  <a:gd name="T3" fmla="*/ 0 h 149"/>
                  <a:gd name="T4" fmla="*/ 0 w 126"/>
                  <a:gd name="T5" fmla="*/ 0 h 149"/>
                  <a:gd name="T6" fmla="*/ 0 w 126"/>
                  <a:gd name="T7" fmla="*/ 0 h 149"/>
                  <a:gd name="T8" fmla="*/ 0 w 126"/>
                  <a:gd name="T9" fmla="*/ 0 h 149"/>
                  <a:gd name="T10" fmla="*/ 0 w 126"/>
                  <a:gd name="T11" fmla="*/ 0 h 149"/>
                  <a:gd name="T12" fmla="*/ 0 w 126"/>
                  <a:gd name="T13" fmla="*/ 0 h 149"/>
                  <a:gd name="T14" fmla="*/ 0 w 126"/>
                  <a:gd name="T15" fmla="*/ 0 h 149"/>
                  <a:gd name="T16" fmla="*/ 0 w 126"/>
                  <a:gd name="T17" fmla="*/ 0 h 149"/>
                  <a:gd name="T18" fmla="*/ 0 w 126"/>
                  <a:gd name="T19" fmla="*/ 0 h 149"/>
                  <a:gd name="T20" fmla="*/ 0 w 126"/>
                  <a:gd name="T21" fmla="*/ 0 h 149"/>
                  <a:gd name="T22" fmla="*/ 0 w 126"/>
                  <a:gd name="T23" fmla="*/ 0 h 149"/>
                  <a:gd name="T24" fmla="*/ 0 w 126"/>
                  <a:gd name="T25" fmla="*/ 0 h 149"/>
                  <a:gd name="T26" fmla="*/ 0 w 126"/>
                  <a:gd name="T27" fmla="*/ 0 h 149"/>
                  <a:gd name="T28" fmla="*/ 0 w 126"/>
                  <a:gd name="T29" fmla="*/ 0 h 149"/>
                  <a:gd name="T30" fmla="*/ 0 w 126"/>
                  <a:gd name="T31" fmla="*/ 0 h 149"/>
                  <a:gd name="T32" fmla="*/ 0 w 126"/>
                  <a:gd name="T33" fmla="*/ 0 h 149"/>
                  <a:gd name="T34" fmla="*/ 0 w 126"/>
                  <a:gd name="T35" fmla="*/ 0 h 149"/>
                  <a:gd name="T36" fmla="*/ 0 w 126"/>
                  <a:gd name="T37" fmla="*/ 0 h 149"/>
                  <a:gd name="T38" fmla="*/ 0 w 126"/>
                  <a:gd name="T39" fmla="*/ 0 h 149"/>
                  <a:gd name="T40" fmla="*/ 0 w 126"/>
                  <a:gd name="T41" fmla="*/ 0 h 149"/>
                  <a:gd name="T42" fmla="*/ 0 w 126"/>
                  <a:gd name="T43" fmla="*/ 0 h 149"/>
                  <a:gd name="T44" fmla="*/ 0 w 126"/>
                  <a:gd name="T45" fmla="*/ 0 h 149"/>
                  <a:gd name="T46" fmla="*/ 0 w 126"/>
                  <a:gd name="T47" fmla="*/ 0 h 149"/>
                  <a:gd name="T48" fmla="*/ 0 w 126"/>
                  <a:gd name="T49" fmla="*/ 0 h 149"/>
                  <a:gd name="T50" fmla="*/ 0 w 126"/>
                  <a:gd name="T51" fmla="*/ 0 h 149"/>
                  <a:gd name="T52" fmla="*/ 0 w 126"/>
                  <a:gd name="T53" fmla="*/ 0 h 149"/>
                  <a:gd name="T54" fmla="*/ 0 w 126"/>
                  <a:gd name="T55" fmla="*/ 0 h 149"/>
                  <a:gd name="T56" fmla="*/ 0 w 126"/>
                  <a:gd name="T57" fmla="*/ 0 h 149"/>
                  <a:gd name="T58" fmla="*/ 0 w 126"/>
                  <a:gd name="T59" fmla="*/ 0 h 149"/>
                  <a:gd name="T60" fmla="*/ 0 w 126"/>
                  <a:gd name="T61" fmla="*/ 0 h 149"/>
                  <a:gd name="T62" fmla="*/ 0 w 126"/>
                  <a:gd name="T63" fmla="*/ 0 h 149"/>
                  <a:gd name="T64" fmla="*/ 0 w 126"/>
                  <a:gd name="T65" fmla="*/ 0 h 149"/>
                  <a:gd name="T66" fmla="*/ 0 w 126"/>
                  <a:gd name="T67" fmla="*/ 0 h 149"/>
                  <a:gd name="T68" fmla="*/ 0 w 126"/>
                  <a:gd name="T69" fmla="*/ 0 h 149"/>
                  <a:gd name="T70" fmla="*/ 0 w 126"/>
                  <a:gd name="T71" fmla="*/ 0 h 149"/>
                  <a:gd name="T72" fmla="*/ 0 w 126"/>
                  <a:gd name="T73" fmla="*/ 0 h 149"/>
                  <a:gd name="T74" fmla="*/ 0 w 126"/>
                  <a:gd name="T75" fmla="*/ 0 h 149"/>
                  <a:gd name="T76" fmla="*/ 0 w 126"/>
                  <a:gd name="T77" fmla="*/ 0 h 149"/>
                  <a:gd name="T78" fmla="*/ 0 w 126"/>
                  <a:gd name="T79" fmla="*/ 0 h 149"/>
                  <a:gd name="T80" fmla="*/ 0 w 126"/>
                  <a:gd name="T81" fmla="*/ 0 h 149"/>
                  <a:gd name="T82" fmla="*/ 0 w 126"/>
                  <a:gd name="T83" fmla="*/ 0 h 149"/>
                  <a:gd name="T84" fmla="*/ 0 w 126"/>
                  <a:gd name="T85" fmla="*/ 0 h 149"/>
                  <a:gd name="T86" fmla="*/ 0 w 126"/>
                  <a:gd name="T87" fmla="*/ 0 h 149"/>
                  <a:gd name="T88" fmla="*/ 0 w 126"/>
                  <a:gd name="T89" fmla="*/ 0 h 149"/>
                  <a:gd name="T90" fmla="*/ 0 w 126"/>
                  <a:gd name="T91" fmla="*/ 0 h 149"/>
                  <a:gd name="T92" fmla="*/ 0 w 126"/>
                  <a:gd name="T93" fmla="*/ 0 h 149"/>
                  <a:gd name="T94" fmla="*/ 0 w 126"/>
                  <a:gd name="T95" fmla="*/ 0 h 149"/>
                  <a:gd name="T96" fmla="*/ 0 w 126"/>
                  <a:gd name="T97" fmla="*/ 0 h 149"/>
                  <a:gd name="T98" fmla="*/ 0 w 126"/>
                  <a:gd name="T99" fmla="*/ 0 h 149"/>
                  <a:gd name="T100" fmla="*/ 0 w 126"/>
                  <a:gd name="T101" fmla="*/ 0 h 149"/>
                  <a:gd name="T102" fmla="*/ 0 w 126"/>
                  <a:gd name="T103" fmla="*/ 0 h 149"/>
                  <a:gd name="T104" fmla="*/ 0 w 126"/>
                  <a:gd name="T105" fmla="*/ 0 h 149"/>
                  <a:gd name="T106" fmla="*/ 0 w 126"/>
                  <a:gd name="T107" fmla="*/ 0 h 149"/>
                  <a:gd name="T108" fmla="*/ 0 w 126"/>
                  <a:gd name="T109" fmla="*/ 0 h 149"/>
                  <a:gd name="T110" fmla="*/ 0 w 126"/>
                  <a:gd name="T111" fmla="*/ 0 h 14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26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6" y="139"/>
                    </a:lnTo>
                    <a:lnTo>
                      <a:pt x="18" y="138"/>
                    </a:lnTo>
                    <a:lnTo>
                      <a:pt x="18" y="134"/>
                    </a:lnTo>
                    <a:lnTo>
                      <a:pt x="19" y="131"/>
                    </a:lnTo>
                    <a:lnTo>
                      <a:pt x="19" y="20"/>
                    </a:lnTo>
                    <a:lnTo>
                      <a:pt x="18" y="16"/>
                    </a:lnTo>
                    <a:lnTo>
                      <a:pt x="18" y="13"/>
                    </a:lnTo>
                    <a:lnTo>
                      <a:pt x="16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67" y="0"/>
                    </a:lnTo>
                    <a:lnTo>
                      <a:pt x="80" y="2"/>
                    </a:lnTo>
                    <a:lnTo>
                      <a:pt x="91" y="4"/>
                    </a:lnTo>
                    <a:lnTo>
                      <a:pt x="99" y="7"/>
                    </a:lnTo>
                    <a:lnTo>
                      <a:pt x="105" y="11"/>
                    </a:lnTo>
                    <a:lnTo>
                      <a:pt x="110" y="16"/>
                    </a:lnTo>
                    <a:lnTo>
                      <a:pt x="114" y="21"/>
                    </a:lnTo>
                    <a:lnTo>
                      <a:pt x="115" y="28"/>
                    </a:lnTo>
                    <a:lnTo>
                      <a:pt x="117" y="34"/>
                    </a:lnTo>
                    <a:lnTo>
                      <a:pt x="115" y="42"/>
                    </a:lnTo>
                    <a:lnTo>
                      <a:pt x="113" y="48"/>
                    </a:lnTo>
                    <a:lnTo>
                      <a:pt x="109" y="53"/>
                    </a:lnTo>
                    <a:lnTo>
                      <a:pt x="104" y="59"/>
                    </a:lnTo>
                    <a:lnTo>
                      <a:pt x="99" y="62"/>
                    </a:lnTo>
                    <a:lnTo>
                      <a:pt x="92" y="65"/>
                    </a:lnTo>
                    <a:lnTo>
                      <a:pt x="78" y="69"/>
                    </a:lnTo>
                    <a:lnTo>
                      <a:pt x="87" y="69"/>
                    </a:lnTo>
                    <a:lnTo>
                      <a:pt x="95" y="72"/>
                    </a:lnTo>
                    <a:lnTo>
                      <a:pt x="102" y="74"/>
                    </a:lnTo>
                    <a:lnTo>
                      <a:pt x="110" y="78"/>
                    </a:lnTo>
                    <a:lnTo>
                      <a:pt x="117" y="83"/>
                    </a:lnTo>
                    <a:lnTo>
                      <a:pt x="121" y="90"/>
                    </a:lnTo>
                    <a:lnTo>
                      <a:pt x="124" y="97"/>
                    </a:lnTo>
                    <a:lnTo>
                      <a:pt x="126" y="107"/>
                    </a:lnTo>
                    <a:lnTo>
                      <a:pt x="124" y="116"/>
                    </a:lnTo>
                    <a:lnTo>
                      <a:pt x="122" y="123"/>
                    </a:lnTo>
                    <a:lnTo>
                      <a:pt x="117" y="130"/>
                    </a:lnTo>
                    <a:lnTo>
                      <a:pt x="110" y="136"/>
                    </a:lnTo>
                    <a:lnTo>
                      <a:pt x="102" y="142"/>
                    </a:lnTo>
                    <a:lnTo>
                      <a:pt x="95" y="145"/>
                    </a:lnTo>
                    <a:lnTo>
                      <a:pt x="86" y="148"/>
                    </a:lnTo>
                    <a:lnTo>
                      <a:pt x="75" y="149"/>
                    </a:lnTo>
                    <a:lnTo>
                      <a:pt x="38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  <a:moveTo>
                      <a:pt x="47" y="66"/>
                    </a:moveTo>
                    <a:lnTo>
                      <a:pt x="57" y="66"/>
                    </a:lnTo>
                    <a:lnTo>
                      <a:pt x="64" y="65"/>
                    </a:lnTo>
                    <a:lnTo>
                      <a:pt x="69" y="64"/>
                    </a:lnTo>
                    <a:lnTo>
                      <a:pt x="74" y="62"/>
                    </a:lnTo>
                    <a:lnTo>
                      <a:pt x="79" y="60"/>
                    </a:lnTo>
                    <a:lnTo>
                      <a:pt x="83" y="56"/>
                    </a:lnTo>
                    <a:lnTo>
                      <a:pt x="86" y="51"/>
                    </a:lnTo>
                    <a:lnTo>
                      <a:pt x="87" y="46"/>
                    </a:lnTo>
                    <a:lnTo>
                      <a:pt x="88" y="38"/>
                    </a:lnTo>
                    <a:lnTo>
                      <a:pt x="87" y="30"/>
                    </a:lnTo>
                    <a:lnTo>
                      <a:pt x="86" y="24"/>
                    </a:lnTo>
                    <a:lnTo>
                      <a:pt x="83" y="18"/>
                    </a:lnTo>
                    <a:lnTo>
                      <a:pt x="79" y="15"/>
                    </a:lnTo>
                    <a:lnTo>
                      <a:pt x="74" y="12"/>
                    </a:lnTo>
                    <a:lnTo>
                      <a:pt x="70" y="9"/>
                    </a:lnTo>
                    <a:lnTo>
                      <a:pt x="58" y="8"/>
                    </a:lnTo>
                    <a:lnTo>
                      <a:pt x="47" y="8"/>
                    </a:lnTo>
                    <a:lnTo>
                      <a:pt x="47" y="66"/>
                    </a:lnTo>
                    <a:close/>
                    <a:moveTo>
                      <a:pt x="47" y="123"/>
                    </a:moveTo>
                    <a:lnTo>
                      <a:pt x="47" y="123"/>
                    </a:lnTo>
                    <a:lnTo>
                      <a:pt x="47" y="132"/>
                    </a:lnTo>
                    <a:lnTo>
                      <a:pt x="48" y="135"/>
                    </a:lnTo>
                    <a:lnTo>
                      <a:pt x="49" y="138"/>
                    </a:lnTo>
                    <a:lnTo>
                      <a:pt x="52" y="140"/>
                    </a:lnTo>
                    <a:lnTo>
                      <a:pt x="56" y="140"/>
                    </a:lnTo>
                    <a:lnTo>
                      <a:pt x="65" y="142"/>
                    </a:lnTo>
                    <a:lnTo>
                      <a:pt x="71" y="140"/>
                    </a:lnTo>
                    <a:lnTo>
                      <a:pt x="78" y="139"/>
                    </a:lnTo>
                    <a:lnTo>
                      <a:pt x="83" y="136"/>
                    </a:lnTo>
                    <a:lnTo>
                      <a:pt x="88" y="131"/>
                    </a:lnTo>
                    <a:lnTo>
                      <a:pt x="92" y="127"/>
                    </a:lnTo>
                    <a:lnTo>
                      <a:pt x="95" y="121"/>
                    </a:lnTo>
                    <a:lnTo>
                      <a:pt x="96" y="114"/>
                    </a:lnTo>
                    <a:lnTo>
                      <a:pt x="97" y="108"/>
                    </a:lnTo>
                    <a:lnTo>
                      <a:pt x="96" y="100"/>
                    </a:lnTo>
                    <a:lnTo>
                      <a:pt x="93" y="92"/>
                    </a:lnTo>
                    <a:lnTo>
                      <a:pt x="91" y="87"/>
                    </a:lnTo>
                    <a:lnTo>
                      <a:pt x="87" y="82"/>
                    </a:lnTo>
                    <a:lnTo>
                      <a:pt x="80" y="78"/>
                    </a:lnTo>
                    <a:lnTo>
                      <a:pt x="74" y="75"/>
                    </a:lnTo>
                    <a:lnTo>
                      <a:pt x="67" y="74"/>
                    </a:lnTo>
                    <a:lnTo>
                      <a:pt x="60" y="74"/>
                    </a:lnTo>
                    <a:lnTo>
                      <a:pt x="47" y="74"/>
                    </a:lnTo>
                    <a:lnTo>
                      <a:pt x="47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16" name="Freeform 444"/>
              <p:cNvSpPr>
                <a:spLocks noEditPoints="1"/>
              </p:cNvSpPr>
              <p:nvPr userDrawn="1"/>
            </p:nvSpPr>
            <p:spPr bwMode="auto">
              <a:xfrm>
                <a:off x="1141" y="184"/>
                <a:ext cx="48" cy="49"/>
              </a:xfrm>
              <a:custGeom>
                <a:avLst/>
                <a:gdLst>
                  <a:gd name="T0" fmla="*/ 0 w 145"/>
                  <a:gd name="T1" fmla="*/ 0 h 147"/>
                  <a:gd name="T2" fmla="*/ 0 w 145"/>
                  <a:gd name="T3" fmla="*/ 0 h 147"/>
                  <a:gd name="T4" fmla="*/ 0 w 145"/>
                  <a:gd name="T5" fmla="*/ 0 h 147"/>
                  <a:gd name="T6" fmla="*/ 0 w 145"/>
                  <a:gd name="T7" fmla="*/ 0 h 147"/>
                  <a:gd name="T8" fmla="*/ 0 w 145"/>
                  <a:gd name="T9" fmla="*/ 0 h 147"/>
                  <a:gd name="T10" fmla="*/ 0 w 145"/>
                  <a:gd name="T11" fmla="*/ 0 h 147"/>
                  <a:gd name="T12" fmla="*/ 0 w 145"/>
                  <a:gd name="T13" fmla="*/ 0 h 147"/>
                  <a:gd name="T14" fmla="*/ 0 w 145"/>
                  <a:gd name="T15" fmla="*/ 0 h 147"/>
                  <a:gd name="T16" fmla="*/ 0 w 145"/>
                  <a:gd name="T17" fmla="*/ 0 h 147"/>
                  <a:gd name="T18" fmla="*/ 0 w 145"/>
                  <a:gd name="T19" fmla="*/ 0 h 147"/>
                  <a:gd name="T20" fmla="*/ 0 w 145"/>
                  <a:gd name="T21" fmla="*/ 0 h 147"/>
                  <a:gd name="T22" fmla="*/ 0 w 145"/>
                  <a:gd name="T23" fmla="*/ 0 h 147"/>
                  <a:gd name="T24" fmla="*/ 0 w 145"/>
                  <a:gd name="T25" fmla="*/ 0 h 147"/>
                  <a:gd name="T26" fmla="*/ 0 w 145"/>
                  <a:gd name="T27" fmla="*/ 0 h 147"/>
                  <a:gd name="T28" fmla="*/ 0 w 145"/>
                  <a:gd name="T29" fmla="*/ 0 h 147"/>
                  <a:gd name="T30" fmla="*/ 0 w 145"/>
                  <a:gd name="T31" fmla="*/ 0 h 147"/>
                  <a:gd name="T32" fmla="*/ 0 w 145"/>
                  <a:gd name="T33" fmla="*/ 0 h 147"/>
                  <a:gd name="T34" fmla="*/ 0 w 145"/>
                  <a:gd name="T35" fmla="*/ 0 h 147"/>
                  <a:gd name="T36" fmla="*/ 0 w 145"/>
                  <a:gd name="T37" fmla="*/ 0 h 147"/>
                  <a:gd name="T38" fmla="*/ 0 w 145"/>
                  <a:gd name="T39" fmla="*/ 0 h 147"/>
                  <a:gd name="T40" fmla="*/ 0 w 145"/>
                  <a:gd name="T41" fmla="*/ 0 h 147"/>
                  <a:gd name="T42" fmla="*/ 0 w 145"/>
                  <a:gd name="T43" fmla="*/ 0 h 147"/>
                  <a:gd name="T44" fmla="*/ 0 w 145"/>
                  <a:gd name="T45" fmla="*/ 0 h 147"/>
                  <a:gd name="T46" fmla="*/ 0 w 145"/>
                  <a:gd name="T47" fmla="*/ 0 h 147"/>
                  <a:gd name="T48" fmla="*/ 0 w 145"/>
                  <a:gd name="T49" fmla="*/ 0 h 147"/>
                  <a:gd name="T50" fmla="*/ 0 w 145"/>
                  <a:gd name="T51" fmla="*/ 0 h 147"/>
                  <a:gd name="T52" fmla="*/ 0 w 145"/>
                  <a:gd name="T53" fmla="*/ 0 h 147"/>
                  <a:gd name="T54" fmla="*/ 0 w 145"/>
                  <a:gd name="T55" fmla="*/ 0 h 147"/>
                  <a:gd name="T56" fmla="*/ 0 w 145"/>
                  <a:gd name="T57" fmla="*/ 0 h 147"/>
                  <a:gd name="T58" fmla="*/ 0 w 145"/>
                  <a:gd name="T59" fmla="*/ 0 h 147"/>
                  <a:gd name="T60" fmla="*/ 0 w 145"/>
                  <a:gd name="T61" fmla="*/ 0 h 147"/>
                  <a:gd name="T62" fmla="*/ 0 w 145"/>
                  <a:gd name="T63" fmla="*/ 0 h 147"/>
                  <a:gd name="T64" fmla="*/ 0 w 145"/>
                  <a:gd name="T65" fmla="*/ 0 h 147"/>
                  <a:gd name="T66" fmla="*/ 0 w 145"/>
                  <a:gd name="T67" fmla="*/ 0 h 147"/>
                  <a:gd name="T68" fmla="*/ 0 w 145"/>
                  <a:gd name="T69" fmla="*/ 0 h 147"/>
                  <a:gd name="T70" fmla="*/ 0 w 145"/>
                  <a:gd name="T71" fmla="*/ 0 h 147"/>
                  <a:gd name="T72" fmla="*/ 0 w 145"/>
                  <a:gd name="T73" fmla="*/ 0 h 147"/>
                  <a:gd name="T74" fmla="*/ 0 w 145"/>
                  <a:gd name="T75" fmla="*/ 0 h 147"/>
                  <a:gd name="T76" fmla="*/ 0 w 145"/>
                  <a:gd name="T77" fmla="*/ 0 h 147"/>
                  <a:gd name="T78" fmla="*/ 0 w 145"/>
                  <a:gd name="T79" fmla="*/ 0 h 147"/>
                  <a:gd name="T80" fmla="*/ 0 w 145"/>
                  <a:gd name="T81" fmla="*/ 0 h 147"/>
                  <a:gd name="T82" fmla="*/ 0 w 145"/>
                  <a:gd name="T83" fmla="*/ 0 h 147"/>
                  <a:gd name="T84" fmla="*/ 0 w 145"/>
                  <a:gd name="T85" fmla="*/ 0 h 147"/>
                  <a:gd name="T86" fmla="*/ 0 w 145"/>
                  <a:gd name="T87" fmla="*/ 0 h 147"/>
                  <a:gd name="T88" fmla="*/ 0 w 145"/>
                  <a:gd name="T89" fmla="*/ 0 h 147"/>
                  <a:gd name="T90" fmla="*/ 0 w 145"/>
                  <a:gd name="T91" fmla="*/ 0 h 14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45" h="147">
                    <a:moveTo>
                      <a:pt x="19" y="22"/>
                    </a:moveTo>
                    <a:lnTo>
                      <a:pt x="19" y="22"/>
                    </a:lnTo>
                    <a:lnTo>
                      <a:pt x="19" y="16"/>
                    </a:lnTo>
                    <a:lnTo>
                      <a:pt x="18" y="13"/>
                    </a:lnTo>
                    <a:lnTo>
                      <a:pt x="15" y="10"/>
                    </a:lnTo>
                    <a:lnTo>
                      <a:pt x="14" y="7"/>
                    </a:lnTo>
                    <a:lnTo>
                      <a:pt x="9" y="6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67" y="0"/>
                    </a:lnTo>
                    <a:lnTo>
                      <a:pt x="78" y="0"/>
                    </a:lnTo>
                    <a:lnTo>
                      <a:pt x="87" y="1"/>
                    </a:lnTo>
                    <a:lnTo>
                      <a:pt x="94" y="2"/>
                    </a:lnTo>
                    <a:lnTo>
                      <a:pt x="102" y="6"/>
                    </a:lnTo>
                    <a:lnTo>
                      <a:pt x="109" y="11"/>
                    </a:lnTo>
                    <a:lnTo>
                      <a:pt x="114" y="18"/>
                    </a:lnTo>
                    <a:lnTo>
                      <a:pt x="116" y="26"/>
                    </a:lnTo>
                    <a:lnTo>
                      <a:pt x="118" y="36"/>
                    </a:lnTo>
                    <a:lnTo>
                      <a:pt x="118" y="44"/>
                    </a:lnTo>
                    <a:lnTo>
                      <a:pt x="115" y="49"/>
                    </a:lnTo>
                    <a:lnTo>
                      <a:pt x="113" y="55"/>
                    </a:lnTo>
                    <a:lnTo>
                      <a:pt x="109" y="59"/>
                    </a:lnTo>
                    <a:lnTo>
                      <a:pt x="105" y="64"/>
                    </a:lnTo>
                    <a:lnTo>
                      <a:pt x="100" y="68"/>
                    </a:lnTo>
                    <a:lnTo>
                      <a:pt x="88" y="73"/>
                    </a:lnTo>
                    <a:lnTo>
                      <a:pt x="124" y="128"/>
                    </a:lnTo>
                    <a:lnTo>
                      <a:pt x="129" y="133"/>
                    </a:lnTo>
                    <a:lnTo>
                      <a:pt x="133" y="137"/>
                    </a:lnTo>
                    <a:lnTo>
                      <a:pt x="138" y="140"/>
                    </a:lnTo>
                    <a:lnTo>
                      <a:pt x="145" y="141"/>
                    </a:lnTo>
                    <a:lnTo>
                      <a:pt x="145" y="147"/>
                    </a:lnTo>
                    <a:lnTo>
                      <a:pt x="124" y="146"/>
                    </a:lnTo>
                    <a:lnTo>
                      <a:pt x="105" y="147"/>
                    </a:lnTo>
                    <a:lnTo>
                      <a:pt x="93" y="130"/>
                    </a:lnTo>
                    <a:lnTo>
                      <a:pt x="81" y="114"/>
                    </a:lnTo>
                    <a:lnTo>
                      <a:pt x="61" y="79"/>
                    </a:lnTo>
                    <a:lnTo>
                      <a:pt x="46" y="79"/>
                    </a:lnTo>
                    <a:lnTo>
                      <a:pt x="46" y="124"/>
                    </a:lnTo>
                    <a:lnTo>
                      <a:pt x="46" y="129"/>
                    </a:lnTo>
                    <a:lnTo>
                      <a:pt x="48" y="133"/>
                    </a:lnTo>
                    <a:lnTo>
                      <a:pt x="49" y="137"/>
                    </a:lnTo>
                    <a:lnTo>
                      <a:pt x="52" y="138"/>
                    </a:lnTo>
                    <a:lnTo>
                      <a:pt x="57" y="141"/>
                    </a:lnTo>
                    <a:lnTo>
                      <a:pt x="63" y="141"/>
                    </a:lnTo>
                    <a:lnTo>
                      <a:pt x="67" y="141"/>
                    </a:lnTo>
                    <a:lnTo>
                      <a:pt x="67" y="147"/>
                    </a:lnTo>
                    <a:lnTo>
                      <a:pt x="31" y="146"/>
                    </a:lnTo>
                    <a:lnTo>
                      <a:pt x="0" y="147"/>
                    </a:lnTo>
                    <a:lnTo>
                      <a:pt x="0" y="141"/>
                    </a:lnTo>
                    <a:lnTo>
                      <a:pt x="4" y="141"/>
                    </a:lnTo>
                    <a:lnTo>
                      <a:pt x="10" y="140"/>
                    </a:lnTo>
                    <a:lnTo>
                      <a:pt x="14" y="138"/>
                    </a:lnTo>
                    <a:lnTo>
                      <a:pt x="18" y="134"/>
                    </a:lnTo>
                    <a:lnTo>
                      <a:pt x="19" y="129"/>
                    </a:lnTo>
                    <a:lnTo>
                      <a:pt x="19" y="22"/>
                    </a:lnTo>
                    <a:close/>
                    <a:moveTo>
                      <a:pt x="46" y="71"/>
                    </a:moveTo>
                    <a:lnTo>
                      <a:pt x="57" y="71"/>
                    </a:lnTo>
                    <a:lnTo>
                      <a:pt x="65" y="71"/>
                    </a:lnTo>
                    <a:lnTo>
                      <a:pt x="71" y="70"/>
                    </a:lnTo>
                    <a:lnTo>
                      <a:pt x="76" y="67"/>
                    </a:lnTo>
                    <a:lnTo>
                      <a:pt x="81" y="63"/>
                    </a:lnTo>
                    <a:lnTo>
                      <a:pt x="84" y="59"/>
                    </a:lnTo>
                    <a:lnTo>
                      <a:pt x="87" y="53"/>
                    </a:lnTo>
                    <a:lnTo>
                      <a:pt x="89" y="46"/>
                    </a:lnTo>
                    <a:lnTo>
                      <a:pt x="89" y="37"/>
                    </a:lnTo>
                    <a:lnTo>
                      <a:pt x="89" y="31"/>
                    </a:lnTo>
                    <a:lnTo>
                      <a:pt x="87" y="24"/>
                    </a:lnTo>
                    <a:lnTo>
                      <a:pt x="84" y="19"/>
                    </a:lnTo>
                    <a:lnTo>
                      <a:pt x="81" y="15"/>
                    </a:lnTo>
                    <a:lnTo>
                      <a:pt x="76" y="11"/>
                    </a:lnTo>
                    <a:lnTo>
                      <a:pt x="71" y="9"/>
                    </a:lnTo>
                    <a:lnTo>
                      <a:pt x="65" y="7"/>
                    </a:lnTo>
                    <a:lnTo>
                      <a:pt x="58" y="6"/>
                    </a:lnTo>
                    <a:lnTo>
                      <a:pt x="46" y="7"/>
                    </a:lnTo>
                    <a:lnTo>
                      <a:pt x="46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17" name="Freeform 445"/>
              <p:cNvSpPr>
                <a:spLocks/>
              </p:cNvSpPr>
              <p:nvPr userDrawn="1"/>
            </p:nvSpPr>
            <p:spPr bwMode="auto">
              <a:xfrm>
                <a:off x="1195" y="183"/>
                <a:ext cx="22" cy="50"/>
              </a:xfrm>
              <a:custGeom>
                <a:avLst/>
                <a:gdLst>
                  <a:gd name="T0" fmla="*/ 0 w 65"/>
                  <a:gd name="T1" fmla="*/ 0 h 149"/>
                  <a:gd name="T2" fmla="*/ 0 w 65"/>
                  <a:gd name="T3" fmla="*/ 0 h 149"/>
                  <a:gd name="T4" fmla="*/ 0 w 65"/>
                  <a:gd name="T5" fmla="*/ 0 h 149"/>
                  <a:gd name="T6" fmla="*/ 0 w 65"/>
                  <a:gd name="T7" fmla="*/ 0 h 149"/>
                  <a:gd name="T8" fmla="*/ 0 w 65"/>
                  <a:gd name="T9" fmla="*/ 0 h 149"/>
                  <a:gd name="T10" fmla="*/ 0 w 65"/>
                  <a:gd name="T11" fmla="*/ 0 h 149"/>
                  <a:gd name="T12" fmla="*/ 0 w 65"/>
                  <a:gd name="T13" fmla="*/ 0 h 149"/>
                  <a:gd name="T14" fmla="*/ 0 w 65"/>
                  <a:gd name="T15" fmla="*/ 0 h 149"/>
                  <a:gd name="T16" fmla="*/ 0 w 65"/>
                  <a:gd name="T17" fmla="*/ 0 h 149"/>
                  <a:gd name="T18" fmla="*/ 0 w 65"/>
                  <a:gd name="T19" fmla="*/ 0 h 149"/>
                  <a:gd name="T20" fmla="*/ 0 w 65"/>
                  <a:gd name="T21" fmla="*/ 0 h 149"/>
                  <a:gd name="T22" fmla="*/ 0 w 65"/>
                  <a:gd name="T23" fmla="*/ 0 h 149"/>
                  <a:gd name="T24" fmla="*/ 0 w 65"/>
                  <a:gd name="T25" fmla="*/ 0 h 149"/>
                  <a:gd name="T26" fmla="*/ 0 w 65"/>
                  <a:gd name="T27" fmla="*/ 0 h 149"/>
                  <a:gd name="T28" fmla="*/ 0 w 65"/>
                  <a:gd name="T29" fmla="*/ 0 h 149"/>
                  <a:gd name="T30" fmla="*/ 0 w 65"/>
                  <a:gd name="T31" fmla="*/ 0 h 149"/>
                  <a:gd name="T32" fmla="*/ 0 w 65"/>
                  <a:gd name="T33" fmla="*/ 0 h 149"/>
                  <a:gd name="T34" fmla="*/ 0 w 65"/>
                  <a:gd name="T35" fmla="*/ 0 h 149"/>
                  <a:gd name="T36" fmla="*/ 0 w 65"/>
                  <a:gd name="T37" fmla="*/ 0 h 149"/>
                  <a:gd name="T38" fmla="*/ 0 w 65"/>
                  <a:gd name="T39" fmla="*/ 0 h 149"/>
                  <a:gd name="T40" fmla="*/ 0 w 65"/>
                  <a:gd name="T41" fmla="*/ 0 h 149"/>
                  <a:gd name="T42" fmla="*/ 0 w 65"/>
                  <a:gd name="T43" fmla="*/ 0 h 149"/>
                  <a:gd name="T44" fmla="*/ 0 w 65"/>
                  <a:gd name="T45" fmla="*/ 0 h 149"/>
                  <a:gd name="T46" fmla="*/ 0 w 65"/>
                  <a:gd name="T47" fmla="*/ 0 h 149"/>
                  <a:gd name="T48" fmla="*/ 0 w 65"/>
                  <a:gd name="T49" fmla="*/ 0 h 149"/>
                  <a:gd name="T50" fmla="*/ 0 w 65"/>
                  <a:gd name="T51" fmla="*/ 0 h 149"/>
                  <a:gd name="T52" fmla="*/ 0 w 65"/>
                  <a:gd name="T53" fmla="*/ 0 h 149"/>
                  <a:gd name="T54" fmla="*/ 0 w 65"/>
                  <a:gd name="T55" fmla="*/ 0 h 149"/>
                  <a:gd name="T56" fmla="*/ 0 w 65"/>
                  <a:gd name="T57" fmla="*/ 0 h 149"/>
                  <a:gd name="T58" fmla="*/ 0 w 65"/>
                  <a:gd name="T59" fmla="*/ 0 h 149"/>
                  <a:gd name="T60" fmla="*/ 0 w 65"/>
                  <a:gd name="T61" fmla="*/ 0 h 149"/>
                  <a:gd name="T62" fmla="*/ 0 w 65"/>
                  <a:gd name="T63" fmla="*/ 0 h 149"/>
                  <a:gd name="T64" fmla="*/ 0 w 65"/>
                  <a:gd name="T65" fmla="*/ 0 h 149"/>
                  <a:gd name="T66" fmla="*/ 0 w 65"/>
                  <a:gd name="T67" fmla="*/ 0 h 149"/>
                  <a:gd name="T68" fmla="*/ 0 w 65"/>
                  <a:gd name="T69" fmla="*/ 0 h 149"/>
                  <a:gd name="T70" fmla="*/ 0 w 65"/>
                  <a:gd name="T71" fmla="*/ 0 h 149"/>
                  <a:gd name="T72" fmla="*/ 0 w 65"/>
                  <a:gd name="T73" fmla="*/ 0 h 149"/>
                  <a:gd name="T74" fmla="*/ 0 w 65"/>
                  <a:gd name="T75" fmla="*/ 0 h 149"/>
                  <a:gd name="T76" fmla="*/ 0 w 65"/>
                  <a:gd name="T77" fmla="*/ 0 h 149"/>
                  <a:gd name="T78" fmla="*/ 0 w 65"/>
                  <a:gd name="T79" fmla="*/ 0 h 149"/>
                  <a:gd name="T80" fmla="*/ 0 w 65"/>
                  <a:gd name="T81" fmla="*/ 0 h 149"/>
                  <a:gd name="T82" fmla="*/ 0 w 65"/>
                  <a:gd name="T83" fmla="*/ 0 h 149"/>
                  <a:gd name="T84" fmla="*/ 0 w 65"/>
                  <a:gd name="T85" fmla="*/ 0 h 149"/>
                  <a:gd name="T86" fmla="*/ 0 w 65"/>
                  <a:gd name="T87" fmla="*/ 0 h 149"/>
                  <a:gd name="T88" fmla="*/ 0 w 65"/>
                  <a:gd name="T89" fmla="*/ 0 h 149"/>
                  <a:gd name="T90" fmla="*/ 0 w 65"/>
                  <a:gd name="T91" fmla="*/ 0 h 149"/>
                  <a:gd name="T92" fmla="*/ 0 w 65"/>
                  <a:gd name="T93" fmla="*/ 0 h 14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5" h="149">
                    <a:moveTo>
                      <a:pt x="0" y="143"/>
                    </a:moveTo>
                    <a:lnTo>
                      <a:pt x="3" y="143"/>
                    </a:lnTo>
                    <a:lnTo>
                      <a:pt x="9" y="143"/>
                    </a:lnTo>
                    <a:lnTo>
                      <a:pt x="15" y="140"/>
                    </a:lnTo>
                    <a:lnTo>
                      <a:pt x="16" y="139"/>
                    </a:lnTo>
                    <a:lnTo>
                      <a:pt x="17" y="138"/>
                    </a:lnTo>
                    <a:lnTo>
                      <a:pt x="19" y="134"/>
                    </a:lnTo>
                    <a:lnTo>
                      <a:pt x="19" y="131"/>
                    </a:lnTo>
                    <a:lnTo>
                      <a:pt x="19" y="20"/>
                    </a:lnTo>
                    <a:lnTo>
                      <a:pt x="19" y="16"/>
                    </a:lnTo>
                    <a:lnTo>
                      <a:pt x="17" y="13"/>
                    </a:lnTo>
                    <a:lnTo>
                      <a:pt x="16" y="11"/>
                    </a:lnTo>
                    <a:lnTo>
                      <a:pt x="15" y="9"/>
                    </a:lnTo>
                    <a:lnTo>
                      <a:pt x="9" y="8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1" y="2"/>
                    </a:lnTo>
                    <a:lnTo>
                      <a:pt x="65" y="0"/>
                    </a:lnTo>
                    <a:lnTo>
                      <a:pt x="65" y="7"/>
                    </a:lnTo>
                    <a:lnTo>
                      <a:pt x="63" y="7"/>
                    </a:lnTo>
                    <a:lnTo>
                      <a:pt x="56" y="8"/>
                    </a:lnTo>
                    <a:lnTo>
                      <a:pt x="51" y="9"/>
                    </a:lnTo>
                    <a:lnTo>
                      <a:pt x="50" y="11"/>
                    </a:lnTo>
                    <a:lnTo>
                      <a:pt x="48" y="13"/>
                    </a:lnTo>
                    <a:lnTo>
                      <a:pt x="47" y="16"/>
                    </a:lnTo>
                    <a:lnTo>
                      <a:pt x="47" y="20"/>
                    </a:lnTo>
                    <a:lnTo>
                      <a:pt x="47" y="131"/>
                    </a:lnTo>
                    <a:lnTo>
                      <a:pt x="47" y="134"/>
                    </a:lnTo>
                    <a:lnTo>
                      <a:pt x="48" y="138"/>
                    </a:lnTo>
                    <a:lnTo>
                      <a:pt x="50" y="139"/>
                    </a:lnTo>
                    <a:lnTo>
                      <a:pt x="51" y="140"/>
                    </a:lnTo>
                    <a:lnTo>
                      <a:pt x="56" y="143"/>
                    </a:lnTo>
                    <a:lnTo>
                      <a:pt x="63" y="143"/>
                    </a:lnTo>
                    <a:lnTo>
                      <a:pt x="65" y="143"/>
                    </a:lnTo>
                    <a:lnTo>
                      <a:pt x="65" y="149"/>
                    </a:lnTo>
                    <a:lnTo>
                      <a:pt x="31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18" name="Freeform 446"/>
              <p:cNvSpPr>
                <a:spLocks noEditPoints="1"/>
              </p:cNvSpPr>
              <p:nvPr userDrawn="1"/>
            </p:nvSpPr>
            <p:spPr bwMode="auto">
              <a:xfrm>
                <a:off x="1226" y="184"/>
                <a:ext cx="51" cy="49"/>
              </a:xfrm>
              <a:custGeom>
                <a:avLst/>
                <a:gdLst>
                  <a:gd name="T0" fmla="*/ 0 w 153"/>
                  <a:gd name="T1" fmla="*/ 0 h 147"/>
                  <a:gd name="T2" fmla="*/ 0 w 153"/>
                  <a:gd name="T3" fmla="*/ 0 h 147"/>
                  <a:gd name="T4" fmla="*/ 0 w 153"/>
                  <a:gd name="T5" fmla="*/ 0 h 147"/>
                  <a:gd name="T6" fmla="*/ 0 w 153"/>
                  <a:gd name="T7" fmla="*/ 0 h 147"/>
                  <a:gd name="T8" fmla="*/ 0 w 153"/>
                  <a:gd name="T9" fmla="*/ 0 h 147"/>
                  <a:gd name="T10" fmla="*/ 0 w 153"/>
                  <a:gd name="T11" fmla="*/ 0 h 147"/>
                  <a:gd name="T12" fmla="*/ 0 w 153"/>
                  <a:gd name="T13" fmla="*/ 0 h 147"/>
                  <a:gd name="T14" fmla="*/ 0 w 153"/>
                  <a:gd name="T15" fmla="*/ 0 h 147"/>
                  <a:gd name="T16" fmla="*/ 0 w 153"/>
                  <a:gd name="T17" fmla="*/ 0 h 147"/>
                  <a:gd name="T18" fmla="*/ 0 w 153"/>
                  <a:gd name="T19" fmla="*/ 0 h 147"/>
                  <a:gd name="T20" fmla="*/ 0 w 153"/>
                  <a:gd name="T21" fmla="*/ 0 h 147"/>
                  <a:gd name="T22" fmla="*/ 0 w 153"/>
                  <a:gd name="T23" fmla="*/ 0 h 147"/>
                  <a:gd name="T24" fmla="*/ 0 w 153"/>
                  <a:gd name="T25" fmla="*/ 0 h 147"/>
                  <a:gd name="T26" fmla="*/ 0 w 153"/>
                  <a:gd name="T27" fmla="*/ 0 h 147"/>
                  <a:gd name="T28" fmla="*/ 0 w 153"/>
                  <a:gd name="T29" fmla="*/ 0 h 147"/>
                  <a:gd name="T30" fmla="*/ 0 w 153"/>
                  <a:gd name="T31" fmla="*/ 0 h 147"/>
                  <a:gd name="T32" fmla="*/ 0 w 153"/>
                  <a:gd name="T33" fmla="*/ 0 h 147"/>
                  <a:gd name="T34" fmla="*/ 0 w 153"/>
                  <a:gd name="T35" fmla="*/ 0 h 147"/>
                  <a:gd name="T36" fmla="*/ 0 w 153"/>
                  <a:gd name="T37" fmla="*/ 0 h 147"/>
                  <a:gd name="T38" fmla="*/ 0 w 153"/>
                  <a:gd name="T39" fmla="*/ 0 h 147"/>
                  <a:gd name="T40" fmla="*/ 0 w 153"/>
                  <a:gd name="T41" fmla="*/ 0 h 147"/>
                  <a:gd name="T42" fmla="*/ 0 w 153"/>
                  <a:gd name="T43" fmla="*/ 0 h 147"/>
                  <a:gd name="T44" fmla="*/ 0 w 153"/>
                  <a:gd name="T45" fmla="*/ 0 h 147"/>
                  <a:gd name="T46" fmla="*/ 0 w 153"/>
                  <a:gd name="T47" fmla="*/ 0 h 147"/>
                  <a:gd name="T48" fmla="*/ 0 w 153"/>
                  <a:gd name="T49" fmla="*/ 0 h 147"/>
                  <a:gd name="T50" fmla="*/ 0 w 153"/>
                  <a:gd name="T51" fmla="*/ 0 h 147"/>
                  <a:gd name="T52" fmla="*/ 0 w 153"/>
                  <a:gd name="T53" fmla="*/ 0 h 147"/>
                  <a:gd name="T54" fmla="*/ 0 w 153"/>
                  <a:gd name="T55" fmla="*/ 0 h 147"/>
                  <a:gd name="T56" fmla="*/ 0 w 153"/>
                  <a:gd name="T57" fmla="*/ 0 h 147"/>
                  <a:gd name="T58" fmla="*/ 0 w 153"/>
                  <a:gd name="T59" fmla="*/ 0 h 147"/>
                  <a:gd name="T60" fmla="*/ 0 w 153"/>
                  <a:gd name="T61" fmla="*/ 0 h 147"/>
                  <a:gd name="T62" fmla="*/ 0 w 153"/>
                  <a:gd name="T63" fmla="*/ 0 h 147"/>
                  <a:gd name="T64" fmla="*/ 0 w 153"/>
                  <a:gd name="T65" fmla="*/ 0 h 147"/>
                  <a:gd name="T66" fmla="*/ 0 w 153"/>
                  <a:gd name="T67" fmla="*/ 0 h 147"/>
                  <a:gd name="T68" fmla="*/ 0 w 153"/>
                  <a:gd name="T69" fmla="*/ 0 h 147"/>
                  <a:gd name="T70" fmla="*/ 0 w 153"/>
                  <a:gd name="T71" fmla="*/ 0 h 147"/>
                  <a:gd name="T72" fmla="*/ 0 w 153"/>
                  <a:gd name="T73" fmla="*/ 0 h 147"/>
                  <a:gd name="T74" fmla="*/ 0 w 153"/>
                  <a:gd name="T75" fmla="*/ 0 h 147"/>
                  <a:gd name="T76" fmla="*/ 0 w 153"/>
                  <a:gd name="T77" fmla="*/ 0 h 147"/>
                  <a:gd name="T78" fmla="*/ 0 w 153"/>
                  <a:gd name="T79" fmla="*/ 0 h 147"/>
                  <a:gd name="T80" fmla="*/ 0 w 153"/>
                  <a:gd name="T81" fmla="*/ 0 h 147"/>
                  <a:gd name="T82" fmla="*/ 0 w 153"/>
                  <a:gd name="T83" fmla="*/ 0 h 147"/>
                  <a:gd name="T84" fmla="*/ 0 w 153"/>
                  <a:gd name="T85" fmla="*/ 0 h 1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53" h="147">
                    <a:moveTo>
                      <a:pt x="0" y="141"/>
                    </a:moveTo>
                    <a:lnTo>
                      <a:pt x="4" y="141"/>
                    </a:lnTo>
                    <a:lnTo>
                      <a:pt x="9" y="141"/>
                    </a:lnTo>
                    <a:lnTo>
                      <a:pt x="15" y="138"/>
                    </a:lnTo>
                    <a:lnTo>
                      <a:pt x="16" y="137"/>
                    </a:lnTo>
                    <a:lnTo>
                      <a:pt x="19" y="136"/>
                    </a:lnTo>
                    <a:lnTo>
                      <a:pt x="19" y="132"/>
                    </a:lnTo>
                    <a:lnTo>
                      <a:pt x="20" y="129"/>
                    </a:lnTo>
                    <a:lnTo>
                      <a:pt x="20" y="18"/>
                    </a:lnTo>
                    <a:lnTo>
                      <a:pt x="19" y="14"/>
                    </a:lnTo>
                    <a:lnTo>
                      <a:pt x="19" y="11"/>
                    </a:lnTo>
                    <a:lnTo>
                      <a:pt x="16" y="9"/>
                    </a:lnTo>
                    <a:lnTo>
                      <a:pt x="15" y="7"/>
                    </a:lnTo>
                    <a:lnTo>
                      <a:pt x="9" y="6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4" y="0"/>
                    </a:lnTo>
                    <a:lnTo>
                      <a:pt x="69" y="0"/>
                    </a:lnTo>
                    <a:lnTo>
                      <a:pt x="87" y="1"/>
                    </a:lnTo>
                    <a:lnTo>
                      <a:pt x="104" y="5"/>
                    </a:lnTo>
                    <a:lnTo>
                      <a:pt x="118" y="10"/>
                    </a:lnTo>
                    <a:lnTo>
                      <a:pt x="125" y="15"/>
                    </a:lnTo>
                    <a:lnTo>
                      <a:pt x="130" y="19"/>
                    </a:lnTo>
                    <a:lnTo>
                      <a:pt x="135" y="24"/>
                    </a:lnTo>
                    <a:lnTo>
                      <a:pt x="140" y="29"/>
                    </a:lnTo>
                    <a:lnTo>
                      <a:pt x="144" y="36"/>
                    </a:lnTo>
                    <a:lnTo>
                      <a:pt x="147" y="42"/>
                    </a:lnTo>
                    <a:lnTo>
                      <a:pt x="149" y="49"/>
                    </a:lnTo>
                    <a:lnTo>
                      <a:pt x="152" y="57"/>
                    </a:lnTo>
                    <a:lnTo>
                      <a:pt x="153" y="72"/>
                    </a:lnTo>
                    <a:lnTo>
                      <a:pt x="153" y="80"/>
                    </a:lnTo>
                    <a:lnTo>
                      <a:pt x="152" y="88"/>
                    </a:lnTo>
                    <a:lnTo>
                      <a:pt x="149" y="95"/>
                    </a:lnTo>
                    <a:lnTo>
                      <a:pt x="147" y="102"/>
                    </a:lnTo>
                    <a:lnTo>
                      <a:pt x="139" y="115"/>
                    </a:lnTo>
                    <a:lnTo>
                      <a:pt x="130" y="127"/>
                    </a:lnTo>
                    <a:lnTo>
                      <a:pt x="118" y="136"/>
                    </a:lnTo>
                    <a:lnTo>
                      <a:pt x="105" y="142"/>
                    </a:lnTo>
                    <a:lnTo>
                      <a:pt x="98" y="145"/>
                    </a:lnTo>
                    <a:lnTo>
                      <a:pt x="90" y="146"/>
                    </a:lnTo>
                    <a:lnTo>
                      <a:pt x="82" y="147"/>
                    </a:lnTo>
                    <a:lnTo>
                      <a:pt x="74" y="147"/>
                    </a:lnTo>
                    <a:lnTo>
                      <a:pt x="35" y="146"/>
                    </a:lnTo>
                    <a:lnTo>
                      <a:pt x="0" y="147"/>
                    </a:lnTo>
                    <a:lnTo>
                      <a:pt x="0" y="141"/>
                    </a:lnTo>
                    <a:close/>
                    <a:moveTo>
                      <a:pt x="47" y="123"/>
                    </a:moveTo>
                    <a:lnTo>
                      <a:pt x="47" y="123"/>
                    </a:lnTo>
                    <a:lnTo>
                      <a:pt x="47" y="128"/>
                    </a:lnTo>
                    <a:lnTo>
                      <a:pt x="48" y="132"/>
                    </a:lnTo>
                    <a:lnTo>
                      <a:pt x="50" y="134"/>
                    </a:lnTo>
                    <a:lnTo>
                      <a:pt x="52" y="137"/>
                    </a:lnTo>
                    <a:lnTo>
                      <a:pt x="55" y="138"/>
                    </a:lnTo>
                    <a:lnTo>
                      <a:pt x="59" y="140"/>
                    </a:lnTo>
                    <a:lnTo>
                      <a:pt x="69" y="140"/>
                    </a:lnTo>
                    <a:lnTo>
                      <a:pt x="81" y="138"/>
                    </a:lnTo>
                    <a:lnTo>
                      <a:pt x="92" y="134"/>
                    </a:lnTo>
                    <a:lnTo>
                      <a:pt x="102" y="128"/>
                    </a:lnTo>
                    <a:lnTo>
                      <a:pt x="109" y="120"/>
                    </a:lnTo>
                    <a:lnTo>
                      <a:pt x="116" y="111"/>
                    </a:lnTo>
                    <a:lnTo>
                      <a:pt x="120" y="101"/>
                    </a:lnTo>
                    <a:lnTo>
                      <a:pt x="122" y="89"/>
                    </a:lnTo>
                    <a:lnTo>
                      <a:pt x="124" y="76"/>
                    </a:lnTo>
                    <a:lnTo>
                      <a:pt x="122" y="58"/>
                    </a:lnTo>
                    <a:lnTo>
                      <a:pt x="118" y="42"/>
                    </a:lnTo>
                    <a:lnTo>
                      <a:pt x="116" y="36"/>
                    </a:lnTo>
                    <a:lnTo>
                      <a:pt x="113" y="29"/>
                    </a:lnTo>
                    <a:lnTo>
                      <a:pt x="109" y="26"/>
                    </a:lnTo>
                    <a:lnTo>
                      <a:pt x="105" y="20"/>
                    </a:lnTo>
                    <a:lnTo>
                      <a:pt x="96" y="14"/>
                    </a:lnTo>
                    <a:lnTo>
                      <a:pt x="85" y="10"/>
                    </a:lnTo>
                    <a:lnTo>
                      <a:pt x="73" y="7"/>
                    </a:lnTo>
                    <a:lnTo>
                      <a:pt x="61" y="6"/>
                    </a:lnTo>
                    <a:lnTo>
                      <a:pt x="47" y="7"/>
                    </a:lnTo>
                    <a:lnTo>
                      <a:pt x="47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19" name="Freeform 447"/>
              <p:cNvSpPr>
                <a:spLocks/>
              </p:cNvSpPr>
              <p:nvPr userDrawn="1"/>
            </p:nvSpPr>
            <p:spPr bwMode="auto">
              <a:xfrm>
                <a:off x="1284" y="183"/>
                <a:ext cx="51" cy="51"/>
              </a:xfrm>
              <a:custGeom>
                <a:avLst/>
                <a:gdLst>
                  <a:gd name="T0" fmla="*/ 0 w 153"/>
                  <a:gd name="T1" fmla="*/ 0 h 154"/>
                  <a:gd name="T2" fmla="*/ 0 w 153"/>
                  <a:gd name="T3" fmla="*/ 0 h 154"/>
                  <a:gd name="T4" fmla="*/ 0 w 153"/>
                  <a:gd name="T5" fmla="*/ 0 h 154"/>
                  <a:gd name="T6" fmla="*/ 0 w 153"/>
                  <a:gd name="T7" fmla="*/ 0 h 154"/>
                  <a:gd name="T8" fmla="*/ 0 w 153"/>
                  <a:gd name="T9" fmla="*/ 0 h 154"/>
                  <a:gd name="T10" fmla="*/ 0 w 153"/>
                  <a:gd name="T11" fmla="*/ 0 h 154"/>
                  <a:gd name="T12" fmla="*/ 0 w 153"/>
                  <a:gd name="T13" fmla="*/ 0 h 154"/>
                  <a:gd name="T14" fmla="*/ 0 w 153"/>
                  <a:gd name="T15" fmla="*/ 0 h 154"/>
                  <a:gd name="T16" fmla="*/ 0 w 153"/>
                  <a:gd name="T17" fmla="*/ 0 h 154"/>
                  <a:gd name="T18" fmla="*/ 0 w 153"/>
                  <a:gd name="T19" fmla="*/ 0 h 154"/>
                  <a:gd name="T20" fmla="*/ 0 w 153"/>
                  <a:gd name="T21" fmla="*/ 0 h 154"/>
                  <a:gd name="T22" fmla="*/ 0 w 153"/>
                  <a:gd name="T23" fmla="*/ 0 h 154"/>
                  <a:gd name="T24" fmla="*/ 0 w 153"/>
                  <a:gd name="T25" fmla="*/ 0 h 154"/>
                  <a:gd name="T26" fmla="*/ 0 w 153"/>
                  <a:gd name="T27" fmla="*/ 0 h 154"/>
                  <a:gd name="T28" fmla="*/ 0 w 153"/>
                  <a:gd name="T29" fmla="*/ 0 h 154"/>
                  <a:gd name="T30" fmla="*/ 0 w 153"/>
                  <a:gd name="T31" fmla="*/ 0 h 154"/>
                  <a:gd name="T32" fmla="*/ 0 w 153"/>
                  <a:gd name="T33" fmla="*/ 0 h 154"/>
                  <a:gd name="T34" fmla="*/ 0 w 153"/>
                  <a:gd name="T35" fmla="*/ 0 h 154"/>
                  <a:gd name="T36" fmla="*/ 0 w 153"/>
                  <a:gd name="T37" fmla="*/ 0 h 154"/>
                  <a:gd name="T38" fmla="*/ 0 w 153"/>
                  <a:gd name="T39" fmla="*/ 0 h 154"/>
                  <a:gd name="T40" fmla="*/ 0 w 153"/>
                  <a:gd name="T41" fmla="*/ 0 h 154"/>
                  <a:gd name="T42" fmla="*/ 0 w 153"/>
                  <a:gd name="T43" fmla="*/ 0 h 154"/>
                  <a:gd name="T44" fmla="*/ 0 w 153"/>
                  <a:gd name="T45" fmla="*/ 0 h 154"/>
                  <a:gd name="T46" fmla="*/ 0 w 153"/>
                  <a:gd name="T47" fmla="*/ 0 h 154"/>
                  <a:gd name="T48" fmla="*/ 0 w 153"/>
                  <a:gd name="T49" fmla="*/ 0 h 154"/>
                  <a:gd name="T50" fmla="*/ 0 w 153"/>
                  <a:gd name="T51" fmla="*/ 0 h 154"/>
                  <a:gd name="T52" fmla="*/ 0 w 153"/>
                  <a:gd name="T53" fmla="*/ 0 h 154"/>
                  <a:gd name="T54" fmla="*/ 0 w 153"/>
                  <a:gd name="T55" fmla="*/ 0 h 154"/>
                  <a:gd name="T56" fmla="*/ 0 w 153"/>
                  <a:gd name="T57" fmla="*/ 0 h 154"/>
                  <a:gd name="T58" fmla="*/ 0 w 153"/>
                  <a:gd name="T59" fmla="*/ 0 h 154"/>
                  <a:gd name="T60" fmla="*/ 0 w 153"/>
                  <a:gd name="T61" fmla="*/ 0 h 154"/>
                  <a:gd name="T62" fmla="*/ 0 w 153"/>
                  <a:gd name="T63" fmla="*/ 0 h 154"/>
                  <a:gd name="T64" fmla="*/ 0 w 153"/>
                  <a:gd name="T65" fmla="*/ 0 h 154"/>
                  <a:gd name="T66" fmla="*/ 0 w 153"/>
                  <a:gd name="T67" fmla="*/ 0 h 154"/>
                  <a:gd name="T68" fmla="*/ 0 w 153"/>
                  <a:gd name="T69" fmla="*/ 0 h 154"/>
                  <a:gd name="T70" fmla="*/ 0 w 153"/>
                  <a:gd name="T71" fmla="*/ 0 h 154"/>
                  <a:gd name="T72" fmla="*/ 0 w 153"/>
                  <a:gd name="T73" fmla="*/ 0 h 154"/>
                  <a:gd name="T74" fmla="*/ 0 w 153"/>
                  <a:gd name="T75" fmla="*/ 0 h 154"/>
                  <a:gd name="T76" fmla="*/ 0 w 153"/>
                  <a:gd name="T77" fmla="*/ 0 h 154"/>
                  <a:gd name="T78" fmla="*/ 0 w 153"/>
                  <a:gd name="T79" fmla="*/ 0 h 154"/>
                  <a:gd name="T80" fmla="*/ 0 w 153"/>
                  <a:gd name="T81" fmla="*/ 0 h 154"/>
                  <a:gd name="T82" fmla="*/ 0 w 153"/>
                  <a:gd name="T83" fmla="*/ 0 h 154"/>
                  <a:gd name="T84" fmla="*/ 0 w 153"/>
                  <a:gd name="T85" fmla="*/ 0 h 154"/>
                  <a:gd name="T86" fmla="*/ 0 w 153"/>
                  <a:gd name="T87" fmla="*/ 0 h 154"/>
                  <a:gd name="T88" fmla="*/ 0 w 153"/>
                  <a:gd name="T89" fmla="*/ 0 h 154"/>
                  <a:gd name="T90" fmla="*/ 0 w 153"/>
                  <a:gd name="T91" fmla="*/ 0 h 154"/>
                  <a:gd name="T92" fmla="*/ 0 w 153"/>
                  <a:gd name="T93" fmla="*/ 0 h 154"/>
                  <a:gd name="T94" fmla="*/ 0 w 153"/>
                  <a:gd name="T95" fmla="*/ 0 h 154"/>
                  <a:gd name="T96" fmla="*/ 0 w 153"/>
                  <a:gd name="T97" fmla="*/ 0 h 154"/>
                  <a:gd name="T98" fmla="*/ 0 w 153"/>
                  <a:gd name="T99" fmla="*/ 0 h 15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53" h="154">
                    <a:moveTo>
                      <a:pt x="137" y="44"/>
                    </a:moveTo>
                    <a:lnTo>
                      <a:pt x="137" y="44"/>
                    </a:lnTo>
                    <a:lnTo>
                      <a:pt x="134" y="35"/>
                    </a:lnTo>
                    <a:lnTo>
                      <a:pt x="130" y="28"/>
                    </a:lnTo>
                    <a:lnTo>
                      <a:pt x="125" y="22"/>
                    </a:lnTo>
                    <a:lnTo>
                      <a:pt x="118" y="17"/>
                    </a:lnTo>
                    <a:lnTo>
                      <a:pt x="112" y="14"/>
                    </a:lnTo>
                    <a:lnTo>
                      <a:pt x="104" y="11"/>
                    </a:lnTo>
                    <a:lnTo>
                      <a:pt x="96" y="10"/>
                    </a:lnTo>
                    <a:lnTo>
                      <a:pt x="87" y="9"/>
                    </a:lnTo>
                    <a:lnTo>
                      <a:pt x="74" y="10"/>
                    </a:lnTo>
                    <a:lnTo>
                      <a:pt x="63" y="14"/>
                    </a:lnTo>
                    <a:lnTo>
                      <a:pt x="52" y="20"/>
                    </a:lnTo>
                    <a:lnTo>
                      <a:pt x="44" y="27"/>
                    </a:lnTo>
                    <a:lnTo>
                      <a:pt x="38" y="37"/>
                    </a:lnTo>
                    <a:lnTo>
                      <a:pt x="34" y="48"/>
                    </a:lnTo>
                    <a:lnTo>
                      <a:pt x="32" y="59"/>
                    </a:lnTo>
                    <a:lnTo>
                      <a:pt x="30" y="72"/>
                    </a:lnTo>
                    <a:lnTo>
                      <a:pt x="32" y="85"/>
                    </a:lnTo>
                    <a:lnTo>
                      <a:pt x="34" y="98"/>
                    </a:lnTo>
                    <a:lnTo>
                      <a:pt x="38" y="111"/>
                    </a:lnTo>
                    <a:lnTo>
                      <a:pt x="44" y="121"/>
                    </a:lnTo>
                    <a:lnTo>
                      <a:pt x="52" y="132"/>
                    </a:lnTo>
                    <a:lnTo>
                      <a:pt x="56" y="136"/>
                    </a:lnTo>
                    <a:lnTo>
                      <a:pt x="61" y="138"/>
                    </a:lnTo>
                    <a:lnTo>
                      <a:pt x="68" y="141"/>
                    </a:lnTo>
                    <a:lnTo>
                      <a:pt x="74" y="144"/>
                    </a:lnTo>
                    <a:lnTo>
                      <a:pt x="81" y="145"/>
                    </a:lnTo>
                    <a:lnTo>
                      <a:pt x="87" y="145"/>
                    </a:lnTo>
                    <a:lnTo>
                      <a:pt x="103" y="144"/>
                    </a:lnTo>
                    <a:lnTo>
                      <a:pt x="108" y="142"/>
                    </a:lnTo>
                    <a:lnTo>
                      <a:pt x="112" y="141"/>
                    </a:lnTo>
                    <a:lnTo>
                      <a:pt x="112" y="106"/>
                    </a:lnTo>
                    <a:lnTo>
                      <a:pt x="111" y="103"/>
                    </a:lnTo>
                    <a:lnTo>
                      <a:pt x="111" y="101"/>
                    </a:lnTo>
                    <a:lnTo>
                      <a:pt x="107" y="98"/>
                    </a:lnTo>
                    <a:lnTo>
                      <a:pt x="102" y="96"/>
                    </a:lnTo>
                    <a:lnTo>
                      <a:pt x="95" y="96"/>
                    </a:lnTo>
                    <a:lnTo>
                      <a:pt x="92" y="96"/>
                    </a:lnTo>
                    <a:lnTo>
                      <a:pt x="92" y="89"/>
                    </a:lnTo>
                    <a:lnTo>
                      <a:pt x="125" y="90"/>
                    </a:lnTo>
                    <a:lnTo>
                      <a:pt x="153" y="89"/>
                    </a:lnTo>
                    <a:lnTo>
                      <a:pt x="153" y="96"/>
                    </a:lnTo>
                    <a:lnTo>
                      <a:pt x="150" y="96"/>
                    </a:lnTo>
                    <a:lnTo>
                      <a:pt x="146" y="96"/>
                    </a:lnTo>
                    <a:lnTo>
                      <a:pt x="142" y="98"/>
                    </a:lnTo>
                    <a:lnTo>
                      <a:pt x="139" y="102"/>
                    </a:lnTo>
                    <a:lnTo>
                      <a:pt x="139" y="106"/>
                    </a:lnTo>
                    <a:lnTo>
                      <a:pt x="139" y="138"/>
                    </a:lnTo>
                    <a:lnTo>
                      <a:pt x="143" y="141"/>
                    </a:lnTo>
                    <a:lnTo>
                      <a:pt x="143" y="145"/>
                    </a:lnTo>
                    <a:lnTo>
                      <a:pt x="129" y="149"/>
                    </a:lnTo>
                    <a:lnTo>
                      <a:pt x="115" y="151"/>
                    </a:lnTo>
                    <a:lnTo>
                      <a:pt x="100" y="154"/>
                    </a:lnTo>
                    <a:lnTo>
                      <a:pt x="85" y="154"/>
                    </a:lnTo>
                    <a:lnTo>
                      <a:pt x="67" y="153"/>
                    </a:lnTo>
                    <a:lnTo>
                      <a:pt x="51" y="149"/>
                    </a:lnTo>
                    <a:lnTo>
                      <a:pt x="37" y="142"/>
                    </a:lnTo>
                    <a:lnTo>
                      <a:pt x="30" y="138"/>
                    </a:lnTo>
                    <a:lnTo>
                      <a:pt x="25" y="133"/>
                    </a:lnTo>
                    <a:lnTo>
                      <a:pt x="20" y="128"/>
                    </a:lnTo>
                    <a:lnTo>
                      <a:pt x="15" y="123"/>
                    </a:lnTo>
                    <a:lnTo>
                      <a:pt x="11" y="116"/>
                    </a:lnTo>
                    <a:lnTo>
                      <a:pt x="7" y="109"/>
                    </a:lnTo>
                    <a:lnTo>
                      <a:pt x="4" y="101"/>
                    </a:lnTo>
                    <a:lnTo>
                      <a:pt x="3" y="93"/>
                    </a:lnTo>
                    <a:lnTo>
                      <a:pt x="2" y="84"/>
                    </a:lnTo>
                    <a:lnTo>
                      <a:pt x="0" y="75"/>
                    </a:lnTo>
                    <a:lnTo>
                      <a:pt x="2" y="66"/>
                    </a:lnTo>
                    <a:lnTo>
                      <a:pt x="3" y="57"/>
                    </a:lnTo>
                    <a:lnTo>
                      <a:pt x="4" y="49"/>
                    </a:lnTo>
                    <a:lnTo>
                      <a:pt x="8" y="42"/>
                    </a:lnTo>
                    <a:lnTo>
                      <a:pt x="12" y="36"/>
                    </a:lnTo>
                    <a:lnTo>
                      <a:pt x="16" y="30"/>
                    </a:lnTo>
                    <a:lnTo>
                      <a:pt x="21" y="24"/>
                    </a:lnTo>
                    <a:lnTo>
                      <a:pt x="28" y="19"/>
                    </a:lnTo>
                    <a:lnTo>
                      <a:pt x="41" y="10"/>
                    </a:lnTo>
                    <a:lnTo>
                      <a:pt x="55" y="5"/>
                    </a:lnTo>
                    <a:lnTo>
                      <a:pt x="69" y="1"/>
                    </a:lnTo>
                    <a:lnTo>
                      <a:pt x="86" y="0"/>
                    </a:lnTo>
                    <a:lnTo>
                      <a:pt x="103" y="1"/>
                    </a:lnTo>
                    <a:lnTo>
                      <a:pt x="116" y="4"/>
                    </a:lnTo>
                    <a:lnTo>
                      <a:pt x="129" y="6"/>
                    </a:lnTo>
                    <a:lnTo>
                      <a:pt x="140" y="7"/>
                    </a:lnTo>
                    <a:lnTo>
                      <a:pt x="140" y="24"/>
                    </a:lnTo>
                    <a:lnTo>
                      <a:pt x="142" y="35"/>
                    </a:lnTo>
                    <a:lnTo>
                      <a:pt x="143" y="44"/>
                    </a:lnTo>
                    <a:lnTo>
                      <a:pt x="137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20" name="Freeform 448"/>
              <p:cNvSpPr>
                <a:spLocks/>
              </p:cNvSpPr>
              <p:nvPr userDrawn="1"/>
            </p:nvSpPr>
            <p:spPr bwMode="auto">
              <a:xfrm>
                <a:off x="1342" y="183"/>
                <a:ext cx="41" cy="50"/>
              </a:xfrm>
              <a:custGeom>
                <a:avLst/>
                <a:gdLst>
                  <a:gd name="T0" fmla="*/ 0 w 122"/>
                  <a:gd name="T1" fmla="*/ 0 h 149"/>
                  <a:gd name="T2" fmla="*/ 0 w 122"/>
                  <a:gd name="T3" fmla="*/ 0 h 149"/>
                  <a:gd name="T4" fmla="*/ 0 w 122"/>
                  <a:gd name="T5" fmla="*/ 0 h 149"/>
                  <a:gd name="T6" fmla="*/ 0 w 122"/>
                  <a:gd name="T7" fmla="*/ 0 h 149"/>
                  <a:gd name="T8" fmla="*/ 0 w 122"/>
                  <a:gd name="T9" fmla="*/ 0 h 149"/>
                  <a:gd name="T10" fmla="*/ 0 w 122"/>
                  <a:gd name="T11" fmla="*/ 0 h 149"/>
                  <a:gd name="T12" fmla="*/ 0 w 122"/>
                  <a:gd name="T13" fmla="*/ 0 h 149"/>
                  <a:gd name="T14" fmla="*/ 0 w 122"/>
                  <a:gd name="T15" fmla="*/ 0 h 149"/>
                  <a:gd name="T16" fmla="*/ 0 w 122"/>
                  <a:gd name="T17" fmla="*/ 0 h 149"/>
                  <a:gd name="T18" fmla="*/ 0 w 122"/>
                  <a:gd name="T19" fmla="*/ 0 h 149"/>
                  <a:gd name="T20" fmla="*/ 0 w 122"/>
                  <a:gd name="T21" fmla="*/ 0 h 149"/>
                  <a:gd name="T22" fmla="*/ 0 w 122"/>
                  <a:gd name="T23" fmla="*/ 0 h 149"/>
                  <a:gd name="T24" fmla="*/ 0 w 122"/>
                  <a:gd name="T25" fmla="*/ 0 h 149"/>
                  <a:gd name="T26" fmla="*/ 0 w 122"/>
                  <a:gd name="T27" fmla="*/ 0 h 149"/>
                  <a:gd name="T28" fmla="*/ 0 w 122"/>
                  <a:gd name="T29" fmla="*/ 0 h 149"/>
                  <a:gd name="T30" fmla="*/ 0 w 122"/>
                  <a:gd name="T31" fmla="*/ 0 h 149"/>
                  <a:gd name="T32" fmla="*/ 0 w 122"/>
                  <a:gd name="T33" fmla="*/ 0 h 149"/>
                  <a:gd name="T34" fmla="*/ 0 w 122"/>
                  <a:gd name="T35" fmla="*/ 0 h 149"/>
                  <a:gd name="T36" fmla="*/ 0 w 122"/>
                  <a:gd name="T37" fmla="*/ 0 h 149"/>
                  <a:gd name="T38" fmla="*/ 0 w 122"/>
                  <a:gd name="T39" fmla="*/ 0 h 149"/>
                  <a:gd name="T40" fmla="*/ 0 w 122"/>
                  <a:gd name="T41" fmla="*/ 0 h 149"/>
                  <a:gd name="T42" fmla="*/ 0 w 122"/>
                  <a:gd name="T43" fmla="*/ 0 h 149"/>
                  <a:gd name="T44" fmla="*/ 0 w 122"/>
                  <a:gd name="T45" fmla="*/ 0 h 149"/>
                  <a:gd name="T46" fmla="*/ 0 w 122"/>
                  <a:gd name="T47" fmla="*/ 0 h 149"/>
                  <a:gd name="T48" fmla="*/ 0 w 122"/>
                  <a:gd name="T49" fmla="*/ 0 h 149"/>
                  <a:gd name="T50" fmla="*/ 0 w 122"/>
                  <a:gd name="T51" fmla="*/ 0 h 149"/>
                  <a:gd name="T52" fmla="*/ 0 w 122"/>
                  <a:gd name="T53" fmla="*/ 0 h 149"/>
                  <a:gd name="T54" fmla="*/ 0 w 122"/>
                  <a:gd name="T55" fmla="*/ 0 h 149"/>
                  <a:gd name="T56" fmla="*/ 0 w 122"/>
                  <a:gd name="T57" fmla="*/ 0 h 149"/>
                  <a:gd name="T58" fmla="*/ 0 w 122"/>
                  <a:gd name="T59" fmla="*/ 0 h 149"/>
                  <a:gd name="T60" fmla="*/ 0 w 122"/>
                  <a:gd name="T61" fmla="*/ 0 h 149"/>
                  <a:gd name="T62" fmla="*/ 0 w 122"/>
                  <a:gd name="T63" fmla="*/ 0 h 149"/>
                  <a:gd name="T64" fmla="*/ 0 w 122"/>
                  <a:gd name="T65" fmla="*/ 0 h 149"/>
                  <a:gd name="T66" fmla="*/ 0 w 122"/>
                  <a:gd name="T67" fmla="*/ 0 h 149"/>
                  <a:gd name="T68" fmla="*/ 0 w 122"/>
                  <a:gd name="T69" fmla="*/ 0 h 149"/>
                  <a:gd name="T70" fmla="*/ 0 w 122"/>
                  <a:gd name="T71" fmla="*/ 0 h 149"/>
                  <a:gd name="T72" fmla="*/ 0 w 122"/>
                  <a:gd name="T73" fmla="*/ 0 h 149"/>
                  <a:gd name="T74" fmla="*/ 0 w 122"/>
                  <a:gd name="T75" fmla="*/ 0 h 149"/>
                  <a:gd name="T76" fmla="*/ 0 w 122"/>
                  <a:gd name="T77" fmla="*/ 0 h 149"/>
                  <a:gd name="T78" fmla="*/ 0 w 122"/>
                  <a:gd name="T79" fmla="*/ 0 h 149"/>
                  <a:gd name="T80" fmla="*/ 0 w 122"/>
                  <a:gd name="T81" fmla="*/ 0 h 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22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7" y="139"/>
                    </a:lnTo>
                    <a:lnTo>
                      <a:pt x="18" y="138"/>
                    </a:lnTo>
                    <a:lnTo>
                      <a:pt x="20" y="134"/>
                    </a:lnTo>
                    <a:lnTo>
                      <a:pt x="20" y="131"/>
                    </a:lnTo>
                    <a:lnTo>
                      <a:pt x="20" y="20"/>
                    </a:lnTo>
                    <a:lnTo>
                      <a:pt x="20" y="16"/>
                    </a:lnTo>
                    <a:lnTo>
                      <a:pt x="18" y="13"/>
                    </a:lnTo>
                    <a:lnTo>
                      <a:pt x="17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3" y="2"/>
                    </a:lnTo>
                    <a:lnTo>
                      <a:pt x="108" y="0"/>
                    </a:lnTo>
                    <a:lnTo>
                      <a:pt x="108" y="17"/>
                    </a:lnTo>
                    <a:lnTo>
                      <a:pt x="108" y="34"/>
                    </a:lnTo>
                    <a:lnTo>
                      <a:pt x="103" y="35"/>
                    </a:lnTo>
                    <a:lnTo>
                      <a:pt x="100" y="25"/>
                    </a:lnTo>
                    <a:lnTo>
                      <a:pt x="99" y="21"/>
                    </a:lnTo>
                    <a:lnTo>
                      <a:pt x="97" y="17"/>
                    </a:lnTo>
                    <a:lnTo>
                      <a:pt x="93" y="15"/>
                    </a:lnTo>
                    <a:lnTo>
                      <a:pt x="90" y="12"/>
                    </a:lnTo>
                    <a:lnTo>
                      <a:pt x="83" y="11"/>
                    </a:lnTo>
                    <a:lnTo>
                      <a:pt x="77" y="11"/>
                    </a:lnTo>
                    <a:lnTo>
                      <a:pt x="47" y="11"/>
                    </a:lnTo>
                    <a:lnTo>
                      <a:pt x="47" y="66"/>
                    </a:lnTo>
                    <a:lnTo>
                      <a:pt x="71" y="66"/>
                    </a:lnTo>
                    <a:lnTo>
                      <a:pt x="77" y="65"/>
                    </a:lnTo>
                    <a:lnTo>
                      <a:pt x="79" y="65"/>
                    </a:lnTo>
                    <a:lnTo>
                      <a:pt x="82" y="62"/>
                    </a:lnTo>
                    <a:lnTo>
                      <a:pt x="84" y="61"/>
                    </a:lnTo>
                    <a:lnTo>
                      <a:pt x="87" y="55"/>
                    </a:lnTo>
                    <a:lnTo>
                      <a:pt x="88" y="47"/>
                    </a:lnTo>
                    <a:lnTo>
                      <a:pt x="95" y="47"/>
                    </a:lnTo>
                    <a:lnTo>
                      <a:pt x="95" y="72"/>
                    </a:lnTo>
                    <a:lnTo>
                      <a:pt x="95" y="96"/>
                    </a:lnTo>
                    <a:lnTo>
                      <a:pt x="88" y="97"/>
                    </a:lnTo>
                    <a:lnTo>
                      <a:pt x="87" y="88"/>
                    </a:lnTo>
                    <a:lnTo>
                      <a:pt x="86" y="82"/>
                    </a:lnTo>
                    <a:lnTo>
                      <a:pt x="83" y="79"/>
                    </a:lnTo>
                    <a:lnTo>
                      <a:pt x="81" y="78"/>
                    </a:lnTo>
                    <a:lnTo>
                      <a:pt x="77" y="77"/>
                    </a:lnTo>
                    <a:lnTo>
                      <a:pt x="71" y="77"/>
                    </a:lnTo>
                    <a:lnTo>
                      <a:pt x="47" y="77"/>
                    </a:lnTo>
                    <a:lnTo>
                      <a:pt x="47" y="126"/>
                    </a:lnTo>
                    <a:lnTo>
                      <a:pt x="47" y="131"/>
                    </a:lnTo>
                    <a:lnTo>
                      <a:pt x="48" y="134"/>
                    </a:lnTo>
                    <a:lnTo>
                      <a:pt x="51" y="136"/>
                    </a:lnTo>
                    <a:lnTo>
                      <a:pt x="55" y="138"/>
                    </a:lnTo>
                    <a:lnTo>
                      <a:pt x="62" y="139"/>
                    </a:lnTo>
                    <a:lnTo>
                      <a:pt x="73" y="140"/>
                    </a:lnTo>
                    <a:lnTo>
                      <a:pt x="90" y="139"/>
                    </a:lnTo>
                    <a:lnTo>
                      <a:pt x="96" y="138"/>
                    </a:lnTo>
                    <a:lnTo>
                      <a:pt x="101" y="136"/>
                    </a:lnTo>
                    <a:lnTo>
                      <a:pt x="106" y="132"/>
                    </a:lnTo>
                    <a:lnTo>
                      <a:pt x="110" y="129"/>
                    </a:lnTo>
                    <a:lnTo>
                      <a:pt x="113" y="122"/>
                    </a:lnTo>
                    <a:lnTo>
                      <a:pt x="116" y="114"/>
                    </a:lnTo>
                    <a:lnTo>
                      <a:pt x="122" y="116"/>
                    </a:lnTo>
                    <a:lnTo>
                      <a:pt x="114" y="149"/>
                    </a:lnTo>
                    <a:lnTo>
                      <a:pt x="57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21" name="Freeform 449"/>
              <p:cNvSpPr>
                <a:spLocks/>
              </p:cNvSpPr>
              <p:nvPr userDrawn="1"/>
            </p:nvSpPr>
            <p:spPr bwMode="auto">
              <a:xfrm>
                <a:off x="353" y="271"/>
                <a:ext cx="24" cy="61"/>
              </a:xfrm>
              <a:custGeom>
                <a:avLst/>
                <a:gdLst>
                  <a:gd name="T0" fmla="*/ 0 w 72"/>
                  <a:gd name="T1" fmla="*/ 0 h 182"/>
                  <a:gd name="T2" fmla="*/ 0 w 72"/>
                  <a:gd name="T3" fmla="*/ 0 h 182"/>
                  <a:gd name="T4" fmla="*/ 0 w 72"/>
                  <a:gd name="T5" fmla="*/ 0 h 182"/>
                  <a:gd name="T6" fmla="*/ 0 w 72"/>
                  <a:gd name="T7" fmla="*/ 0 h 182"/>
                  <a:gd name="T8" fmla="*/ 0 w 72"/>
                  <a:gd name="T9" fmla="*/ 0 h 182"/>
                  <a:gd name="T10" fmla="*/ 0 w 72"/>
                  <a:gd name="T11" fmla="*/ 0 h 182"/>
                  <a:gd name="T12" fmla="*/ 0 w 72"/>
                  <a:gd name="T13" fmla="*/ 0 h 182"/>
                  <a:gd name="T14" fmla="*/ 0 w 72"/>
                  <a:gd name="T15" fmla="*/ 0 h 182"/>
                  <a:gd name="T16" fmla="*/ 0 w 72"/>
                  <a:gd name="T17" fmla="*/ 0 h 182"/>
                  <a:gd name="T18" fmla="*/ 0 w 72"/>
                  <a:gd name="T19" fmla="*/ 0 h 182"/>
                  <a:gd name="T20" fmla="*/ 0 w 72"/>
                  <a:gd name="T21" fmla="*/ 0 h 182"/>
                  <a:gd name="T22" fmla="*/ 0 w 72"/>
                  <a:gd name="T23" fmla="*/ 0 h 182"/>
                  <a:gd name="T24" fmla="*/ 0 w 72"/>
                  <a:gd name="T25" fmla="*/ 0 h 182"/>
                  <a:gd name="T26" fmla="*/ 0 w 72"/>
                  <a:gd name="T27" fmla="*/ 0 h 182"/>
                  <a:gd name="T28" fmla="*/ 0 w 72"/>
                  <a:gd name="T29" fmla="*/ 0 h 182"/>
                  <a:gd name="T30" fmla="*/ 0 w 72"/>
                  <a:gd name="T31" fmla="*/ 0 h 182"/>
                  <a:gd name="T32" fmla="*/ 0 w 72"/>
                  <a:gd name="T33" fmla="*/ 0 h 182"/>
                  <a:gd name="T34" fmla="*/ 0 w 72"/>
                  <a:gd name="T35" fmla="*/ 0 h 182"/>
                  <a:gd name="T36" fmla="*/ 0 w 72"/>
                  <a:gd name="T37" fmla="*/ 0 h 182"/>
                  <a:gd name="T38" fmla="*/ 0 w 72"/>
                  <a:gd name="T39" fmla="*/ 0 h 182"/>
                  <a:gd name="T40" fmla="*/ 0 w 72"/>
                  <a:gd name="T41" fmla="*/ 0 h 182"/>
                  <a:gd name="T42" fmla="*/ 0 w 72"/>
                  <a:gd name="T43" fmla="*/ 0 h 182"/>
                  <a:gd name="T44" fmla="*/ 0 w 72"/>
                  <a:gd name="T45" fmla="*/ 0 h 182"/>
                  <a:gd name="T46" fmla="*/ 0 w 72"/>
                  <a:gd name="T47" fmla="*/ 0 h 182"/>
                  <a:gd name="T48" fmla="*/ 0 w 72"/>
                  <a:gd name="T49" fmla="*/ 0 h 182"/>
                  <a:gd name="T50" fmla="*/ 0 w 72"/>
                  <a:gd name="T51" fmla="*/ 0 h 182"/>
                  <a:gd name="T52" fmla="*/ 0 w 72"/>
                  <a:gd name="T53" fmla="*/ 0 h 182"/>
                  <a:gd name="T54" fmla="*/ 0 w 72"/>
                  <a:gd name="T55" fmla="*/ 0 h 182"/>
                  <a:gd name="T56" fmla="*/ 0 w 72"/>
                  <a:gd name="T57" fmla="*/ 0 h 182"/>
                  <a:gd name="T58" fmla="*/ 0 w 72"/>
                  <a:gd name="T59" fmla="*/ 0 h 182"/>
                  <a:gd name="T60" fmla="*/ 0 w 72"/>
                  <a:gd name="T61" fmla="*/ 0 h 182"/>
                  <a:gd name="T62" fmla="*/ 0 w 72"/>
                  <a:gd name="T63" fmla="*/ 0 h 182"/>
                  <a:gd name="T64" fmla="*/ 0 w 72"/>
                  <a:gd name="T65" fmla="*/ 0 h 182"/>
                  <a:gd name="T66" fmla="*/ 0 w 72"/>
                  <a:gd name="T67" fmla="*/ 0 h 182"/>
                  <a:gd name="T68" fmla="*/ 0 w 72"/>
                  <a:gd name="T69" fmla="*/ 0 h 182"/>
                  <a:gd name="T70" fmla="*/ 0 w 72"/>
                  <a:gd name="T71" fmla="*/ 0 h 182"/>
                  <a:gd name="T72" fmla="*/ 0 w 72"/>
                  <a:gd name="T73" fmla="*/ 0 h 182"/>
                  <a:gd name="T74" fmla="*/ 0 w 72"/>
                  <a:gd name="T75" fmla="*/ 0 h 182"/>
                  <a:gd name="T76" fmla="*/ 0 w 72"/>
                  <a:gd name="T77" fmla="*/ 0 h 182"/>
                  <a:gd name="T78" fmla="*/ 0 w 72"/>
                  <a:gd name="T79" fmla="*/ 0 h 182"/>
                  <a:gd name="T80" fmla="*/ 0 w 72"/>
                  <a:gd name="T81" fmla="*/ 0 h 182"/>
                  <a:gd name="T82" fmla="*/ 0 w 72"/>
                  <a:gd name="T83" fmla="*/ 0 h 182"/>
                  <a:gd name="T84" fmla="*/ 0 w 72"/>
                  <a:gd name="T85" fmla="*/ 0 h 182"/>
                  <a:gd name="T86" fmla="*/ 0 w 72"/>
                  <a:gd name="T87" fmla="*/ 0 h 182"/>
                  <a:gd name="T88" fmla="*/ 0 w 72"/>
                  <a:gd name="T89" fmla="*/ 0 h 182"/>
                  <a:gd name="T90" fmla="*/ 0 w 72"/>
                  <a:gd name="T91" fmla="*/ 0 h 182"/>
                  <a:gd name="T92" fmla="*/ 0 w 72"/>
                  <a:gd name="T93" fmla="*/ 0 h 18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72" h="182">
                    <a:moveTo>
                      <a:pt x="23" y="25"/>
                    </a:moveTo>
                    <a:lnTo>
                      <a:pt x="23" y="25"/>
                    </a:lnTo>
                    <a:lnTo>
                      <a:pt x="23" y="20"/>
                    </a:lnTo>
                    <a:lnTo>
                      <a:pt x="22" y="15"/>
                    </a:lnTo>
                    <a:lnTo>
                      <a:pt x="19" y="12"/>
                    </a:lnTo>
                    <a:lnTo>
                      <a:pt x="17" y="9"/>
                    </a:lnTo>
                    <a:lnTo>
                      <a:pt x="13" y="8"/>
                    </a:lnTo>
                    <a:lnTo>
                      <a:pt x="9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72" y="0"/>
                    </a:lnTo>
                    <a:lnTo>
                      <a:pt x="72" y="7"/>
                    </a:lnTo>
                    <a:lnTo>
                      <a:pt x="63" y="7"/>
                    </a:lnTo>
                    <a:lnTo>
                      <a:pt x="59" y="8"/>
                    </a:lnTo>
                    <a:lnTo>
                      <a:pt x="55" y="9"/>
                    </a:lnTo>
                    <a:lnTo>
                      <a:pt x="53" y="12"/>
                    </a:lnTo>
                    <a:lnTo>
                      <a:pt x="50" y="15"/>
                    </a:lnTo>
                    <a:lnTo>
                      <a:pt x="49" y="20"/>
                    </a:lnTo>
                    <a:lnTo>
                      <a:pt x="49" y="25"/>
                    </a:lnTo>
                    <a:lnTo>
                      <a:pt x="49" y="157"/>
                    </a:lnTo>
                    <a:lnTo>
                      <a:pt x="49" y="162"/>
                    </a:lnTo>
                    <a:lnTo>
                      <a:pt x="50" y="167"/>
                    </a:lnTo>
                    <a:lnTo>
                      <a:pt x="53" y="170"/>
                    </a:lnTo>
                    <a:lnTo>
                      <a:pt x="55" y="173"/>
                    </a:lnTo>
                    <a:lnTo>
                      <a:pt x="59" y="174"/>
                    </a:lnTo>
                    <a:lnTo>
                      <a:pt x="63" y="175"/>
                    </a:lnTo>
                    <a:lnTo>
                      <a:pt x="72" y="175"/>
                    </a:lnTo>
                    <a:lnTo>
                      <a:pt x="72" y="182"/>
                    </a:lnTo>
                    <a:lnTo>
                      <a:pt x="37" y="182"/>
                    </a:lnTo>
                    <a:lnTo>
                      <a:pt x="0" y="182"/>
                    </a:lnTo>
                    <a:lnTo>
                      <a:pt x="0" y="175"/>
                    </a:lnTo>
                    <a:lnTo>
                      <a:pt x="9" y="175"/>
                    </a:lnTo>
                    <a:lnTo>
                      <a:pt x="13" y="174"/>
                    </a:lnTo>
                    <a:lnTo>
                      <a:pt x="17" y="173"/>
                    </a:lnTo>
                    <a:lnTo>
                      <a:pt x="19" y="170"/>
                    </a:lnTo>
                    <a:lnTo>
                      <a:pt x="22" y="167"/>
                    </a:lnTo>
                    <a:lnTo>
                      <a:pt x="23" y="162"/>
                    </a:lnTo>
                    <a:lnTo>
                      <a:pt x="23" y="157"/>
                    </a:lnTo>
                    <a:lnTo>
                      <a:pt x="23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22" name="Freeform 450"/>
              <p:cNvSpPr>
                <a:spLocks/>
              </p:cNvSpPr>
              <p:nvPr userDrawn="1"/>
            </p:nvSpPr>
            <p:spPr bwMode="auto">
              <a:xfrm>
                <a:off x="385" y="292"/>
                <a:ext cx="43" cy="40"/>
              </a:xfrm>
              <a:custGeom>
                <a:avLst/>
                <a:gdLst>
                  <a:gd name="T0" fmla="*/ 0 w 131"/>
                  <a:gd name="T1" fmla="*/ 0 h 120"/>
                  <a:gd name="T2" fmla="*/ 0 w 131"/>
                  <a:gd name="T3" fmla="*/ 0 h 120"/>
                  <a:gd name="T4" fmla="*/ 0 w 131"/>
                  <a:gd name="T5" fmla="*/ 0 h 120"/>
                  <a:gd name="T6" fmla="*/ 0 w 131"/>
                  <a:gd name="T7" fmla="*/ 0 h 120"/>
                  <a:gd name="T8" fmla="*/ 0 w 131"/>
                  <a:gd name="T9" fmla="*/ 0 h 120"/>
                  <a:gd name="T10" fmla="*/ 0 w 131"/>
                  <a:gd name="T11" fmla="*/ 0 h 120"/>
                  <a:gd name="T12" fmla="*/ 0 w 131"/>
                  <a:gd name="T13" fmla="*/ 0 h 120"/>
                  <a:gd name="T14" fmla="*/ 0 w 131"/>
                  <a:gd name="T15" fmla="*/ 0 h 120"/>
                  <a:gd name="T16" fmla="*/ 0 w 131"/>
                  <a:gd name="T17" fmla="*/ 0 h 120"/>
                  <a:gd name="T18" fmla="*/ 0 w 131"/>
                  <a:gd name="T19" fmla="*/ 0 h 120"/>
                  <a:gd name="T20" fmla="*/ 0 w 131"/>
                  <a:gd name="T21" fmla="*/ 0 h 120"/>
                  <a:gd name="T22" fmla="*/ 0 w 131"/>
                  <a:gd name="T23" fmla="*/ 0 h 120"/>
                  <a:gd name="T24" fmla="*/ 0 w 131"/>
                  <a:gd name="T25" fmla="*/ 0 h 120"/>
                  <a:gd name="T26" fmla="*/ 0 w 131"/>
                  <a:gd name="T27" fmla="*/ 0 h 120"/>
                  <a:gd name="T28" fmla="*/ 0 w 131"/>
                  <a:gd name="T29" fmla="*/ 0 h 120"/>
                  <a:gd name="T30" fmla="*/ 0 w 131"/>
                  <a:gd name="T31" fmla="*/ 0 h 120"/>
                  <a:gd name="T32" fmla="*/ 0 w 131"/>
                  <a:gd name="T33" fmla="*/ 0 h 120"/>
                  <a:gd name="T34" fmla="*/ 0 w 131"/>
                  <a:gd name="T35" fmla="*/ 0 h 120"/>
                  <a:gd name="T36" fmla="*/ 0 w 131"/>
                  <a:gd name="T37" fmla="*/ 0 h 120"/>
                  <a:gd name="T38" fmla="*/ 0 w 131"/>
                  <a:gd name="T39" fmla="*/ 0 h 120"/>
                  <a:gd name="T40" fmla="*/ 0 w 131"/>
                  <a:gd name="T41" fmla="*/ 0 h 120"/>
                  <a:gd name="T42" fmla="*/ 0 w 131"/>
                  <a:gd name="T43" fmla="*/ 0 h 120"/>
                  <a:gd name="T44" fmla="*/ 0 w 131"/>
                  <a:gd name="T45" fmla="*/ 0 h 120"/>
                  <a:gd name="T46" fmla="*/ 0 w 131"/>
                  <a:gd name="T47" fmla="*/ 0 h 120"/>
                  <a:gd name="T48" fmla="*/ 0 w 131"/>
                  <a:gd name="T49" fmla="*/ 0 h 120"/>
                  <a:gd name="T50" fmla="*/ 0 w 131"/>
                  <a:gd name="T51" fmla="*/ 0 h 120"/>
                  <a:gd name="T52" fmla="*/ 0 w 131"/>
                  <a:gd name="T53" fmla="*/ 0 h 120"/>
                  <a:gd name="T54" fmla="*/ 0 w 131"/>
                  <a:gd name="T55" fmla="*/ 0 h 120"/>
                  <a:gd name="T56" fmla="*/ 0 w 131"/>
                  <a:gd name="T57" fmla="*/ 0 h 120"/>
                  <a:gd name="T58" fmla="*/ 0 w 131"/>
                  <a:gd name="T59" fmla="*/ 0 h 120"/>
                  <a:gd name="T60" fmla="*/ 0 w 131"/>
                  <a:gd name="T61" fmla="*/ 0 h 120"/>
                  <a:gd name="T62" fmla="*/ 0 w 131"/>
                  <a:gd name="T63" fmla="*/ 0 h 120"/>
                  <a:gd name="T64" fmla="*/ 0 w 131"/>
                  <a:gd name="T65" fmla="*/ 0 h 120"/>
                  <a:gd name="T66" fmla="*/ 0 w 131"/>
                  <a:gd name="T67" fmla="*/ 0 h 120"/>
                  <a:gd name="T68" fmla="*/ 0 w 131"/>
                  <a:gd name="T69" fmla="*/ 0 h 120"/>
                  <a:gd name="T70" fmla="*/ 0 w 131"/>
                  <a:gd name="T71" fmla="*/ 0 h 120"/>
                  <a:gd name="T72" fmla="*/ 0 w 131"/>
                  <a:gd name="T73" fmla="*/ 0 h 120"/>
                  <a:gd name="T74" fmla="*/ 0 w 131"/>
                  <a:gd name="T75" fmla="*/ 0 h 120"/>
                  <a:gd name="T76" fmla="*/ 0 w 131"/>
                  <a:gd name="T77" fmla="*/ 0 h 120"/>
                  <a:gd name="T78" fmla="*/ 0 w 131"/>
                  <a:gd name="T79" fmla="*/ 0 h 120"/>
                  <a:gd name="T80" fmla="*/ 0 w 131"/>
                  <a:gd name="T81" fmla="*/ 0 h 1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31" h="120">
                    <a:moveTo>
                      <a:pt x="17" y="35"/>
                    </a:moveTo>
                    <a:lnTo>
                      <a:pt x="17" y="35"/>
                    </a:lnTo>
                    <a:lnTo>
                      <a:pt x="17" y="29"/>
                    </a:lnTo>
                    <a:lnTo>
                      <a:pt x="15" y="25"/>
                    </a:lnTo>
                    <a:lnTo>
                      <a:pt x="9" y="21"/>
                    </a:lnTo>
                    <a:lnTo>
                      <a:pt x="2" y="19"/>
                    </a:lnTo>
                    <a:lnTo>
                      <a:pt x="2" y="13"/>
                    </a:lnTo>
                    <a:lnTo>
                      <a:pt x="18" y="8"/>
                    </a:lnTo>
                    <a:lnTo>
                      <a:pt x="37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8" y="20"/>
                    </a:lnTo>
                    <a:lnTo>
                      <a:pt x="50" y="12"/>
                    </a:lnTo>
                    <a:lnTo>
                      <a:pt x="60" y="7"/>
                    </a:lnTo>
                    <a:lnTo>
                      <a:pt x="72" y="2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91" y="2"/>
                    </a:lnTo>
                    <a:lnTo>
                      <a:pt x="98" y="3"/>
                    </a:lnTo>
                    <a:lnTo>
                      <a:pt x="103" y="7"/>
                    </a:lnTo>
                    <a:lnTo>
                      <a:pt x="107" y="11"/>
                    </a:lnTo>
                    <a:lnTo>
                      <a:pt x="109" y="17"/>
                    </a:lnTo>
                    <a:lnTo>
                      <a:pt x="112" y="22"/>
                    </a:lnTo>
                    <a:lnTo>
                      <a:pt x="113" y="30"/>
                    </a:lnTo>
                    <a:lnTo>
                      <a:pt x="113" y="37"/>
                    </a:lnTo>
                    <a:lnTo>
                      <a:pt x="113" y="104"/>
                    </a:lnTo>
                    <a:lnTo>
                      <a:pt x="114" y="109"/>
                    </a:lnTo>
                    <a:lnTo>
                      <a:pt x="117" y="112"/>
                    </a:lnTo>
                    <a:lnTo>
                      <a:pt x="121" y="113"/>
                    </a:lnTo>
                    <a:lnTo>
                      <a:pt x="126" y="113"/>
                    </a:lnTo>
                    <a:lnTo>
                      <a:pt x="131" y="113"/>
                    </a:lnTo>
                    <a:lnTo>
                      <a:pt x="131" y="120"/>
                    </a:lnTo>
                    <a:lnTo>
                      <a:pt x="104" y="120"/>
                    </a:lnTo>
                    <a:lnTo>
                      <a:pt x="76" y="120"/>
                    </a:lnTo>
                    <a:lnTo>
                      <a:pt x="76" y="113"/>
                    </a:lnTo>
                    <a:lnTo>
                      <a:pt x="79" y="113"/>
                    </a:lnTo>
                    <a:lnTo>
                      <a:pt x="85" y="113"/>
                    </a:lnTo>
                    <a:lnTo>
                      <a:pt x="88" y="112"/>
                    </a:lnTo>
                    <a:lnTo>
                      <a:pt x="91" y="109"/>
                    </a:lnTo>
                    <a:lnTo>
                      <a:pt x="92" y="104"/>
                    </a:lnTo>
                    <a:lnTo>
                      <a:pt x="92" y="37"/>
                    </a:lnTo>
                    <a:lnTo>
                      <a:pt x="92" y="32"/>
                    </a:lnTo>
                    <a:lnTo>
                      <a:pt x="91" y="28"/>
                    </a:lnTo>
                    <a:lnTo>
                      <a:pt x="88" y="24"/>
                    </a:lnTo>
                    <a:lnTo>
                      <a:pt x="86" y="20"/>
                    </a:lnTo>
                    <a:lnTo>
                      <a:pt x="83" y="17"/>
                    </a:lnTo>
                    <a:lnTo>
                      <a:pt x="78" y="16"/>
                    </a:lnTo>
                    <a:lnTo>
                      <a:pt x="69" y="15"/>
                    </a:lnTo>
                    <a:lnTo>
                      <a:pt x="61" y="16"/>
                    </a:lnTo>
                    <a:lnTo>
                      <a:pt x="53" y="19"/>
                    </a:lnTo>
                    <a:lnTo>
                      <a:pt x="46" y="22"/>
                    </a:lnTo>
                    <a:lnTo>
                      <a:pt x="38" y="28"/>
                    </a:lnTo>
                    <a:lnTo>
                      <a:pt x="38" y="104"/>
                    </a:lnTo>
                    <a:lnTo>
                      <a:pt x="39" y="109"/>
                    </a:lnTo>
                    <a:lnTo>
                      <a:pt x="42" y="112"/>
                    </a:lnTo>
                    <a:lnTo>
                      <a:pt x="46" y="113"/>
                    </a:lnTo>
                    <a:lnTo>
                      <a:pt x="51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9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4" y="113"/>
                    </a:lnTo>
                    <a:lnTo>
                      <a:pt x="9" y="113"/>
                    </a:lnTo>
                    <a:lnTo>
                      <a:pt x="13" y="112"/>
                    </a:lnTo>
                    <a:lnTo>
                      <a:pt x="16" y="109"/>
                    </a:lnTo>
                    <a:lnTo>
                      <a:pt x="17" y="10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23" name="Freeform 451"/>
              <p:cNvSpPr>
                <a:spLocks/>
              </p:cNvSpPr>
              <p:nvPr userDrawn="1"/>
            </p:nvSpPr>
            <p:spPr bwMode="auto">
              <a:xfrm>
                <a:off x="434" y="284"/>
                <a:ext cx="26" cy="49"/>
              </a:xfrm>
              <a:custGeom>
                <a:avLst/>
                <a:gdLst>
                  <a:gd name="T0" fmla="*/ 0 w 78"/>
                  <a:gd name="T1" fmla="*/ 0 h 146"/>
                  <a:gd name="T2" fmla="*/ 0 w 78"/>
                  <a:gd name="T3" fmla="*/ 0 h 146"/>
                  <a:gd name="T4" fmla="*/ 0 w 78"/>
                  <a:gd name="T5" fmla="*/ 0 h 146"/>
                  <a:gd name="T6" fmla="*/ 0 w 78"/>
                  <a:gd name="T7" fmla="*/ 0 h 146"/>
                  <a:gd name="T8" fmla="*/ 0 w 78"/>
                  <a:gd name="T9" fmla="*/ 0 h 146"/>
                  <a:gd name="T10" fmla="*/ 0 w 78"/>
                  <a:gd name="T11" fmla="*/ 0 h 146"/>
                  <a:gd name="T12" fmla="*/ 0 w 78"/>
                  <a:gd name="T13" fmla="*/ 0 h 146"/>
                  <a:gd name="T14" fmla="*/ 0 w 78"/>
                  <a:gd name="T15" fmla="*/ 0 h 146"/>
                  <a:gd name="T16" fmla="*/ 0 w 78"/>
                  <a:gd name="T17" fmla="*/ 0 h 146"/>
                  <a:gd name="T18" fmla="*/ 0 w 78"/>
                  <a:gd name="T19" fmla="*/ 0 h 146"/>
                  <a:gd name="T20" fmla="*/ 0 w 78"/>
                  <a:gd name="T21" fmla="*/ 0 h 146"/>
                  <a:gd name="T22" fmla="*/ 0 w 78"/>
                  <a:gd name="T23" fmla="*/ 0 h 146"/>
                  <a:gd name="T24" fmla="*/ 0 w 78"/>
                  <a:gd name="T25" fmla="*/ 0 h 146"/>
                  <a:gd name="T26" fmla="*/ 0 w 78"/>
                  <a:gd name="T27" fmla="*/ 0 h 146"/>
                  <a:gd name="T28" fmla="*/ 0 w 78"/>
                  <a:gd name="T29" fmla="*/ 0 h 146"/>
                  <a:gd name="T30" fmla="*/ 0 w 78"/>
                  <a:gd name="T31" fmla="*/ 0 h 146"/>
                  <a:gd name="T32" fmla="*/ 0 w 78"/>
                  <a:gd name="T33" fmla="*/ 0 h 146"/>
                  <a:gd name="T34" fmla="*/ 0 w 78"/>
                  <a:gd name="T35" fmla="*/ 0 h 146"/>
                  <a:gd name="T36" fmla="*/ 0 w 78"/>
                  <a:gd name="T37" fmla="*/ 0 h 146"/>
                  <a:gd name="T38" fmla="*/ 0 w 78"/>
                  <a:gd name="T39" fmla="*/ 0 h 146"/>
                  <a:gd name="T40" fmla="*/ 0 w 78"/>
                  <a:gd name="T41" fmla="*/ 0 h 146"/>
                  <a:gd name="T42" fmla="*/ 0 w 78"/>
                  <a:gd name="T43" fmla="*/ 0 h 146"/>
                  <a:gd name="T44" fmla="*/ 0 w 78"/>
                  <a:gd name="T45" fmla="*/ 0 h 146"/>
                  <a:gd name="T46" fmla="*/ 0 w 78"/>
                  <a:gd name="T47" fmla="*/ 0 h 146"/>
                  <a:gd name="T48" fmla="*/ 0 w 78"/>
                  <a:gd name="T49" fmla="*/ 0 h 146"/>
                  <a:gd name="T50" fmla="*/ 0 w 78"/>
                  <a:gd name="T51" fmla="*/ 0 h 146"/>
                  <a:gd name="T52" fmla="*/ 0 w 78"/>
                  <a:gd name="T53" fmla="*/ 0 h 146"/>
                  <a:gd name="T54" fmla="*/ 0 w 78"/>
                  <a:gd name="T55" fmla="*/ 0 h 146"/>
                  <a:gd name="T56" fmla="*/ 0 w 78"/>
                  <a:gd name="T57" fmla="*/ 0 h 146"/>
                  <a:gd name="T58" fmla="*/ 0 w 78"/>
                  <a:gd name="T59" fmla="*/ 0 h 146"/>
                  <a:gd name="T60" fmla="*/ 0 w 78"/>
                  <a:gd name="T61" fmla="*/ 0 h 146"/>
                  <a:gd name="T62" fmla="*/ 0 w 78"/>
                  <a:gd name="T63" fmla="*/ 0 h 146"/>
                  <a:gd name="T64" fmla="*/ 0 w 78"/>
                  <a:gd name="T65" fmla="*/ 0 h 146"/>
                  <a:gd name="T66" fmla="*/ 0 w 78"/>
                  <a:gd name="T67" fmla="*/ 0 h 146"/>
                  <a:gd name="T68" fmla="*/ 0 w 78"/>
                  <a:gd name="T69" fmla="*/ 0 h 146"/>
                  <a:gd name="T70" fmla="*/ 0 w 78"/>
                  <a:gd name="T71" fmla="*/ 0 h 146"/>
                  <a:gd name="T72" fmla="*/ 0 w 78"/>
                  <a:gd name="T73" fmla="*/ 0 h 146"/>
                  <a:gd name="T74" fmla="*/ 0 w 78"/>
                  <a:gd name="T75" fmla="*/ 0 h 146"/>
                  <a:gd name="T76" fmla="*/ 0 w 78"/>
                  <a:gd name="T77" fmla="*/ 0 h 146"/>
                  <a:gd name="T78" fmla="*/ 0 w 78"/>
                  <a:gd name="T79" fmla="*/ 0 h 146"/>
                  <a:gd name="T80" fmla="*/ 0 w 78"/>
                  <a:gd name="T81" fmla="*/ 0 h 146"/>
                  <a:gd name="T82" fmla="*/ 0 w 78"/>
                  <a:gd name="T83" fmla="*/ 0 h 1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8" h="146">
                    <a:moveTo>
                      <a:pt x="39" y="109"/>
                    </a:moveTo>
                    <a:lnTo>
                      <a:pt x="39" y="109"/>
                    </a:lnTo>
                    <a:lnTo>
                      <a:pt x="39" y="116"/>
                    </a:lnTo>
                    <a:lnTo>
                      <a:pt x="40" y="121"/>
                    </a:lnTo>
                    <a:lnTo>
                      <a:pt x="42" y="125"/>
                    </a:lnTo>
                    <a:lnTo>
                      <a:pt x="44" y="127"/>
                    </a:lnTo>
                    <a:lnTo>
                      <a:pt x="49" y="131"/>
                    </a:lnTo>
                    <a:lnTo>
                      <a:pt x="55" y="131"/>
                    </a:lnTo>
                    <a:lnTo>
                      <a:pt x="60" y="131"/>
                    </a:lnTo>
                    <a:lnTo>
                      <a:pt x="65" y="130"/>
                    </a:lnTo>
                    <a:lnTo>
                      <a:pt x="69" y="127"/>
                    </a:lnTo>
                    <a:lnTo>
                      <a:pt x="73" y="125"/>
                    </a:lnTo>
                    <a:lnTo>
                      <a:pt x="77" y="129"/>
                    </a:lnTo>
                    <a:lnTo>
                      <a:pt x="70" y="135"/>
                    </a:lnTo>
                    <a:lnTo>
                      <a:pt x="62" y="140"/>
                    </a:lnTo>
                    <a:lnTo>
                      <a:pt x="52" y="144"/>
                    </a:lnTo>
                    <a:lnTo>
                      <a:pt x="43" y="146"/>
                    </a:lnTo>
                    <a:lnTo>
                      <a:pt x="36" y="146"/>
                    </a:lnTo>
                    <a:lnTo>
                      <a:pt x="31" y="144"/>
                    </a:lnTo>
                    <a:lnTo>
                      <a:pt x="27" y="142"/>
                    </a:lnTo>
                    <a:lnTo>
                      <a:pt x="23" y="139"/>
                    </a:lnTo>
                    <a:lnTo>
                      <a:pt x="21" y="136"/>
                    </a:lnTo>
                    <a:lnTo>
                      <a:pt x="20" y="131"/>
                    </a:lnTo>
                    <a:lnTo>
                      <a:pt x="18" y="127"/>
                    </a:lnTo>
                    <a:lnTo>
                      <a:pt x="18" y="122"/>
                    </a:lnTo>
                    <a:lnTo>
                      <a:pt x="18" y="41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9" y="29"/>
                    </a:lnTo>
                    <a:lnTo>
                      <a:pt x="18" y="22"/>
                    </a:lnTo>
                    <a:lnTo>
                      <a:pt x="26" y="13"/>
                    </a:lnTo>
                    <a:lnTo>
                      <a:pt x="35" y="0"/>
                    </a:lnTo>
                    <a:lnTo>
                      <a:pt x="39" y="0"/>
                    </a:lnTo>
                    <a:lnTo>
                      <a:pt x="39" y="26"/>
                    </a:lnTo>
                    <a:lnTo>
                      <a:pt x="78" y="26"/>
                    </a:lnTo>
                    <a:lnTo>
                      <a:pt x="78" y="41"/>
                    </a:lnTo>
                    <a:lnTo>
                      <a:pt x="39" y="41"/>
                    </a:lnTo>
                    <a:lnTo>
                      <a:pt x="39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24" name="Freeform 452"/>
              <p:cNvSpPr>
                <a:spLocks noEditPoints="1"/>
              </p:cNvSpPr>
              <p:nvPr userDrawn="1"/>
            </p:nvSpPr>
            <p:spPr bwMode="auto">
              <a:xfrm>
                <a:off x="463" y="292"/>
                <a:ext cx="33" cy="41"/>
              </a:xfrm>
              <a:custGeom>
                <a:avLst/>
                <a:gdLst>
                  <a:gd name="T0" fmla="*/ 0 w 98"/>
                  <a:gd name="T1" fmla="*/ 0 h 124"/>
                  <a:gd name="T2" fmla="*/ 0 w 98"/>
                  <a:gd name="T3" fmla="*/ 0 h 124"/>
                  <a:gd name="T4" fmla="*/ 0 w 98"/>
                  <a:gd name="T5" fmla="*/ 0 h 124"/>
                  <a:gd name="T6" fmla="*/ 0 w 98"/>
                  <a:gd name="T7" fmla="*/ 0 h 124"/>
                  <a:gd name="T8" fmla="*/ 0 w 98"/>
                  <a:gd name="T9" fmla="*/ 0 h 124"/>
                  <a:gd name="T10" fmla="*/ 0 w 98"/>
                  <a:gd name="T11" fmla="*/ 0 h 124"/>
                  <a:gd name="T12" fmla="*/ 0 w 98"/>
                  <a:gd name="T13" fmla="*/ 0 h 124"/>
                  <a:gd name="T14" fmla="*/ 0 w 98"/>
                  <a:gd name="T15" fmla="*/ 0 h 124"/>
                  <a:gd name="T16" fmla="*/ 0 w 98"/>
                  <a:gd name="T17" fmla="*/ 0 h 124"/>
                  <a:gd name="T18" fmla="*/ 0 w 98"/>
                  <a:gd name="T19" fmla="*/ 0 h 124"/>
                  <a:gd name="T20" fmla="*/ 0 w 98"/>
                  <a:gd name="T21" fmla="*/ 0 h 124"/>
                  <a:gd name="T22" fmla="*/ 0 w 98"/>
                  <a:gd name="T23" fmla="*/ 0 h 124"/>
                  <a:gd name="T24" fmla="*/ 0 w 98"/>
                  <a:gd name="T25" fmla="*/ 0 h 124"/>
                  <a:gd name="T26" fmla="*/ 0 w 98"/>
                  <a:gd name="T27" fmla="*/ 0 h 124"/>
                  <a:gd name="T28" fmla="*/ 0 w 98"/>
                  <a:gd name="T29" fmla="*/ 0 h 124"/>
                  <a:gd name="T30" fmla="*/ 0 w 98"/>
                  <a:gd name="T31" fmla="*/ 0 h 124"/>
                  <a:gd name="T32" fmla="*/ 0 w 98"/>
                  <a:gd name="T33" fmla="*/ 0 h 124"/>
                  <a:gd name="T34" fmla="*/ 0 w 98"/>
                  <a:gd name="T35" fmla="*/ 0 h 124"/>
                  <a:gd name="T36" fmla="*/ 0 w 98"/>
                  <a:gd name="T37" fmla="*/ 0 h 124"/>
                  <a:gd name="T38" fmla="*/ 0 w 98"/>
                  <a:gd name="T39" fmla="*/ 0 h 124"/>
                  <a:gd name="T40" fmla="*/ 0 w 98"/>
                  <a:gd name="T41" fmla="*/ 0 h 124"/>
                  <a:gd name="T42" fmla="*/ 0 w 98"/>
                  <a:gd name="T43" fmla="*/ 0 h 124"/>
                  <a:gd name="T44" fmla="*/ 0 w 98"/>
                  <a:gd name="T45" fmla="*/ 0 h 124"/>
                  <a:gd name="T46" fmla="*/ 0 w 98"/>
                  <a:gd name="T47" fmla="*/ 0 h 124"/>
                  <a:gd name="T48" fmla="*/ 0 w 98"/>
                  <a:gd name="T49" fmla="*/ 0 h 124"/>
                  <a:gd name="T50" fmla="*/ 0 w 98"/>
                  <a:gd name="T51" fmla="*/ 0 h 124"/>
                  <a:gd name="T52" fmla="*/ 0 w 98"/>
                  <a:gd name="T53" fmla="*/ 0 h 124"/>
                  <a:gd name="T54" fmla="*/ 0 w 98"/>
                  <a:gd name="T55" fmla="*/ 0 h 124"/>
                  <a:gd name="T56" fmla="*/ 0 w 98"/>
                  <a:gd name="T57" fmla="*/ 0 h 124"/>
                  <a:gd name="T58" fmla="*/ 0 w 98"/>
                  <a:gd name="T59" fmla="*/ 0 h 124"/>
                  <a:gd name="T60" fmla="*/ 0 w 98"/>
                  <a:gd name="T61" fmla="*/ 0 h 124"/>
                  <a:gd name="T62" fmla="*/ 0 w 98"/>
                  <a:gd name="T63" fmla="*/ 0 h 124"/>
                  <a:gd name="T64" fmla="*/ 0 w 98"/>
                  <a:gd name="T65" fmla="*/ 0 h 124"/>
                  <a:gd name="T66" fmla="*/ 0 w 98"/>
                  <a:gd name="T67" fmla="*/ 0 h 124"/>
                  <a:gd name="T68" fmla="*/ 0 w 98"/>
                  <a:gd name="T69" fmla="*/ 0 h 124"/>
                  <a:gd name="T70" fmla="*/ 0 w 98"/>
                  <a:gd name="T71" fmla="*/ 0 h 124"/>
                  <a:gd name="T72" fmla="*/ 0 w 98"/>
                  <a:gd name="T73" fmla="*/ 0 h 124"/>
                  <a:gd name="T74" fmla="*/ 0 w 98"/>
                  <a:gd name="T75" fmla="*/ 0 h 124"/>
                  <a:gd name="T76" fmla="*/ 0 w 98"/>
                  <a:gd name="T77" fmla="*/ 0 h 124"/>
                  <a:gd name="T78" fmla="*/ 0 w 98"/>
                  <a:gd name="T79" fmla="*/ 0 h 124"/>
                  <a:gd name="T80" fmla="*/ 0 w 98"/>
                  <a:gd name="T81" fmla="*/ 0 h 124"/>
                  <a:gd name="T82" fmla="*/ 0 w 98"/>
                  <a:gd name="T83" fmla="*/ 0 h 124"/>
                  <a:gd name="T84" fmla="*/ 0 w 98"/>
                  <a:gd name="T85" fmla="*/ 0 h 12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8" h="124">
                    <a:moveTo>
                      <a:pt x="21" y="48"/>
                    </a:moveTo>
                    <a:lnTo>
                      <a:pt x="21" y="48"/>
                    </a:lnTo>
                    <a:lnTo>
                      <a:pt x="21" y="54"/>
                    </a:lnTo>
                    <a:lnTo>
                      <a:pt x="21" y="63"/>
                    </a:lnTo>
                    <a:lnTo>
                      <a:pt x="22" y="72"/>
                    </a:lnTo>
                    <a:lnTo>
                      <a:pt x="25" y="81"/>
                    </a:lnTo>
                    <a:lnTo>
                      <a:pt x="28" y="89"/>
                    </a:lnTo>
                    <a:lnTo>
                      <a:pt x="34" y="95"/>
                    </a:lnTo>
                    <a:lnTo>
                      <a:pt x="39" y="100"/>
                    </a:lnTo>
                    <a:lnTo>
                      <a:pt x="45" y="104"/>
                    </a:lnTo>
                    <a:lnTo>
                      <a:pt x="52" y="107"/>
                    </a:lnTo>
                    <a:lnTo>
                      <a:pt x="60" y="108"/>
                    </a:lnTo>
                    <a:lnTo>
                      <a:pt x="70" y="107"/>
                    </a:lnTo>
                    <a:lnTo>
                      <a:pt x="79" y="103"/>
                    </a:lnTo>
                    <a:lnTo>
                      <a:pt x="87" y="98"/>
                    </a:lnTo>
                    <a:lnTo>
                      <a:pt x="95" y="91"/>
                    </a:lnTo>
                    <a:lnTo>
                      <a:pt x="98" y="94"/>
                    </a:lnTo>
                    <a:lnTo>
                      <a:pt x="89" y="105"/>
                    </a:lnTo>
                    <a:lnTo>
                      <a:pt x="78" y="114"/>
                    </a:lnTo>
                    <a:lnTo>
                      <a:pt x="71" y="118"/>
                    </a:lnTo>
                    <a:lnTo>
                      <a:pt x="65" y="121"/>
                    </a:lnTo>
                    <a:lnTo>
                      <a:pt x="58" y="124"/>
                    </a:lnTo>
                    <a:lnTo>
                      <a:pt x="51" y="124"/>
                    </a:lnTo>
                    <a:lnTo>
                      <a:pt x="43" y="124"/>
                    </a:lnTo>
                    <a:lnTo>
                      <a:pt x="36" y="122"/>
                    </a:lnTo>
                    <a:lnTo>
                      <a:pt x="30" y="120"/>
                    </a:lnTo>
                    <a:lnTo>
                      <a:pt x="25" y="117"/>
                    </a:lnTo>
                    <a:lnTo>
                      <a:pt x="17" y="111"/>
                    </a:lnTo>
                    <a:lnTo>
                      <a:pt x="10" y="102"/>
                    </a:lnTo>
                    <a:lnTo>
                      <a:pt x="5" y="92"/>
                    </a:lnTo>
                    <a:lnTo>
                      <a:pt x="3" y="83"/>
                    </a:lnTo>
                    <a:lnTo>
                      <a:pt x="1" y="74"/>
                    </a:lnTo>
                    <a:lnTo>
                      <a:pt x="0" y="67"/>
                    </a:lnTo>
                    <a:lnTo>
                      <a:pt x="1" y="57"/>
                    </a:lnTo>
                    <a:lnTo>
                      <a:pt x="3" y="50"/>
                    </a:lnTo>
                    <a:lnTo>
                      <a:pt x="4" y="42"/>
                    </a:lnTo>
                    <a:lnTo>
                      <a:pt x="6" y="35"/>
                    </a:lnTo>
                    <a:lnTo>
                      <a:pt x="13" y="24"/>
                    </a:lnTo>
                    <a:lnTo>
                      <a:pt x="19" y="15"/>
                    </a:lnTo>
                    <a:lnTo>
                      <a:pt x="28" y="8"/>
                    </a:lnTo>
                    <a:lnTo>
                      <a:pt x="38" y="4"/>
                    </a:lnTo>
                    <a:lnTo>
                      <a:pt x="45" y="2"/>
                    </a:lnTo>
                    <a:lnTo>
                      <a:pt x="53" y="0"/>
                    </a:lnTo>
                    <a:lnTo>
                      <a:pt x="61" y="2"/>
                    </a:lnTo>
                    <a:lnTo>
                      <a:pt x="69" y="3"/>
                    </a:lnTo>
                    <a:lnTo>
                      <a:pt x="76" y="7"/>
                    </a:lnTo>
                    <a:lnTo>
                      <a:pt x="83" y="11"/>
                    </a:lnTo>
                    <a:lnTo>
                      <a:pt x="89" y="16"/>
                    </a:lnTo>
                    <a:lnTo>
                      <a:pt x="93" y="24"/>
                    </a:lnTo>
                    <a:lnTo>
                      <a:pt x="96" y="32"/>
                    </a:lnTo>
                    <a:lnTo>
                      <a:pt x="97" y="42"/>
                    </a:lnTo>
                    <a:lnTo>
                      <a:pt x="97" y="46"/>
                    </a:lnTo>
                    <a:lnTo>
                      <a:pt x="95" y="48"/>
                    </a:lnTo>
                    <a:lnTo>
                      <a:pt x="21" y="48"/>
                    </a:lnTo>
                    <a:close/>
                    <a:moveTo>
                      <a:pt x="67" y="39"/>
                    </a:moveTo>
                    <a:lnTo>
                      <a:pt x="67" y="39"/>
                    </a:lnTo>
                    <a:lnTo>
                      <a:pt x="71" y="39"/>
                    </a:lnTo>
                    <a:lnTo>
                      <a:pt x="74" y="38"/>
                    </a:lnTo>
                    <a:lnTo>
                      <a:pt x="75" y="35"/>
                    </a:lnTo>
                    <a:lnTo>
                      <a:pt x="75" y="33"/>
                    </a:lnTo>
                    <a:lnTo>
                      <a:pt x="74" y="28"/>
                    </a:lnTo>
                    <a:lnTo>
                      <a:pt x="74" y="24"/>
                    </a:lnTo>
                    <a:lnTo>
                      <a:pt x="71" y="20"/>
                    </a:lnTo>
                    <a:lnTo>
                      <a:pt x="69" y="16"/>
                    </a:lnTo>
                    <a:lnTo>
                      <a:pt x="66" y="13"/>
                    </a:lnTo>
                    <a:lnTo>
                      <a:pt x="62" y="11"/>
                    </a:lnTo>
                    <a:lnTo>
                      <a:pt x="57" y="10"/>
                    </a:lnTo>
                    <a:lnTo>
                      <a:pt x="52" y="10"/>
                    </a:lnTo>
                    <a:lnTo>
                      <a:pt x="47" y="10"/>
                    </a:lnTo>
                    <a:lnTo>
                      <a:pt x="41" y="11"/>
                    </a:lnTo>
                    <a:lnTo>
                      <a:pt x="36" y="13"/>
                    </a:lnTo>
                    <a:lnTo>
                      <a:pt x="32" y="17"/>
                    </a:lnTo>
                    <a:lnTo>
                      <a:pt x="28" y="21"/>
                    </a:lnTo>
                    <a:lnTo>
                      <a:pt x="26" y="26"/>
                    </a:lnTo>
                    <a:lnTo>
                      <a:pt x="23" y="33"/>
                    </a:lnTo>
                    <a:lnTo>
                      <a:pt x="22" y="39"/>
                    </a:lnTo>
                    <a:lnTo>
                      <a:pt x="67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25" name="Freeform 453"/>
              <p:cNvSpPr>
                <a:spLocks/>
              </p:cNvSpPr>
              <p:nvPr userDrawn="1"/>
            </p:nvSpPr>
            <p:spPr bwMode="auto">
              <a:xfrm>
                <a:off x="501" y="292"/>
                <a:ext cx="29" cy="40"/>
              </a:xfrm>
              <a:custGeom>
                <a:avLst/>
                <a:gdLst>
                  <a:gd name="T0" fmla="*/ 0 w 89"/>
                  <a:gd name="T1" fmla="*/ 0 h 120"/>
                  <a:gd name="T2" fmla="*/ 0 w 89"/>
                  <a:gd name="T3" fmla="*/ 0 h 120"/>
                  <a:gd name="T4" fmla="*/ 0 w 89"/>
                  <a:gd name="T5" fmla="*/ 0 h 120"/>
                  <a:gd name="T6" fmla="*/ 0 w 89"/>
                  <a:gd name="T7" fmla="*/ 0 h 120"/>
                  <a:gd name="T8" fmla="*/ 0 w 89"/>
                  <a:gd name="T9" fmla="*/ 0 h 120"/>
                  <a:gd name="T10" fmla="*/ 0 w 89"/>
                  <a:gd name="T11" fmla="*/ 0 h 120"/>
                  <a:gd name="T12" fmla="*/ 0 w 89"/>
                  <a:gd name="T13" fmla="*/ 0 h 120"/>
                  <a:gd name="T14" fmla="*/ 0 w 89"/>
                  <a:gd name="T15" fmla="*/ 0 h 120"/>
                  <a:gd name="T16" fmla="*/ 0 w 89"/>
                  <a:gd name="T17" fmla="*/ 0 h 120"/>
                  <a:gd name="T18" fmla="*/ 0 w 89"/>
                  <a:gd name="T19" fmla="*/ 0 h 120"/>
                  <a:gd name="T20" fmla="*/ 0 w 89"/>
                  <a:gd name="T21" fmla="*/ 0 h 120"/>
                  <a:gd name="T22" fmla="*/ 0 w 89"/>
                  <a:gd name="T23" fmla="*/ 0 h 120"/>
                  <a:gd name="T24" fmla="*/ 0 w 89"/>
                  <a:gd name="T25" fmla="*/ 0 h 120"/>
                  <a:gd name="T26" fmla="*/ 0 w 89"/>
                  <a:gd name="T27" fmla="*/ 0 h 120"/>
                  <a:gd name="T28" fmla="*/ 0 w 89"/>
                  <a:gd name="T29" fmla="*/ 0 h 120"/>
                  <a:gd name="T30" fmla="*/ 0 w 89"/>
                  <a:gd name="T31" fmla="*/ 0 h 120"/>
                  <a:gd name="T32" fmla="*/ 0 w 89"/>
                  <a:gd name="T33" fmla="*/ 0 h 120"/>
                  <a:gd name="T34" fmla="*/ 0 w 89"/>
                  <a:gd name="T35" fmla="*/ 0 h 120"/>
                  <a:gd name="T36" fmla="*/ 0 w 89"/>
                  <a:gd name="T37" fmla="*/ 0 h 120"/>
                  <a:gd name="T38" fmla="*/ 0 w 89"/>
                  <a:gd name="T39" fmla="*/ 0 h 120"/>
                  <a:gd name="T40" fmla="*/ 0 w 89"/>
                  <a:gd name="T41" fmla="*/ 0 h 120"/>
                  <a:gd name="T42" fmla="*/ 0 w 89"/>
                  <a:gd name="T43" fmla="*/ 0 h 120"/>
                  <a:gd name="T44" fmla="*/ 0 w 89"/>
                  <a:gd name="T45" fmla="*/ 0 h 120"/>
                  <a:gd name="T46" fmla="*/ 0 w 89"/>
                  <a:gd name="T47" fmla="*/ 0 h 120"/>
                  <a:gd name="T48" fmla="*/ 0 w 89"/>
                  <a:gd name="T49" fmla="*/ 0 h 120"/>
                  <a:gd name="T50" fmla="*/ 0 w 89"/>
                  <a:gd name="T51" fmla="*/ 0 h 120"/>
                  <a:gd name="T52" fmla="*/ 0 w 89"/>
                  <a:gd name="T53" fmla="*/ 0 h 120"/>
                  <a:gd name="T54" fmla="*/ 0 w 89"/>
                  <a:gd name="T55" fmla="*/ 0 h 120"/>
                  <a:gd name="T56" fmla="*/ 0 w 89"/>
                  <a:gd name="T57" fmla="*/ 0 h 120"/>
                  <a:gd name="T58" fmla="*/ 0 w 89"/>
                  <a:gd name="T59" fmla="*/ 0 h 120"/>
                  <a:gd name="T60" fmla="*/ 0 w 89"/>
                  <a:gd name="T61" fmla="*/ 0 h 120"/>
                  <a:gd name="T62" fmla="*/ 0 w 89"/>
                  <a:gd name="T63" fmla="*/ 0 h 12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9" h="120">
                    <a:moveTo>
                      <a:pt x="0" y="113"/>
                    </a:moveTo>
                    <a:lnTo>
                      <a:pt x="8" y="113"/>
                    </a:lnTo>
                    <a:lnTo>
                      <a:pt x="13" y="113"/>
                    </a:lnTo>
                    <a:lnTo>
                      <a:pt x="17" y="112"/>
                    </a:lnTo>
                    <a:lnTo>
                      <a:pt x="19" y="109"/>
                    </a:lnTo>
                    <a:lnTo>
                      <a:pt x="19" y="104"/>
                    </a:lnTo>
                    <a:lnTo>
                      <a:pt x="19" y="32"/>
                    </a:lnTo>
                    <a:lnTo>
                      <a:pt x="19" y="29"/>
                    </a:lnTo>
                    <a:lnTo>
                      <a:pt x="18" y="26"/>
                    </a:lnTo>
                    <a:lnTo>
                      <a:pt x="14" y="22"/>
                    </a:lnTo>
                    <a:lnTo>
                      <a:pt x="6" y="20"/>
                    </a:lnTo>
                    <a:lnTo>
                      <a:pt x="6" y="16"/>
                    </a:lnTo>
                    <a:lnTo>
                      <a:pt x="28" y="6"/>
                    </a:lnTo>
                    <a:lnTo>
                      <a:pt x="37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28"/>
                    </a:lnTo>
                    <a:lnTo>
                      <a:pt x="41" y="28"/>
                    </a:lnTo>
                    <a:lnTo>
                      <a:pt x="46" y="19"/>
                    </a:lnTo>
                    <a:lnTo>
                      <a:pt x="54" y="11"/>
                    </a:lnTo>
                    <a:lnTo>
                      <a:pt x="58" y="7"/>
                    </a:lnTo>
                    <a:lnTo>
                      <a:pt x="63" y="3"/>
                    </a:lnTo>
                    <a:lnTo>
                      <a:pt x="68" y="2"/>
                    </a:lnTo>
                    <a:lnTo>
                      <a:pt x="74" y="0"/>
                    </a:lnTo>
                    <a:lnTo>
                      <a:pt x="79" y="2"/>
                    </a:lnTo>
                    <a:lnTo>
                      <a:pt x="84" y="4"/>
                    </a:lnTo>
                    <a:lnTo>
                      <a:pt x="88" y="8"/>
                    </a:lnTo>
                    <a:lnTo>
                      <a:pt x="89" y="11"/>
                    </a:lnTo>
                    <a:lnTo>
                      <a:pt x="89" y="15"/>
                    </a:lnTo>
                    <a:lnTo>
                      <a:pt x="88" y="20"/>
                    </a:lnTo>
                    <a:lnTo>
                      <a:pt x="85" y="24"/>
                    </a:lnTo>
                    <a:lnTo>
                      <a:pt x="81" y="26"/>
                    </a:lnTo>
                    <a:lnTo>
                      <a:pt x="76" y="28"/>
                    </a:lnTo>
                    <a:lnTo>
                      <a:pt x="72" y="26"/>
                    </a:lnTo>
                    <a:lnTo>
                      <a:pt x="68" y="25"/>
                    </a:lnTo>
                    <a:lnTo>
                      <a:pt x="65" y="22"/>
                    </a:lnTo>
                    <a:lnTo>
                      <a:pt x="59" y="21"/>
                    </a:lnTo>
                    <a:lnTo>
                      <a:pt x="54" y="22"/>
                    </a:lnTo>
                    <a:lnTo>
                      <a:pt x="48" y="26"/>
                    </a:lnTo>
                    <a:lnTo>
                      <a:pt x="45" y="29"/>
                    </a:lnTo>
                    <a:lnTo>
                      <a:pt x="43" y="33"/>
                    </a:lnTo>
                    <a:lnTo>
                      <a:pt x="41" y="38"/>
                    </a:lnTo>
                    <a:lnTo>
                      <a:pt x="40" y="43"/>
                    </a:lnTo>
                    <a:lnTo>
                      <a:pt x="40" y="104"/>
                    </a:lnTo>
                    <a:lnTo>
                      <a:pt x="41" y="109"/>
                    </a:lnTo>
                    <a:lnTo>
                      <a:pt x="44" y="112"/>
                    </a:lnTo>
                    <a:lnTo>
                      <a:pt x="48" y="113"/>
                    </a:lnTo>
                    <a:lnTo>
                      <a:pt x="53" y="113"/>
                    </a:lnTo>
                    <a:lnTo>
                      <a:pt x="67" y="113"/>
                    </a:lnTo>
                    <a:lnTo>
                      <a:pt x="67" y="120"/>
                    </a:lnTo>
                    <a:lnTo>
                      <a:pt x="31" y="120"/>
                    </a:lnTo>
                    <a:lnTo>
                      <a:pt x="0" y="120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26" name="Freeform 454"/>
              <p:cNvSpPr>
                <a:spLocks/>
              </p:cNvSpPr>
              <p:nvPr userDrawn="1"/>
            </p:nvSpPr>
            <p:spPr bwMode="auto">
              <a:xfrm>
                <a:off x="536" y="292"/>
                <a:ext cx="44" cy="40"/>
              </a:xfrm>
              <a:custGeom>
                <a:avLst/>
                <a:gdLst>
                  <a:gd name="T0" fmla="*/ 0 w 131"/>
                  <a:gd name="T1" fmla="*/ 0 h 120"/>
                  <a:gd name="T2" fmla="*/ 0 w 131"/>
                  <a:gd name="T3" fmla="*/ 0 h 120"/>
                  <a:gd name="T4" fmla="*/ 0 w 131"/>
                  <a:gd name="T5" fmla="*/ 0 h 120"/>
                  <a:gd name="T6" fmla="*/ 0 w 131"/>
                  <a:gd name="T7" fmla="*/ 0 h 120"/>
                  <a:gd name="T8" fmla="*/ 0 w 131"/>
                  <a:gd name="T9" fmla="*/ 0 h 120"/>
                  <a:gd name="T10" fmla="*/ 0 w 131"/>
                  <a:gd name="T11" fmla="*/ 0 h 120"/>
                  <a:gd name="T12" fmla="*/ 0 w 131"/>
                  <a:gd name="T13" fmla="*/ 0 h 120"/>
                  <a:gd name="T14" fmla="*/ 0 w 131"/>
                  <a:gd name="T15" fmla="*/ 0 h 120"/>
                  <a:gd name="T16" fmla="*/ 0 w 131"/>
                  <a:gd name="T17" fmla="*/ 0 h 120"/>
                  <a:gd name="T18" fmla="*/ 0 w 131"/>
                  <a:gd name="T19" fmla="*/ 0 h 120"/>
                  <a:gd name="T20" fmla="*/ 0 w 131"/>
                  <a:gd name="T21" fmla="*/ 0 h 120"/>
                  <a:gd name="T22" fmla="*/ 0 w 131"/>
                  <a:gd name="T23" fmla="*/ 0 h 120"/>
                  <a:gd name="T24" fmla="*/ 0 w 131"/>
                  <a:gd name="T25" fmla="*/ 0 h 120"/>
                  <a:gd name="T26" fmla="*/ 0 w 131"/>
                  <a:gd name="T27" fmla="*/ 0 h 120"/>
                  <a:gd name="T28" fmla="*/ 0 w 131"/>
                  <a:gd name="T29" fmla="*/ 0 h 120"/>
                  <a:gd name="T30" fmla="*/ 0 w 131"/>
                  <a:gd name="T31" fmla="*/ 0 h 120"/>
                  <a:gd name="T32" fmla="*/ 0 w 131"/>
                  <a:gd name="T33" fmla="*/ 0 h 120"/>
                  <a:gd name="T34" fmla="*/ 0 w 131"/>
                  <a:gd name="T35" fmla="*/ 0 h 120"/>
                  <a:gd name="T36" fmla="*/ 0 w 131"/>
                  <a:gd name="T37" fmla="*/ 0 h 120"/>
                  <a:gd name="T38" fmla="*/ 0 w 131"/>
                  <a:gd name="T39" fmla="*/ 0 h 120"/>
                  <a:gd name="T40" fmla="*/ 0 w 131"/>
                  <a:gd name="T41" fmla="*/ 0 h 120"/>
                  <a:gd name="T42" fmla="*/ 0 w 131"/>
                  <a:gd name="T43" fmla="*/ 0 h 120"/>
                  <a:gd name="T44" fmla="*/ 0 w 131"/>
                  <a:gd name="T45" fmla="*/ 0 h 120"/>
                  <a:gd name="T46" fmla="*/ 0 w 131"/>
                  <a:gd name="T47" fmla="*/ 0 h 120"/>
                  <a:gd name="T48" fmla="*/ 0 w 131"/>
                  <a:gd name="T49" fmla="*/ 0 h 120"/>
                  <a:gd name="T50" fmla="*/ 0 w 131"/>
                  <a:gd name="T51" fmla="*/ 0 h 120"/>
                  <a:gd name="T52" fmla="*/ 0 w 131"/>
                  <a:gd name="T53" fmla="*/ 0 h 120"/>
                  <a:gd name="T54" fmla="*/ 0 w 131"/>
                  <a:gd name="T55" fmla="*/ 0 h 120"/>
                  <a:gd name="T56" fmla="*/ 0 w 131"/>
                  <a:gd name="T57" fmla="*/ 0 h 120"/>
                  <a:gd name="T58" fmla="*/ 0 w 131"/>
                  <a:gd name="T59" fmla="*/ 0 h 120"/>
                  <a:gd name="T60" fmla="*/ 0 w 131"/>
                  <a:gd name="T61" fmla="*/ 0 h 120"/>
                  <a:gd name="T62" fmla="*/ 0 w 131"/>
                  <a:gd name="T63" fmla="*/ 0 h 120"/>
                  <a:gd name="T64" fmla="*/ 0 w 131"/>
                  <a:gd name="T65" fmla="*/ 0 h 120"/>
                  <a:gd name="T66" fmla="*/ 0 w 131"/>
                  <a:gd name="T67" fmla="*/ 0 h 120"/>
                  <a:gd name="T68" fmla="*/ 0 w 131"/>
                  <a:gd name="T69" fmla="*/ 0 h 120"/>
                  <a:gd name="T70" fmla="*/ 0 w 131"/>
                  <a:gd name="T71" fmla="*/ 0 h 120"/>
                  <a:gd name="T72" fmla="*/ 0 w 131"/>
                  <a:gd name="T73" fmla="*/ 0 h 120"/>
                  <a:gd name="T74" fmla="*/ 0 w 131"/>
                  <a:gd name="T75" fmla="*/ 0 h 120"/>
                  <a:gd name="T76" fmla="*/ 0 w 131"/>
                  <a:gd name="T77" fmla="*/ 0 h 120"/>
                  <a:gd name="T78" fmla="*/ 0 w 131"/>
                  <a:gd name="T79" fmla="*/ 0 h 1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31" h="120">
                    <a:moveTo>
                      <a:pt x="17" y="35"/>
                    </a:moveTo>
                    <a:lnTo>
                      <a:pt x="17" y="35"/>
                    </a:lnTo>
                    <a:lnTo>
                      <a:pt x="16" y="29"/>
                    </a:lnTo>
                    <a:lnTo>
                      <a:pt x="14" y="25"/>
                    </a:lnTo>
                    <a:lnTo>
                      <a:pt x="9" y="21"/>
                    </a:lnTo>
                    <a:lnTo>
                      <a:pt x="1" y="19"/>
                    </a:lnTo>
                    <a:lnTo>
                      <a:pt x="1" y="13"/>
                    </a:lnTo>
                    <a:lnTo>
                      <a:pt x="18" y="8"/>
                    </a:lnTo>
                    <a:lnTo>
                      <a:pt x="36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8" y="20"/>
                    </a:lnTo>
                    <a:lnTo>
                      <a:pt x="48" y="12"/>
                    </a:lnTo>
                    <a:lnTo>
                      <a:pt x="60" y="7"/>
                    </a:lnTo>
                    <a:lnTo>
                      <a:pt x="70" y="2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91" y="2"/>
                    </a:lnTo>
                    <a:lnTo>
                      <a:pt x="97" y="3"/>
                    </a:lnTo>
                    <a:lnTo>
                      <a:pt x="102" y="7"/>
                    </a:lnTo>
                    <a:lnTo>
                      <a:pt x="106" y="11"/>
                    </a:lnTo>
                    <a:lnTo>
                      <a:pt x="109" y="17"/>
                    </a:lnTo>
                    <a:lnTo>
                      <a:pt x="112" y="22"/>
                    </a:lnTo>
                    <a:lnTo>
                      <a:pt x="113" y="30"/>
                    </a:lnTo>
                    <a:lnTo>
                      <a:pt x="113" y="37"/>
                    </a:lnTo>
                    <a:lnTo>
                      <a:pt x="113" y="104"/>
                    </a:lnTo>
                    <a:lnTo>
                      <a:pt x="114" y="109"/>
                    </a:lnTo>
                    <a:lnTo>
                      <a:pt x="117" y="112"/>
                    </a:lnTo>
                    <a:lnTo>
                      <a:pt x="121" y="113"/>
                    </a:lnTo>
                    <a:lnTo>
                      <a:pt x="126" y="113"/>
                    </a:lnTo>
                    <a:lnTo>
                      <a:pt x="131" y="113"/>
                    </a:lnTo>
                    <a:lnTo>
                      <a:pt x="131" y="120"/>
                    </a:lnTo>
                    <a:lnTo>
                      <a:pt x="102" y="120"/>
                    </a:lnTo>
                    <a:lnTo>
                      <a:pt x="75" y="120"/>
                    </a:lnTo>
                    <a:lnTo>
                      <a:pt x="75" y="113"/>
                    </a:lnTo>
                    <a:lnTo>
                      <a:pt x="79" y="113"/>
                    </a:lnTo>
                    <a:lnTo>
                      <a:pt x="84" y="113"/>
                    </a:lnTo>
                    <a:lnTo>
                      <a:pt x="88" y="112"/>
                    </a:lnTo>
                    <a:lnTo>
                      <a:pt x="91" y="109"/>
                    </a:lnTo>
                    <a:lnTo>
                      <a:pt x="92" y="104"/>
                    </a:lnTo>
                    <a:lnTo>
                      <a:pt x="92" y="37"/>
                    </a:lnTo>
                    <a:lnTo>
                      <a:pt x="92" y="32"/>
                    </a:lnTo>
                    <a:lnTo>
                      <a:pt x="91" y="28"/>
                    </a:lnTo>
                    <a:lnTo>
                      <a:pt x="88" y="24"/>
                    </a:lnTo>
                    <a:lnTo>
                      <a:pt x="86" y="20"/>
                    </a:lnTo>
                    <a:lnTo>
                      <a:pt x="82" y="17"/>
                    </a:lnTo>
                    <a:lnTo>
                      <a:pt x="78" y="16"/>
                    </a:lnTo>
                    <a:lnTo>
                      <a:pt x="67" y="15"/>
                    </a:lnTo>
                    <a:lnTo>
                      <a:pt x="61" y="16"/>
                    </a:lnTo>
                    <a:lnTo>
                      <a:pt x="53" y="19"/>
                    </a:lnTo>
                    <a:lnTo>
                      <a:pt x="38" y="28"/>
                    </a:lnTo>
                    <a:lnTo>
                      <a:pt x="38" y="104"/>
                    </a:lnTo>
                    <a:lnTo>
                      <a:pt x="39" y="109"/>
                    </a:lnTo>
                    <a:lnTo>
                      <a:pt x="42" y="112"/>
                    </a:lnTo>
                    <a:lnTo>
                      <a:pt x="45" y="113"/>
                    </a:lnTo>
                    <a:lnTo>
                      <a:pt x="51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7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4" y="113"/>
                    </a:lnTo>
                    <a:lnTo>
                      <a:pt x="9" y="113"/>
                    </a:lnTo>
                    <a:lnTo>
                      <a:pt x="13" y="112"/>
                    </a:lnTo>
                    <a:lnTo>
                      <a:pt x="16" y="109"/>
                    </a:lnTo>
                    <a:lnTo>
                      <a:pt x="17" y="10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27" name="Freeform 455"/>
              <p:cNvSpPr>
                <a:spLocks noEditPoints="1"/>
              </p:cNvSpPr>
              <p:nvPr userDrawn="1"/>
            </p:nvSpPr>
            <p:spPr bwMode="auto">
              <a:xfrm>
                <a:off x="582" y="292"/>
                <a:ext cx="37" cy="41"/>
              </a:xfrm>
              <a:custGeom>
                <a:avLst/>
                <a:gdLst>
                  <a:gd name="T0" fmla="*/ 0 w 111"/>
                  <a:gd name="T1" fmla="*/ 0 h 124"/>
                  <a:gd name="T2" fmla="*/ 0 w 111"/>
                  <a:gd name="T3" fmla="*/ 0 h 124"/>
                  <a:gd name="T4" fmla="*/ 0 w 111"/>
                  <a:gd name="T5" fmla="*/ 0 h 124"/>
                  <a:gd name="T6" fmla="*/ 0 w 111"/>
                  <a:gd name="T7" fmla="*/ 0 h 124"/>
                  <a:gd name="T8" fmla="*/ 0 w 111"/>
                  <a:gd name="T9" fmla="*/ 0 h 124"/>
                  <a:gd name="T10" fmla="*/ 0 w 111"/>
                  <a:gd name="T11" fmla="*/ 0 h 124"/>
                  <a:gd name="T12" fmla="*/ 0 w 111"/>
                  <a:gd name="T13" fmla="*/ 0 h 124"/>
                  <a:gd name="T14" fmla="*/ 0 w 111"/>
                  <a:gd name="T15" fmla="*/ 0 h 124"/>
                  <a:gd name="T16" fmla="*/ 0 w 111"/>
                  <a:gd name="T17" fmla="*/ 0 h 124"/>
                  <a:gd name="T18" fmla="*/ 0 w 111"/>
                  <a:gd name="T19" fmla="*/ 0 h 124"/>
                  <a:gd name="T20" fmla="*/ 0 w 111"/>
                  <a:gd name="T21" fmla="*/ 0 h 124"/>
                  <a:gd name="T22" fmla="*/ 0 w 111"/>
                  <a:gd name="T23" fmla="*/ 0 h 124"/>
                  <a:gd name="T24" fmla="*/ 0 w 111"/>
                  <a:gd name="T25" fmla="*/ 0 h 124"/>
                  <a:gd name="T26" fmla="*/ 0 w 111"/>
                  <a:gd name="T27" fmla="*/ 0 h 124"/>
                  <a:gd name="T28" fmla="*/ 0 w 111"/>
                  <a:gd name="T29" fmla="*/ 0 h 124"/>
                  <a:gd name="T30" fmla="*/ 0 w 111"/>
                  <a:gd name="T31" fmla="*/ 0 h 124"/>
                  <a:gd name="T32" fmla="*/ 0 w 111"/>
                  <a:gd name="T33" fmla="*/ 0 h 124"/>
                  <a:gd name="T34" fmla="*/ 0 w 111"/>
                  <a:gd name="T35" fmla="*/ 0 h 124"/>
                  <a:gd name="T36" fmla="*/ 0 w 111"/>
                  <a:gd name="T37" fmla="*/ 0 h 124"/>
                  <a:gd name="T38" fmla="*/ 0 w 111"/>
                  <a:gd name="T39" fmla="*/ 0 h 124"/>
                  <a:gd name="T40" fmla="*/ 0 w 111"/>
                  <a:gd name="T41" fmla="*/ 0 h 124"/>
                  <a:gd name="T42" fmla="*/ 0 w 111"/>
                  <a:gd name="T43" fmla="*/ 0 h 124"/>
                  <a:gd name="T44" fmla="*/ 0 w 111"/>
                  <a:gd name="T45" fmla="*/ 0 h 124"/>
                  <a:gd name="T46" fmla="*/ 0 w 111"/>
                  <a:gd name="T47" fmla="*/ 0 h 124"/>
                  <a:gd name="T48" fmla="*/ 0 w 111"/>
                  <a:gd name="T49" fmla="*/ 0 h 124"/>
                  <a:gd name="T50" fmla="*/ 0 w 111"/>
                  <a:gd name="T51" fmla="*/ 0 h 124"/>
                  <a:gd name="T52" fmla="*/ 0 w 111"/>
                  <a:gd name="T53" fmla="*/ 0 h 124"/>
                  <a:gd name="T54" fmla="*/ 0 w 111"/>
                  <a:gd name="T55" fmla="*/ 0 h 124"/>
                  <a:gd name="T56" fmla="*/ 0 w 111"/>
                  <a:gd name="T57" fmla="*/ 0 h 124"/>
                  <a:gd name="T58" fmla="*/ 0 w 111"/>
                  <a:gd name="T59" fmla="*/ 0 h 124"/>
                  <a:gd name="T60" fmla="*/ 0 w 111"/>
                  <a:gd name="T61" fmla="*/ 0 h 124"/>
                  <a:gd name="T62" fmla="*/ 0 w 111"/>
                  <a:gd name="T63" fmla="*/ 0 h 124"/>
                  <a:gd name="T64" fmla="*/ 0 w 111"/>
                  <a:gd name="T65" fmla="*/ 0 h 124"/>
                  <a:gd name="T66" fmla="*/ 0 w 111"/>
                  <a:gd name="T67" fmla="*/ 0 h 124"/>
                  <a:gd name="T68" fmla="*/ 0 w 111"/>
                  <a:gd name="T69" fmla="*/ 0 h 124"/>
                  <a:gd name="T70" fmla="*/ 0 w 111"/>
                  <a:gd name="T71" fmla="*/ 0 h 124"/>
                  <a:gd name="T72" fmla="*/ 0 w 111"/>
                  <a:gd name="T73" fmla="*/ 0 h 124"/>
                  <a:gd name="T74" fmla="*/ 0 w 111"/>
                  <a:gd name="T75" fmla="*/ 0 h 124"/>
                  <a:gd name="T76" fmla="*/ 0 w 111"/>
                  <a:gd name="T77" fmla="*/ 0 h 124"/>
                  <a:gd name="T78" fmla="*/ 0 w 111"/>
                  <a:gd name="T79" fmla="*/ 0 h 124"/>
                  <a:gd name="T80" fmla="*/ 0 w 111"/>
                  <a:gd name="T81" fmla="*/ 0 h 124"/>
                  <a:gd name="T82" fmla="*/ 0 w 111"/>
                  <a:gd name="T83" fmla="*/ 0 h 124"/>
                  <a:gd name="T84" fmla="*/ 0 w 111"/>
                  <a:gd name="T85" fmla="*/ 0 h 124"/>
                  <a:gd name="T86" fmla="*/ 0 w 111"/>
                  <a:gd name="T87" fmla="*/ 0 h 124"/>
                  <a:gd name="T88" fmla="*/ 0 w 111"/>
                  <a:gd name="T89" fmla="*/ 0 h 124"/>
                  <a:gd name="T90" fmla="*/ 0 w 111"/>
                  <a:gd name="T91" fmla="*/ 0 h 124"/>
                  <a:gd name="T92" fmla="*/ 0 w 111"/>
                  <a:gd name="T93" fmla="*/ 0 h 124"/>
                  <a:gd name="T94" fmla="*/ 0 w 111"/>
                  <a:gd name="T95" fmla="*/ 0 h 124"/>
                  <a:gd name="T96" fmla="*/ 0 w 111"/>
                  <a:gd name="T97" fmla="*/ 0 h 124"/>
                  <a:gd name="T98" fmla="*/ 0 w 111"/>
                  <a:gd name="T99" fmla="*/ 0 h 124"/>
                  <a:gd name="T100" fmla="*/ 0 w 111"/>
                  <a:gd name="T101" fmla="*/ 0 h 124"/>
                  <a:gd name="T102" fmla="*/ 0 w 111"/>
                  <a:gd name="T103" fmla="*/ 0 h 124"/>
                  <a:gd name="T104" fmla="*/ 0 w 111"/>
                  <a:gd name="T105" fmla="*/ 0 h 124"/>
                  <a:gd name="T106" fmla="*/ 0 w 111"/>
                  <a:gd name="T107" fmla="*/ 0 h 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1" h="124">
                    <a:moveTo>
                      <a:pt x="111" y="109"/>
                    </a:moveTo>
                    <a:lnTo>
                      <a:pt x="111" y="109"/>
                    </a:lnTo>
                    <a:lnTo>
                      <a:pt x="105" y="114"/>
                    </a:lnTo>
                    <a:lnTo>
                      <a:pt x="100" y="120"/>
                    </a:lnTo>
                    <a:lnTo>
                      <a:pt x="92" y="122"/>
                    </a:lnTo>
                    <a:lnTo>
                      <a:pt x="85" y="124"/>
                    </a:lnTo>
                    <a:lnTo>
                      <a:pt x="81" y="124"/>
                    </a:lnTo>
                    <a:lnTo>
                      <a:pt x="78" y="122"/>
                    </a:lnTo>
                    <a:lnTo>
                      <a:pt x="75" y="120"/>
                    </a:lnTo>
                    <a:lnTo>
                      <a:pt x="72" y="118"/>
                    </a:lnTo>
                    <a:lnTo>
                      <a:pt x="70" y="112"/>
                    </a:lnTo>
                    <a:lnTo>
                      <a:pt x="68" y="104"/>
                    </a:lnTo>
                    <a:lnTo>
                      <a:pt x="59" y="112"/>
                    </a:lnTo>
                    <a:lnTo>
                      <a:pt x="50" y="118"/>
                    </a:lnTo>
                    <a:lnTo>
                      <a:pt x="40" y="122"/>
                    </a:lnTo>
                    <a:lnTo>
                      <a:pt x="28" y="124"/>
                    </a:lnTo>
                    <a:lnTo>
                      <a:pt x="23" y="124"/>
                    </a:lnTo>
                    <a:lnTo>
                      <a:pt x="17" y="122"/>
                    </a:lnTo>
                    <a:lnTo>
                      <a:pt x="13" y="120"/>
                    </a:lnTo>
                    <a:lnTo>
                      <a:pt x="8" y="116"/>
                    </a:lnTo>
                    <a:lnTo>
                      <a:pt x="5" y="113"/>
                    </a:lnTo>
                    <a:lnTo>
                      <a:pt x="2" y="108"/>
                    </a:lnTo>
                    <a:lnTo>
                      <a:pt x="1" y="104"/>
                    </a:lnTo>
                    <a:lnTo>
                      <a:pt x="0" y="99"/>
                    </a:lnTo>
                    <a:lnTo>
                      <a:pt x="1" y="91"/>
                    </a:lnTo>
                    <a:lnTo>
                      <a:pt x="4" y="86"/>
                    </a:lnTo>
                    <a:lnTo>
                      <a:pt x="8" y="81"/>
                    </a:lnTo>
                    <a:lnTo>
                      <a:pt x="14" y="76"/>
                    </a:lnTo>
                    <a:lnTo>
                      <a:pt x="22" y="72"/>
                    </a:lnTo>
                    <a:lnTo>
                      <a:pt x="35" y="67"/>
                    </a:lnTo>
                    <a:lnTo>
                      <a:pt x="68" y="55"/>
                    </a:lnTo>
                    <a:lnTo>
                      <a:pt x="68" y="37"/>
                    </a:lnTo>
                    <a:lnTo>
                      <a:pt x="68" y="32"/>
                    </a:lnTo>
                    <a:lnTo>
                      <a:pt x="67" y="28"/>
                    </a:lnTo>
                    <a:lnTo>
                      <a:pt x="65" y="24"/>
                    </a:lnTo>
                    <a:lnTo>
                      <a:pt x="62" y="20"/>
                    </a:lnTo>
                    <a:lnTo>
                      <a:pt x="58" y="19"/>
                    </a:lnTo>
                    <a:lnTo>
                      <a:pt x="54" y="16"/>
                    </a:lnTo>
                    <a:lnTo>
                      <a:pt x="49" y="15"/>
                    </a:lnTo>
                    <a:lnTo>
                      <a:pt x="43" y="15"/>
                    </a:lnTo>
                    <a:lnTo>
                      <a:pt x="35" y="16"/>
                    </a:lnTo>
                    <a:lnTo>
                      <a:pt x="30" y="20"/>
                    </a:lnTo>
                    <a:lnTo>
                      <a:pt x="24" y="25"/>
                    </a:lnTo>
                    <a:lnTo>
                      <a:pt x="23" y="33"/>
                    </a:lnTo>
                    <a:lnTo>
                      <a:pt x="22" y="38"/>
                    </a:lnTo>
                    <a:lnTo>
                      <a:pt x="18" y="41"/>
                    </a:lnTo>
                    <a:lnTo>
                      <a:pt x="14" y="43"/>
                    </a:lnTo>
                    <a:lnTo>
                      <a:pt x="9" y="45"/>
                    </a:lnTo>
                    <a:lnTo>
                      <a:pt x="6" y="43"/>
                    </a:lnTo>
                    <a:lnTo>
                      <a:pt x="5" y="42"/>
                    </a:lnTo>
                    <a:lnTo>
                      <a:pt x="4" y="39"/>
                    </a:lnTo>
                    <a:lnTo>
                      <a:pt x="5" y="34"/>
                    </a:lnTo>
                    <a:lnTo>
                      <a:pt x="6" y="29"/>
                    </a:lnTo>
                    <a:lnTo>
                      <a:pt x="9" y="26"/>
                    </a:lnTo>
                    <a:lnTo>
                      <a:pt x="13" y="22"/>
                    </a:lnTo>
                    <a:lnTo>
                      <a:pt x="22" y="16"/>
                    </a:lnTo>
                    <a:lnTo>
                      <a:pt x="33" y="10"/>
                    </a:lnTo>
                    <a:lnTo>
                      <a:pt x="45" y="3"/>
                    </a:lnTo>
                    <a:lnTo>
                      <a:pt x="50" y="2"/>
                    </a:lnTo>
                    <a:lnTo>
                      <a:pt x="58" y="0"/>
                    </a:lnTo>
                    <a:lnTo>
                      <a:pt x="67" y="2"/>
                    </a:lnTo>
                    <a:lnTo>
                      <a:pt x="78" y="6"/>
                    </a:lnTo>
                    <a:lnTo>
                      <a:pt x="83" y="10"/>
                    </a:lnTo>
                    <a:lnTo>
                      <a:pt x="87" y="13"/>
                    </a:lnTo>
                    <a:lnTo>
                      <a:pt x="88" y="17"/>
                    </a:lnTo>
                    <a:lnTo>
                      <a:pt x="89" y="22"/>
                    </a:lnTo>
                    <a:lnTo>
                      <a:pt x="89" y="95"/>
                    </a:lnTo>
                    <a:lnTo>
                      <a:pt x="91" y="102"/>
                    </a:lnTo>
                    <a:lnTo>
                      <a:pt x="92" y="107"/>
                    </a:lnTo>
                    <a:lnTo>
                      <a:pt x="94" y="109"/>
                    </a:lnTo>
                    <a:lnTo>
                      <a:pt x="98" y="109"/>
                    </a:lnTo>
                    <a:lnTo>
                      <a:pt x="103" y="108"/>
                    </a:lnTo>
                    <a:lnTo>
                      <a:pt x="109" y="105"/>
                    </a:lnTo>
                    <a:lnTo>
                      <a:pt x="111" y="109"/>
                    </a:lnTo>
                    <a:close/>
                    <a:moveTo>
                      <a:pt x="68" y="63"/>
                    </a:moveTo>
                    <a:lnTo>
                      <a:pt x="68" y="63"/>
                    </a:lnTo>
                    <a:lnTo>
                      <a:pt x="56" y="67"/>
                    </a:lnTo>
                    <a:lnTo>
                      <a:pt x="40" y="72"/>
                    </a:lnTo>
                    <a:lnTo>
                      <a:pt x="32" y="76"/>
                    </a:lnTo>
                    <a:lnTo>
                      <a:pt x="27" y="81"/>
                    </a:lnTo>
                    <a:lnTo>
                      <a:pt x="23" y="86"/>
                    </a:lnTo>
                    <a:lnTo>
                      <a:pt x="22" y="90"/>
                    </a:lnTo>
                    <a:lnTo>
                      <a:pt x="22" y="92"/>
                    </a:lnTo>
                    <a:lnTo>
                      <a:pt x="23" y="100"/>
                    </a:lnTo>
                    <a:lnTo>
                      <a:pt x="27" y="105"/>
                    </a:lnTo>
                    <a:lnTo>
                      <a:pt x="32" y="111"/>
                    </a:lnTo>
                    <a:lnTo>
                      <a:pt x="36" y="111"/>
                    </a:lnTo>
                    <a:lnTo>
                      <a:pt x="40" y="112"/>
                    </a:lnTo>
                    <a:lnTo>
                      <a:pt x="48" y="111"/>
                    </a:lnTo>
                    <a:lnTo>
                      <a:pt x="56" y="107"/>
                    </a:lnTo>
                    <a:lnTo>
                      <a:pt x="62" y="102"/>
                    </a:lnTo>
                    <a:lnTo>
                      <a:pt x="68" y="96"/>
                    </a:lnTo>
                    <a:lnTo>
                      <a:pt x="68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28" name="Freeform 456"/>
              <p:cNvSpPr>
                <a:spLocks/>
              </p:cNvSpPr>
              <p:nvPr userDrawn="1"/>
            </p:nvSpPr>
            <p:spPr bwMode="auto">
              <a:xfrm>
                <a:off x="624" y="284"/>
                <a:ext cx="25" cy="49"/>
              </a:xfrm>
              <a:custGeom>
                <a:avLst/>
                <a:gdLst>
                  <a:gd name="T0" fmla="*/ 0 w 77"/>
                  <a:gd name="T1" fmla="*/ 0 h 146"/>
                  <a:gd name="T2" fmla="*/ 0 w 77"/>
                  <a:gd name="T3" fmla="*/ 0 h 146"/>
                  <a:gd name="T4" fmla="*/ 0 w 77"/>
                  <a:gd name="T5" fmla="*/ 0 h 146"/>
                  <a:gd name="T6" fmla="*/ 0 w 77"/>
                  <a:gd name="T7" fmla="*/ 0 h 146"/>
                  <a:gd name="T8" fmla="*/ 0 w 77"/>
                  <a:gd name="T9" fmla="*/ 0 h 146"/>
                  <a:gd name="T10" fmla="*/ 0 w 77"/>
                  <a:gd name="T11" fmla="*/ 0 h 146"/>
                  <a:gd name="T12" fmla="*/ 0 w 77"/>
                  <a:gd name="T13" fmla="*/ 0 h 146"/>
                  <a:gd name="T14" fmla="*/ 0 w 77"/>
                  <a:gd name="T15" fmla="*/ 0 h 146"/>
                  <a:gd name="T16" fmla="*/ 0 w 77"/>
                  <a:gd name="T17" fmla="*/ 0 h 146"/>
                  <a:gd name="T18" fmla="*/ 0 w 77"/>
                  <a:gd name="T19" fmla="*/ 0 h 146"/>
                  <a:gd name="T20" fmla="*/ 0 w 77"/>
                  <a:gd name="T21" fmla="*/ 0 h 146"/>
                  <a:gd name="T22" fmla="*/ 0 w 77"/>
                  <a:gd name="T23" fmla="*/ 0 h 146"/>
                  <a:gd name="T24" fmla="*/ 0 w 77"/>
                  <a:gd name="T25" fmla="*/ 0 h 146"/>
                  <a:gd name="T26" fmla="*/ 0 w 77"/>
                  <a:gd name="T27" fmla="*/ 0 h 146"/>
                  <a:gd name="T28" fmla="*/ 0 w 77"/>
                  <a:gd name="T29" fmla="*/ 0 h 146"/>
                  <a:gd name="T30" fmla="*/ 0 w 77"/>
                  <a:gd name="T31" fmla="*/ 0 h 146"/>
                  <a:gd name="T32" fmla="*/ 0 w 77"/>
                  <a:gd name="T33" fmla="*/ 0 h 146"/>
                  <a:gd name="T34" fmla="*/ 0 w 77"/>
                  <a:gd name="T35" fmla="*/ 0 h 146"/>
                  <a:gd name="T36" fmla="*/ 0 w 77"/>
                  <a:gd name="T37" fmla="*/ 0 h 146"/>
                  <a:gd name="T38" fmla="*/ 0 w 77"/>
                  <a:gd name="T39" fmla="*/ 0 h 146"/>
                  <a:gd name="T40" fmla="*/ 0 w 77"/>
                  <a:gd name="T41" fmla="*/ 0 h 146"/>
                  <a:gd name="T42" fmla="*/ 0 w 77"/>
                  <a:gd name="T43" fmla="*/ 0 h 146"/>
                  <a:gd name="T44" fmla="*/ 0 w 77"/>
                  <a:gd name="T45" fmla="*/ 0 h 146"/>
                  <a:gd name="T46" fmla="*/ 0 w 77"/>
                  <a:gd name="T47" fmla="*/ 0 h 146"/>
                  <a:gd name="T48" fmla="*/ 0 w 77"/>
                  <a:gd name="T49" fmla="*/ 0 h 146"/>
                  <a:gd name="T50" fmla="*/ 0 w 77"/>
                  <a:gd name="T51" fmla="*/ 0 h 146"/>
                  <a:gd name="T52" fmla="*/ 0 w 77"/>
                  <a:gd name="T53" fmla="*/ 0 h 146"/>
                  <a:gd name="T54" fmla="*/ 0 w 77"/>
                  <a:gd name="T55" fmla="*/ 0 h 146"/>
                  <a:gd name="T56" fmla="*/ 0 w 77"/>
                  <a:gd name="T57" fmla="*/ 0 h 146"/>
                  <a:gd name="T58" fmla="*/ 0 w 77"/>
                  <a:gd name="T59" fmla="*/ 0 h 146"/>
                  <a:gd name="T60" fmla="*/ 0 w 77"/>
                  <a:gd name="T61" fmla="*/ 0 h 146"/>
                  <a:gd name="T62" fmla="*/ 0 w 77"/>
                  <a:gd name="T63" fmla="*/ 0 h 146"/>
                  <a:gd name="T64" fmla="*/ 0 w 77"/>
                  <a:gd name="T65" fmla="*/ 0 h 146"/>
                  <a:gd name="T66" fmla="*/ 0 w 77"/>
                  <a:gd name="T67" fmla="*/ 0 h 146"/>
                  <a:gd name="T68" fmla="*/ 0 w 77"/>
                  <a:gd name="T69" fmla="*/ 0 h 146"/>
                  <a:gd name="T70" fmla="*/ 0 w 77"/>
                  <a:gd name="T71" fmla="*/ 0 h 146"/>
                  <a:gd name="T72" fmla="*/ 0 w 77"/>
                  <a:gd name="T73" fmla="*/ 0 h 146"/>
                  <a:gd name="T74" fmla="*/ 0 w 77"/>
                  <a:gd name="T75" fmla="*/ 0 h 146"/>
                  <a:gd name="T76" fmla="*/ 0 w 77"/>
                  <a:gd name="T77" fmla="*/ 0 h 146"/>
                  <a:gd name="T78" fmla="*/ 0 w 77"/>
                  <a:gd name="T79" fmla="*/ 0 h 146"/>
                  <a:gd name="T80" fmla="*/ 0 w 77"/>
                  <a:gd name="T81" fmla="*/ 0 h 146"/>
                  <a:gd name="T82" fmla="*/ 0 w 77"/>
                  <a:gd name="T83" fmla="*/ 0 h 1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7" h="146">
                    <a:moveTo>
                      <a:pt x="38" y="109"/>
                    </a:moveTo>
                    <a:lnTo>
                      <a:pt x="38" y="109"/>
                    </a:lnTo>
                    <a:lnTo>
                      <a:pt x="38" y="116"/>
                    </a:lnTo>
                    <a:lnTo>
                      <a:pt x="39" y="121"/>
                    </a:lnTo>
                    <a:lnTo>
                      <a:pt x="42" y="125"/>
                    </a:lnTo>
                    <a:lnTo>
                      <a:pt x="43" y="127"/>
                    </a:lnTo>
                    <a:lnTo>
                      <a:pt x="49" y="131"/>
                    </a:lnTo>
                    <a:lnTo>
                      <a:pt x="55" y="131"/>
                    </a:lnTo>
                    <a:lnTo>
                      <a:pt x="60" y="131"/>
                    </a:lnTo>
                    <a:lnTo>
                      <a:pt x="64" y="130"/>
                    </a:lnTo>
                    <a:lnTo>
                      <a:pt x="69" y="127"/>
                    </a:lnTo>
                    <a:lnTo>
                      <a:pt x="73" y="125"/>
                    </a:lnTo>
                    <a:lnTo>
                      <a:pt x="77" y="129"/>
                    </a:lnTo>
                    <a:lnTo>
                      <a:pt x="69" y="135"/>
                    </a:lnTo>
                    <a:lnTo>
                      <a:pt x="61" y="140"/>
                    </a:lnTo>
                    <a:lnTo>
                      <a:pt x="52" y="144"/>
                    </a:lnTo>
                    <a:lnTo>
                      <a:pt x="42" y="146"/>
                    </a:lnTo>
                    <a:lnTo>
                      <a:pt x="37" y="146"/>
                    </a:lnTo>
                    <a:lnTo>
                      <a:pt x="31" y="144"/>
                    </a:lnTo>
                    <a:lnTo>
                      <a:pt x="26" y="142"/>
                    </a:lnTo>
                    <a:lnTo>
                      <a:pt x="24" y="139"/>
                    </a:lnTo>
                    <a:lnTo>
                      <a:pt x="21" y="136"/>
                    </a:lnTo>
                    <a:lnTo>
                      <a:pt x="18" y="131"/>
                    </a:lnTo>
                    <a:lnTo>
                      <a:pt x="17" y="127"/>
                    </a:lnTo>
                    <a:lnTo>
                      <a:pt x="17" y="122"/>
                    </a:lnTo>
                    <a:lnTo>
                      <a:pt x="17" y="41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9" y="29"/>
                    </a:lnTo>
                    <a:lnTo>
                      <a:pt x="17" y="22"/>
                    </a:lnTo>
                    <a:lnTo>
                      <a:pt x="26" y="13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26"/>
                    </a:lnTo>
                    <a:lnTo>
                      <a:pt x="77" y="26"/>
                    </a:lnTo>
                    <a:lnTo>
                      <a:pt x="77" y="41"/>
                    </a:lnTo>
                    <a:lnTo>
                      <a:pt x="38" y="41"/>
                    </a:lnTo>
                    <a:lnTo>
                      <a:pt x="38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29" name="Freeform 457"/>
              <p:cNvSpPr>
                <a:spLocks noEditPoints="1"/>
              </p:cNvSpPr>
              <p:nvPr userDrawn="1"/>
            </p:nvSpPr>
            <p:spPr bwMode="auto">
              <a:xfrm>
                <a:off x="656" y="270"/>
                <a:ext cx="19" cy="62"/>
              </a:xfrm>
              <a:custGeom>
                <a:avLst/>
                <a:gdLst>
                  <a:gd name="T0" fmla="*/ 0 w 57"/>
                  <a:gd name="T1" fmla="*/ 0 h 186"/>
                  <a:gd name="T2" fmla="*/ 0 w 57"/>
                  <a:gd name="T3" fmla="*/ 0 h 186"/>
                  <a:gd name="T4" fmla="*/ 0 w 57"/>
                  <a:gd name="T5" fmla="*/ 0 h 186"/>
                  <a:gd name="T6" fmla="*/ 0 w 57"/>
                  <a:gd name="T7" fmla="*/ 0 h 186"/>
                  <a:gd name="T8" fmla="*/ 0 w 57"/>
                  <a:gd name="T9" fmla="*/ 0 h 186"/>
                  <a:gd name="T10" fmla="*/ 0 w 57"/>
                  <a:gd name="T11" fmla="*/ 0 h 186"/>
                  <a:gd name="T12" fmla="*/ 0 w 57"/>
                  <a:gd name="T13" fmla="*/ 0 h 186"/>
                  <a:gd name="T14" fmla="*/ 0 w 57"/>
                  <a:gd name="T15" fmla="*/ 0 h 186"/>
                  <a:gd name="T16" fmla="*/ 0 w 57"/>
                  <a:gd name="T17" fmla="*/ 0 h 186"/>
                  <a:gd name="T18" fmla="*/ 0 w 57"/>
                  <a:gd name="T19" fmla="*/ 0 h 186"/>
                  <a:gd name="T20" fmla="*/ 0 w 57"/>
                  <a:gd name="T21" fmla="*/ 0 h 186"/>
                  <a:gd name="T22" fmla="*/ 0 w 57"/>
                  <a:gd name="T23" fmla="*/ 0 h 186"/>
                  <a:gd name="T24" fmla="*/ 0 w 57"/>
                  <a:gd name="T25" fmla="*/ 0 h 186"/>
                  <a:gd name="T26" fmla="*/ 0 w 57"/>
                  <a:gd name="T27" fmla="*/ 0 h 186"/>
                  <a:gd name="T28" fmla="*/ 0 w 57"/>
                  <a:gd name="T29" fmla="*/ 0 h 186"/>
                  <a:gd name="T30" fmla="*/ 0 w 57"/>
                  <a:gd name="T31" fmla="*/ 0 h 186"/>
                  <a:gd name="T32" fmla="*/ 0 w 57"/>
                  <a:gd name="T33" fmla="*/ 0 h 186"/>
                  <a:gd name="T34" fmla="*/ 0 w 57"/>
                  <a:gd name="T35" fmla="*/ 0 h 186"/>
                  <a:gd name="T36" fmla="*/ 0 w 57"/>
                  <a:gd name="T37" fmla="*/ 0 h 186"/>
                  <a:gd name="T38" fmla="*/ 0 w 57"/>
                  <a:gd name="T39" fmla="*/ 0 h 186"/>
                  <a:gd name="T40" fmla="*/ 0 w 57"/>
                  <a:gd name="T41" fmla="*/ 0 h 186"/>
                  <a:gd name="T42" fmla="*/ 0 w 57"/>
                  <a:gd name="T43" fmla="*/ 0 h 186"/>
                  <a:gd name="T44" fmla="*/ 0 w 57"/>
                  <a:gd name="T45" fmla="*/ 0 h 186"/>
                  <a:gd name="T46" fmla="*/ 0 w 57"/>
                  <a:gd name="T47" fmla="*/ 0 h 186"/>
                  <a:gd name="T48" fmla="*/ 0 w 57"/>
                  <a:gd name="T49" fmla="*/ 0 h 186"/>
                  <a:gd name="T50" fmla="*/ 0 w 57"/>
                  <a:gd name="T51" fmla="*/ 0 h 186"/>
                  <a:gd name="T52" fmla="*/ 0 w 57"/>
                  <a:gd name="T53" fmla="*/ 0 h 186"/>
                  <a:gd name="T54" fmla="*/ 0 w 57"/>
                  <a:gd name="T55" fmla="*/ 0 h 186"/>
                  <a:gd name="T56" fmla="*/ 0 w 57"/>
                  <a:gd name="T57" fmla="*/ 0 h 186"/>
                  <a:gd name="T58" fmla="*/ 0 w 57"/>
                  <a:gd name="T59" fmla="*/ 0 h 186"/>
                  <a:gd name="T60" fmla="*/ 0 w 57"/>
                  <a:gd name="T61" fmla="*/ 0 h 186"/>
                  <a:gd name="T62" fmla="*/ 0 w 57"/>
                  <a:gd name="T63" fmla="*/ 0 h 186"/>
                  <a:gd name="T64" fmla="*/ 0 w 57"/>
                  <a:gd name="T65" fmla="*/ 0 h 186"/>
                  <a:gd name="T66" fmla="*/ 0 w 57"/>
                  <a:gd name="T67" fmla="*/ 0 h 186"/>
                  <a:gd name="T68" fmla="*/ 0 w 57"/>
                  <a:gd name="T69" fmla="*/ 0 h 186"/>
                  <a:gd name="T70" fmla="*/ 0 w 57"/>
                  <a:gd name="T71" fmla="*/ 0 h 186"/>
                  <a:gd name="T72" fmla="*/ 0 w 57"/>
                  <a:gd name="T73" fmla="*/ 0 h 186"/>
                  <a:gd name="T74" fmla="*/ 0 w 57"/>
                  <a:gd name="T75" fmla="*/ 0 h 186"/>
                  <a:gd name="T76" fmla="*/ 0 w 57"/>
                  <a:gd name="T77" fmla="*/ 0 h 186"/>
                  <a:gd name="T78" fmla="*/ 0 w 57"/>
                  <a:gd name="T79" fmla="*/ 0 h 186"/>
                  <a:gd name="T80" fmla="*/ 0 w 57"/>
                  <a:gd name="T81" fmla="*/ 0 h 186"/>
                  <a:gd name="T82" fmla="*/ 0 w 57"/>
                  <a:gd name="T83" fmla="*/ 0 h 186"/>
                  <a:gd name="T84" fmla="*/ 0 w 57"/>
                  <a:gd name="T85" fmla="*/ 0 h 186"/>
                  <a:gd name="T86" fmla="*/ 0 w 57"/>
                  <a:gd name="T87" fmla="*/ 0 h 186"/>
                  <a:gd name="T88" fmla="*/ 0 w 57"/>
                  <a:gd name="T89" fmla="*/ 0 h 186"/>
                  <a:gd name="T90" fmla="*/ 0 w 57"/>
                  <a:gd name="T91" fmla="*/ 0 h 186"/>
                  <a:gd name="T92" fmla="*/ 0 w 57"/>
                  <a:gd name="T93" fmla="*/ 0 h 186"/>
                  <a:gd name="T94" fmla="*/ 0 w 57"/>
                  <a:gd name="T95" fmla="*/ 0 h 186"/>
                  <a:gd name="T96" fmla="*/ 0 w 57"/>
                  <a:gd name="T97" fmla="*/ 0 h 186"/>
                  <a:gd name="T98" fmla="*/ 0 w 57"/>
                  <a:gd name="T99" fmla="*/ 0 h 186"/>
                  <a:gd name="T100" fmla="*/ 0 w 57"/>
                  <a:gd name="T101" fmla="*/ 0 h 186"/>
                  <a:gd name="T102" fmla="*/ 0 w 57"/>
                  <a:gd name="T103" fmla="*/ 0 h 186"/>
                  <a:gd name="T104" fmla="*/ 0 w 57"/>
                  <a:gd name="T105" fmla="*/ 0 h 186"/>
                  <a:gd name="T106" fmla="*/ 0 w 57"/>
                  <a:gd name="T107" fmla="*/ 0 h 186"/>
                  <a:gd name="T108" fmla="*/ 0 w 57"/>
                  <a:gd name="T109" fmla="*/ 0 h 1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7" h="186">
                    <a:moveTo>
                      <a:pt x="0" y="179"/>
                    </a:moveTo>
                    <a:lnTo>
                      <a:pt x="6" y="179"/>
                    </a:lnTo>
                    <a:lnTo>
                      <a:pt x="11" y="179"/>
                    </a:lnTo>
                    <a:lnTo>
                      <a:pt x="15" y="178"/>
                    </a:lnTo>
                    <a:lnTo>
                      <a:pt x="17" y="175"/>
                    </a:lnTo>
                    <a:lnTo>
                      <a:pt x="19" y="170"/>
                    </a:lnTo>
                    <a:lnTo>
                      <a:pt x="19" y="100"/>
                    </a:lnTo>
                    <a:lnTo>
                      <a:pt x="17" y="92"/>
                    </a:lnTo>
                    <a:lnTo>
                      <a:pt x="16" y="88"/>
                    </a:lnTo>
                    <a:lnTo>
                      <a:pt x="11" y="85"/>
                    </a:lnTo>
                    <a:lnTo>
                      <a:pt x="4" y="82"/>
                    </a:lnTo>
                    <a:lnTo>
                      <a:pt x="4" y="77"/>
                    </a:lnTo>
                    <a:lnTo>
                      <a:pt x="33" y="68"/>
                    </a:lnTo>
                    <a:lnTo>
                      <a:pt x="38" y="66"/>
                    </a:lnTo>
                    <a:lnTo>
                      <a:pt x="39" y="68"/>
                    </a:lnTo>
                    <a:lnTo>
                      <a:pt x="39" y="70"/>
                    </a:lnTo>
                    <a:lnTo>
                      <a:pt x="39" y="170"/>
                    </a:lnTo>
                    <a:lnTo>
                      <a:pt x="41" y="175"/>
                    </a:lnTo>
                    <a:lnTo>
                      <a:pt x="43" y="178"/>
                    </a:lnTo>
                    <a:lnTo>
                      <a:pt x="47" y="179"/>
                    </a:lnTo>
                    <a:lnTo>
                      <a:pt x="52" y="179"/>
                    </a:lnTo>
                    <a:lnTo>
                      <a:pt x="57" y="179"/>
                    </a:lnTo>
                    <a:lnTo>
                      <a:pt x="57" y="186"/>
                    </a:lnTo>
                    <a:lnTo>
                      <a:pt x="29" y="186"/>
                    </a:lnTo>
                    <a:lnTo>
                      <a:pt x="0" y="186"/>
                    </a:lnTo>
                    <a:lnTo>
                      <a:pt x="0" y="179"/>
                    </a:lnTo>
                    <a:close/>
                    <a:moveTo>
                      <a:pt x="29" y="26"/>
                    </a:moveTo>
                    <a:lnTo>
                      <a:pt x="29" y="26"/>
                    </a:lnTo>
                    <a:lnTo>
                      <a:pt x="24" y="25"/>
                    </a:lnTo>
                    <a:lnTo>
                      <a:pt x="20" y="22"/>
                    </a:lnTo>
                    <a:lnTo>
                      <a:pt x="17" y="19"/>
                    </a:lnTo>
                    <a:lnTo>
                      <a:pt x="16" y="13"/>
                    </a:lnTo>
                    <a:lnTo>
                      <a:pt x="17" y="8"/>
                    </a:lnTo>
                    <a:lnTo>
                      <a:pt x="20" y="4"/>
                    </a:lnTo>
                    <a:lnTo>
                      <a:pt x="24" y="2"/>
                    </a:lnTo>
                    <a:lnTo>
                      <a:pt x="29" y="0"/>
                    </a:lnTo>
                    <a:lnTo>
                      <a:pt x="34" y="2"/>
                    </a:lnTo>
                    <a:lnTo>
                      <a:pt x="38" y="4"/>
                    </a:lnTo>
                    <a:lnTo>
                      <a:pt x="41" y="8"/>
                    </a:lnTo>
                    <a:lnTo>
                      <a:pt x="42" y="13"/>
                    </a:lnTo>
                    <a:lnTo>
                      <a:pt x="41" y="19"/>
                    </a:lnTo>
                    <a:lnTo>
                      <a:pt x="38" y="22"/>
                    </a:lnTo>
                    <a:lnTo>
                      <a:pt x="34" y="25"/>
                    </a:lnTo>
                    <a:lnTo>
                      <a:pt x="29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0" name="Freeform 458"/>
              <p:cNvSpPr>
                <a:spLocks/>
              </p:cNvSpPr>
              <p:nvPr userDrawn="1"/>
            </p:nvSpPr>
            <p:spPr bwMode="auto">
              <a:xfrm>
                <a:off x="656" y="292"/>
                <a:ext cx="19" cy="40"/>
              </a:xfrm>
              <a:custGeom>
                <a:avLst/>
                <a:gdLst>
                  <a:gd name="T0" fmla="*/ 0 w 57"/>
                  <a:gd name="T1" fmla="*/ 0 h 120"/>
                  <a:gd name="T2" fmla="*/ 0 w 57"/>
                  <a:gd name="T3" fmla="*/ 0 h 120"/>
                  <a:gd name="T4" fmla="*/ 0 w 57"/>
                  <a:gd name="T5" fmla="*/ 0 h 120"/>
                  <a:gd name="T6" fmla="*/ 0 w 57"/>
                  <a:gd name="T7" fmla="*/ 0 h 120"/>
                  <a:gd name="T8" fmla="*/ 0 w 57"/>
                  <a:gd name="T9" fmla="*/ 0 h 120"/>
                  <a:gd name="T10" fmla="*/ 0 w 57"/>
                  <a:gd name="T11" fmla="*/ 0 h 120"/>
                  <a:gd name="T12" fmla="*/ 0 w 57"/>
                  <a:gd name="T13" fmla="*/ 0 h 120"/>
                  <a:gd name="T14" fmla="*/ 0 w 57"/>
                  <a:gd name="T15" fmla="*/ 0 h 120"/>
                  <a:gd name="T16" fmla="*/ 0 w 57"/>
                  <a:gd name="T17" fmla="*/ 0 h 120"/>
                  <a:gd name="T18" fmla="*/ 0 w 57"/>
                  <a:gd name="T19" fmla="*/ 0 h 120"/>
                  <a:gd name="T20" fmla="*/ 0 w 57"/>
                  <a:gd name="T21" fmla="*/ 0 h 120"/>
                  <a:gd name="T22" fmla="*/ 0 w 57"/>
                  <a:gd name="T23" fmla="*/ 0 h 120"/>
                  <a:gd name="T24" fmla="*/ 0 w 57"/>
                  <a:gd name="T25" fmla="*/ 0 h 120"/>
                  <a:gd name="T26" fmla="*/ 0 w 57"/>
                  <a:gd name="T27" fmla="*/ 0 h 120"/>
                  <a:gd name="T28" fmla="*/ 0 w 57"/>
                  <a:gd name="T29" fmla="*/ 0 h 120"/>
                  <a:gd name="T30" fmla="*/ 0 w 57"/>
                  <a:gd name="T31" fmla="*/ 0 h 120"/>
                  <a:gd name="T32" fmla="*/ 0 w 57"/>
                  <a:gd name="T33" fmla="*/ 0 h 120"/>
                  <a:gd name="T34" fmla="*/ 0 w 57"/>
                  <a:gd name="T35" fmla="*/ 0 h 120"/>
                  <a:gd name="T36" fmla="*/ 0 w 57"/>
                  <a:gd name="T37" fmla="*/ 0 h 120"/>
                  <a:gd name="T38" fmla="*/ 0 w 57"/>
                  <a:gd name="T39" fmla="*/ 0 h 120"/>
                  <a:gd name="T40" fmla="*/ 0 w 57"/>
                  <a:gd name="T41" fmla="*/ 0 h 120"/>
                  <a:gd name="T42" fmla="*/ 0 w 57"/>
                  <a:gd name="T43" fmla="*/ 0 h 120"/>
                  <a:gd name="T44" fmla="*/ 0 w 57"/>
                  <a:gd name="T45" fmla="*/ 0 h 120"/>
                  <a:gd name="T46" fmla="*/ 0 w 57"/>
                  <a:gd name="T47" fmla="*/ 0 h 120"/>
                  <a:gd name="T48" fmla="*/ 0 w 57"/>
                  <a:gd name="T49" fmla="*/ 0 h 120"/>
                  <a:gd name="T50" fmla="*/ 0 w 57"/>
                  <a:gd name="T51" fmla="*/ 0 h 120"/>
                  <a:gd name="T52" fmla="*/ 0 w 57"/>
                  <a:gd name="T53" fmla="*/ 0 h 120"/>
                  <a:gd name="T54" fmla="*/ 0 w 57"/>
                  <a:gd name="T55" fmla="*/ 0 h 120"/>
                  <a:gd name="T56" fmla="*/ 0 w 57"/>
                  <a:gd name="T57" fmla="*/ 0 h 120"/>
                  <a:gd name="T58" fmla="*/ 0 w 57"/>
                  <a:gd name="T59" fmla="*/ 0 h 120"/>
                  <a:gd name="T60" fmla="*/ 0 w 57"/>
                  <a:gd name="T61" fmla="*/ 0 h 120"/>
                  <a:gd name="T62" fmla="*/ 0 w 57"/>
                  <a:gd name="T63" fmla="*/ 0 h 120"/>
                  <a:gd name="T64" fmla="*/ 0 w 57"/>
                  <a:gd name="T65" fmla="*/ 0 h 120"/>
                  <a:gd name="T66" fmla="*/ 0 w 57"/>
                  <a:gd name="T67" fmla="*/ 0 h 1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7" h="120">
                    <a:moveTo>
                      <a:pt x="0" y="113"/>
                    </a:moveTo>
                    <a:lnTo>
                      <a:pt x="6" y="113"/>
                    </a:lnTo>
                    <a:lnTo>
                      <a:pt x="11" y="113"/>
                    </a:lnTo>
                    <a:lnTo>
                      <a:pt x="15" y="112"/>
                    </a:lnTo>
                    <a:lnTo>
                      <a:pt x="17" y="109"/>
                    </a:lnTo>
                    <a:lnTo>
                      <a:pt x="19" y="104"/>
                    </a:lnTo>
                    <a:lnTo>
                      <a:pt x="19" y="34"/>
                    </a:lnTo>
                    <a:lnTo>
                      <a:pt x="17" y="26"/>
                    </a:lnTo>
                    <a:lnTo>
                      <a:pt x="16" y="22"/>
                    </a:lnTo>
                    <a:lnTo>
                      <a:pt x="11" y="19"/>
                    </a:lnTo>
                    <a:lnTo>
                      <a:pt x="4" y="16"/>
                    </a:lnTo>
                    <a:lnTo>
                      <a:pt x="4" y="11"/>
                    </a:lnTo>
                    <a:lnTo>
                      <a:pt x="33" y="2"/>
                    </a:lnTo>
                    <a:lnTo>
                      <a:pt x="38" y="0"/>
                    </a:lnTo>
                    <a:lnTo>
                      <a:pt x="39" y="2"/>
                    </a:lnTo>
                    <a:lnTo>
                      <a:pt x="39" y="4"/>
                    </a:lnTo>
                    <a:lnTo>
                      <a:pt x="39" y="104"/>
                    </a:lnTo>
                    <a:lnTo>
                      <a:pt x="41" y="109"/>
                    </a:lnTo>
                    <a:lnTo>
                      <a:pt x="43" y="112"/>
                    </a:lnTo>
                    <a:lnTo>
                      <a:pt x="47" y="113"/>
                    </a:lnTo>
                    <a:lnTo>
                      <a:pt x="52" y="113"/>
                    </a:lnTo>
                    <a:lnTo>
                      <a:pt x="57" y="113"/>
                    </a:lnTo>
                    <a:lnTo>
                      <a:pt x="57" y="120"/>
                    </a:lnTo>
                    <a:lnTo>
                      <a:pt x="29" y="120"/>
                    </a:lnTo>
                    <a:lnTo>
                      <a:pt x="0" y="120"/>
                    </a:lnTo>
                    <a:lnTo>
                      <a:pt x="0" y="1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1" name="Freeform 459"/>
              <p:cNvSpPr>
                <a:spLocks/>
              </p:cNvSpPr>
              <p:nvPr userDrawn="1"/>
            </p:nvSpPr>
            <p:spPr bwMode="auto">
              <a:xfrm>
                <a:off x="661" y="270"/>
                <a:ext cx="9" cy="8"/>
              </a:xfrm>
              <a:custGeom>
                <a:avLst/>
                <a:gdLst>
                  <a:gd name="T0" fmla="*/ 0 w 26"/>
                  <a:gd name="T1" fmla="*/ 0 h 26"/>
                  <a:gd name="T2" fmla="*/ 0 w 26"/>
                  <a:gd name="T3" fmla="*/ 0 h 26"/>
                  <a:gd name="T4" fmla="*/ 0 w 26"/>
                  <a:gd name="T5" fmla="*/ 0 h 26"/>
                  <a:gd name="T6" fmla="*/ 0 w 26"/>
                  <a:gd name="T7" fmla="*/ 0 h 26"/>
                  <a:gd name="T8" fmla="*/ 0 w 26"/>
                  <a:gd name="T9" fmla="*/ 0 h 26"/>
                  <a:gd name="T10" fmla="*/ 0 w 26"/>
                  <a:gd name="T11" fmla="*/ 0 h 26"/>
                  <a:gd name="T12" fmla="*/ 0 w 26"/>
                  <a:gd name="T13" fmla="*/ 0 h 26"/>
                  <a:gd name="T14" fmla="*/ 0 w 26"/>
                  <a:gd name="T15" fmla="*/ 0 h 26"/>
                  <a:gd name="T16" fmla="*/ 0 w 26"/>
                  <a:gd name="T17" fmla="*/ 0 h 26"/>
                  <a:gd name="T18" fmla="*/ 0 w 26"/>
                  <a:gd name="T19" fmla="*/ 0 h 26"/>
                  <a:gd name="T20" fmla="*/ 0 w 26"/>
                  <a:gd name="T21" fmla="*/ 0 h 26"/>
                  <a:gd name="T22" fmla="*/ 0 w 26"/>
                  <a:gd name="T23" fmla="*/ 0 h 26"/>
                  <a:gd name="T24" fmla="*/ 0 w 26"/>
                  <a:gd name="T25" fmla="*/ 0 h 26"/>
                  <a:gd name="T26" fmla="*/ 0 w 26"/>
                  <a:gd name="T27" fmla="*/ 0 h 26"/>
                  <a:gd name="T28" fmla="*/ 0 w 26"/>
                  <a:gd name="T29" fmla="*/ 0 h 26"/>
                  <a:gd name="T30" fmla="*/ 0 w 26"/>
                  <a:gd name="T31" fmla="*/ 0 h 26"/>
                  <a:gd name="T32" fmla="*/ 0 w 26"/>
                  <a:gd name="T33" fmla="*/ 0 h 26"/>
                  <a:gd name="T34" fmla="*/ 0 w 26"/>
                  <a:gd name="T35" fmla="*/ 0 h 26"/>
                  <a:gd name="T36" fmla="*/ 0 w 26"/>
                  <a:gd name="T37" fmla="*/ 0 h 26"/>
                  <a:gd name="T38" fmla="*/ 0 w 26"/>
                  <a:gd name="T39" fmla="*/ 0 h 26"/>
                  <a:gd name="T40" fmla="*/ 0 w 26"/>
                  <a:gd name="T41" fmla="*/ 0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6" h="26">
                    <a:moveTo>
                      <a:pt x="13" y="26"/>
                    </a:moveTo>
                    <a:lnTo>
                      <a:pt x="13" y="26"/>
                    </a:lnTo>
                    <a:lnTo>
                      <a:pt x="8" y="25"/>
                    </a:lnTo>
                    <a:lnTo>
                      <a:pt x="4" y="22"/>
                    </a:lnTo>
                    <a:lnTo>
                      <a:pt x="1" y="19"/>
                    </a:lnTo>
                    <a:lnTo>
                      <a:pt x="0" y="13"/>
                    </a:lnTo>
                    <a:lnTo>
                      <a:pt x="1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18" y="2"/>
                    </a:lnTo>
                    <a:lnTo>
                      <a:pt x="22" y="4"/>
                    </a:lnTo>
                    <a:lnTo>
                      <a:pt x="25" y="8"/>
                    </a:lnTo>
                    <a:lnTo>
                      <a:pt x="26" y="13"/>
                    </a:lnTo>
                    <a:lnTo>
                      <a:pt x="25" y="19"/>
                    </a:lnTo>
                    <a:lnTo>
                      <a:pt x="22" y="22"/>
                    </a:lnTo>
                    <a:lnTo>
                      <a:pt x="18" y="25"/>
                    </a:lnTo>
                    <a:lnTo>
                      <a:pt x="13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2" name="Freeform 460"/>
              <p:cNvSpPr>
                <a:spLocks noEditPoints="1"/>
              </p:cNvSpPr>
              <p:nvPr userDrawn="1"/>
            </p:nvSpPr>
            <p:spPr bwMode="auto">
              <a:xfrm>
                <a:off x="679" y="292"/>
                <a:ext cx="41" cy="41"/>
              </a:xfrm>
              <a:custGeom>
                <a:avLst/>
                <a:gdLst>
                  <a:gd name="T0" fmla="*/ 0 w 123"/>
                  <a:gd name="T1" fmla="*/ 0 h 124"/>
                  <a:gd name="T2" fmla="*/ 0 w 123"/>
                  <a:gd name="T3" fmla="*/ 0 h 124"/>
                  <a:gd name="T4" fmla="*/ 0 w 123"/>
                  <a:gd name="T5" fmla="*/ 0 h 124"/>
                  <a:gd name="T6" fmla="*/ 0 w 123"/>
                  <a:gd name="T7" fmla="*/ 0 h 124"/>
                  <a:gd name="T8" fmla="*/ 0 w 123"/>
                  <a:gd name="T9" fmla="*/ 0 h 124"/>
                  <a:gd name="T10" fmla="*/ 0 w 123"/>
                  <a:gd name="T11" fmla="*/ 0 h 124"/>
                  <a:gd name="T12" fmla="*/ 0 w 123"/>
                  <a:gd name="T13" fmla="*/ 0 h 124"/>
                  <a:gd name="T14" fmla="*/ 0 w 123"/>
                  <a:gd name="T15" fmla="*/ 0 h 124"/>
                  <a:gd name="T16" fmla="*/ 0 w 123"/>
                  <a:gd name="T17" fmla="*/ 0 h 124"/>
                  <a:gd name="T18" fmla="*/ 0 w 123"/>
                  <a:gd name="T19" fmla="*/ 0 h 124"/>
                  <a:gd name="T20" fmla="*/ 0 w 123"/>
                  <a:gd name="T21" fmla="*/ 0 h 124"/>
                  <a:gd name="T22" fmla="*/ 0 w 123"/>
                  <a:gd name="T23" fmla="*/ 0 h 124"/>
                  <a:gd name="T24" fmla="*/ 0 w 123"/>
                  <a:gd name="T25" fmla="*/ 0 h 124"/>
                  <a:gd name="T26" fmla="*/ 0 w 123"/>
                  <a:gd name="T27" fmla="*/ 0 h 124"/>
                  <a:gd name="T28" fmla="*/ 0 w 123"/>
                  <a:gd name="T29" fmla="*/ 0 h 124"/>
                  <a:gd name="T30" fmla="*/ 0 w 123"/>
                  <a:gd name="T31" fmla="*/ 0 h 124"/>
                  <a:gd name="T32" fmla="*/ 0 w 123"/>
                  <a:gd name="T33" fmla="*/ 0 h 124"/>
                  <a:gd name="T34" fmla="*/ 0 w 123"/>
                  <a:gd name="T35" fmla="*/ 0 h 124"/>
                  <a:gd name="T36" fmla="*/ 0 w 123"/>
                  <a:gd name="T37" fmla="*/ 0 h 124"/>
                  <a:gd name="T38" fmla="*/ 0 w 123"/>
                  <a:gd name="T39" fmla="*/ 0 h 124"/>
                  <a:gd name="T40" fmla="*/ 0 w 123"/>
                  <a:gd name="T41" fmla="*/ 0 h 124"/>
                  <a:gd name="T42" fmla="*/ 0 w 123"/>
                  <a:gd name="T43" fmla="*/ 0 h 124"/>
                  <a:gd name="T44" fmla="*/ 0 w 123"/>
                  <a:gd name="T45" fmla="*/ 0 h 124"/>
                  <a:gd name="T46" fmla="*/ 0 w 123"/>
                  <a:gd name="T47" fmla="*/ 0 h 124"/>
                  <a:gd name="T48" fmla="*/ 0 w 123"/>
                  <a:gd name="T49" fmla="*/ 0 h 124"/>
                  <a:gd name="T50" fmla="*/ 0 w 123"/>
                  <a:gd name="T51" fmla="*/ 0 h 124"/>
                  <a:gd name="T52" fmla="*/ 0 w 123"/>
                  <a:gd name="T53" fmla="*/ 0 h 124"/>
                  <a:gd name="T54" fmla="*/ 0 w 123"/>
                  <a:gd name="T55" fmla="*/ 0 h 124"/>
                  <a:gd name="T56" fmla="*/ 0 w 123"/>
                  <a:gd name="T57" fmla="*/ 0 h 124"/>
                  <a:gd name="T58" fmla="*/ 0 w 123"/>
                  <a:gd name="T59" fmla="*/ 0 h 124"/>
                  <a:gd name="T60" fmla="*/ 0 w 123"/>
                  <a:gd name="T61" fmla="*/ 0 h 124"/>
                  <a:gd name="T62" fmla="*/ 0 w 123"/>
                  <a:gd name="T63" fmla="*/ 0 h 124"/>
                  <a:gd name="T64" fmla="*/ 0 w 123"/>
                  <a:gd name="T65" fmla="*/ 0 h 124"/>
                  <a:gd name="T66" fmla="*/ 0 w 123"/>
                  <a:gd name="T67" fmla="*/ 0 h 124"/>
                  <a:gd name="T68" fmla="*/ 0 w 123"/>
                  <a:gd name="T69" fmla="*/ 0 h 124"/>
                  <a:gd name="T70" fmla="*/ 0 w 123"/>
                  <a:gd name="T71" fmla="*/ 0 h 124"/>
                  <a:gd name="T72" fmla="*/ 0 w 123"/>
                  <a:gd name="T73" fmla="*/ 0 h 124"/>
                  <a:gd name="T74" fmla="*/ 0 w 123"/>
                  <a:gd name="T75" fmla="*/ 0 h 12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23" h="124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6" y="11"/>
                    </a:lnTo>
                    <a:lnTo>
                      <a:pt x="105" y="17"/>
                    </a:lnTo>
                    <a:lnTo>
                      <a:pt x="113" y="26"/>
                    </a:lnTo>
                    <a:lnTo>
                      <a:pt x="118" y="37"/>
                    </a:lnTo>
                    <a:lnTo>
                      <a:pt x="122" y="48"/>
                    </a:lnTo>
                    <a:lnTo>
                      <a:pt x="123" y="61"/>
                    </a:lnTo>
                    <a:lnTo>
                      <a:pt x="122" y="74"/>
                    </a:lnTo>
                    <a:lnTo>
                      <a:pt x="118" y="86"/>
                    </a:lnTo>
                    <a:lnTo>
                      <a:pt x="113" y="96"/>
                    </a:lnTo>
                    <a:lnTo>
                      <a:pt x="105" y="105"/>
                    </a:lnTo>
                    <a:lnTo>
                      <a:pt x="97" y="113"/>
                    </a:lnTo>
                    <a:lnTo>
                      <a:pt x="87" y="118"/>
                    </a:lnTo>
                    <a:lnTo>
                      <a:pt x="75" y="122"/>
                    </a:lnTo>
                    <a:lnTo>
                      <a:pt x="63" y="124"/>
                    </a:lnTo>
                    <a:lnTo>
                      <a:pt x="50" y="122"/>
                    </a:lnTo>
                    <a:lnTo>
                      <a:pt x="39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9"/>
                    </a:lnTo>
                    <a:lnTo>
                      <a:pt x="5" y="89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1"/>
                    </a:lnTo>
                    <a:lnTo>
                      <a:pt x="4" y="39"/>
                    </a:lnTo>
                    <a:lnTo>
                      <a:pt x="9" y="29"/>
                    </a:lnTo>
                    <a:lnTo>
                      <a:pt x="17" y="19"/>
                    </a:lnTo>
                    <a:lnTo>
                      <a:pt x="26" y="11"/>
                    </a:lnTo>
                    <a:lnTo>
                      <a:pt x="35" y="6"/>
                    </a:lnTo>
                    <a:lnTo>
                      <a:pt x="47" y="2"/>
                    </a:lnTo>
                    <a:lnTo>
                      <a:pt x="60" y="0"/>
                    </a:lnTo>
                    <a:close/>
                    <a:moveTo>
                      <a:pt x="62" y="117"/>
                    </a:moveTo>
                    <a:lnTo>
                      <a:pt x="62" y="117"/>
                    </a:lnTo>
                    <a:lnTo>
                      <a:pt x="71" y="116"/>
                    </a:lnTo>
                    <a:lnTo>
                      <a:pt x="79" y="112"/>
                    </a:lnTo>
                    <a:lnTo>
                      <a:pt x="85" y="107"/>
                    </a:lnTo>
                    <a:lnTo>
                      <a:pt x="91" y="99"/>
                    </a:lnTo>
                    <a:lnTo>
                      <a:pt x="95" y="91"/>
                    </a:lnTo>
                    <a:lnTo>
                      <a:pt x="97" y="82"/>
                    </a:lnTo>
                    <a:lnTo>
                      <a:pt x="98" y="73"/>
                    </a:lnTo>
                    <a:lnTo>
                      <a:pt x="98" y="64"/>
                    </a:lnTo>
                    <a:lnTo>
                      <a:pt x="98" y="56"/>
                    </a:lnTo>
                    <a:lnTo>
                      <a:pt x="97" y="46"/>
                    </a:lnTo>
                    <a:lnTo>
                      <a:pt x="93" y="37"/>
                    </a:lnTo>
                    <a:lnTo>
                      <a:pt x="89" y="28"/>
                    </a:lnTo>
                    <a:lnTo>
                      <a:pt x="84" y="20"/>
                    </a:lnTo>
                    <a:lnTo>
                      <a:pt x="78" y="13"/>
                    </a:lnTo>
                    <a:lnTo>
                      <a:pt x="70" y="10"/>
                    </a:lnTo>
                    <a:lnTo>
                      <a:pt x="65" y="8"/>
                    </a:lnTo>
                    <a:lnTo>
                      <a:pt x="60" y="7"/>
                    </a:lnTo>
                    <a:lnTo>
                      <a:pt x="50" y="8"/>
                    </a:lnTo>
                    <a:lnTo>
                      <a:pt x="43" y="12"/>
                    </a:lnTo>
                    <a:lnTo>
                      <a:pt x="37" y="19"/>
                    </a:lnTo>
                    <a:lnTo>
                      <a:pt x="32" y="25"/>
                    </a:lnTo>
                    <a:lnTo>
                      <a:pt x="28" y="34"/>
                    </a:lnTo>
                    <a:lnTo>
                      <a:pt x="26" y="42"/>
                    </a:lnTo>
                    <a:lnTo>
                      <a:pt x="25" y="51"/>
                    </a:lnTo>
                    <a:lnTo>
                      <a:pt x="23" y="60"/>
                    </a:lnTo>
                    <a:lnTo>
                      <a:pt x="25" y="69"/>
                    </a:lnTo>
                    <a:lnTo>
                      <a:pt x="26" y="78"/>
                    </a:lnTo>
                    <a:lnTo>
                      <a:pt x="28" y="87"/>
                    </a:lnTo>
                    <a:lnTo>
                      <a:pt x="32" y="96"/>
                    </a:lnTo>
                    <a:lnTo>
                      <a:pt x="39" y="104"/>
                    </a:lnTo>
                    <a:lnTo>
                      <a:pt x="45" y="111"/>
                    </a:lnTo>
                    <a:lnTo>
                      <a:pt x="53" y="116"/>
                    </a:lnTo>
                    <a:lnTo>
                      <a:pt x="58" y="117"/>
                    </a:lnTo>
                    <a:lnTo>
                      <a:pt x="62" y="1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3" name="Freeform 461"/>
              <p:cNvSpPr>
                <a:spLocks/>
              </p:cNvSpPr>
              <p:nvPr userDrawn="1"/>
            </p:nvSpPr>
            <p:spPr bwMode="auto">
              <a:xfrm>
                <a:off x="679" y="292"/>
                <a:ext cx="41" cy="41"/>
              </a:xfrm>
              <a:custGeom>
                <a:avLst/>
                <a:gdLst>
                  <a:gd name="T0" fmla="*/ 0 w 123"/>
                  <a:gd name="T1" fmla="*/ 0 h 124"/>
                  <a:gd name="T2" fmla="*/ 0 w 123"/>
                  <a:gd name="T3" fmla="*/ 0 h 124"/>
                  <a:gd name="T4" fmla="*/ 0 w 123"/>
                  <a:gd name="T5" fmla="*/ 0 h 124"/>
                  <a:gd name="T6" fmla="*/ 0 w 123"/>
                  <a:gd name="T7" fmla="*/ 0 h 124"/>
                  <a:gd name="T8" fmla="*/ 0 w 123"/>
                  <a:gd name="T9" fmla="*/ 0 h 124"/>
                  <a:gd name="T10" fmla="*/ 0 w 123"/>
                  <a:gd name="T11" fmla="*/ 0 h 124"/>
                  <a:gd name="T12" fmla="*/ 0 w 123"/>
                  <a:gd name="T13" fmla="*/ 0 h 124"/>
                  <a:gd name="T14" fmla="*/ 0 w 123"/>
                  <a:gd name="T15" fmla="*/ 0 h 124"/>
                  <a:gd name="T16" fmla="*/ 0 w 123"/>
                  <a:gd name="T17" fmla="*/ 0 h 124"/>
                  <a:gd name="T18" fmla="*/ 0 w 123"/>
                  <a:gd name="T19" fmla="*/ 0 h 124"/>
                  <a:gd name="T20" fmla="*/ 0 w 123"/>
                  <a:gd name="T21" fmla="*/ 0 h 124"/>
                  <a:gd name="T22" fmla="*/ 0 w 123"/>
                  <a:gd name="T23" fmla="*/ 0 h 124"/>
                  <a:gd name="T24" fmla="*/ 0 w 123"/>
                  <a:gd name="T25" fmla="*/ 0 h 124"/>
                  <a:gd name="T26" fmla="*/ 0 w 123"/>
                  <a:gd name="T27" fmla="*/ 0 h 124"/>
                  <a:gd name="T28" fmla="*/ 0 w 123"/>
                  <a:gd name="T29" fmla="*/ 0 h 124"/>
                  <a:gd name="T30" fmla="*/ 0 w 123"/>
                  <a:gd name="T31" fmla="*/ 0 h 124"/>
                  <a:gd name="T32" fmla="*/ 0 w 123"/>
                  <a:gd name="T33" fmla="*/ 0 h 124"/>
                  <a:gd name="T34" fmla="*/ 0 w 123"/>
                  <a:gd name="T35" fmla="*/ 0 h 124"/>
                  <a:gd name="T36" fmla="*/ 0 w 123"/>
                  <a:gd name="T37" fmla="*/ 0 h 124"/>
                  <a:gd name="T38" fmla="*/ 0 w 123"/>
                  <a:gd name="T39" fmla="*/ 0 h 124"/>
                  <a:gd name="T40" fmla="*/ 0 w 123"/>
                  <a:gd name="T41" fmla="*/ 0 h 124"/>
                  <a:gd name="T42" fmla="*/ 0 w 123"/>
                  <a:gd name="T43" fmla="*/ 0 h 124"/>
                  <a:gd name="T44" fmla="*/ 0 w 123"/>
                  <a:gd name="T45" fmla="*/ 0 h 124"/>
                  <a:gd name="T46" fmla="*/ 0 w 123"/>
                  <a:gd name="T47" fmla="*/ 0 h 124"/>
                  <a:gd name="T48" fmla="*/ 0 w 123"/>
                  <a:gd name="T49" fmla="*/ 0 h 124"/>
                  <a:gd name="T50" fmla="*/ 0 w 123"/>
                  <a:gd name="T51" fmla="*/ 0 h 124"/>
                  <a:gd name="T52" fmla="*/ 0 w 123"/>
                  <a:gd name="T53" fmla="*/ 0 h 124"/>
                  <a:gd name="T54" fmla="*/ 0 w 123"/>
                  <a:gd name="T55" fmla="*/ 0 h 124"/>
                  <a:gd name="T56" fmla="*/ 0 w 123"/>
                  <a:gd name="T57" fmla="*/ 0 h 124"/>
                  <a:gd name="T58" fmla="*/ 0 w 123"/>
                  <a:gd name="T59" fmla="*/ 0 h 124"/>
                  <a:gd name="T60" fmla="*/ 0 w 123"/>
                  <a:gd name="T61" fmla="*/ 0 h 124"/>
                  <a:gd name="T62" fmla="*/ 0 w 123"/>
                  <a:gd name="T63" fmla="*/ 0 h 124"/>
                  <a:gd name="T64" fmla="*/ 0 w 123"/>
                  <a:gd name="T65" fmla="*/ 0 h 124"/>
                  <a:gd name="T66" fmla="*/ 0 w 123"/>
                  <a:gd name="T67" fmla="*/ 0 h 124"/>
                  <a:gd name="T68" fmla="*/ 0 w 123"/>
                  <a:gd name="T69" fmla="*/ 0 h 124"/>
                  <a:gd name="T70" fmla="*/ 0 w 123"/>
                  <a:gd name="T71" fmla="*/ 0 h 124"/>
                  <a:gd name="T72" fmla="*/ 0 w 123"/>
                  <a:gd name="T73" fmla="*/ 0 h 12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3" h="124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6" y="11"/>
                    </a:lnTo>
                    <a:lnTo>
                      <a:pt x="105" y="17"/>
                    </a:lnTo>
                    <a:lnTo>
                      <a:pt x="113" y="26"/>
                    </a:lnTo>
                    <a:lnTo>
                      <a:pt x="118" y="37"/>
                    </a:lnTo>
                    <a:lnTo>
                      <a:pt x="122" y="48"/>
                    </a:lnTo>
                    <a:lnTo>
                      <a:pt x="123" y="61"/>
                    </a:lnTo>
                    <a:lnTo>
                      <a:pt x="122" y="74"/>
                    </a:lnTo>
                    <a:lnTo>
                      <a:pt x="118" y="86"/>
                    </a:lnTo>
                    <a:lnTo>
                      <a:pt x="113" y="96"/>
                    </a:lnTo>
                    <a:lnTo>
                      <a:pt x="105" y="105"/>
                    </a:lnTo>
                    <a:lnTo>
                      <a:pt x="97" y="113"/>
                    </a:lnTo>
                    <a:lnTo>
                      <a:pt x="87" y="118"/>
                    </a:lnTo>
                    <a:lnTo>
                      <a:pt x="75" y="122"/>
                    </a:lnTo>
                    <a:lnTo>
                      <a:pt x="63" y="124"/>
                    </a:lnTo>
                    <a:lnTo>
                      <a:pt x="50" y="122"/>
                    </a:lnTo>
                    <a:lnTo>
                      <a:pt x="39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9"/>
                    </a:lnTo>
                    <a:lnTo>
                      <a:pt x="5" y="89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1"/>
                    </a:lnTo>
                    <a:lnTo>
                      <a:pt x="4" y="39"/>
                    </a:lnTo>
                    <a:lnTo>
                      <a:pt x="9" y="29"/>
                    </a:lnTo>
                    <a:lnTo>
                      <a:pt x="17" y="19"/>
                    </a:lnTo>
                    <a:lnTo>
                      <a:pt x="26" y="11"/>
                    </a:lnTo>
                    <a:lnTo>
                      <a:pt x="35" y="6"/>
                    </a:lnTo>
                    <a:lnTo>
                      <a:pt x="47" y="2"/>
                    </a:lnTo>
                    <a:lnTo>
                      <a:pt x="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4" name="Freeform 462"/>
              <p:cNvSpPr>
                <a:spLocks/>
              </p:cNvSpPr>
              <p:nvPr userDrawn="1"/>
            </p:nvSpPr>
            <p:spPr bwMode="auto">
              <a:xfrm>
                <a:off x="686" y="294"/>
                <a:ext cx="25" cy="37"/>
              </a:xfrm>
              <a:custGeom>
                <a:avLst/>
                <a:gdLst>
                  <a:gd name="T0" fmla="*/ 0 w 75"/>
                  <a:gd name="T1" fmla="*/ 0 h 110"/>
                  <a:gd name="T2" fmla="*/ 0 w 75"/>
                  <a:gd name="T3" fmla="*/ 0 h 110"/>
                  <a:gd name="T4" fmla="*/ 0 w 75"/>
                  <a:gd name="T5" fmla="*/ 0 h 110"/>
                  <a:gd name="T6" fmla="*/ 0 w 75"/>
                  <a:gd name="T7" fmla="*/ 0 h 110"/>
                  <a:gd name="T8" fmla="*/ 0 w 75"/>
                  <a:gd name="T9" fmla="*/ 0 h 110"/>
                  <a:gd name="T10" fmla="*/ 0 w 75"/>
                  <a:gd name="T11" fmla="*/ 0 h 110"/>
                  <a:gd name="T12" fmla="*/ 0 w 75"/>
                  <a:gd name="T13" fmla="*/ 0 h 110"/>
                  <a:gd name="T14" fmla="*/ 0 w 75"/>
                  <a:gd name="T15" fmla="*/ 0 h 110"/>
                  <a:gd name="T16" fmla="*/ 0 w 75"/>
                  <a:gd name="T17" fmla="*/ 0 h 110"/>
                  <a:gd name="T18" fmla="*/ 0 w 75"/>
                  <a:gd name="T19" fmla="*/ 0 h 110"/>
                  <a:gd name="T20" fmla="*/ 0 w 75"/>
                  <a:gd name="T21" fmla="*/ 0 h 110"/>
                  <a:gd name="T22" fmla="*/ 0 w 75"/>
                  <a:gd name="T23" fmla="*/ 0 h 110"/>
                  <a:gd name="T24" fmla="*/ 0 w 75"/>
                  <a:gd name="T25" fmla="*/ 0 h 110"/>
                  <a:gd name="T26" fmla="*/ 0 w 75"/>
                  <a:gd name="T27" fmla="*/ 0 h 110"/>
                  <a:gd name="T28" fmla="*/ 0 w 75"/>
                  <a:gd name="T29" fmla="*/ 0 h 110"/>
                  <a:gd name="T30" fmla="*/ 0 w 75"/>
                  <a:gd name="T31" fmla="*/ 0 h 110"/>
                  <a:gd name="T32" fmla="*/ 0 w 75"/>
                  <a:gd name="T33" fmla="*/ 0 h 110"/>
                  <a:gd name="T34" fmla="*/ 0 w 75"/>
                  <a:gd name="T35" fmla="*/ 0 h 110"/>
                  <a:gd name="T36" fmla="*/ 0 w 75"/>
                  <a:gd name="T37" fmla="*/ 0 h 110"/>
                  <a:gd name="T38" fmla="*/ 0 w 75"/>
                  <a:gd name="T39" fmla="*/ 0 h 110"/>
                  <a:gd name="T40" fmla="*/ 0 w 75"/>
                  <a:gd name="T41" fmla="*/ 0 h 110"/>
                  <a:gd name="T42" fmla="*/ 0 w 75"/>
                  <a:gd name="T43" fmla="*/ 0 h 110"/>
                  <a:gd name="T44" fmla="*/ 0 w 75"/>
                  <a:gd name="T45" fmla="*/ 0 h 110"/>
                  <a:gd name="T46" fmla="*/ 0 w 75"/>
                  <a:gd name="T47" fmla="*/ 0 h 110"/>
                  <a:gd name="T48" fmla="*/ 0 w 75"/>
                  <a:gd name="T49" fmla="*/ 0 h 110"/>
                  <a:gd name="T50" fmla="*/ 0 w 75"/>
                  <a:gd name="T51" fmla="*/ 0 h 110"/>
                  <a:gd name="T52" fmla="*/ 0 w 75"/>
                  <a:gd name="T53" fmla="*/ 0 h 110"/>
                  <a:gd name="T54" fmla="*/ 0 w 75"/>
                  <a:gd name="T55" fmla="*/ 0 h 110"/>
                  <a:gd name="T56" fmla="*/ 0 w 75"/>
                  <a:gd name="T57" fmla="*/ 0 h 110"/>
                  <a:gd name="T58" fmla="*/ 0 w 75"/>
                  <a:gd name="T59" fmla="*/ 0 h 110"/>
                  <a:gd name="T60" fmla="*/ 0 w 75"/>
                  <a:gd name="T61" fmla="*/ 0 h 110"/>
                  <a:gd name="T62" fmla="*/ 0 w 75"/>
                  <a:gd name="T63" fmla="*/ 0 h 110"/>
                  <a:gd name="T64" fmla="*/ 0 w 75"/>
                  <a:gd name="T65" fmla="*/ 0 h 110"/>
                  <a:gd name="T66" fmla="*/ 0 w 75"/>
                  <a:gd name="T67" fmla="*/ 0 h 110"/>
                  <a:gd name="T68" fmla="*/ 0 w 75"/>
                  <a:gd name="T69" fmla="*/ 0 h 110"/>
                  <a:gd name="T70" fmla="*/ 0 w 75"/>
                  <a:gd name="T71" fmla="*/ 0 h 110"/>
                  <a:gd name="T72" fmla="*/ 0 w 75"/>
                  <a:gd name="T73" fmla="*/ 0 h 110"/>
                  <a:gd name="T74" fmla="*/ 0 w 75"/>
                  <a:gd name="T75" fmla="*/ 0 h 110"/>
                  <a:gd name="T76" fmla="*/ 0 w 75"/>
                  <a:gd name="T77" fmla="*/ 0 h 11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5" h="110">
                    <a:moveTo>
                      <a:pt x="39" y="110"/>
                    </a:moveTo>
                    <a:lnTo>
                      <a:pt x="39" y="110"/>
                    </a:lnTo>
                    <a:lnTo>
                      <a:pt x="48" y="109"/>
                    </a:lnTo>
                    <a:lnTo>
                      <a:pt x="56" y="105"/>
                    </a:lnTo>
                    <a:lnTo>
                      <a:pt x="62" y="100"/>
                    </a:lnTo>
                    <a:lnTo>
                      <a:pt x="68" y="92"/>
                    </a:lnTo>
                    <a:lnTo>
                      <a:pt x="72" y="84"/>
                    </a:lnTo>
                    <a:lnTo>
                      <a:pt x="74" y="75"/>
                    </a:lnTo>
                    <a:lnTo>
                      <a:pt x="75" y="66"/>
                    </a:lnTo>
                    <a:lnTo>
                      <a:pt x="75" y="57"/>
                    </a:lnTo>
                    <a:lnTo>
                      <a:pt x="75" y="49"/>
                    </a:lnTo>
                    <a:lnTo>
                      <a:pt x="74" y="39"/>
                    </a:lnTo>
                    <a:lnTo>
                      <a:pt x="70" y="30"/>
                    </a:lnTo>
                    <a:lnTo>
                      <a:pt x="66" y="21"/>
                    </a:lnTo>
                    <a:lnTo>
                      <a:pt x="61" y="13"/>
                    </a:lnTo>
                    <a:lnTo>
                      <a:pt x="55" y="6"/>
                    </a:lnTo>
                    <a:lnTo>
                      <a:pt x="47" y="3"/>
                    </a:lnTo>
                    <a:lnTo>
                      <a:pt x="42" y="1"/>
                    </a:lnTo>
                    <a:lnTo>
                      <a:pt x="37" y="0"/>
                    </a:lnTo>
                    <a:lnTo>
                      <a:pt x="27" y="1"/>
                    </a:lnTo>
                    <a:lnTo>
                      <a:pt x="20" y="5"/>
                    </a:lnTo>
                    <a:lnTo>
                      <a:pt x="14" y="12"/>
                    </a:lnTo>
                    <a:lnTo>
                      <a:pt x="9" y="18"/>
                    </a:lnTo>
                    <a:lnTo>
                      <a:pt x="5" y="27"/>
                    </a:lnTo>
                    <a:lnTo>
                      <a:pt x="3" y="35"/>
                    </a:lnTo>
                    <a:lnTo>
                      <a:pt x="2" y="44"/>
                    </a:lnTo>
                    <a:lnTo>
                      <a:pt x="0" y="53"/>
                    </a:lnTo>
                    <a:lnTo>
                      <a:pt x="2" y="62"/>
                    </a:lnTo>
                    <a:lnTo>
                      <a:pt x="3" y="71"/>
                    </a:lnTo>
                    <a:lnTo>
                      <a:pt x="5" y="80"/>
                    </a:lnTo>
                    <a:lnTo>
                      <a:pt x="9" y="89"/>
                    </a:lnTo>
                    <a:lnTo>
                      <a:pt x="16" y="97"/>
                    </a:lnTo>
                    <a:lnTo>
                      <a:pt x="22" y="104"/>
                    </a:lnTo>
                    <a:lnTo>
                      <a:pt x="30" y="109"/>
                    </a:lnTo>
                    <a:lnTo>
                      <a:pt x="35" y="110"/>
                    </a:lnTo>
                    <a:lnTo>
                      <a:pt x="39" y="1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5" name="Freeform 463"/>
              <p:cNvSpPr>
                <a:spLocks/>
              </p:cNvSpPr>
              <p:nvPr userDrawn="1"/>
            </p:nvSpPr>
            <p:spPr bwMode="auto">
              <a:xfrm>
                <a:off x="727" y="292"/>
                <a:ext cx="44" cy="40"/>
              </a:xfrm>
              <a:custGeom>
                <a:avLst/>
                <a:gdLst>
                  <a:gd name="T0" fmla="*/ 0 w 131"/>
                  <a:gd name="T1" fmla="*/ 0 h 120"/>
                  <a:gd name="T2" fmla="*/ 0 w 131"/>
                  <a:gd name="T3" fmla="*/ 0 h 120"/>
                  <a:gd name="T4" fmla="*/ 0 w 131"/>
                  <a:gd name="T5" fmla="*/ 0 h 120"/>
                  <a:gd name="T6" fmla="*/ 0 w 131"/>
                  <a:gd name="T7" fmla="*/ 0 h 120"/>
                  <a:gd name="T8" fmla="*/ 0 w 131"/>
                  <a:gd name="T9" fmla="*/ 0 h 120"/>
                  <a:gd name="T10" fmla="*/ 0 w 131"/>
                  <a:gd name="T11" fmla="*/ 0 h 120"/>
                  <a:gd name="T12" fmla="*/ 0 w 131"/>
                  <a:gd name="T13" fmla="*/ 0 h 120"/>
                  <a:gd name="T14" fmla="*/ 0 w 131"/>
                  <a:gd name="T15" fmla="*/ 0 h 120"/>
                  <a:gd name="T16" fmla="*/ 0 w 131"/>
                  <a:gd name="T17" fmla="*/ 0 h 120"/>
                  <a:gd name="T18" fmla="*/ 0 w 131"/>
                  <a:gd name="T19" fmla="*/ 0 h 120"/>
                  <a:gd name="T20" fmla="*/ 0 w 131"/>
                  <a:gd name="T21" fmla="*/ 0 h 120"/>
                  <a:gd name="T22" fmla="*/ 0 w 131"/>
                  <a:gd name="T23" fmla="*/ 0 h 120"/>
                  <a:gd name="T24" fmla="*/ 0 w 131"/>
                  <a:gd name="T25" fmla="*/ 0 h 120"/>
                  <a:gd name="T26" fmla="*/ 0 w 131"/>
                  <a:gd name="T27" fmla="*/ 0 h 120"/>
                  <a:gd name="T28" fmla="*/ 0 w 131"/>
                  <a:gd name="T29" fmla="*/ 0 h 120"/>
                  <a:gd name="T30" fmla="*/ 0 w 131"/>
                  <a:gd name="T31" fmla="*/ 0 h 120"/>
                  <a:gd name="T32" fmla="*/ 0 w 131"/>
                  <a:gd name="T33" fmla="*/ 0 h 120"/>
                  <a:gd name="T34" fmla="*/ 0 w 131"/>
                  <a:gd name="T35" fmla="*/ 0 h 120"/>
                  <a:gd name="T36" fmla="*/ 0 w 131"/>
                  <a:gd name="T37" fmla="*/ 0 h 120"/>
                  <a:gd name="T38" fmla="*/ 0 w 131"/>
                  <a:gd name="T39" fmla="*/ 0 h 120"/>
                  <a:gd name="T40" fmla="*/ 0 w 131"/>
                  <a:gd name="T41" fmla="*/ 0 h 120"/>
                  <a:gd name="T42" fmla="*/ 0 w 131"/>
                  <a:gd name="T43" fmla="*/ 0 h 120"/>
                  <a:gd name="T44" fmla="*/ 0 w 131"/>
                  <a:gd name="T45" fmla="*/ 0 h 120"/>
                  <a:gd name="T46" fmla="*/ 0 w 131"/>
                  <a:gd name="T47" fmla="*/ 0 h 120"/>
                  <a:gd name="T48" fmla="*/ 0 w 131"/>
                  <a:gd name="T49" fmla="*/ 0 h 120"/>
                  <a:gd name="T50" fmla="*/ 0 w 131"/>
                  <a:gd name="T51" fmla="*/ 0 h 120"/>
                  <a:gd name="T52" fmla="*/ 0 w 131"/>
                  <a:gd name="T53" fmla="*/ 0 h 120"/>
                  <a:gd name="T54" fmla="*/ 0 w 131"/>
                  <a:gd name="T55" fmla="*/ 0 h 120"/>
                  <a:gd name="T56" fmla="*/ 0 w 131"/>
                  <a:gd name="T57" fmla="*/ 0 h 120"/>
                  <a:gd name="T58" fmla="*/ 0 w 131"/>
                  <a:gd name="T59" fmla="*/ 0 h 120"/>
                  <a:gd name="T60" fmla="*/ 0 w 131"/>
                  <a:gd name="T61" fmla="*/ 0 h 120"/>
                  <a:gd name="T62" fmla="*/ 0 w 131"/>
                  <a:gd name="T63" fmla="*/ 0 h 120"/>
                  <a:gd name="T64" fmla="*/ 0 w 131"/>
                  <a:gd name="T65" fmla="*/ 0 h 120"/>
                  <a:gd name="T66" fmla="*/ 0 w 131"/>
                  <a:gd name="T67" fmla="*/ 0 h 120"/>
                  <a:gd name="T68" fmla="*/ 0 w 131"/>
                  <a:gd name="T69" fmla="*/ 0 h 120"/>
                  <a:gd name="T70" fmla="*/ 0 w 131"/>
                  <a:gd name="T71" fmla="*/ 0 h 120"/>
                  <a:gd name="T72" fmla="*/ 0 w 131"/>
                  <a:gd name="T73" fmla="*/ 0 h 120"/>
                  <a:gd name="T74" fmla="*/ 0 w 131"/>
                  <a:gd name="T75" fmla="*/ 0 h 120"/>
                  <a:gd name="T76" fmla="*/ 0 w 131"/>
                  <a:gd name="T77" fmla="*/ 0 h 120"/>
                  <a:gd name="T78" fmla="*/ 0 w 131"/>
                  <a:gd name="T79" fmla="*/ 0 h 1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31" h="120">
                    <a:moveTo>
                      <a:pt x="17" y="35"/>
                    </a:moveTo>
                    <a:lnTo>
                      <a:pt x="17" y="35"/>
                    </a:lnTo>
                    <a:lnTo>
                      <a:pt x="17" y="29"/>
                    </a:lnTo>
                    <a:lnTo>
                      <a:pt x="15" y="25"/>
                    </a:lnTo>
                    <a:lnTo>
                      <a:pt x="9" y="21"/>
                    </a:lnTo>
                    <a:lnTo>
                      <a:pt x="2" y="19"/>
                    </a:lnTo>
                    <a:lnTo>
                      <a:pt x="2" y="13"/>
                    </a:lnTo>
                    <a:lnTo>
                      <a:pt x="19" y="8"/>
                    </a:lnTo>
                    <a:lnTo>
                      <a:pt x="37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8" y="20"/>
                    </a:lnTo>
                    <a:lnTo>
                      <a:pt x="50" y="12"/>
                    </a:lnTo>
                    <a:lnTo>
                      <a:pt x="60" y="7"/>
                    </a:lnTo>
                    <a:lnTo>
                      <a:pt x="72" y="2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91" y="2"/>
                    </a:lnTo>
                    <a:lnTo>
                      <a:pt x="98" y="3"/>
                    </a:lnTo>
                    <a:lnTo>
                      <a:pt x="103" y="7"/>
                    </a:lnTo>
                    <a:lnTo>
                      <a:pt x="107" y="11"/>
                    </a:lnTo>
                    <a:lnTo>
                      <a:pt x="111" y="17"/>
                    </a:lnTo>
                    <a:lnTo>
                      <a:pt x="112" y="22"/>
                    </a:lnTo>
                    <a:lnTo>
                      <a:pt x="113" y="30"/>
                    </a:lnTo>
                    <a:lnTo>
                      <a:pt x="113" y="37"/>
                    </a:lnTo>
                    <a:lnTo>
                      <a:pt x="113" y="104"/>
                    </a:lnTo>
                    <a:lnTo>
                      <a:pt x="114" y="109"/>
                    </a:lnTo>
                    <a:lnTo>
                      <a:pt x="117" y="112"/>
                    </a:lnTo>
                    <a:lnTo>
                      <a:pt x="121" y="113"/>
                    </a:lnTo>
                    <a:lnTo>
                      <a:pt x="126" y="113"/>
                    </a:lnTo>
                    <a:lnTo>
                      <a:pt x="131" y="113"/>
                    </a:lnTo>
                    <a:lnTo>
                      <a:pt x="131" y="120"/>
                    </a:lnTo>
                    <a:lnTo>
                      <a:pt x="104" y="120"/>
                    </a:lnTo>
                    <a:lnTo>
                      <a:pt x="76" y="120"/>
                    </a:lnTo>
                    <a:lnTo>
                      <a:pt x="76" y="113"/>
                    </a:lnTo>
                    <a:lnTo>
                      <a:pt x="81" y="113"/>
                    </a:lnTo>
                    <a:lnTo>
                      <a:pt x="85" y="113"/>
                    </a:lnTo>
                    <a:lnTo>
                      <a:pt x="89" y="112"/>
                    </a:lnTo>
                    <a:lnTo>
                      <a:pt x="91" y="109"/>
                    </a:lnTo>
                    <a:lnTo>
                      <a:pt x="92" y="104"/>
                    </a:lnTo>
                    <a:lnTo>
                      <a:pt x="92" y="37"/>
                    </a:lnTo>
                    <a:lnTo>
                      <a:pt x="92" y="32"/>
                    </a:lnTo>
                    <a:lnTo>
                      <a:pt x="91" y="28"/>
                    </a:lnTo>
                    <a:lnTo>
                      <a:pt x="89" y="24"/>
                    </a:lnTo>
                    <a:lnTo>
                      <a:pt x="86" y="20"/>
                    </a:lnTo>
                    <a:lnTo>
                      <a:pt x="83" y="17"/>
                    </a:lnTo>
                    <a:lnTo>
                      <a:pt x="78" y="16"/>
                    </a:lnTo>
                    <a:lnTo>
                      <a:pt x="69" y="15"/>
                    </a:lnTo>
                    <a:lnTo>
                      <a:pt x="61" y="16"/>
                    </a:lnTo>
                    <a:lnTo>
                      <a:pt x="54" y="19"/>
                    </a:lnTo>
                    <a:lnTo>
                      <a:pt x="38" y="28"/>
                    </a:lnTo>
                    <a:lnTo>
                      <a:pt x="38" y="104"/>
                    </a:lnTo>
                    <a:lnTo>
                      <a:pt x="39" y="109"/>
                    </a:lnTo>
                    <a:lnTo>
                      <a:pt x="42" y="112"/>
                    </a:lnTo>
                    <a:lnTo>
                      <a:pt x="46" y="113"/>
                    </a:lnTo>
                    <a:lnTo>
                      <a:pt x="51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9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6" y="113"/>
                    </a:lnTo>
                    <a:lnTo>
                      <a:pt x="9" y="113"/>
                    </a:lnTo>
                    <a:lnTo>
                      <a:pt x="13" y="112"/>
                    </a:lnTo>
                    <a:lnTo>
                      <a:pt x="16" y="109"/>
                    </a:lnTo>
                    <a:lnTo>
                      <a:pt x="17" y="10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6" name="Freeform 464"/>
              <p:cNvSpPr>
                <a:spLocks noEditPoints="1"/>
              </p:cNvSpPr>
              <p:nvPr userDrawn="1"/>
            </p:nvSpPr>
            <p:spPr bwMode="auto">
              <a:xfrm>
                <a:off x="777" y="292"/>
                <a:ext cx="37" cy="41"/>
              </a:xfrm>
              <a:custGeom>
                <a:avLst/>
                <a:gdLst>
                  <a:gd name="T0" fmla="*/ 0 w 112"/>
                  <a:gd name="T1" fmla="*/ 0 h 124"/>
                  <a:gd name="T2" fmla="*/ 0 w 112"/>
                  <a:gd name="T3" fmla="*/ 0 h 124"/>
                  <a:gd name="T4" fmla="*/ 0 w 112"/>
                  <a:gd name="T5" fmla="*/ 0 h 124"/>
                  <a:gd name="T6" fmla="*/ 0 w 112"/>
                  <a:gd name="T7" fmla="*/ 0 h 124"/>
                  <a:gd name="T8" fmla="*/ 0 w 112"/>
                  <a:gd name="T9" fmla="*/ 0 h 124"/>
                  <a:gd name="T10" fmla="*/ 0 w 112"/>
                  <a:gd name="T11" fmla="*/ 0 h 124"/>
                  <a:gd name="T12" fmla="*/ 0 w 112"/>
                  <a:gd name="T13" fmla="*/ 0 h 124"/>
                  <a:gd name="T14" fmla="*/ 0 w 112"/>
                  <a:gd name="T15" fmla="*/ 0 h 124"/>
                  <a:gd name="T16" fmla="*/ 0 w 112"/>
                  <a:gd name="T17" fmla="*/ 0 h 124"/>
                  <a:gd name="T18" fmla="*/ 0 w 112"/>
                  <a:gd name="T19" fmla="*/ 0 h 124"/>
                  <a:gd name="T20" fmla="*/ 0 w 112"/>
                  <a:gd name="T21" fmla="*/ 0 h 124"/>
                  <a:gd name="T22" fmla="*/ 0 w 112"/>
                  <a:gd name="T23" fmla="*/ 0 h 124"/>
                  <a:gd name="T24" fmla="*/ 0 w 112"/>
                  <a:gd name="T25" fmla="*/ 0 h 124"/>
                  <a:gd name="T26" fmla="*/ 0 w 112"/>
                  <a:gd name="T27" fmla="*/ 0 h 124"/>
                  <a:gd name="T28" fmla="*/ 0 w 112"/>
                  <a:gd name="T29" fmla="*/ 0 h 124"/>
                  <a:gd name="T30" fmla="*/ 0 w 112"/>
                  <a:gd name="T31" fmla="*/ 0 h 124"/>
                  <a:gd name="T32" fmla="*/ 0 w 112"/>
                  <a:gd name="T33" fmla="*/ 0 h 124"/>
                  <a:gd name="T34" fmla="*/ 0 w 112"/>
                  <a:gd name="T35" fmla="*/ 0 h 124"/>
                  <a:gd name="T36" fmla="*/ 0 w 112"/>
                  <a:gd name="T37" fmla="*/ 0 h 124"/>
                  <a:gd name="T38" fmla="*/ 0 w 112"/>
                  <a:gd name="T39" fmla="*/ 0 h 124"/>
                  <a:gd name="T40" fmla="*/ 0 w 112"/>
                  <a:gd name="T41" fmla="*/ 0 h 124"/>
                  <a:gd name="T42" fmla="*/ 0 w 112"/>
                  <a:gd name="T43" fmla="*/ 0 h 124"/>
                  <a:gd name="T44" fmla="*/ 0 w 112"/>
                  <a:gd name="T45" fmla="*/ 0 h 124"/>
                  <a:gd name="T46" fmla="*/ 0 w 112"/>
                  <a:gd name="T47" fmla="*/ 0 h 124"/>
                  <a:gd name="T48" fmla="*/ 0 w 112"/>
                  <a:gd name="T49" fmla="*/ 0 h 124"/>
                  <a:gd name="T50" fmla="*/ 0 w 112"/>
                  <a:gd name="T51" fmla="*/ 0 h 124"/>
                  <a:gd name="T52" fmla="*/ 0 w 112"/>
                  <a:gd name="T53" fmla="*/ 0 h 124"/>
                  <a:gd name="T54" fmla="*/ 0 w 112"/>
                  <a:gd name="T55" fmla="*/ 0 h 124"/>
                  <a:gd name="T56" fmla="*/ 0 w 112"/>
                  <a:gd name="T57" fmla="*/ 0 h 124"/>
                  <a:gd name="T58" fmla="*/ 0 w 112"/>
                  <a:gd name="T59" fmla="*/ 0 h 124"/>
                  <a:gd name="T60" fmla="*/ 0 w 112"/>
                  <a:gd name="T61" fmla="*/ 0 h 124"/>
                  <a:gd name="T62" fmla="*/ 0 w 112"/>
                  <a:gd name="T63" fmla="*/ 0 h 124"/>
                  <a:gd name="T64" fmla="*/ 0 w 112"/>
                  <a:gd name="T65" fmla="*/ 0 h 124"/>
                  <a:gd name="T66" fmla="*/ 0 w 112"/>
                  <a:gd name="T67" fmla="*/ 0 h 124"/>
                  <a:gd name="T68" fmla="*/ 0 w 112"/>
                  <a:gd name="T69" fmla="*/ 0 h 124"/>
                  <a:gd name="T70" fmla="*/ 0 w 112"/>
                  <a:gd name="T71" fmla="*/ 0 h 124"/>
                  <a:gd name="T72" fmla="*/ 0 w 112"/>
                  <a:gd name="T73" fmla="*/ 0 h 124"/>
                  <a:gd name="T74" fmla="*/ 0 w 112"/>
                  <a:gd name="T75" fmla="*/ 0 h 124"/>
                  <a:gd name="T76" fmla="*/ 0 w 112"/>
                  <a:gd name="T77" fmla="*/ 0 h 124"/>
                  <a:gd name="T78" fmla="*/ 0 w 112"/>
                  <a:gd name="T79" fmla="*/ 0 h 124"/>
                  <a:gd name="T80" fmla="*/ 0 w 112"/>
                  <a:gd name="T81" fmla="*/ 0 h 124"/>
                  <a:gd name="T82" fmla="*/ 0 w 112"/>
                  <a:gd name="T83" fmla="*/ 0 h 124"/>
                  <a:gd name="T84" fmla="*/ 0 w 112"/>
                  <a:gd name="T85" fmla="*/ 0 h 124"/>
                  <a:gd name="T86" fmla="*/ 0 w 112"/>
                  <a:gd name="T87" fmla="*/ 0 h 124"/>
                  <a:gd name="T88" fmla="*/ 0 w 112"/>
                  <a:gd name="T89" fmla="*/ 0 h 124"/>
                  <a:gd name="T90" fmla="*/ 0 w 112"/>
                  <a:gd name="T91" fmla="*/ 0 h 124"/>
                  <a:gd name="T92" fmla="*/ 0 w 112"/>
                  <a:gd name="T93" fmla="*/ 0 h 124"/>
                  <a:gd name="T94" fmla="*/ 0 w 112"/>
                  <a:gd name="T95" fmla="*/ 0 h 124"/>
                  <a:gd name="T96" fmla="*/ 0 w 112"/>
                  <a:gd name="T97" fmla="*/ 0 h 124"/>
                  <a:gd name="T98" fmla="*/ 0 w 112"/>
                  <a:gd name="T99" fmla="*/ 0 h 124"/>
                  <a:gd name="T100" fmla="*/ 0 w 112"/>
                  <a:gd name="T101" fmla="*/ 0 h 124"/>
                  <a:gd name="T102" fmla="*/ 0 w 112"/>
                  <a:gd name="T103" fmla="*/ 0 h 124"/>
                  <a:gd name="T104" fmla="*/ 0 w 112"/>
                  <a:gd name="T105" fmla="*/ 0 h 124"/>
                  <a:gd name="T106" fmla="*/ 0 w 112"/>
                  <a:gd name="T107" fmla="*/ 0 h 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2" h="124">
                    <a:moveTo>
                      <a:pt x="112" y="109"/>
                    </a:moveTo>
                    <a:lnTo>
                      <a:pt x="112" y="109"/>
                    </a:lnTo>
                    <a:lnTo>
                      <a:pt x="105" y="114"/>
                    </a:lnTo>
                    <a:lnTo>
                      <a:pt x="100" y="120"/>
                    </a:lnTo>
                    <a:lnTo>
                      <a:pt x="92" y="122"/>
                    </a:lnTo>
                    <a:lnTo>
                      <a:pt x="86" y="124"/>
                    </a:lnTo>
                    <a:lnTo>
                      <a:pt x="82" y="124"/>
                    </a:lnTo>
                    <a:lnTo>
                      <a:pt x="78" y="122"/>
                    </a:lnTo>
                    <a:lnTo>
                      <a:pt x="75" y="120"/>
                    </a:lnTo>
                    <a:lnTo>
                      <a:pt x="73" y="118"/>
                    </a:lnTo>
                    <a:lnTo>
                      <a:pt x="70" y="112"/>
                    </a:lnTo>
                    <a:lnTo>
                      <a:pt x="69" y="104"/>
                    </a:lnTo>
                    <a:lnTo>
                      <a:pt x="60" y="112"/>
                    </a:lnTo>
                    <a:lnTo>
                      <a:pt x="51" y="118"/>
                    </a:lnTo>
                    <a:lnTo>
                      <a:pt x="40" y="122"/>
                    </a:lnTo>
                    <a:lnTo>
                      <a:pt x="29" y="124"/>
                    </a:lnTo>
                    <a:lnTo>
                      <a:pt x="22" y="124"/>
                    </a:lnTo>
                    <a:lnTo>
                      <a:pt x="17" y="122"/>
                    </a:lnTo>
                    <a:lnTo>
                      <a:pt x="13" y="120"/>
                    </a:lnTo>
                    <a:lnTo>
                      <a:pt x="8" y="116"/>
                    </a:lnTo>
                    <a:lnTo>
                      <a:pt x="5" y="113"/>
                    </a:lnTo>
                    <a:lnTo>
                      <a:pt x="3" y="108"/>
                    </a:lnTo>
                    <a:lnTo>
                      <a:pt x="1" y="104"/>
                    </a:lnTo>
                    <a:lnTo>
                      <a:pt x="0" y="99"/>
                    </a:lnTo>
                    <a:lnTo>
                      <a:pt x="1" y="91"/>
                    </a:lnTo>
                    <a:lnTo>
                      <a:pt x="4" y="86"/>
                    </a:lnTo>
                    <a:lnTo>
                      <a:pt x="8" y="81"/>
                    </a:lnTo>
                    <a:lnTo>
                      <a:pt x="14" y="76"/>
                    </a:lnTo>
                    <a:lnTo>
                      <a:pt x="22" y="72"/>
                    </a:lnTo>
                    <a:lnTo>
                      <a:pt x="34" y="67"/>
                    </a:lnTo>
                    <a:lnTo>
                      <a:pt x="69" y="55"/>
                    </a:lnTo>
                    <a:lnTo>
                      <a:pt x="69" y="37"/>
                    </a:lnTo>
                    <a:lnTo>
                      <a:pt x="69" y="32"/>
                    </a:lnTo>
                    <a:lnTo>
                      <a:pt x="68" y="28"/>
                    </a:lnTo>
                    <a:lnTo>
                      <a:pt x="65" y="24"/>
                    </a:lnTo>
                    <a:lnTo>
                      <a:pt x="62" y="20"/>
                    </a:lnTo>
                    <a:lnTo>
                      <a:pt x="58" y="19"/>
                    </a:lnTo>
                    <a:lnTo>
                      <a:pt x="55" y="16"/>
                    </a:lnTo>
                    <a:lnTo>
                      <a:pt x="49" y="15"/>
                    </a:lnTo>
                    <a:lnTo>
                      <a:pt x="43" y="15"/>
                    </a:lnTo>
                    <a:lnTo>
                      <a:pt x="35" y="16"/>
                    </a:lnTo>
                    <a:lnTo>
                      <a:pt x="30" y="20"/>
                    </a:lnTo>
                    <a:lnTo>
                      <a:pt x="25" y="25"/>
                    </a:lnTo>
                    <a:lnTo>
                      <a:pt x="23" y="33"/>
                    </a:lnTo>
                    <a:lnTo>
                      <a:pt x="22" y="38"/>
                    </a:lnTo>
                    <a:lnTo>
                      <a:pt x="18" y="41"/>
                    </a:lnTo>
                    <a:lnTo>
                      <a:pt x="14" y="43"/>
                    </a:lnTo>
                    <a:lnTo>
                      <a:pt x="9" y="45"/>
                    </a:lnTo>
                    <a:lnTo>
                      <a:pt x="7" y="43"/>
                    </a:lnTo>
                    <a:lnTo>
                      <a:pt x="5" y="42"/>
                    </a:lnTo>
                    <a:lnTo>
                      <a:pt x="4" y="39"/>
                    </a:lnTo>
                    <a:lnTo>
                      <a:pt x="5" y="34"/>
                    </a:lnTo>
                    <a:lnTo>
                      <a:pt x="7" y="29"/>
                    </a:lnTo>
                    <a:lnTo>
                      <a:pt x="9" y="26"/>
                    </a:lnTo>
                    <a:lnTo>
                      <a:pt x="12" y="22"/>
                    </a:lnTo>
                    <a:lnTo>
                      <a:pt x="22" y="16"/>
                    </a:lnTo>
                    <a:lnTo>
                      <a:pt x="34" y="10"/>
                    </a:lnTo>
                    <a:lnTo>
                      <a:pt x="46" y="3"/>
                    </a:lnTo>
                    <a:lnTo>
                      <a:pt x="51" y="2"/>
                    </a:lnTo>
                    <a:lnTo>
                      <a:pt x="57" y="0"/>
                    </a:lnTo>
                    <a:lnTo>
                      <a:pt x="68" y="2"/>
                    </a:lnTo>
                    <a:lnTo>
                      <a:pt x="78" y="6"/>
                    </a:lnTo>
                    <a:lnTo>
                      <a:pt x="83" y="10"/>
                    </a:lnTo>
                    <a:lnTo>
                      <a:pt x="86" y="13"/>
                    </a:lnTo>
                    <a:lnTo>
                      <a:pt x="88" y="17"/>
                    </a:lnTo>
                    <a:lnTo>
                      <a:pt x="90" y="22"/>
                    </a:lnTo>
                    <a:lnTo>
                      <a:pt x="90" y="95"/>
                    </a:lnTo>
                    <a:lnTo>
                      <a:pt x="91" y="102"/>
                    </a:lnTo>
                    <a:lnTo>
                      <a:pt x="92" y="107"/>
                    </a:lnTo>
                    <a:lnTo>
                      <a:pt x="95" y="109"/>
                    </a:lnTo>
                    <a:lnTo>
                      <a:pt x="99" y="109"/>
                    </a:lnTo>
                    <a:lnTo>
                      <a:pt x="104" y="108"/>
                    </a:lnTo>
                    <a:lnTo>
                      <a:pt x="109" y="105"/>
                    </a:lnTo>
                    <a:lnTo>
                      <a:pt x="112" y="109"/>
                    </a:lnTo>
                    <a:close/>
                    <a:moveTo>
                      <a:pt x="69" y="63"/>
                    </a:moveTo>
                    <a:lnTo>
                      <a:pt x="69" y="63"/>
                    </a:lnTo>
                    <a:lnTo>
                      <a:pt x="56" y="67"/>
                    </a:lnTo>
                    <a:lnTo>
                      <a:pt x="40" y="72"/>
                    </a:lnTo>
                    <a:lnTo>
                      <a:pt x="33" y="76"/>
                    </a:lnTo>
                    <a:lnTo>
                      <a:pt x="27" y="81"/>
                    </a:lnTo>
                    <a:lnTo>
                      <a:pt x="23" y="86"/>
                    </a:lnTo>
                    <a:lnTo>
                      <a:pt x="22" y="90"/>
                    </a:lnTo>
                    <a:lnTo>
                      <a:pt x="21" y="92"/>
                    </a:lnTo>
                    <a:lnTo>
                      <a:pt x="23" y="100"/>
                    </a:lnTo>
                    <a:lnTo>
                      <a:pt x="27" y="105"/>
                    </a:lnTo>
                    <a:lnTo>
                      <a:pt x="33" y="111"/>
                    </a:lnTo>
                    <a:lnTo>
                      <a:pt x="36" y="111"/>
                    </a:lnTo>
                    <a:lnTo>
                      <a:pt x="40" y="112"/>
                    </a:lnTo>
                    <a:lnTo>
                      <a:pt x="48" y="111"/>
                    </a:lnTo>
                    <a:lnTo>
                      <a:pt x="56" y="107"/>
                    </a:lnTo>
                    <a:lnTo>
                      <a:pt x="62" y="102"/>
                    </a:lnTo>
                    <a:lnTo>
                      <a:pt x="69" y="96"/>
                    </a:lnTo>
                    <a:lnTo>
                      <a:pt x="69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7" name="Freeform 465"/>
              <p:cNvSpPr>
                <a:spLocks/>
              </p:cNvSpPr>
              <p:nvPr userDrawn="1"/>
            </p:nvSpPr>
            <p:spPr bwMode="auto">
              <a:xfrm>
                <a:off x="819" y="265"/>
                <a:ext cx="19" cy="67"/>
              </a:xfrm>
              <a:custGeom>
                <a:avLst/>
                <a:gdLst>
                  <a:gd name="T0" fmla="*/ 0 w 56"/>
                  <a:gd name="T1" fmla="*/ 0 h 200"/>
                  <a:gd name="T2" fmla="*/ 0 w 56"/>
                  <a:gd name="T3" fmla="*/ 0 h 200"/>
                  <a:gd name="T4" fmla="*/ 0 w 56"/>
                  <a:gd name="T5" fmla="*/ 0 h 200"/>
                  <a:gd name="T6" fmla="*/ 0 w 56"/>
                  <a:gd name="T7" fmla="*/ 0 h 200"/>
                  <a:gd name="T8" fmla="*/ 0 w 56"/>
                  <a:gd name="T9" fmla="*/ 0 h 200"/>
                  <a:gd name="T10" fmla="*/ 0 w 56"/>
                  <a:gd name="T11" fmla="*/ 0 h 200"/>
                  <a:gd name="T12" fmla="*/ 0 w 56"/>
                  <a:gd name="T13" fmla="*/ 0 h 200"/>
                  <a:gd name="T14" fmla="*/ 0 w 56"/>
                  <a:gd name="T15" fmla="*/ 0 h 200"/>
                  <a:gd name="T16" fmla="*/ 0 w 56"/>
                  <a:gd name="T17" fmla="*/ 0 h 200"/>
                  <a:gd name="T18" fmla="*/ 0 w 56"/>
                  <a:gd name="T19" fmla="*/ 0 h 200"/>
                  <a:gd name="T20" fmla="*/ 0 w 56"/>
                  <a:gd name="T21" fmla="*/ 0 h 200"/>
                  <a:gd name="T22" fmla="*/ 0 w 56"/>
                  <a:gd name="T23" fmla="*/ 0 h 200"/>
                  <a:gd name="T24" fmla="*/ 0 w 56"/>
                  <a:gd name="T25" fmla="*/ 0 h 200"/>
                  <a:gd name="T26" fmla="*/ 0 w 56"/>
                  <a:gd name="T27" fmla="*/ 0 h 200"/>
                  <a:gd name="T28" fmla="*/ 0 w 56"/>
                  <a:gd name="T29" fmla="*/ 0 h 200"/>
                  <a:gd name="T30" fmla="*/ 0 w 56"/>
                  <a:gd name="T31" fmla="*/ 0 h 200"/>
                  <a:gd name="T32" fmla="*/ 0 w 56"/>
                  <a:gd name="T33" fmla="*/ 0 h 200"/>
                  <a:gd name="T34" fmla="*/ 0 w 56"/>
                  <a:gd name="T35" fmla="*/ 0 h 200"/>
                  <a:gd name="T36" fmla="*/ 0 w 56"/>
                  <a:gd name="T37" fmla="*/ 0 h 200"/>
                  <a:gd name="T38" fmla="*/ 0 w 56"/>
                  <a:gd name="T39" fmla="*/ 0 h 200"/>
                  <a:gd name="T40" fmla="*/ 0 w 56"/>
                  <a:gd name="T41" fmla="*/ 0 h 200"/>
                  <a:gd name="T42" fmla="*/ 0 w 56"/>
                  <a:gd name="T43" fmla="*/ 0 h 200"/>
                  <a:gd name="T44" fmla="*/ 0 w 56"/>
                  <a:gd name="T45" fmla="*/ 0 h 200"/>
                  <a:gd name="T46" fmla="*/ 0 w 56"/>
                  <a:gd name="T47" fmla="*/ 0 h 200"/>
                  <a:gd name="T48" fmla="*/ 0 w 56"/>
                  <a:gd name="T49" fmla="*/ 0 h 200"/>
                  <a:gd name="T50" fmla="*/ 0 w 56"/>
                  <a:gd name="T51" fmla="*/ 0 h 200"/>
                  <a:gd name="T52" fmla="*/ 0 w 56"/>
                  <a:gd name="T53" fmla="*/ 0 h 200"/>
                  <a:gd name="T54" fmla="*/ 0 w 56"/>
                  <a:gd name="T55" fmla="*/ 0 h 200"/>
                  <a:gd name="T56" fmla="*/ 0 w 56"/>
                  <a:gd name="T57" fmla="*/ 0 h 200"/>
                  <a:gd name="T58" fmla="*/ 0 w 56"/>
                  <a:gd name="T59" fmla="*/ 0 h 200"/>
                  <a:gd name="T60" fmla="*/ 0 w 56"/>
                  <a:gd name="T61" fmla="*/ 0 h 200"/>
                  <a:gd name="T62" fmla="*/ 0 w 56"/>
                  <a:gd name="T63" fmla="*/ 0 h 200"/>
                  <a:gd name="T64" fmla="*/ 0 w 56"/>
                  <a:gd name="T65" fmla="*/ 0 h 200"/>
                  <a:gd name="T66" fmla="*/ 0 w 56"/>
                  <a:gd name="T67" fmla="*/ 0 h 200"/>
                  <a:gd name="T68" fmla="*/ 0 w 56"/>
                  <a:gd name="T69" fmla="*/ 0 h 200"/>
                  <a:gd name="T70" fmla="*/ 0 w 56"/>
                  <a:gd name="T71" fmla="*/ 0 h 2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6" h="200">
                    <a:moveTo>
                      <a:pt x="0" y="193"/>
                    </a:moveTo>
                    <a:lnTo>
                      <a:pt x="4" y="193"/>
                    </a:lnTo>
                    <a:lnTo>
                      <a:pt x="10" y="193"/>
                    </a:lnTo>
                    <a:lnTo>
                      <a:pt x="13" y="192"/>
                    </a:lnTo>
                    <a:lnTo>
                      <a:pt x="16" y="189"/>
                    </a:lnTo>
                    <a:lnTo>
                      <a:pt x="17" y="184"/>
                    </a:lnTo>
                    <a:lnTo>
                      <a:pt x="17" y="39"/>
                    </a:lnTo>
                    <a:lnTo>
                      <a:pt x="17" y="29"/>
                    </a:lnTo>
                    <a:lnTo>
                      <a:pt x="16" y="26"/>
                    </a:lnTo>
                    <a:lnTo>
                      <a:pt x="15" y="23"/>
                    </a:lnTo>
                    <a:lnTo>
                      <a:pt x="10" y="21"/>
                    </a:lnTo>
                    <a:lnTo>
                      <a:pt x="4" y="18"/>
                    </a:lnTo>
                    <a:lnTo>
                      <a:pt x="4" y="14"/>
                    </a:lnTo>
                    <a:lnTo>
                      <a:pt x="19" y="9"/>
                    </a:lnTo>
                    <a:lnTo>
                      <a:pt x="30" y="4"/>
                    </a:lnTo>
                    <a:lnTo>
                      <a:pt x="37" y="0"/>
                    </a:lnTo>
                    <a:lnTo>
                      <a:pt x="38" y="1"/>
                    </a:lnTo>
                    <a:lnTo>
                      <a:pt x="38" y="4"/>
                    </a:lnTo>
                    <a:lnTo>
                      <a:pt x="38" y="184"/>
                    </a:lnTo>
                    <a:lnTo>
                      <a:pt x="39" y="189"/>
                    </a:lnTo>
                    <a:lnTo>
                      <a:pt x="42" y="192"/>
                    </a:lnTo>
                    <a:lnTo>
                      <a:pt x="46" y="193"/>
                    </a:lnTo>
                    <a:lnTo>
                      <a:pt x="51" y="193"/>
                    </a:lnTo>
                    <a:lnTo>
                      <a:pt x="56" y="193"/>
                    </a:lnTo>
                    <a:lnTo>
                      <a:pt x="56" y="200"/>
                    </a:lnTo>
                    <a:lnTo>
                      <a:pt x="29" y="200"/>
                    </a:lnTo>
                    <a:lnTo>
                      <a:pt x="0" y="200"/>
                    </a:lnTo>
                    <a:lnTo>
                      <a:pt x="0" y="19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8" name="Freeform 466"/>
              <p:cNvSpPr>
                <a:spLocks/>
              </p:cNvSpPr>
              <p:nvPr userDrawn="1"/>
            </p:nvSpPr>
            <p:spPr bwMode="auto">
              <a:xfrm>
                <a:off x="870" y="271"/>
                <a:ext cx="49" cy="61"/>
              </a:xfrm>
              <a:custGeom>
                <a:avLst/>
                <a:gdLst>
                  <a:gd name="T0" fmla="*/ 0 w 148"/>
                  <a:gd name="T1" fmla="*/ 0 h 182"/>
                  <a:gd name="T2" fmla="*/ 0 w 148"/>
                  <a:gd name="T3" fmla="*/ 0 h 182"/>
                  <a:gd name="T4" fmla="*/ 0 w 148"/>
                  <a:gd name="T5" fmla="*/ 0 h 182"/>
                  <a:gd name="T6" fmla="*/ 0 w 148"/>
                  <a:gd name="T7" fmla="*/ 0 h 182"/>
                  <a:gd name="T8" fmla="*/ 0 w 148"/>
                  <a:gd name="T9" fmla="*/ 0 h 182"/>
                  <a:gd name="T10" fmla="*/ 0 w 148"/>
                  <a:gd name="T11" fmla="*/ 0 h 182"/>
                  <a:gd name="T12" fmla="*/ 0 w 148"/>
                  <a:gd name="T13" fmla="*/ 0 h 182"/>
                  <a:gd name="T14" fmla="*/ 0 w 148"/>
                  <a:gd name="T15" fmla="*/ 0 h 182"/>
                  <a:gd name="T16" fmla="*/ 0 w 148"/>
                  <a:gd name="T17" fmla="*/ 0 h 182"/>
                  <a:gd name="T18" fmla="*/ 0 w 148"/>
                  <a:gd name="T19" fmla="*/ 0 h 182"/>
                  <a:gd name="T20" fmla="*/ 0 w 148"/>
                  <a:gd name="T21" fmla="*/ 0 h 182"/>
                  <a:gd name="T22" fmla="*/ 0 w 148"/>
                  <a:gd name="T23" fmla="*/ 0 h 182"/>
                  <a:gd name="T24" fmla="*/ 0 w 148"/>
                  <a:gd name="T25" fmla="*/ 0 h 182"/>
                  <a:gd name="T26" fmla="*/ 0 w 148"/>
                  <a:gd name="T27" fmla="*/ 0 h 182"/>
                  <a:gd name="T28" fmla="*/ 0 w 148"/>
                  <a:gd name="T29" fmla="*/ 0 h 182"/>
                  <a:gd name="T30" fmla="*/ 0 w 148"/>
                  <a:gd name="T31" fmla="*/ 0 h 182"/>
                  <a:gd name="T32" fmla="*/ 0 w 148"/>
                  <a:gd name="T33" fmla="*/ 0 h 182"/>
                  <a:gd name="T34" fmla="*/ 0 w 148"/>
                  <a:gd name="T35" fmla="*/ 0 h 182"/>
                  <a:gd name="T36" fmla="*/ 0 w 148"/>
                  <a:gd name="T37" fmla="*/ 0 h 182"/>
                  <a:gd name="T38" fmla="*/ 0 w 148"/>
                  <a:gd name="T39" fmla="*/ 0 h 182"/>
                  <a:gd name="T40" fmla="*/ 0 w 148"/>
                  <a:gd name="T41" fmla="*/ 0 h 182"/>
                  <a:gd name="T42" fmla="*/ 0 w 148"/>
                  <a:gd name="T43" fmla="*/ 0 h 182"/>
                  <a:gd name="T44" fmla="*/ 0 w 148"/>
                  <a:gd name="T45" fmla="*/ 0 h 182"/>
                  <a:gd name="T46" fmla="*/ 0 w 148"/>
                  <a:gd name="T47" fmla="*/ 0 h 182"/>
                  <a:gd name="T48" fmla="*/ 0 w 148"/>
                  <a:gd name="T49" fmla="*/ 0 h 182"/>
                  <a:gd name="T50" fmla="*/ 0 w 148"/>
                  <a:gd name="T51" fmla="*/ 0 h 182"/>
                  <a:gd name="T52" fmla="*/ 0 w 148"/>
                  <a:gd name="T53" fmla="*/ 0 h 182"/>
                  <a:gd name="T54" fmla="*/ 0 w 148"/>
                  <a:gd name="T55" fmla="*/ 0 h 182"/>
                  <a:gd name="T56" fmla="*/ 0 w 148"/>
                  <a:gd name="T57" fmla="*/ 0 h 182"/>
                  <a:gd name="T58" fmla="*/ 0 w 148"/>
                  <a:gd name="T59" fmla="*/ 0 h 182"/>
                  <a:gd name="T60" fmla="*/ 0 w 148"/>
                  <a:gd name="T61" fmla="*/ 0 h 182"/>
                  <a:gd name="T62" fmla="*/ 0 w 148"/>
                  <a:gd name="T63" fmla="*/ 0 h 182"/>
                  <a:gd name="T64" fmla="*/ 0 w 148"/>
                  <a:gd name="T65" fmla="*/ 0 h 182"/>
                  <a:gd name="T66" fmla="*/ 0 w 148"/>
                  <a:gd name="T67" fmla="*/ 0 h 182"/>
                  <a:gd name="T68" fmla="*/ 0 w 148"/>
                  <a:gd name="T69" fmla="*/ 0 h 182"/>
                  <a:gd name="T70" fmla="*/ 0 w 148"/>
                  <a:gd name="T71" fmla="*/ 0 h 182"/>
                  <a:gd name="T72" fmla="*/ 0 w 148"/>
                  <a:gd name="T73" fmla="*/ 0 h 182"/>
                  <a:gd name="T74" fmla="*/ 0 w 148"/>
                  <a:gd name="T75" fmla="*/ 0 h 182"/>
                  <a:gd name="T76" fmla="*/ 0 w 148"/>
                  <a:gd name="T77" fmla="*/ 0 h 182"/>
                  <a:gd name="T78" fmla="*/ 0 w 148"/>
                  <a:gd name="T79" fmla="*/ 0 h 182"/>
                  <a:gd name="T80" fmla="*/ 0 w 148"/>
                  <a:gd name="T81" fmla="*/ 0 h 182"/>
                  <a:gd name="T82" fmla="*/ 0 w 148"/>
                  <a:gd name="T83" fmla="*/ 0 h 182"/>
                  <a:gd name="T84" fmla="*/ 0 w 148"/>
                  <a:gd name="T85" fmla="*/ 0 h 18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8" h="182">
                    <a:moveTo>
                      <a:pt x="50" y="82"/>
                    </a:moveTo>
                    <a:lnTo>
                      <a:pt x="85" y="82"/>
                    </a:lnTo>
                    <a:lnTo>
                      <a:pt x="92" y="82"/>
                    </a:lnTo>
                    <a:lnTo>
                      <a:pt x="97" y="79"/>
                    </a:lnTo>
                    <a:lnTo>
                      <a:pt x="101" y="77"/>
                    </a:lnTo>
                    <a:lnTo>
                      <a:pt x="104" y="73"/>
                    </a:lnTo>
                    <a:lnTo>
                      <a:pt x="106" y="66"/>
                    </a:lnTo>
                    <a:lnTo>
                      <a:pt x="107" y="60"/>
                    </a:lnTo>
                    <a:lnTo>
                      <a:pt x="113" y="60"/>
                    </a:lnTo>
                    <a:lnTo>
                      <a:pt x="111" y="88"/>
                    </a:lnTo>
                    <a:lnTo>
                      <a:pt x="111" y="104"/>
                    </a:lnTo>
                    <a:lnTo>
                      <a:pt x="113" y="118"/>
                    </a:lnTo>
                    <a:lnTo>
                      <a:pt x="107" y="118"/>
                    </a:lnTo>
                    <a:lnTo>
                      <a:pt x="106" y="109"/>
                    </a:lnTo>
                    <a:lnTo>
                      <a:pt x="105" y="104"/>
                    </a:lnTo>
                    <a:lnTo>
                      <a:pt x="104" y="99"/>
                    </a:lnTo>
                    <a:lnTo>
                      <a:pt x="101" y="96"/>
                    </a:lnTo>
                    <a:lnTo>
                      <a:pt x="97" y="95"/>
                    </a:lnTo>
                    <a:lnTo>
                      <a:pt x="92" y="94"/>
                    </a:lnTo>
                    <a:lnTo>
                      <a:pt x="79" y="94"/>
                    </a:lnTo>
                    <a:lnTo>
                      <a:pt x="50" y="94"/>
                    </a:lnTo>
                    <a:lnTo>
                      <a:pt x="50" y="138"/>
                    </a:lnTo>
                    <a:lnTo>
                      <a:pt x="52" y="156"/>
                    </a:lnTo>
                    <a:lnTo>
                      <a:pt x="53" y="161"/>
                    </a:lnTo>
                    <a:lnTo>
                      <a:pt x="54" y="166"/>
                    </a:lnTo>
                    <a:lnTo>
                      <a:pt x="58" y="170"/>
                    </a:lnTo>
                    <a:lnTo>
                      <a:pt x="62" y="173"/>
                    </a:lnTo>
                    <a:lnTo>
                      <a:pt x="69" y="174"/>
                    </a:lnTo>
                    <a:lnTo>
                      <a:pt x="78" y="174"/>
                    </a:lnTo>
                    <a:lnTo>
                      <a:pt x="93" y="174"/>
                    </a:lnTo>
                    <a:lnTo>
                      <a:pt x="110" y="171"/>
                    </a:lnTo>
                    <a:lnTo>
                      <a:pt x="118" y="170"/>
                    </a:lnTo>
                    <a:lnTo>
                      <a:pt x="123" y="167"/>
                    </a:lnTo>
                    <a:lnTo>
                      <a:pt x="128" y="164"/>
                    </a:lnTo>
                    <a:lnTo>
                      <a:pt x="133" y="157"/>
                    </a:lnTo>
                    <a:lnTo>
                      <a:pt x="137" y="151"/>
                    </a:lnTo>
                    <a:lnTo>
                      <a:pt x="141" y="141"/>
                    </a:lnTo>
                    <a:lnTo>
                      <a:pt x="148" y="141"/>
                    </a:lnTo>
                    <a:lnTo>
                      <a:pt x="141" y="162"/>
                    </a:lnTo>
                    <a:lnTo>
                      <a:pt x="137" y="182"/>
                    </a:lnTo>
                    <a:lnTo>
                      <a:pt x="58" y="182"/>
                    </a:lnTo>
                    <a:lnTo>
                      <a:pt x="0" y="182"/>
                    </a:lnTo>
                    <a:lnTo>
                      <a:pt x="0" y="175"/>
                    </a:lnTo>
                    <a:lnTo>
                      <a:pt x="8" y="175"/>
                    </a:lnTo>
                    <a:lnTo>
                      <a:pt x="14" y="174"/>
                    </a:lnTo>
                    <a:lnTo>
                      <a:pt x="18" y="173"/>
                    </a:lnTo>
                    <a:lnTo>
                      <a:pt x="21" y="170"/>
                    </a:lnTo>
                    <a:lnTo>
                      <a:pt x="23" y="166"/>
                    </a:lnTo>
                    <a:lnTo>
                      <a:pt x="25" y="161"/>
                    </a:lnTo>
                    <a:lnTo>
                      <a:pt x="25" y="145"/>
                    </a:lnTo>
                    <a:lnTo>
                      <a:pt x="25" y="30"/>
                    </a:lnTo>
                    <a:lnTo>
                      <a:pt x="25" y="17"/>
                    </a:lnTo>
                    <a:lnTo>
                      <a:pt x="23" y="13"/>
                    </a:lnTo>
                    <a:lnTo>
                      <a:pt x="21" y="11"/>
                    </a:lnTo>
                    <a:lnTo>
                      <a:pt x="17" y="8"/>
                    </a:lnTo>
                    <a:lnTo>
                      <a:pt x="13" y="8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128" y="0"/>
                    </a:lnTo>
                    <a:lnTo>
                      <a:pt x="128" y="39"/>
                    </a:lnTo>
                    <a:lnTo>
                      <a:pt x="123" y="40"/>
                    </a:lnTo>
                    <a:lnTo>
                      <a:pt x="122" y="31"/>
                    </a:lnTo>
                    <a:lnTo>
                      <a:pt x="119" y="25"/>
                    </a:lnTo>
                    <a:lnTo>
                      <a:pt x="115" y="20"/>
                    </a:lnTo>
                    <a:lnTo>
                      <a:pt x="110" y="15"/>
                    </a:lnTo>
                    <a:lnTo>
                      <a:pt x="105" y="12"/>
                    </a:lnTo>
                    <a:lnTo>
                      <a:pt x="98" y="9"/>
                    </a:lnTo>
                    <a:lnTo>
                      <a:pt x="91" y="8"/>
                    </a:lnTo>
                    <a:lnTo>
                      <a:pt x="82" y="8"/>
                    </a:lnTo>
                    <a:lnTo>
                      <a:pt x="50" y="8"/>
                    </a:lnTo>
                    <a:lnTo>
                      <a:pt x="5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9" name="Freeform 467"/>
              <p:cNvSpPr>
                <a:spLocks/>
              </p:cNvSpPr>
              <p:nvPr userDrawn="1"/>
            </p:nvSpPr>
            <p:spPr bwMode="auto">
              <a:xfrm>
                <a:off x="921" y="293"/>
                <a:ext cx="45" cy="39"/>
              </a:xfrm>
              <a:custGeom>
                <a:avLst/>
                <a:gdLst>
                  <a:gd name="T0" fmla="*/ 0 w 135"/>
                  <a:gd name="T1" fmla="*/ 0 h 116"/>
                  <a:gd name="T2" fmla="*/ 0 w 135"/>
                  <a:gd name="T3" fmla="*/ 0 h 116"/>
                  <a:gd name="T4" fmla="*/ 0 w 135"/>
                  <a:gd name="T5" fmla="*/ 0 h 116"/>
                  <a:gd name="T6" fmla="*/ 0 w 135"/>
                  <a:gd name="T7" fmla="*/ 0 h 116"/>
                  <a:gd name="T8" fmla="*/ 0 w 135"/>
                  <a:gd name="T9" fmla="*/ 0 h 116"/>
                  <a:gd name="T10" fmla="*/ 0 w 135"/>
                  <a:gd name="T11" fmla="*/ 0 h 116"/>
                  <a:gd name="T12" fmla="*/ 0 w 135"/>
                  <a:gd name="T13" fmla="*/ 0 h 116"/>
                  <a:gd name="T14" fmla="*/ 0 w 135"/>
                  <a:gd name="T15" fmla="*/ 0 h 116"/>
                  <a:gd name="T16" fmla="*/ 0 w 135"/>
                  <a:gd name="T17" fmla="*/ 0 h 116"/>
                  <a:gd name="T18" fmla="*/ 0 w 135"/>
                  <a:gd name="T19" fmla="*/ 0 h 116"/>
                  <a:gd name="T20" fmla="*/ 0 w 135"/>
                  <a:gd name="T21" fmla="*/ 0 h 116"/>
                  <a:gd name="T22" fmla="*/ 0 w 135"/>
                  <a:gd name="T23" fmla="*/ 0 h 116"/>
                  <a:gd name="T24" fmla="*/ 0 w 135"/>
                  <a:gd name="T25" fmla="*/ 0 h 116"/>
                  <a:gd name="T26" fmla="*/ 0 w 135"/>
                  <a:gd name="T27" fmla="*/ 0 h 116"/>
                  <a:gd name="T28" fmla="*/ 0 w 135"/>
                  <a:gd name="T29" fmla="*/ 0 h 116"/>
                  <a:gd name="T30" fmla="*/ 0 w 135"/>
                  <a:gd name="T31" fmla="*/ 0 h 116"/>
                  <a:gd name="T32" fmla="*/ 0 w 135"/>
                  <a:gd name="T33" fmla="*/ 0 h 116"/>
                  <a:gd name="T34" fmla="*/ 0 w 135"/>
                  <a:gd name="T35" fmla="*/ 0 h 116"/>
                  <a:gd name="T36" fmla="*/ 0 w 135"/>
                  <a:gd name="T37" fmla="*/ 0 h 116"/>
                  <a:gd name="T38" fmla="*/ 0 w 135"/>
                  <a:gd name="T39" fmla="*/ 0 h 116"/>
                  <a:gd name="T40" fmla="*/ 0 w 135"/>
                  <a:gd name="T41" fmla="*/ 0 h 116"/>
                  <a:gd name="T42" fmla="*/ 0 w 135"/>
                  <a:gd name="T43" fmla="*/ 0 h 116"/>
                  <a:gd name="T44" fmla="*/ 0 w 135"/>
                  <a:gd name="T45" fmla="*/ 0 h 116"/>
                  <a:gd name="T46" fmla="*/ 0 w 135"/>
                  <a:gd name="T47" fmla="*/ 0 h 116"/>
                  <a:gd name="T48" fmla="*/ 0 w 135"/>
                  <a:gd name="T49" fmla="*/ 0 h 116"/>
                  <a:gd name="T50" fmla="*/ 0 w 135"/>
                  <a:gd name="T51" fmla="*/ 0 h 116"/>
                  <a:gd name="T52" fmla="*/ 0 w 135"/>
                  <a:gd name="T53" fmla="*/ 0 h 116"/>
                  <a:gd name="T54" fmla="*/ 0 w 135"/>
                  <a:gd name="T55" fmla="*/ 0 h 116"/>
                  <a:gd name="T56" fmla="*/ 0 w 135"/>
                  <a:gd name="T57" fmla="*/ 0 h 116"/>
                  <a:gd name="T58" fmla="*/ 0 w 135"/>
                  <a:gd name="T59" fmla="*/ 0 h 116"/>
                  <a:gd name="T60" fmla="*/ 0 w 135"/>
                  <a:gd name="T61" fmla="*/ 0 h 116"/>
                  <a:gd name="T62" fmla="*/ 0 w 135"/>
                  <a:gd name="T63" fmla="*/ 0 h 116"/>
                  <a:gd name="T64" fmla="*/ 0 w 135"/>
                  <a:gd name="T65" fmla="*/ 0 h 116"/>
                  <a:gd name="T66" fmla="*/ 0 w 135"/>
                  <a:gd name="T67" fmla="*/ 0 h 116"/>
                  <a:gd name="T68" fmla="*/ 0 w 135"/>
                  <a:gd name="T69" fmla="*/ 0 h 116"/>
                  <a:gd name="T70" fmla="*/ 0 w 135"/>
                  <a:gd name="T71" fmla="*/ 0 h 116"/>
                  <a:gd name="T72" fmla="*/ 0 w 135"/>
                  <a:gd name="T73" fmla="*/ 0 h 116"/>
                  <a:gd name="T74" fmla="*/ 0 w 135"/>
                  <a:gd name="T75" fmla="*/ 0 h 116"/>
                  <a:gd name="T76" fmla="*/ 0 w 135"/>
                  <a:gd name="T77" fmla="*/ 0 h 116"/>
                  <a:gd name="T78" fmla="*/ 0 w 135"/>
                  <a:gd name="T79" fmla="*/ 0 h 116"/>
                  <a:gd name="T80" fmla="*/ 0 w 135"/>
                  <a:gd name="T81" fmla="*/ 0 h 116"/>
                  <a:gd name="T82" fmla="*/ 0 w 135"/>
                  <a:gd name="T83" fmla="*/ 0 h 116"/>
                  <a:gd name="T84" fmla="*/ 0 w 135"/>
                  <a:gd name="T85" fmla="*/ 0 h 116"/>
                  <a:gd name="T86" fmla="*/ 0 w 135"/>
                  <a:gd name="T87" fmla="*/ 0 h 1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35" h="116">
                    <a:moveTo>
                      <a:pt x="0" y="109"/>
                    </a:moveTo>
                    <a:lnTo>
                      <a:pt x="0" y="109"/>
                    </a:lnTo>
                    <a:lnTo>
                      <a:pt x="10" y="109"/>
                    </a:lnTo>
                    <a:lnTo>
                      <a:pt x="17" y="107"/>
                    </a:lnTo>
                    <a:lnTo>
                      <a:pt x="24" y="103"/>
                    </a:lnTo>
                    <a:lnTo>
                      <a:pt x="30" y="95"/>
                    </a:lnTo>
                    <a:lnTo>
                      <a:pt x="59" y="63"/>
                    </a:lnTo>
                    <a:lnTo>
                      <a:pt x="41" y="38"/>
                    </a:lnTo>
                    <a:lnTo>
                      <a:pt x="29" y="24"/>
                    </a:lnTo>
                    <a:lnTo>
                      <a:pt x="19" y="12"/>
                    </a:lnTo>
                    <a:lnTo>
                      <a:pt x="15" y="9"/>
                    </a:lnTo>
                    <a:lnTo>
                      <a:pt x="12" y="8"/>
                    </a:lnTo>
                    <a:lnTo>
                      <a:pt x="6" y="7"/>
                    </a:lnTo>
                    <a:lnTo>
                      <a:pt x="6" y="0"/>
                    </a:lnTo>
                    <a:lnTo>
                      <a:pt x="32" y="2"/>
                    </a:lnTo>
                    <a:lnTo>
                      <a:pt x="61" y="0"/>
                    </a:lnTo>
                    <a:lnTo>
                      <a:pt x="61" y="7"/>
                    </a:lnTo>
                    <a:lnTo>
                      <a:pt x="51" y="8"/>
                    </a:lnTo>
                    <a:lnTo>
                      <a:pt x="48" y="9"/>
                    </a:lnTo>
                    <a:lnTo>
                      <a:pt x="47" y="12"/>
                    </a:lnTo>
                    <a:lnTo>
                      <a:pt x="51" y="17"/>
                    </a:lnTo>
                    <a:lnTo>
                      <a:pt x="59" y="29"/>
                    </a:lnTo>
                    <a:lnTo>
                      <a:pt x="73" y="46"/>
                    </a:lnTo>
                    <a:lnTo>
                      <a:pt x="89" y="29"/>
                    </a:lnTo>
                    <a:lnTo>
                      <a:pt x="95" y="18"/>
                    </a:lnTo>
                    <a:lnTo>
                      <a:pt x="98" y="15"/>
                    </a:lnTo>
                    <a:lnTo>
                      <a:pt x="99" y="12"/>
                    </a:lnTo>
                    <a:lnTo>
                      <a:pt x="99" y="11"/>
                    </a:lnTo>
                    <a:lnTo>
                      <a:pt x="98" y="9"/>
                    </a:lnTo>
                    <a:lnTo>
                      <a:pt x="94" y="8"/>
                    </a:lnTo>
                    <a:lnTo>
                      <a:pt x="87" y="7"/>
                    </a:lnTo>
                    <a:lnTo>
                      <a:pt x="87" y="0"/>
                    </a:lnTo>
                    <a:lnTo>
                      <a:pt x="115" y="2"/>
                    </a:lnTo>
                    <a:lnTo>
                      <a:pt x="135" y="0"/>
                    </a:lnTo>
                    <a:lnTo>
                      <a:pt x="135" y="7"/>
                    </a:lnTo>
                    <a:lnTo>
                      <a:pt x="126" y="8"/>
                    </a:lnTo>
                    <a:lnTo>
                      <a:pt x="120" y="11"/>
                    </a:lnTo>
                    <a:lnTo>
                      <a:pt x="113" y="15"/>
                    </a:lnTo>
                    <a:lnTo>
                      <a:pt x="107" y="21"/>
                    </a:lnTo>
                    <a:lnTo>
                      <a:pt x="78" y="53"/>
                    </a:lnTo>
                    <a:lnTo>
                      <a:pt x="100" y="82"/>
                    </a:lnTo>
                    <a:lnTo>
                      <a:pt x="113" y="99"/>
                    </a:lnTo>
                    <a:lnTo>
                      <a:pt x="121" y="107"/>
                    </a:lnTo>
                    <a:lnTo>
                      <a:pt x="125" y="108"/>
                    </a:lnTo>
                    <a:lnTo>
                      <a:pt x="130" y="109"/>
                    </a:lnTo>
                    <a:lnTo>
                      <a:pt x="135" y="109"/>
                    </a:lnTo>
                    <a:lnTo>
                      <a:pt x="135" y="116"/>
                    </a:lnTo>
                    <a:lnTo>
                      <a:pt x="107" y="116"/>
                    </a:lnTo>
                    <a:lnTo>
                      <a:pt x="78" y="116"/>
                    </a:lnTo>
                    <a:lnTo>
                      <a:pt x="78" y="109"/>
                    </a:lnTo>
                    <a:lnTo>
                      <a:pt x="89" y="109"/>
                    </a:lnTo>
                    <a:lnTo>
                      <a:pt x="91" y="108"/>
                    </a:lnTo>
                    <a:lnTo>
                      <a:pt x="91" y="105"/>
                    </a:lnTo>
                    <a:lnTo>
                      <a:pt x="87" y="100"/>
                    </a:lnTo>
                    <a:lnTo>
                      <a:pt x="80" y="88"/>
                    </a:lnTo>
                    <a:lnTo>
                      <a:pt x="64" y="69"/>
                    </a:lnTo>
                    <a:lnTo>
                      <a:pt x="48" y="87"/>
                    </a:lnTo>
                    <a:lnTo>
                      <a:pt x="39" y="99"/>
                    </a:lnTo>
                    <a:lnTo>
                      <a:pt x="34" y="105"/>
                    </a:lnTo>
                    <a:lnTo>
                      <a:pt x="35" y="108"/>
                    </a:lnTo>
                    <a:lnTo>
                      <a:pt x="39" y="109"/>
                    </a:lnTo>
                    <a:lnTo>
                      <a:pt x="50" y="109"/>
                    </a:lnTo>
                    <a:lnTo>
                      <a:pt x="50" y="116"/>
                    </a:lnTo>
                    <a:lnTo>
                      <a:pt x="25" y="116"/>
                    </a:lnTo>
                    <a:lnTo>
                      <a:pt x="0" y="116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40" name="Freeform 468"/>
              <p:cNvSpPr>
                <a:spLocks noEditPoints="1"/>
              </p:cNvSpPr>
              <p:nvPr userDrawn="1"/>
            </p:nvSpPr>
            <p:spPr bwMode="auto">
              <a:xfrm>
                <a:off x="971" y="292"/>
                <a:ext cx="37" cy="41"/>
              </a:xfrm>
              <a:custGeom>
                <a:avLst/>
                <a:gdLst>
                  <a:gd name="T0" fmla="*/ 0 w 110"/>
                  <a:gd name="T1" fmla="*/ 0 h 124"/>
                  <a:gd name="T2" fmla="*/ 0 w 110"/>
                  <a:gd name="T3" fmla="*/ 0 h 124"/>
                  <a:gd name="T4" fmla="*/ 0 w 110"/>
                  <a:gd name="T5" fmla="*/ 0 h 124"/>
                  <a:gd name="T6" fmla="*/ 0 w 110"/>
                  <a:gd name="T7" fmla="*/ 0 h 124"/>
                  <a:gd name="T8" fmla="*/ 0 w 110"/>
                  <a:gd name="T9" fmla="*/ 0 h 124"/>
                  <a:gd name="T10" fmla="*/ 0 w 110"/>
                  <a:gd name="T11" fmla="*/ 0 h 124"/>
                  <a:gd name="T12" fmla="*/ 0 w 110"/>
                  <a:gd name="T13" fmla="*/ 0 h 124"/>
                  <a:gd name="T14" fmla="*/ 0 w 110"/>
                  <a:gd name="T15" fmla="*/ 0 h 124"/>
                  <a:gd name="T16" fmla="*/ 0 w 110"/>
                  <a:gd name="T17" fmla="*/ 0 h 124"/>
                  <a:gd name="T18" fmla="*/ 0 w 110"/>
                  <a:gd name="T19" fmla="*/ 0 h 124"/>
                  <a:gd name="T20" fmla="*/ 0 w 110"/>
                  <a:gd name="T21" fmla="*/ 0 h 124"/>
                  <a:gd name="T22" fmla="*/ 0 w 110"/>
                  <a:gd name="T23" fmla="*/ 0 h 124"/>
                  <a:gd name="T24" fmla="*/ 0 w 110"/>
                  <a:gd name="T25" fmla="*/ 0 h 124"/>
                  <a:gd name="T26" fmla="*/ 0 w 110"/>
                  <a:gd name="T27" fmla="*/ 0 h 124"/>
                  <a:gd name="T28" fmla="*/ 0 w 110"/>
                  <a:gd name="T29" fmla="*/ 0 h 124"/>
                  <a:gd name="T30" fmla="*/ 0 w 110"/>
                  <a:gd name="T31" fmla="*/ 0 h 124"/>
                  <a:gd name="T32" fmla="*/ 0 w 110"/>
                  <a:gd name="T33" fmla="*/ 0 h 124"/>
                  <a:gd name="T34" fmla="*/ 0 w 110"/>
                  <a:gd name="T35" fmla="*/ 0 h 124"/>
                  <a:gd name="T36" fmla="*/ 0 w 110"/>
                  <a:gd name="T37" fmla="*/ 0 h 124"/>
                  <a:gd name="T38" fmla="*/ 0 w 110"/>
                  <a:gd name="T39" fmla="*/ 0 h 124"/>
                  <a:gd name="T40" fmla="*/ 0 w 110"/>
                  <a:gd name="T41" fmla="*/ 0 h 124"/>
                  <a:gd name="T42" fmla="*/ 0 w 110"/>
                  <a:gd name="T43" fmla="*/ 0 h 124"/>
                  <a:gd name="T44" fmla="*/ 0 w 110"/>
                  <a:gd name="T45" fmla="*/ 0 h 124"/>
                  <a:gd name="T46" fmla="*/ 0 w 110"/>
                  <a:gd name="T47" fmla="*/ 0 h 124"/>
                  <a:gd name="T48" fmla="*/ 0 w 110"/>
                  <a:gd name="T49" fmla="*/ 0 h 124"/>
                  <a:gd name="T50" fmla="*/ 0 w 110"/>
                  <a:gd name="T51" fmla="*/ 0 h 124"/>
                  <a:gd name="T52" fmla="*/ 0 w 110"/>
                  <a:gd name="T53" fmla="*/ 0 h 124"/>
                  <a:gd name="T54" fmla="*/ 0 w 110"/>
                  <a:gd name="T55" fmla="*/ 0 h 124"/>
                  <a:gd name="T56" fmla="*/ 0 w 110"/>
                  <a:gd name="T57" fmla="*/ 0 h 124"/>
                  <a:gd name="T58" fmla="*/ 0 w 110"/>
                  <a:gd name="T59" fmla="*/ 0 h 124"/>
                  <a:gd name="T60" fmla="*/ 0 w 110"/>
                  <a:gd name="T61" fmla="*/ 0 h 124"/>
                  <a:gd name="T62" fmla="*/ 0 w 110"/>
                  <a:gd name="T63" fmla="*/ 0 h 124"/>
                  <a:gd name="T64" fmla="*/ 0 w 110"/>
                  <a:gd name="T65" fmla="*/ 0 h 124"/>
                  <a:gd name="T66" fmla="*/ 0 w 110"/>
                  <a:gd name="T67" fmla="*/ 0 h 124"/>
                  <a:gd name="T68" fmla="*/ 0 w 110"/>
                  <a:gd name="T69" fmla="*/ 0 h 124"/>
                  <a:gd name="T70" fmla="*/ 0 w 110"/>
                  <a:gd name="T71" fmla="*/ 0 h 124"/>
                  <a:gd name="T72" fmla="*/ 0 w 110"/>
                  <a:gd name="T73" fmla="*/ 0 h 124"/>
                  <a:gd name="T74" fmla="*/ 0 w 110"/>
                  <a:gd name="T75" fmla="*/ 0 h 124"/>
                  <a:gd name="T76" fmla="*/ 0 w 110"/>
                  <a:gd name="T77" fmla="*/ 0 h 124"/>
                  <a:gd name="T78" fmla="*/ 0 w 110"/>
                  <a:gd name="T79" fmla="*/ 0 h 124"/>
                  <a:gd name="T80" fmla="*/ 0 w 110"/>
                  <a:gd name="T81" fmla="*/ 0 h 124"/>
                  <a:gd name="T82" fmla="*/ 0 w 110"/>
                  <a:gd name="T83" fmla="*/ 0 h 124"/>
                  <a:gd name="T84" fmla="*/ 0 w 110"/>
                  <a:gd name="T85" fmla="*/ 0 h 124"/>
                  <a:gd name="T86" fmla="*/ 0 w 110"/>
                  <a:gd name="T87" fmla="*/ 0 h 124"/>
                  <a:gd name="T88" fmla="*/ 0 w 110"/>
                  <a:gd name="T89" fmla="*/ 0 h 124"/>
                  <a:gd name="T90" fmla="*/ 0 w 110"/>
                  <a:gd name="T91" fmla="*/ 0 h 124"/>
                  <a:gd name="T92" fmla="*/ 0 w 110"/>
                  <a:gd name="T93" fmla="*/ 0 h 124"/>
                  <a:gd name="T94" fmla="*/ 0 w 110"/>
                  <a:gd name="T95" fmla="*/ 0 h 124"/>
                  <a:gd name="T96" fmla="*/ 0 w 110"/>
                  <a:gd name="T97" fmla="*/ 0 h 124"/>
                  <a:gd name="T98" fmla="*/ 0 w 110"/>
                  <a:gd name="T99" fmla="*/ 0 h 124"/>
                  <a:gd name="T100" fmla="*/ 0 w 110"/>
                  <a:gd name="T101" fmla="*/ 0 h 124"/>
                  <a:gd name="T102" fmla="*/ 0 w 110"/>
                  <a:gd name="T103" fmla="*/ 0 h 124"/>
                  <a:gd name="T104" fmla="*/ 0 w 110"/>
                  <a:gd name="T105" fmla="*/ 0 h 124"/>
                  <a:gd name="T106" fmla="*/ 0 w 110"/>
                  <a:gd name="T107" fmla="*/ 0 h 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0" h="124">
                    <a:moveTo>
                      <a:pt x="110" y="109"/>
                    </a:moveTo>
                    <a:lnTo>
                      <a:pt x="110" y="109"/>
                    </a:lnTo>
                    <a:lnTo>
                      <a:pt x="105" y="114"/>
                    </a:lnTo>
                    <a:lnTo>
                      <a:pt x="98" y="120"/>
                    </a:lnTo>
                    <a:lnTo>
                      <a:pt x="92" y="122"/>
                    </a:lnTo>
                    <a:lnTo>
                      <a:pt x="84" y="124"/>
                    </a:lnTo>
                    <a:lnTo>
                      <a:pt x="80" y="124"/>
                    </a:lnTo>
                    <a:lnTo>
                      <a:pt x="77" y="122"/>
                    </a:lnTo>
                    <a:lnTo>
                      <a:pt x="75" y="120"/>
                    </a:lnTo>
                    <a:lnTo>
                      <a:pt x="72" y="118"/>
                    </a:lnTo>
                    <a:lnTo>
                      <a:pt x="70" y="112"/>
                    </a:lnTo>
                    <a:lnTo>
                      <a:pt x="68" y="104"/>
                    </a:lnTo>
                    <a:lnTo>
                      <a:pt x="59" y="112"/>
                    </a:lnTo>
                    <a:lnTo>
                      <a:pt x="49" y="118"/>
                    </a:lnTo>
                    <a:lnTo>
                      <a:pt x="38" y="122"/>
                    </a:lnTo>
                    <a:lnTo>
                      <a:pt x="28" y="124"/>
                    </a:lnTo>
                    <a:lnTo>
                      <a:pt x="22" y="124"/>
                    </a:lnTo>
                    <a:lnTo>
                      <a:pt x="16" y="122"/>
                    </a:lnTo>
                    <a:lnTo>
                      <a:pt x="11" y="120"/>
                    </a:lnTo>
                    <a:lnTo>
                      <a:pt x="7" y="116"/>
                    </a:lnTo>
                    <a:lnTo>
                      <a:pt x="3" y="113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0" y="99"/>
                    </a:lnTo>
                    <a:lnTo>
                      <a:pt x="1" y="91"/>
                    </a:lnTo>
                    <a:lnTo>
                      <a:pt x="2" y="86"/>
                    </a:lnTo>
                    <a:lnTo>
                      <a:pt x="6" y="81"/>
                    </a:lnTo>
                    <a:lnTo>
                      <a:pt x="12" y="76"/>
                    </a:lnTo>
                    <a:lnTo>
                      <a:pt x="22" y="72"/>
                    </a:lnTo>
                    <a:lnTo>
                      <a:pt x="33" y="67"/>
                    </a:lnTo>
                    <a:lnTo>
                      <a:pt x="67" y="55"/>
                    </a:lnTo>
                    <a:lnTo>
                      <a:pt x="67" y="37"/>
                    </a:lnTo>
                    <a:lnTo>
                      <a:pt x="67" y="32"/>
                    </a:lnTo>
                    <a:lnTo>
                      <a:pt x="66" y="28"/>
                    </a:lnTo>
                    <a:lnTo>
                      <a:pt x="64" y="24"/>
                    </a:lnTo>
                    <a:lnTo>
                      <a:pt x="62" y="20"/>
                    </a:lnTo>
                    <a:lnTo>
                      <a:pt x="58" y="19"/>
                    </a:lnTo>
                    <a:lnTo>
                      <a:pt x="53" y="16"/>
                    </a:lnTo>
                    <a:lnTo>
                      <a:pt x="47" y="15"/>
                    </a:lnTo>
                    <a:lnTo>
                      <a:pt x="42" y="15"/>
                    </a:lnTo>
                    <a:lnTo>
                      <a:pt x="35" y="16"/>
                    </a:lnTo>
                    <a:lnTo>
                      <a:pt x="28" y="20"/>
                    </a:lnTo>
                    <a:lnTo>
                      <a:pt x="24" y="25"/>
                    </a:lnTo>
                    <a:lnTo>
                      <a:pt x="23" y="33"/>
                    </a:lnTo>
                    <a:lnTo>
                      <a:pt x="22" y="38"/>
                    </a:lnTo>
                    <a:lnTo>
                      <a:pt x="18" y="41"/>
                    </a:lnTo>
                    <a:lnTo>
                      <a:pt x="12" y="43"/>
                    </a:lnTo>
                    <a:lnTo>
                      <a:pt x="7" y="45"/>
                    </a:lnTo>
                    <a:lnTo>
                      <a:pt x="5" y="43"/>
                    </a:lnTo>
                    <a:lnTo>
                      <a:pt x="3" y="42"/>
                    </a:lnTo>
                    <a:lnTo>
                      <a:pt x="3" y="39"/>
                    </a:lnTo>
                    <a:lnTo>
                      <a:pt x="3" y="34"/>
                    </a:lnTo>
                    <a:lnTo>
                      <a:pt x="5" y="29"/>
                    </a:lnTo>
                    <a:lnTo>
                      <a:pt x="7" y="26"/>
                    </a:lnTo>
                    <a:lnTo>
                      <a:pt x="11" y="22"/>
                    </a:lnTo>
                    <a:lnTo>
                      <a:pt x="20" y="16"/>
                    </a:lnTo>
                    <a:lnTo>
                      <a:pt x="33" y="10"/>
                    </a:lnTo>
                    <a:lnTo>
                      <a:pt x="45" y="3"/>
                    </a:lnTo>
                    <a:lnTo>
                      <a:pt x="50" y="2"/>
                    </a:lnTo>
                    <a:lnTo>
                      <a:pt x="57" y="0"/>
                    </a:lnTo>
                    <a:lnTo>
                      <a:pt x="67" y="2"/>
                    </a:lnTo>
                    <a:lnTo>
                      <a:pt x="77" y="6"/>
                    </a:lnTo>
                    <a:lnTo>
                      <a:pt x="81" y="10"/>
                    </a:lnTo>
                    <a:lnTo>
                      <a:pt x="85" y="13"/>
                    </a:lnTo>
                    <a:lnTo>
                      <a:pt x="88" y="17"/>
                    </a:lnTo>
                    <a:lnTo>
                      <a:pt x="89" y="22"/>
                    </a:lnTo>
                    <a:lnTo>
                      <a:pt x="89" y="95"/>
                    </a:lnTo>
                    <a:lnTo>
                      <a:pt x="89" y="102"/>
                    </a:lnTo>
                    <a:lnTo>
                      <a:pt x="92" y="107"/>
                    </a:lnTo>
                    <a:lnTo>
                      <a:pt x="94" y="109"/>
                    </a:lnTo>
                    <a:lnTo>
                      <a:pt x="98" y="109"/>
                    </a:lnTo>
                    <a:lnTo>
                      <a:pt x="103" y="108"/>
                    </a:lnTo>
                    <a:lnTo>
                      <a:pt x="107" y="105"/>
                    </a:lnTo>
                    <a:lnTo>
                      <a:pt x="110" y="109"/>
                    </a:lnTo>
                    <a:close/>
                    <a:moveTo>
                      <a:pt x="67" y="63"/>
                    </a:moveTo>
                    <a:lnTo>
                      <a:pt x="67" y="63"/>
                    </a:lnTo>
                    <a:lnTo>
                      <a:pt x="54" y="67"/>
                    </a:lnTo>
                    <a:lnTo>
                      <a:pt x="38" y="72"/>
                    </a:lnTo>
                    <a:lnTo>
                      <a:pt x="32" y="76"/>
                    </a:lnTo>
                    <a:lnTo>
                      <a:pt x="25" y="81"/>
                    </a:lnTo>
                    <a:lnTo>
                      <a:pt x="22" y="86"/>
                    </a:lnTo>
                    <a:lnTo>
                      <a:pt x="20" y="90"/>
                    </a:lnTo>
                    <a:lnTo>
                      <a:pt x="20" y="92"/>
                    </a:lnTo>
                    <a:lnTo>
                      <a:pt x="22" y="100"/>
                    </a:lnTo>
                    <a:lnTo>
                      <a:pt x="25" y="105"/>
                    </a:lnTo>
                    <a:lnTo>
                      <a:pt x="32" y="111"/>
                    </a:lnTo>
                    <a:lnTo>
                      <a:pt x="35" y="111"/>
                    </a:lnTo>
                    <a:lnTo>
                      <a:pt x="38" y="112"/>
                    </a:lnTo>
                    <a:lnTo>
                      <a:pt x="47" y="111"/>
                    </a:lnTo>
                    <a:lnTo>
                      <a:pt x="54" y="107"/>
                    </a:lnTo>
                    <a:lnTo>
                      <a:pt x="62" y="102"/>
                    </a:lnTo>
                    <a:lnTo>
                      <a:pt x="67" y="96"/>
                    </a:lnTo>
                    <a:lnTo>
                      <a:pt x="67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41" name="Freeform 469"/>
              <p:cNvSpPr>
                <a:spLocks/>
              </p:cNvSpPr>
              <p:nvPr userDrawn="1"/>
            </p:nvSpPr>
            <p:spPr bwMode="auto">
              <a:xfrm>
                <a:off x="1013" y="292"/>
                <a:ext cx="68" cy="40"/>
              </a:xfrm>
              <a:custGeom>
                <a:avLst/>
                <a:gdLst>
                  <a:gd name="T0" fmla="*/ 0 w 205"/>
                  <a:gd name="T1" fmla="*/ 0 h 120"/>
                  <a:gd name="T2" fmla="*/ 0 w 205"/>
                  <a:gd name="T3" fmla="*/ 0 h 120"/>
                  <a:gd name="T4" fmla="*/ 0 w 205"/>
                  <a:gd name="T5" fmla="*/ 0 h 120"/>
                  <a:gd name="T6" fmla="*/ 0 w 205"/>
                  <a:gd name="T7" fmla="*/ 0 h 120"/>
                  <a:gd name="T8" fmla="*/ 0 w 205"/>
                  <a:gd name="T9" fmla="*/ 0 h 120"/>
                  <a:gd name="T10" fmla="*/ 0 w 205"/>
                  <a:gd name="T11" fmla="*/ 0 h 120"/>
                  <a:gd name="T12" fmla="*/ 0 w 205"/>
                  <a:gd name="T13" fmla="*/ 0 h 120"/>
                  <a:gd name="T14" fmla="*/ 0 w 205"/>
                  <a:gd name="T15" fmla="*/ 0 h 120"/>
                  <a:gd name="T16" fmla="*/ 0 w 205"/>
                  <a:gd name="T17" fmla="*/ 0 h 120"/>
                  <a:gd name="T18" fmla="*/ 0 w 205"/>
                  <a:gd name="T19" fmla="*/ 0 h 120"/>
                  <a:gd name="T20" fmla="*/ 0 w 205"/>
                  <a:gd name="T21" fmla="*/ 0 h 120"/>
                  <a:gd name="T22" fmla="*/ 0 w 205"/>
                  <a:gd name="T23" fmla="*/ 0 h 120"/>
                  <a:gd name="T24" fmla="*/ 0 w 205"/>
                  <a:gd name="T25" fmla="*/ 0 h 120"/>
                  <a:gd name="T26" fmla="*/ 0 w 205"/>
                  <a:gd name="T27" fmla="*/ 0 h 120"/>
                  <a:gd name="T28" fmla="*/ 0 w 205"/>
                  <a:gd name="T29" fmla="*/ 0 h 120"/>
                  <a:gd name="T30" fmla="*/ 0 w 205"/>
                  <a:gd name="T31" fmla="*/ 0 h 120"/>
                  <a:gd name="T32" fmla="*/ 0 w 205"/>
                  <a:gd name="T33" fmla="*/ 0 h 120"/>
                  <a:gd name="T34" fmla="*/ 0 w 205"/>
                  <a:gd name="T35" fmla="*/ 0 h 120"/>
                  <a:gd name="T36" fmla="*/ 0 w 205"/>
                  <a:gd name="T37" fmla="*/ 0 h 120"/>
                  <a:gd name="T38" fmla="*/ 0 w 205"/>
                  <a:gd name="T39" fmla="*/ 0 h 120"/>
                  <a:gd name="T40" fmla="*/ 0 w 205"/>
                  <a:gd name="T41" fmla="*/ 0 h 120"/>
                  <a:gd name="T42" fmla="*/ 0 w 205"/>
                  <a:gd name="T43" fmla="*/ 0 h 120"/>
                  <a:gd name="T44" fmla="*/ 0 w 205"/>
                  <a:gd name="T45" fmla="*/ 0 h 120"/>
                  <a:gd name="T46" fmla="*/ 0 w 205"/>
                  <a:gd name="T47" fmla="*/ 0 h 120"/>
                  <a:gd name="T48" fmla="*/ 0 w 205"/>
                  <a:gd name="T49" fmla="*/ 0 h 120"/>
                  <a:gd name="T50" fmla="*/ 0 w 205"/>
                  <a:gd name="T51" fmla="*/ 0 h 120"/>
                  <a:gd name="T52" fmla="*/ 0 w 205"/>
                  <a:gd name="T53" fmla="*/ 0 h 120"/>
                  <a:gd name="T54" fmla="*/ 0 w 205"/>
                  <a:gd name="T55" fmla="*/ 0 h 120"/>
                  <a:gd name="T56" fmla="*/ 0 w 205"/>
                  <a:gd name="T57" fmla="*/ 0 h 120"/>
                  <a:gd name="T58" fmla="*/ 0 w 205"/>
                  <a:gd name="T59" fmla="*/ 0 h 120"/>
                  <a:gd name="T60" fmla="*/ 0 w 205"/>
                  <a:gd name="T61" fmla="*/ 0 h 120"/>
                  <a:gd name="T62" fmla="*/ 0 w 205"/>
                  <a:gd name="T63" fmla="*/ 0 h 120"/>
                  <a:gd name="T64" fmla="*/ 0 w 205"/>
                  <a:gd name="T65" fmla="*/ 0 h 120"/>
                  <a:gd name="T66" fmla="*/ 0 w 205"/>
                  <a:gd name="T67" fmla="*/ 0 h 120"/>
                  <a:gd name="T68" fmla="*/ 0 w 205"/>
                  <a:gd name="T69" fmla="*/ 0 h 120"/>
                  <a:gd name="T70" fmla="*/ 0 w 205"/>
                  <a:gd name="T71" fmla="*/ 0 h 120"/>
                  <a:gd name="T72" fmla="*/ 0 w 205"/>
                  <a:gd name="T73" fmla="*/ 0 h 120"/>
                  <a:gd name="T74" fmla="*/ 0 w 205"/>
                  <a:gd name="T75" fmla="*/ 0 h 120"/>
                  <a:gd name="T76" fmla="*/ 0 w 205"/>
                  <a:gd name="T77" fmla="*/ 0 h 120"/>
                  <a:gd name="T78" fmla="*/ 0 w 205"/>
                  <a:gd name="T79" fmla="*/ 0 h 120"/>
                  <a:gd name="T80" fmla="*/ 0 w 205"/>
                  <a:gd name="T81" fmla="*/ 0 h 120"/>
                  <a:gd name="T82" fmla="*/ 0 w 205"/>
                  <a:gd name="T83" fmla="*/ 0 h 120"/>
                  <a:gd name="T84" fmla="*/ 0 w 205"/>
                  <a:gd name="T85" fmla="*/ 0 h 12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5" h="120">
                    <a:moveTo>
                      <a:pt x="18" y="34"/>
                    </a:moveTo>
                    <a:lnTo>
                      <a:pt x="18" y="34"/>
                    </a:lnTo>
                    <a:lnTo>
                      <a:pt x="18" y="26"/>
                    </a:lnTo>
                    <a:lnTo>
                      <a:pt x="16" y="22"/>
                    </a:lnTo>
                    <a:lnTo>
                      <a:pt x="12" y="19"/>
                    </a:lnTo>
                    <a:lnTo>
                      <a:pt x="5" y="16"/>
                    </a:lnTo>
                    <a:lnTo>
                      <a:pt x="5" y="11"/>
                    </a:lnTo>
                    <a:lnTo>
                      <a:pt x="32" y="2"/>
                    </a:lnTo>
                    <a:lnTo>
                      <a:pt x="38" y="0"/>
                    </a:lnTo>
                    <a:lnTo>
                      <a:pt x="39" y="2"/>
                    </a:lnTo>
                    <a:lnTo>
                      <a:pt x="39" y="4"/>
                    </a:lnTo>
                    <a:lnTo>
                      <a:pt x="39" y="20"/>
                    </a:lnTo>
                    <a:lnTo>
                      <a:pt x="49" y="13"/>
                    </a:lnTo>
                    <a:lnTo>
                      <a:pt x="61" y="7"/>
                    </a:lnTo>
                    <a:lnTo>
                      <a:pt x="71" y="2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95" y="2"/>
                    </a:lnTo>
                    <a:lnTo>
                      <a:pt x="102" y="6"/>
                    </a:lnTo>
                    <a:lnTo>
                      <a:pt x="105" y="8"/>
                    </a:lnTo>
                    <a:lnTo>
                      <a:pt x="109" y="12"/>
                    </a:lnTo>
                    <a:lnTo>
                      <a:pt x="110" y="16"/>
                    </a:lnTo>
                    <a:lnTo>
                      <a:pt x="113" y="21"/>
                    </a:lnTo>
                    <a:lnTo>
                      <a:pt x="123" y="13"/>
                    </a:lnTo>
                    <a:lnTo>
                      <a:pt x="134" y="7"/>
                    </a:lnTo>
                    <a:lnTo>
                      <a:pt x="144" y="3"/>
                    </a:lnTo>
                    <a:lnTo>
                      <a:pt x="150" y="2"/>
                    </a:lnTo>
                    <a:lnTo>
                      <a:pt x="157" y="0"/>
                    </a:lnTo>
                    <a:lnTo>
                      <a:pt x="165" y="2"/>
                    </a:lnTo>
                    <a:lnTo>
                      <a:pt x="171" y="4"/>
                    </a:lnTo>
                    <a:lnTo>
                      <a:pt x="178" y="7"/>
                    </a:lnTo>
                    <a:lnTo>
                      <a:pt x="181" y="12"/>
                    </a:lnTo>
                    <a:lnTo>
                      <a:pt x="184" y="17"/>
                    </a:lnTo>
                    <a:lnTo>
                      <a:pt x="187" y="24"/>
                    </a:lnTo>
                    <a:lnTo>
                      <a:pt x="188" y="30"/>
                    </a:lnTo>
                    <a:lnTo>
                      <a:pt x="188" y="38"/>
                    </a:lnTo>
                    <a:lnTo>
                      <a:pt x="188" y="104"/>
                    </a:lnTo>
                    <a:lnTo>
                      <a:pt x="189" y="109"/>
                    </a:lnTo>
                    <a:lnTo>
                      <a:pt x="192" y="112"/>
                    </a:lnTo>
                    <a:lnTo>
                      <a:pt x="196" y="113"/>
                    </a:lnTo>
                    <a:lnTo>
                      <a:pt x="201" y="113"/>
                    </a:lnTo>
                    <a:lnTo>
                      <a:pt x="205" y="113"/>
                    </a:lnTo>
                    <a:lnTo>
                      <a:pt x="205" y="120"/>
                    </a:lnTo>
                    <a:lnTo>
                      <a:pt x="179" y="120"/>
                    </a:lnTo>
                    <a:lnTo>
                      <a:pt x="150" y="120"/>
                    </a:lnTo>
                    <a:lnTo>
                      <a:pt x="150" y="113"/>
                    </a:lnTo>
                    <a:lnTo>
                      <a:pt x="156" y="113"/>
                    </a:lnTo>
                    <a:lnTo>
                      <a:pt x="159" y="113"/>
                    </a:lnTo>
                    <a:lnTo>
                      <a:pt x="163" y="112"/>
                    </a:lnTo>
                    <a:lnTo>
                      <a:pt x="166" y="109"/>
                    </a:lnTo>
                    <a:lnTo>
                      <a:pt x="167" y="104"/>
                    </a:lnTo>
                    <a:lnTo>
                      <a:pt x="167" y="47"/>
                    </a:lnTo>
                    <a:lnTo>
                      <a:pt x="167" y="35"/>
                    </a:lnTo>
                    <a:lnTo>
                      <a:pt x="166" y="29"/>
                    </a:lnTo>
                    <a:lnTo>
                      <a:pt x="163" y="25"/>
                    </a:lnTo>
                    <a:lnTo>
                      <a:pt x="161" y="21"/>
                    </a:lnTo>
                    <a:lnTo>
                      <a:pt x="157" y="17"/>
                    </a:lnTo>
                    <a:lnTo>
                      <a:pt x="152" y="16"/>
                    </a:lnTo>
                    <a:lnTo>
                      <a:pt x="145" y="15"/>
                    </a:lnTo>
                    <a:lnTo>
                      <a:pt x="136" y="16"/>
                    </a:lnTo>
                    <a:lnTo>
                      <a:pt x="128" y="20"/>
                    </a:lnTo>
                    <a:lnTo>
                      <a:pt x="119" y="24"/>
                    </a:lnTo>
                    <a:lnTo>
                      <a:pt x="114" y="28"/>
                    </a:lnTo>
                    <a:lnTo>
                      <a:pt x="114" y="104"/>
                    </a:lnTo>
                    <a:lnTo>
                      <a:pt x="115" y="109"/>
                    </a:lnTo>
                    <a:lnTo>
                      <a:pt x="118" y="112"/>
                    </a:lnTo>
                    <a:lnTo>
                      <a:pt x="122" y="113"/>
                    </a:lnTo>
                    <a:lnTo>
                      <a:pt x="127" y="113"/>
                    </a:lnTo>
                    <a:lnTo>
                      <a:pt x="132" y="113"/>
                    </a:lnTo>
                    <a:lnTo>
                      <a:pt x="132" y="120"/>
                    </a:lnTo>
                    <a:lnTo>
                      <a:pt x="104" y="120"/>
                    </a:lnTo>
                    <a:lnTo>
                      <a:pt x="75" y="120"/>
                    </a:lnTo>
                    <a:lnTo>
                      <a:pt x="75" y="113"/>
                    </a:lnTo>
                    <a:lnTo>
                      <a:pt x="80" y="113"/>
                    </a:lnTo>
                    <a:lnTo>
                      <a:pt x="86" y="113"/>
                    </a:lnTo>
                    <a:lnTo>
                      <a:pt x="89" y="112"/>
                    </a:lnTo>
                    <a:lnTo>
                      <a:pt x="92" y="109"/>
                    </a:lnTo>
                    <a:lnTo>
                      <a:pt x="93" y="104"/>
                    </a:lnTo>
                    <a:lnTo>
                      <a:pt x="93" y="47"/>
                    </a:lnTo>
                    <a:lnTo>
                      <a:pt x="92" y="35"/>
                    </a:lnTo>
                    <a:lnTo>
                      <a:pt x="91" y="29"/>
                    </a:lnTo>
                    <a:lnTo>
                      <a:pt x="89" y="25"/>
                    </a:lnTo>
                    <a:lnTo>
                      <a:pt x="86" y="21"/>
                    </a:lnTo>
                    <a:lnTo>
                      <a:pt x="82" y="17"/>
                    </a:lnTo>
                    <a:lnTo>
                      <a:pt x="76" y="16"/>
                    </a:lnTo>
                    <a:lnTo>
                      <a:pt x="70" y="15"/>
                    </a:lnTo>
                    <a:lnTo>
                      <a:pt x="62" y="16"/>
                    </a:lnTo>
                    <a:lnTo>
                      <a:pt x="53" y="20"/>
                    </a:lnTo>
                    <a:lnTo>
                      <a:pt x="45" y="24"/>
                    </a:lnTo>
                    <a:lnTo>
                      <a:pt x="39" y="28"/>
                    </a:lnTo>
                    <a:lnTo>
                      <a:pt x="39" y="104"/>
                    </a:lnTo>
                    <a:lnTo>
                      <a:pt x="40" y="109"/>
                    </a:lnTo>
                    <a:lnTo>
                      <a:pt x="43" y="112"/>
                    </a:lnTo>
                    <a:lnTo>
                      <a:pt x="48" y="113"/>
                    </a:lnTo>
                    <a:lnTo>
                      <a:pt x="52" y="113"/>
                    </a:lnTo>
                    <a:lnTo>
                      <a:pt x="57" y="113"/>
                    </a:lnTo>
                    <a:lnTo>
                      <a:pt x="57" y="120"/>
                    </a:lnTo>
                    <a:lnTo>
                      <a:pt x="30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6" y="113"/>
                    </a:lnTo>
                    <a:lnTo>
                      <a:pt x="12" y="113"/>
                    </a:lnTo>
                    <a:lnTo>
                      <a:pt x="16" y="112"/>
                    </a:lnTo>
                    <a:lnTo>
                      <a:pt x="18" y="109"/>
                    </a:lnTo>
                    <a:lnTo>
                      <a:pt x="18" y="104"/>
                    </a:lnTo>
                    <a:lnTo>
                      <a:pt x="18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42" name="Freeform 470"/>
              <p:cNvSpPr>
                <a:spLocks noEditPoints="1"/>
              </p:cNvSpPr>
              <p:nvPr userDrawn="1"/>
            </p:nvSpPr>
            <p:spPr bwMode="auto">
              <a:xfrm>
                <a:off x="1087" y="270"/>
                <a:ext cx="19" cy="62"/>
              </a:xfrm>
              <a:custGeom>
                <a:avLst/>
                <a:gdLst>
                  <a:gd name="T0" fmla="*/ 0 w 56"/>
                  <a:gd name="T1" fmla="*/ 0 h 186"/>
                  <a:gd name="T2" fmla="*/ 0 w 56"/>
                  <a:gd name="T3" fmla="*/ 0 h 186"/>
                  <a:gd name="T4" fmla="*/ 0 w 56"/>
                  <a:gd name="T5" fmla="*/ 0 h 186"/>
                  <a:gd name="T6" fmla="*/ 0 w 56"/>
                  <a:gd name="T7" fmla="*/ 0 h 186"/>
                  <a:gd name="T8" fmla="*/ 0 w 56"/>
                  <a:gd name="T9" fmla="*/ 0 h 186"/>
                  <a:gd name="T10" fmla="*/ 0 w 56"/>
                  <a:gd name="T11" fmla="*/ 0 h 186"/>
                  <a:gd name="T12" fmla="*/ 0 w 56"/>
                  <a:gd name="T13" fmla="*/ 0 h 186"/>
                  <a:gd name="T14" fmla="*/ 0 w 56"/>
                  <a:gd name="T15" fmla="*/ 0 h 186"/>
                  <a:gd name="T16" fmla="*/ 0 w 56"/>
                  <a:gd name="T17" fmla="*/ 0 h 186"/>
                  <a:gd name="T18" fmla="*/ 0 w 56"/>
                  <a:gd name="T19" fmla="*/ 0 h 186"/>
                  <a:gd name="T20" fmla="*/ 0 w 56"/>
                  <a:gd name="T21" fmla="*/ 0 h 186"/>
                  <a:gd name="T22" fmla="*/ 0 w 56"/>
                  <a:gd name="T23" fmla="*/ 0 h 186"/>
                  <a:gd name="T24" fmla="*/ 0 w 56"/>
                  <a:gd name="T25" fmla="*/ 0 h 186"/>
                  <a:gd name="T26" fmla="*/ 0 w 56"/>
                  <a:gd name="T27" fmla="*/ 0 h 186"/>
                  <a:gd name="T28" fmla="*/ 0 w 56"/>
                  <a:gd name="T29" fmla="*/ 0 h 186"/>
                  <a:gd name="T30" fmla="*/ 0 w 56"/>
                  <a:gd name="T31" fmla="*/ 0 h 186"/>
                  <a:gd name="T32" fmla="*/ 0 w 56"/>
                  <a:gd name="T33" fmla="*/ 0 h 186"/>
                  <a:gd name="T34" fmla="*/ 0 w 56"/>
                  <a:gd name="T35" fmla="*/ 0 h 186"/>
                  <a:gd name="T36" fmla="*/ 0 w 56"/>
                  <a:gd name="T37" fmla="*/ 0 h 186"/>
                  <a:gd name="T38" fmla="*/ 0 w 56"/>
                  <a:gd name="T39" fmla="*/ 0 h 186"/>
                  <a:gd name="T40" fmla="*/ 0 w 56"/>
                  <a:gd name="T41" fmla="*/ 0 h 186"/>
                  <a:gd name="T42" fmla="*/ 0 w 56"/>
                  <a:gd name="T43" fmla="*/ 0 h 186"/>
                  <a:gd name="T44" fmla="*/ 0 w 56"/>
                  <a:gd name="T45" fmla="*/ 0 h 186"/>
                  <a:gd name="T46" fmla="*/ 0 w 56"/>
                  <a:gd name="T47" fmla="*/ 0 h 186"/>
                  <a:gd name="T48" fmla="*/ 0 w 56"/>
                  <a:gd name="T49" fmla="*/ 0 h 186"/>
                  <a:gd name="T50" fmla="*/ 0 w 56"/>
                  <a:gd name="T51" fmla="*/ 0 h 186"/>
                  <a:gd name="T52" fmla="*/ 0 w 56"/>
                  <a:gd name="T53" fmla="*/ 0 h 186"/>
                  <a:gd name="T54" fmla="*/ 0 w 56"/>
                  <a:gd name="T55" fmla="*/ 0 h 186"/>
                  <a:gd name="T56" fmla="*/ 0 w 56"/>
                  <a:gd name="T57" fmla="*/ 0 h 186"/>
                  <a:gd name="T58" fmla="*/ 0 w 56"/>
                  <a:gd name="T59" fmla="*/ 0 h 186"/>
                  <a:gd name="T60" fmla="*/ 0 w 56"/>
                  <a:gd name="T61" fmla="*/ 0 h 186"/>
                  <a:gd name="T62" fmla="*/ 0 w 56"/>
                  <a:gd name="T63" fmla="*/ 0 h 186"/>
                  <a:gd name="T64" fmla="*/ 0 w 56"/>
                  <a:gd name="T65" fmla="*/ 0 h 186"/>
                  <a:gd name="T66" fmla="*/ 0 w 56"/>
                  <a:gd name="T67" fmla="*/ 0 h 186"/>
                  <a:gd name="T68" fmla="*/ 0 w 56"/>
                  <a:gd name="T69" fmla="*/ 0 h 186"/>
                  <a:gd name="T70" fmla="*/ 0 w 56"/>
                  <a:gd name="T71" fmla="*/ 0 h 186"/>
                  <a:gd name="T72" fmla="*/ 0 w 56"/>
                  <a:gd name="T73" fmla="*/ 0 h 186"/>
                  <a:gd name="T74" fmla="*/ 0 w 56"/>
                  <a:gd name="T75" fmla="*/ 0 h 186"/>
                  <a:gd name="T76" fmla="*/ 0 w 56"/>
                  <a:gd name="T77" fmla="*/ 0 h 186"/>
                  <a:gd name="T78" fmla="*/ 0 w 56"/>
                  <a:gd name="T79" fmla="*/ 0 h 186"/>
                  <a:gd name="T80" fmla="*/ 0 w 56"/>
                  <a:gd name="T81" fmla="*/ 0 h 186"/>
                  <a:gd name="T82" fmla="*/ 0 w 56"/>
                  <a:gd name="T83" fmla="*/ 0 h 186"/>
                  <a:gd name="T84" fmla="*/ 0 w 56"/>
                  <a:gd name="T85" fmla="*/ 0 h 186"/>
                  <a:gd name="T86" fmla="*/ 0 w 56"/>
                  <a:gd name="T87" fmla="*/ 0 h 186"/>
                  <a:gd name="T88" fmla="*/ 0 w 56"/>
                  <a:gd name="T89" fmla="*/ 0 h 186"/>
                  <a:gd name="T90" fmla="*/ 0 w 56"/>
                  <a:gd name="T91" fmla="*/ 0 h 186"/>
                  <a:gd name="T92" fmla="*/ 0 w 56"/>
                  <a:gd name="T93" fmla="*/ 0 h 186"/>
                  <a:gd name="T94" fmla="*/ 0 w 56"/>
                  <a:gd name="T95" fmla="*/ 0 h 186"/>
                  <a:gd name="T96" fmla="*/ 0 w 56"/>
                  <a:gd name="T97" fmla="*/ 0 h 186"/>
                  <a:gd name="T98" fmla="*/ 0 w 56"/>
                  <a:gd name="T99" fmla="*/ 0 h 186"/>
                  <a:gd name="T100" fmla="*/ 0 w 56"/>
                  <a:gd name="T101" fmla="*/ 0 h 186"/>
                  <a:gd name="T102" fmla="*/ 0 w 56"/>
                  <a:gd name="T103" fmla="*/ 0 h 186"/>
                  <a:gd name="T104" fmla="*/ 0 w 56"/>
                  <a:gd name="T105" fmla="*/ 0 h 186"/>
                  <a:gd name="T106" fmla="*/ 0 w 56"/>
                  <a:gd name="T107" fmla="*/ 0 h 186"/>
                  <a:gd name="T108" fmla="*/ 0 w 56"/>
                  <a:gd name="T109" fmla="*/ 0 h 1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6" h="186">
                    <a:moveTo>
                      <a:pt x="0" y="179"/>
                    </a:moveTo>
                    <a:lnTo>
                      <a:pt x="5" y="179"/>
                    </a:lnTo>
                    <a:lnTo>
                      <a:pt x="10" y="179"/>
                    </a:lnTo>
                    <a:lnTo>
                      <a:pt x="14" y="178"/>
                    </a:lnTo>
                    <a:lnTo>
                      <a:pt x="17" y="175"/>
                    </a:lnTo>
                    <a:lnTo>
                      <a:pt x="17" y="170"/>
                    </a:lnTo>
                    <a:lnTo>
                      <a:pt x="17" y="100"/>
                    </a:lnTo>
                    <a:lnTo>
                      <a:pt x="17" y="92"/>
                    </a:lnTo>
                    <a:lnTo>
                      <a:pt x="14" y="88"/>
                    </a:lnTo>
                    <a:lnTo>
                      <a:pt x="10" y="85"/>
                    </a:lnTo>
                    <a:lnTo>
                      <a:pt x="4" y="82"/>
                    </a:lnTo>
                    <a:lnTo>
                      <a:pt x="4" y="77"/>
                    </a:lnTo>
                    <a:lnTo>
                      <a:pt x="31" y="68"/>
                    </a:lnTo>
                    <a:lnTo>
                      <a:pt x="36" y="66"/>
                    </a:lnTo>
                    <a:lnTo>
                      <a:pt x="38" y="68"/>
                    </a:lnTo>
                    <a:lnTo>
                      <a:pt x="38" y="70"/>
                    </a:lnTo>
                    <a:lnTo>
                      <a:pt x="38" y="170"/>
                    </a:lnTo>
                    <a:lnTo>
                      <a:pt x="39" y="175"/>
                    </a:lnTo>
                    <a:lnTo>
                      <a:pt x="41" y="178"/>
                    </a:lnTo>
                    <a:lnTo>
                      <a:pt x="47" y="179"/>
                    </a:lnTo>
                    <a:lnTo>
                      <a:pt x="52" y="179"/>
                    </a:lnTo>
                    <a:lnTo>
                      <a:pt x="56" y="179"/>
                    </a:lnTo>
                    <a:lnTo>
                      <a:pt x="56" y="186"/>
                    </a:lnTo>
                    <a:lnTo>
                      <a:pt x="28" y="186"/>
                    </a:lnTo>
                    <a:lnTo>
                      <a:pt x="0" y="186"/>
                    </a:lnTo>
                    <a:lnTo>
                      <a:pt x="0" y="179"/>
                    </a:lnTo>
                    <a:close/>
                    <a:moveTo>
                      <a:pt x="27" y="26"/>
                    </a:moveTo>
                    <a:lnTo>
                      <a:pt x="27" y="26"/>
                    </a:lnTo>
                    <a:lnTo>
                      <a:pt x="23" y="25"/>
                    </a:lnTo>
                    <a:lnTo>
                      <a:pt x="19" y="22"/>
                    </a:lnTo>
                    <a:lnTo>
                      <a:pt x="16" y="19"/>
                    </a:lnTo>
                    <a:lnTo>
                      <a:pt x="16" y="13"/>
                    </a:lnTo>
                    <a:lnTo>
                      <a:pt x="16" y="8"/>
                    </a:lnTo>
                    <a:lnTo>
                      <a:pt x="19" y="4"/>
                    </a:lnTo>
                    <a:lnTo>
                      <a:pt x="23" y="2"/>
                    </a:lnTo>
                    <a:lnTo>
                      <a:pt x="27" y="0"/>
                    </a:lnTo>
                    <a:lnTo>
                      <a:pt x="32" y="2"/>
                    </a:lnTo>
                    <a:lnTo>
                      <a:pt x="36" y="4"/>
                    </a:lnTo>
                    <a:lnTo>
                      <a:pt x="40" y="8"/>
                    </a:lnTo>
                    <a:lnTo>
                      <a:pt x="40" y="13"/>
                    </a:lnTo>
                    <a:lnTo>
                      <a:pt x="40" y="19"/>
                    </a:lnTo>
                    <a:lnTo>
                      <a:pt x="36" y="22"/>
                    </a:lnTo>
                    <a:lnTo>
                      <a:pt x="32" y="25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43" name="Freeform 471"/>
              <p:cNvSpPr>
                <a:spLocks/>
              </p:cNvSpPr>
              <p:nvPr userDrawn="1"/>
            </p:nvSpPr>
            <p:spPr bwMode="auto">
              <a:xfrm>
                <a:off x="1087" y="292"/>
                <a:ext cx="19" cy="40"/>
              </a:xfrm>
              <a:custGeom>
                <a:avLst/>
                <a:gdLst>
                  <a:gd name="T0" fmla="*/ 0 w 56"/>
                  <a:gd name="T1" fmla="*/ 0 h 120"/>
                  <a:gd name="T2" fmla="*/ 0 w 56"/>
                  <a:gd name="T3" fmla="*/ 0 h 120"/>
                  <a:gd name="T4" fmla="*/ 0 w 56"/>
                  <a:gd name="T5" fmla="*/ 0 h 120"/>
                  <a:gd name="T6" fmla="*/ 0 w 56"/>
                  <a:gd name="T7" fmla="*/ 0 h 120"/>
                  <a:gd name="T8" fmla="*/ 0 w 56"/>
                  <a:gd name="T9" fmla="*/ 0 h 120"/>
                  <a:gd name="T10" fmla="*/ 0 w 56"/>
                  <a:gd name="T11" fmla="*/ 0 h 120"/>
                  <a:gd name="T12" fmla="*/ 0 w 56"/>
                  <a:gd name="T13" fmla="*/ 0 h 120"/>
                  <a:gd name="T14" fmla="*/ 0 w 56"/>
                  <a:gd name="T15" fmla="*/ 0 h 120"/>
                  <a:gd name="T16" fmla="*/ 0 w 56"/>
                  <a:gd name="T17" fmla="*/ 0 h 120"/>
                  <a:gd name="T18" fmla="*/ 0 w 56"/>
                  <a:gd name="T19" fmla="*/ 0 h 120"/>
                  <a:gd name="T20" fmla="*/ 0 w 56"/>
                  <a:gd name="T21" fmla="*/ 0 h 120"/>
                  <a:gd name="T22" fmla="*/ 0 w 56"/>
                  <a:gd name="T23" fmla="*/ 0 h 120"/>
                  <a:gd name="T24" fmla="*/ 0 w 56"/>
                  <a:gd name="T25" fmla="*/ 0 h 120"/>
                  <a:gd name="T26" fmla="*/ 0 w 56"/>
                  <a:gd name="T27" fmla="*/ 0 h 120"/>
                  <a:gd name="T28" fmla="*/ 0 w 56"/>
                  <a:gd name="T29" fmla="*/ 0 h 120"/>
                  <a:gd name="T30" fmla="*/ 0 w 56"/>
                  <a:gd name="T31" fmla="*/ 0 h 120"/>
                  <a:gd name="T32" fmla="*/ 0 w 56"/>
                  <a:gd name="T33" fmla="*/ 0 h 120"/>
                  <a:gd name="T34" fmla="*/ 0 w 56"/>
                  <a:gd name="T35" fmla="*/ 0 h 120"/>
                  <a:gd name="T36" fmla="*/ 0 w 56"/>
                  <a:gd name="T37" fmla="*/ 0 h 120"/>
                  <a:gd name="T38" fmla="*/ 0 w 56"/>
                  <a:gd name="T39" fmla="*/ 0 h 120"/>
                  <a:gd name="T40" fmla="*/ 0 w 56"/>
                  <a:gd name="T41" fmla="*/ 0 h 120"/>
                  <a:gd name="T42" fmla="*/ 0 w 56"/>
                  <a:gd name="T43" fmla="*/ 0 h 120"/>
                  <a:gd name="T44" fmla="*/ 0 w 56"/>
                  <a:gd name="T45" fmla="*/ 0 h 120"/>
                  <a:gd name="T46" fmla="*/ 0 w 56"/>
                  <a:gd name="T47" fmla="*/ 0 h 120"/>
                  <a:gd name="T48" fmla="*/ 0 w 56"/>
                  <a:gd name="T49" fmla="*/ 0 h 120"/>
                  <a:gd name="T50" fmla="*/ 0 w 56"/>
                  <a:gd name="T51" fmla="*/ 0 h 120"/>
                  <a:gd name="T52" fmla="*/ 0 w 56"/>
                  <a:gd name="T53" fmla="*/ 0 h 120"/>
                  <a:gd name="T54" fmla="*/ 0 w 56"/>
                  <a:gd name="T55" fmla="*/ 0 h 120"/>
                  <a:gd name="T56" fmla="*/ 0 w 56"/>
                  <a:gd name="T57" fmla="*/ 0 h 120"/>
                  <a:gd name="T58" fmla="*/ 0 w 56"/>
                  <a:gd name="T59" fmla="*/ 0 h 120"/>
                  <a:gd name="T60" fmla="*/ 0 w 56"/>
                  <a:gd name="T61" fmla="*/ 0 h 120"/>
                  <a:gd name="T62" fmla="*/ 0 w 56"/>
                  <a:gd name="T63" fmla="*/ 0 h 120"/>
                  <a:gd name="T64" fmla="*/ 0 w 56"/>
                  <a:gd name="T65" fmla="*/ 0 h 120"/>
                  <a:gd name="T66" fmla="*/ 0 w 56"/>
                  <a:gd name="T67" fmla="*/ 0 h 1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6" h="120">
                    <a:moveTo>
                      <a:pt x="0" y="113"/>
                    </a:moveTo>
                    <a:lnTo>
                      <a:pt x="5" y="113"/>
                    </a:lnTo>
                    <a:lnTo>
                      <a:pt x="10" y="113"/>
                    </a:lnTo>
                    <a:lnTo>
                      <a:pt x="14" y="112"/>
                    </a:lnTo>
                    <a:lnTo>
                      <a:pt x="17" y="109"/>
                    </a:lnTo>
                    <a:lnTo>
                      <a:pt x="17" y="104"/>
                    </a:lnTo>
                    <a:lnTo>
                      <a:pt x="17" y="34"/>
                    </a:lnTo>
                    <a:lnTo>
                      <a:pt x="17" y="26"/>
                    </a:lnTo>
                    <a:lnTo>
                      <a:pt x="14" y="22"/>
                    </a:lnTo>
                    <a:lnTo>
                      <a:pt x="10" y="19"/>
                    </a:lnTo>
                    <a:lnTo>
                      <a:pt x="4" y="16"/>
                    </a:lnTo>
                    <a:lnTo>
                      <a:pt x="4" y="11"/>
                    </a:lnTo>
                    <a:lnTo>
                      <a:pt x="31" y="2"/>
                    </a:lnTo>
                    <a:lnTo>
                      <a:pt x="36" y="0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38" y="104"/>
                    </a:lnTo>
                    <a:lnTo>
                      <a:pt x="39" y="109"/>
                    </a:lnTo>
                    <a:lnTo>
                      <a:pt x="41" y="112"/>
                    </a:lnTo>
                    <a:lnTo>
                      <a:pt x="47" y="113"/>
                    </a:lnTo>
                    <a:lnTo>
                      <a:pt x="52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8" y="120"/>
                    </a:lnTo>
                    <a:lnTo>
                      <a:pt x="0" y="120"/>
                    </a:lnTo>
                    <a:lnTo>
                      <a:pt x="0" y="1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44" name="Freeform 472"/>
              <p:cNvSpPr>
                <a:spLocks/>
              </p:cNvSpPr>
              <p:nvPr userDrawn="1"/>
            </p:nvSpPr>
            <p:spPr bwMode="auto">
              <a:xfrm>
                <a:off x="1092" y="270"/>
                <a:ext cx="8" cy="8"/>
              </a:xfrm>
              <a:custGeom>
                <a:avLst/>
                <a:gdLst>
                  <a:gd name="T0" fmla="*/ 0 w 24"/>
                  <a:gd name="T1" fmla="*/ 0 h 26"/>
                  <a:gd name="T2" fmla="*/ 0 w 24"/>
                  <a:gd name="T3" fmla="*/ 0 h 26"/>
                  <a:gd name="T4" fmla="*/ 0 w 24"/>
                  <a:gd name="T5" fmla="*/ 0 h 26"/>
                  <a:gd name="T6" fmla="*/ 0 w 24"/>
                  <a:gd name="T7" fmla="*/ 0 h 26"/>
                  <a:gd name="T8" fmla="*/ 0 w 24"/>
                  <a:gd name="T9" fmla="*/ 0 h 26"/>
                  <a:gd name="T10" fmla="*/ 0 w 24"/>
                  <a:gd name="T11" fmla="*/ 0 h 26"/>
                  <a:gd name="T12" fmla="*/ 0 w 24"/>
                  <a:gd name="T13" fmla="*/ 0 h 26"/>
                  <a:gd name="T14" fmla="*/ 0 w 24"/>
                  <a:gd name="T15" fmla="*/ 0 h 26"/>
                  <a:gd name="T16" fmla="*/ 0 w 24"/>
                  <a:gd name="T17" fmla="*/ 0 h 26"/>
                  <a:gd name="T18" fmla="*/ 0 w 24"/>
                  <a:gd name="T19" fmla="*/ 0 h 26"/>
                  <a:gd name="T20" fmla="*/ 0 w 24"/>
                  <a:gd name="T21" fmla="*/ 0 h 26"/>
                  <a:gd name="T22" fmla="*/ 0 w 24"/>
                  <a:gd name="T23" fmla="*/ 0 h 26"/>
                  <a:gd name="T24" fmla="*/ 0 w 24"/>
                  <a:gd name="T25" fmla="*/ 0 h 26"/>
                  <a:gd name="T26" fmla="*/ 0 w 24"/>
                  <a:gd name="T27" fmla="*/ 0 h 26"/>
                  <a:gd name="T28" fmla="*/ 0 w 24"/>
                  <a:gd name="T29" fmla="*/ 0 h 26"/>
                  <a:gd name="T30" fmla="*/ 0 w 24"/>
                  <a:gd name="T31" fmla="*/ 0 h 26"/>
                  <a:gd name="T32" fmla="*/ 0 w 24"/>
                  <a:gd name="T33" fmla="*/ 0 h 26"/>
                  <a:gd name="T34" fmla="*/ 0 w 24"/>
                  <a:gd name="T35" fmla="*/ 0 h 26"/>
                  <a:gd name="T36" fmla="*/ 0 w 24"/>
                  <a:gd name="T37" fmla="*/ 0 h 26"/>
                  <a:gd name="T38" fmla="*/ 0 w 24"/>
                  <a:gd name="T39" fmla="*/ 0 h 26"/>
                  <a:gd name="T40" fmla="*/ 0 w 24"/>
                  <a:gd name="T41" fmla="*/ 0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4" h="26">
                    <a:moveTo>
                      <a:pt x="11" y="26"/>
                    </a:moveTo>
                    <a:lnTo>
                      <a:pt x="11" y="26"/>
                    </a:lnTo>
                    <a:lnTo>
                      <a:pt x="7" y="25"/>
                    </a:lnTo>
                    <a:lnTo>
                      <a:pt x="3" y="22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3" y="4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4" y="8"/>
                    </a:lnTo>
                    <a:lnTo>
                      <a:pt x="24" y="13"/>
                    </a:lnTo>
                    <a:lnTo>
                      <a:pt x="24" y="19"/>
                    </a:lnTo>
                    <a:lnTo>
                      <a:pt x="20" y="22"/>
                    </a:lnTo>
                    <a:lnTo>
                      <a:pt x="16" y="25"/>
                    </a:lnTo>
                    <a:lnTo>
                      <a:pt x="11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45" name="Freeform 473"/>
              <p:cNvSpPr>
                <a:spLocks/>
              </p:cNvSpPr>
              <p:nvPr userDrawn="1"/>
            </p:nvSpPr>
            <p:spPr bwMode="auto">
              <a:xfrm>
                <a:off x="1112" y="292"/>
                <a:ext cx="43" cy="40"/>
              </a:xfrm>
              <a:custGeom>
                <a:avLst/>
                <a:gdLst>
                  <a:gd name="T0" fmla="*/ 0 w 131"/>
                  <a:gd name="T1" fmla="*/ 0 h 120"/>
                  <a:gd name="T2" fmla="*/ 0 w 131"/>
                  <a:gd name="T3" fmla="*/ 0 h 120"/>
                  <a:gd name="T4" fmla="*/ 0 w 131"/>
                  <a:gd name="T5" fmla="*/ 0 h 120"/>
                  <a:gd name="T6" fmla="*/ 0 w 131"/>
                  <a:gd name="T7" fmla="*/ 0 h 120"/>
                  <a:gd name="T8" fmla="*/ 0 w 131"/>
                  <a:gd name="T9" fmla="*/ 0 h 120"/>
                  <a:gd name="T10" fmla="*/ 0 w 131"/>
                  <a:gd name="T11" fmla="*/ 0 h 120"/>
                  <a:gd name="T12" fmla="*/ 0 w 131"/>
                  <a:gd name="T13" fmla="*/ 0 h 120"/>
                  <a:gd name="T14" fmla="*/ 0 w 131"/>
                  <a:gd name="T15" fmla="*/ 0 h 120"/>
                  <a:gd name="T16" fmla="*/ 0 w 131"/>
                  <a:gd name="T17" fmla="*/ 0 h 120"/>
                  <a:gd name="T18" fmla="*/ 0 w 131"/>
                  <a:gd name="T19" fmla="*/ 0 h 120"/>
                  <a:gd name="T20" fmla="*/ 0 w 131"/>
                  <a:gd name="T21" fmla="*/ 0 h 120"/>
                  <a:gd name="T22" fmla="*/ 0 w 131"/>
                  <a:gd name="T23" fmla="*/ 0 h 120"/>
                  <a:gd name="T24" fmla="*/ 0 w 131"/>
                  <a:gd name="T25" fmla="*/ 0 h 120"/>
                  <a:gd name="T26" fmla="*/ 0 w 131"/>
                  <a:gd name="T27" fmla="*/ 0 h 120"/>
                  <a:gd name="T28" fmla="*/ 0 w 131"/>
                  <a:gd name="T29" fmla="*/ 0 h 120"/>
                  <a:gd name="T30" fmla="*/ 0 w 131"/>
                  <a:gd name="T31" fmla="*/ 0 h 120"/>
                  <a:gd name="T32" fmla="*/ 0 w 131"/>
                  <a:gd name="T33" fmla="*/ 0 h 120"/>
                  <a:gd name="T34" fmla="*/ 0 w 131"/>
                  <a:gd name="T35" fmla="*/ 0 h 120"/>
                  <a:gd name="T36" fmla="*/ 0 w 131"/>
                  <a:gd name="T37" fmla="*/ 0 h 120"/>
                  <a:gd name="T38" fmla="*/ 0 w 131"/>
                  <a:gd name="T39" fmla="*/ 0 h 120"/>
                  <a:gd name="T40" fmla="*/ 0 w 131"/>
                  <a:gd name="T41" fmla="*/ 0 h 120"/>
                  <a:gd name="T42" fmla="*/ 0 w 131"/>
                  <a:gd name="T43" fmla="*/ 0 h 120"/>
                  <a:gd name="T44" fmla="*/ 0 w 131"/>
                  <a:gd name="T45" fmla="*/ 0 h 120"/>
                  <a:gd name="T46" fmla="*/ 0 w 131"/>
                  <a:gd name="T47" fmla="*/ 0 h 120"/>
                  <a:gd name="T48" fmla="*/ 0 w 131"/>
                  <a:gd name="T49" fmla="*/ 0 h 120"/>
                  <a:gd name="T50" fmla="*/ 0 w 131"/>
                  <a:gd name="T51" fmla="*/ 0 h 120"/>
                  <a:gd name="T52" fmla="*/ 0 w 131"/>
                  <a:gd name="T53" fmla="*/ 0 h 120"/>
                  <a:gd name="T54" fmla="*/ 0 w 131"/>
                  <a:gd name="T55" fmla="*/ 0 h 120"/>
                  <a:gd name="T56" fmla="*/ 0 w 131"/>
                  <a:gd name="T57" fmla="*/ 0 h 120"/>
                  <a:gd name="T58" fmla="*/ 0 w 131"/>
                  <a:gd name="T59" fmla="*/ 0 h 120"/>
                  <a:gd name="T60" fmla="*/ 0 w 131"/>
                  <a:gd name="T61" fmla="*/ 0 h 120"/>
                  <a:gd name="T62" fmla="*/ 0 w 131"/>
                  <a:gd name="T63" fmla="*/ 0 h 120"/>
                  <a:gd name="T64" fmla="*/ 0 w 131"/>
                  <a:gd name="T65" fmla="*/ 0 h 120"/>
                  <a:gd name="T66" fmla="*/ 0 w 131"/>
                  <a:gd name="T67" fmla="*/ 0 h 120"/>
                  <a:gd name="T68" fmla="*/ 0 w 131"/>
                  <a:gd name="T69" fmla="*/ 0 h 120"/>
                  <a:gd name="T70" fmla="*/ 0 w 131"/>
                  <a:gd name="T71" fmla="*/ 0 h 120"/>
                  <a:gd name="T72" fmla="*/ 0 w 131"/>
                  <a:gd name="T73" fmla="*/ 0 h 120"/>
                  <a:gd name="T74" fmla="*/ 0 w 131"/>
                  <a:gd name="T75" fmla="*/ 0 h 120"/>
                  <a:gd name="T76" fmla="*/ 0 w 131"/>
                  <a:gd name="T77" fmla="*/ 0 h 120"/>
                  <a:gd name="T78" fmla="*/ 0 w 131"/>
                  <a:gd name="T79" fmla="*/ 0 h 1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31" h="120">
                    <a:moveTo>
                      <a:pt x="18" y="35"/>
                    </a:moveTo>
                    <a:lnTo>
                      <a:pt x="18" y="35"/>
                    </a:lnTo>
                    <a:lnTo>
                      <a:pt x="17" y="29"/>
                    </a:lnTo>
                    <a:lnTo>
                      <a:pt x="14" y="25"/>
                    </a:lnTo>
                    <a:lnTo>
                      <a:pt x="10" y="21"/>
                    </a:lnTo>
                    <a:lnTo>
                      <a:pt x="2" y="19"/>
                    </a:lnTo>
                    <a:lnTo>
                      <a:pt x="2" y="13"/>
                    </a:lnTo>
                    <a:lnTo>
                      <a:pt x="19" y="8"/>
                    </a:lnTo>
                    <a:lnTo>
                      <a:pt x="36" y="0"/>
                    </a:lnTo>
                    <a:lnTo>
                      <a:pt x="37" y="2"/>
                    </a:lnTo>
                    <a:lnTo>
                      <a:pt x="39" y="3"/>
                    </a:lnTo>
                    <a:lnTo>
                      <a:pt x="39" y="20"/>
                    </a:lnTo>
                    <a:lnTo>
                      <a:pt x="49" y="12"/>
                    </a:lnTo>
                    <a:lnTo>
                      <a:pt x="59" y="7"/>
                    </a:lnTo>
                    <a:lnTo>
                      <a:pt x="71" y="2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91" y="2"/>
                    </a:lnTo>
                    <a:lnTo>
                      <a:pt x="97" y="3"/>
                    </a:lnTo>
                    <a:lnTo>
                      <a:pt x="102" y="7"/>
                    </a:lnTo>
                    <a:lnTo>
                      <a:pt x="107" y="11"/>
                    </a:lnTo>
                    <a:lnTo>
                      <a:pt x="110" y="17"/>
                    </a:lnTo>
                    <a:lnTo>
                      <a:pt x="113" y="22"/>
                    </a:lnTo>
                    <a:lnTo>
                      <a:pt x="113" y="30"/>
                    </a:lnTo>
                    <a:lnTo>
                      <a:pt x="114" y="37"/>
                    </a:lnTo>
                    <a:lnTo>
                      <a:pt x="114" y="104"/>
                    </a:lnTo>
                    <a:lnTo>
                      <a:pt x="115" y="109"/>
                    </a:lnTo>
                    <a:lnTo>
                      <a:pt x="118" y="112"/>
                    </a:lnTo>
                    <a:lnTo>
                      <a:pt x="122" y="113"/>
                    </a:lnTo>
                    <a:lnTo>
                      <a:pt x="127" y="113"/>
                    </a:lnTo>
                    <a:lnTo>
                      <a:pt x="131" y="113"/>
                    </a:lnTo>
                    <a:lnTo>
                      <a:pt x="131" y="120"/>
                    </a:lnTo>
                    <a:lnTo>
                      <a:pt x="104" y="120"/>
                    </a:lnTo>
                    <a:lnTo>
                      <a:pt x="75" y="120"/>
                    </a:lnTo>
                    <a:lnTo>
                      <a:pt x="75" y="113"/>
                    </a:lnTo>
                    <a:lnTo>
                      <a:pt x="80" y="113"/>
                    </a:lnTo>
                    <a:lnTo>
                      <a:pt x="85" y="113"/>
                    </a:lnTo>
                    <a:lnTo>
                      <a:pt x="89" y="112"/>
                    </a:lnTo>
                    <a:lnTo>
                      <a:pt x="92" y="109"/>
                    </a:lnTo>
                    <a:lnTo>
                      <a:pt x="93" y="104"/>
                    </a:lnTo>
                    <a:lnTo>
                      <a:pt x="93" y="37"/>
                    </a:lnTo>
                    <a:lnTo>
                      <a:pt x="92" y="32"/>
                    </a:lnTo>
                    <a:lnTo>
                      <a:pt x="91" y="28"/>
                    </a:lnTo>
                    <a:lnTo>
                      <a:pt x="89" y="24"/>
                    </a:lnTo>
                    <a:lnTo>
                      <a:pt x="87" y="20"/>
                    </a:lnTo>
                    <a:lnTo>
                      <a:pt x="83" y="17"/>
                    </a:lnTo>
                    <a:lnTo>
                      <a:pt x="79" y="16"/>
                    </a:lnTo>
                    <a:lnTo>
                      <a:pt x="69" y="15"/>
                    </a:lnTo>
                    <a:lnTo>
                      <a:pt x="62" y="16"/>
                    </a:lnTo>
                    <a:lnTo>
                      <a:pt x="53" y="19"/>
                    </a:lnTo>
                    <a:lnTo>
                      <a:pt x="39" y="28"/>
                    </a:lnTo>
                    <a:lnTo>
                      <a:pt x="39" y="104"/>
                    </a:lnTo>
                    <a:lnTo>
                      <a:pt x="39" y="109"/>
                    </a:lnTo>
                    <a:lnTo>
                      <a:pt x="43" y="112"/>
                    </a:lnTo>
                    <a:lnTo>
                      <a:pt x="47" y="113"/>
                    </a:lnTo>
                    <a:lnTo>
                      <a:pt x="52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8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5" y="113"/>
                    </a:lnTo>
                    <a:lnTo>
                      <a:pt x="10" y="113"/>
                    </a:lnTo>
                    <a:lnTo>
                      <a:pt x="14" y="112"/>
                    </a:lnTo>
                    <a:lnTo>
                      <a:pt x="17" y="109"/>
                    </a:lnTo>
                    <a:lnTo>
                      <a:pt x="18" y="104"/>
                    </a:lnTo>
                    <a:lnTo>
                      <a:pt x="18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46" name="Freeform 474"/>
              <p:cNvSpPr>
                <a:spLocks noEditPoints="1"/>
              </p:cNvSpPr>
              <p:nvPr userDrawn="1"/>
            </p:nvSpPr>
            <p:spPr bwMode="auto">
              <a:xfrm>
                <a:off x="1161" y="292"/>
                <a:ext cx="37" cy="41"/>
              </a:xfrm>
              <a:custGeom>
                <a:avLst/>
                <a:gdLst>
                  <a:gd name="T0" fmla="*/ 0 w 110"/>
                  <a:gd name="T1" fmla="*/ 0 h 124"/>
                  <a:gd name="T2" fmla="*/ 0 w 110"/>
                  <a:gd name="T3" fmla="*/ 0 h 124"/>
                  <a:gd name="T4" fmla="*/ 0 w 110"/>
                  <a:gd name="T5" fmla="*/ 0 h 124"/>
                  <a:gd name="T6" fmla="*/ 0 w 110"/>
                  <a:gd name="T7" fmla="*/ 0 h 124"/>
                  <a:gd name="T8" fmla="*/ 0 w 110"/>
                  <a:gd name="T9" fmla="*/ 0 h 124"/>
                  <a:gd name="T10" fmla="*/ 0 w 110"/>
                  <a:gd name="T11" fmla="*/ 0 h 124"/>
                  <a:gd name="T12" fmla="*/ 0 w 110"/>
                  <a:gd name="T13" fmla="*/ 0 h 124"/>
                  <a:gd name="T14" fmla="*/ 0 w 110"/>
                  <a:gd name="T15" fmla="*/ 0 h 124"/>
                  <a:gd name="T16" fmla="*/ 0 w 110"/>
                  <a:gd name="T17" fmla="*/ 0 h 124"/>
                  <a:gd name="T18" fmla="*/ 0 w 110"/>
                  <a:gd name="T19" fmla="*/ 0 h 124"/>
                  <a:gd name="T20" fmla="*/ 0 w 110"/>
                  <a:gd name="T21" fmla="*/ 0 h 124"/>
                  <a:gd name="T22" fmla="*/ 0 w 110"/>
                  <a:gd name="T23" fmla="*/ 0 h 124"/>
                  <a:gd name="T24" fmla="*/ 0 w 110"/>
                  <a:gd name="T25" fmla="*/ 0 h 124"/>
                  <a:gd name="T26" fmla="*/ 0 w 110"/>
                  <a:gd name="T27" fmla="*/ 0 h 124"/>
                  <a:gd name="T28" fmla="*/ 0 w 110"/>
                  <a:gd name="T29" fmla="*/ 0 h 124"/>
                  <a:gd name="T30" fmla="*/ 0 w 110"/>
                  <a:gd name="T31" fmla="*/ 0 h 124"/>
                  <a:gd name="T32" fmla="*/ 0 w 110"/>
                  <a:gd name="T33" fmla="*/ 0 h 124"/>
                  <a:gd name="T34" fmla="*/ 0 w 110"/>
                  <a:gd name="T35" fmla="*/ 0 h 124"/>
                  <a:gd name="T36" fmla="*/ 0 w 110"/>
                  <a:gd name="T37" fmla="*/ 0 h 124"/>
                  <a:gd name="T38" fmla="*/ 0 w 110"/>
                  <a:gd name="T39" fmla="*/ 0 h 124"/>
                  <a:gd name="T40" fmla="*/ 0 w 110"/>
                  <a:gd name="T41" fmla="*/ 0 h 124"/>
                  <a:gd name="T42" fmla="*/ 0 w 110"/>
                  <a:gd name="T43" fmla="*/ 0 h 124"/>
                  <a:gd name="T44" fmla="*/ 0 w 110"/>
                  <a:gd name="T45" fmla="*/ 0 h 124"/>
                  <a:gd name="T46" fmla="*/ 0 w 110"/>
                  <a:gd name="T47" fmla="*/ 0 h 124"/>
                  <a:gd name="T48" fmla="*/ 0 w 110"/>
                  <a:gd name="T49" fmla="*/ 0 h 124"/>
                  <a:gd name="T50" fmla="*/ 0 w 110"/>
                  <a:gd name="T51" fmla="*/ 0 h 124"/>
                  <a:gd name="T52" fmla="*/ 0 w 110"/>
                  <a:gd name="T53" fmla="*/ 0 h 124"/>
                  <a:gd name="T54" fmla="*/ 0 w 110"/>
                  <a:gd name="T55" fmla="*/ 0 h 124"/>
                  <a:gd name="T56" fmla="*/ 0 w 110"/>
                  <a:gd name="T57" fmla="*/ 0 h 124"/>
                  <a:gd name="T58" fmla="*/ 0 w 110"/>
                  <a:gd name="T59" fmla="*/ 0 h 124"/>
                  <a:gd name="T60" fmla="*/ 0 w 110"/>
                  <a:gd name="T61" fmla="*/ 0 h 124"/>
                  <a:gd name="T62" fmla="*/ 0 w 110"/>
                  <a:gd name="T63" fmla="*/ 0 h 124"/>
                  <a:gd name="T64" fmla="*/ 0 w 110"/>
                  <a:gd name="T65" fmla="*/ 0 h 124"/>
                  <a:gd name="T66" fmla="*/ 0 w 110"/>
                  <a:gd name="T67" fmla="*/ 0 h 124"/>
                  <a:gd name="T68" fmla="*/ 0 w 110"/>
                  <a:gd name="T69" fmla="*/ 0 h 124"/>
                  <a:gd name="T70" fmla="*/ 0 w 110"/>
                  <a:gd name="T71" fmla="*/ 0 h 124"/>
                  <a:gd name="T72" fmla="*/ 0 w 110"/>
                  <a:gd name="T73" fmla="*/ 0 h 124"/>
                  <a:gd name="T74" fmla="*/ 0 w 110"/>
                  <a:gd name="T75" fmla="*/ 0 h 124"/>
                  <a:gd name="T76" fmla="*/ 0 w 110"/>
                  <a:gd name="T77" fmla="*/ 0 h 124"/>
                  <a:gd name="T78" fmla="*/ 0 w 110"/>
                  <a:gd name="T79" fmla="*/ 0 h 124"/>
                  <a:gd name="T80" fmla="*/ 0 w 110"/>
                  <a:gd name="T81" fmla="*/ 0 h 124"/>
                  <a:gd name="T82" fmla="*/ 0 w 110"/>
                  <a:gd name="T83" fmla="*/ 0 h 124"/>
                  <a:gd name="T84" fmla="*/ 0 w 110"/>
                  <a:gd name="T85" fmla="*/ 0 h 124"/>
                  <a:gd name="T86" fmla="*/ 0 w 110"/>
                  <a:gd name="T87" fmla="*/ 0 h 124"/>
                  <a:gd name="T88" fmla="*/ 0 w 110"/>
                  <a:gd name="T89" fmla="*/ 0 h 124"/>
                  <a:gd name="T90" fmla="*/ 0 w 110"/>
                  <a:gd name="T91" fmla="*/ 0 h 124"/>
                  <a:gd name="T92" fmla="*/ 0 w 110"/>
                  <a:gd name="T93" fmla="*/ 0 h 124"/>
                  <a:gd name="T94" fmla="*/ 0 w 110"/>
                  <a:gd name="T95" fmla="*/ 0 h 124"/>
                  <a:gd name="T96" fmla="*/ 0 w 110"/>
                  <a:gd name="T97" fmla="*/ 0 h 124"/>
                  <a:gd name="T98" fmla="*/ 0 w 110"/>
                  <a:gd name="T99" fmla="*/ 0 h 124"/>
                  <a:gd name="T100" fmla="*/ 0 w 110"/>
                  <a:gd name="T101" fmla="*/ 0 h 124"/>
                  <a:gd name="T102" fmla="*/ 0 w 110"/>
                  <a:gd name="T103" fmla="*/ 0 h 124"/>
                  <a:gd name="T104" fmla="*/ 0 w 110"/>
                  <a:gd name="T105" fmla="*/ 0 h 124"/>
                  <a:gd name="T106" fmla="*/ 0 w 110"/>
                  <a:gd name="T107" fmla="*/ 0 h 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0" h="124">
                    <a:moveTo>
                      <a:pt x="110" y="109"/>
                    </a:moveTo>
                    <a:lnTo>
                      <a:pt x="110" y="109"/>
                    </a:lnTo>
                    <a:lnTo>
                      <a:pt x="104" y="114"/>
                    </a:lnTo>
                    <a:lnTo>
                      <a:pt x="98" y="120"/>
                    </a:lnTo>
                    <a:lnTo>
                      <a:pt x="92" y="122"/>
                    </a:lnTo>
                    <a:lnTo>
                      <a:pt x="84" y="124"/>
                    </a:lnTo>
                    <a:lnTo>
                      <a:pt x="80" y="124"/>
                    </a:lnTo>
                    <a:lnTo>
                      <a:pt x="76" y="122"/>
                    </a:lnTo>
                    <a:lnTo>
                      <a:pt x="74" y="120"/>
                    </a:lnTo>
                    <a:lnTo>
                      <a:pt x="73" y="118"/>
                    </a:lnTo>
                    <a:lnTo>
                      <a:pt x="69" y="112"/>
                    </a:lnTo>
                    <a:lnTo>
                      <a:pt x="67" y="104"/>
                    </a:lnTo>
                    <a:lnTo>
                      <a:pt x="58" y="112"/>
                    </a:lnTo>
                    <a:lnTo>
                      <a:pt x="49" y="118"/>
                    </a:lnTo>
                    <a:lnTo>
                      <a:pt x="39" y="122"/>
                    </a:lnTo>
                    <a:lnTo>
                      <a:pt x="27" y="124"/>
                    </a:lnTo>
                    <a:lnTo>
                      <a:pt x="22" y="124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4" y="113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0" y="99"/>
                    </a:lnTo>
                    <a:lnTo>
                      <a:pt x="0" y="91"/>
                    </a:lnTo>
                    <a:lnTo>
                      <a:pt x="3" y="86"/>
                    </a:lnTo>
                    <a:lnTo>
                      <a:pt x="6" y="81"/>
                    </a:lnTo>
                    <a:lnTo>
                      <a:pt x="13" y="76"/>
                    </a:lnTo>
                    <a:lnTo>
                      <a:pt x="22" y="72"/>
                    </a:lnTo>
                    <a:lnTo>
                      <a:pt x="34" y="67"/>
                    </a:lnTo>
                    <a:lnTo>
                      <a:pt x="67" y="55"/>
                    </a:lnTo>
                    <a:lnTo>
                      <a:pt x="67" y="37"/>
                    </a:lnTo>
                    <a:lnTo>
                      <a:pt x="67" y="32"/>
                    </a:lnTo>
                    <a:lnTo>
                      <a:pt x="66" y="28"/>
                    </a:lnTo>
                    <a:lnTo>
                      <a:pt x="63" y="24"/>
                    </a:lnTo>
                    <a:lnTo>
                      <a:pt x="61" y="20"/>
                    </a:lnTo>
                    <a:lnTo>
                      <a:pt x="57" y="19"/>
                    </a:lnTo>
                    <a:lnTo>
                      <a:pt x="53" y="16"/>
                    </a:lnTo>
                    <a:lnTo>
                      <a:pt x="48" y="15"/>
                    </a:lnTo>
                    <a:lnTo>
                      <a:pt x="43" y="15"/>
                    </a:lnTo>
                    <a:lnTo>
                      <a:pt x="35" y="16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2" y="33"/>
                    </a:lnTo>
                    <a:lnTo>
                      <a:pt x="21" y="38"/>
                    </a:lnTo>
                    <a:lnTo>
                      <a:pt x="17" y="41"/>
                    </a:lnTo>
                    <a:lnTo>
                      <a:pt x="13" y="43"/>
                    </a:lnTo>
                    <a:lnTo>
                      <a:pt x="8" y="45"/>
                    </a:lnTo>
                    <a:lnTo>
                      <a:pt x="5" y="43"/>
                    </a:lnTo>
                    <a:lnTo>
                      <a:pt x="4" y="42"/>
                    </a:lnTo>
                    <a:lnTo>
                      <a:pt x="3" y="39"/>
                    </a:lnTo>
                    <a:lnTo>
                      <a:pt x="4" y="34"/>
                    </a:lnTo>
                    <a:lnTo>
                      <a:pt x="5" y="29"/>
                    </a:lnTo>
                    <a:lnTo>
                      <a:pt x="8" y="26"/>
                    </a:lnTo>
                    <a:lnTo>
                      <a:pt x="12" y="22"/>
                    </a:lnTo>
                    <a:lnTo>
                      <a:pt x="21" y="16"/>
                    </a:lnTo>
                    <a:lnTo>
                      <a:pt x="34" y="10"/>
                    </a:lnTo>
                    <a:lnTo>
                      <a:pt x="44" y="3"/>
                    </a:lnTo>
                    <a:lnTo>
                      <a:pt x="51" y="2"/>
                    </a:lnTo>
                    <a:lnTo>
                      <a:pt x="57" y="0"/>
                    </a:lnTo>
                    <a:lnTo>
                      <a:pt x="66" y="2"/>
                    </a:lnTo>
                    <a:lnTo>
                      <a:pt x="76" y="6"/>
                    </a:lnTo>
                    <a:lnTo>
                      <a:pt x="82" y="10"/>
                    </a:lnTo>
                    <a:lnTo>
                      <a:pt x="86" y="13"/>
                    </a:lnTo>
                    <a:lnTo>
                      <a:pt x="88" y="17"/>
                    </a:lnTo>
                    <a:lnTo>
                      <a:pt x="88" y="22"/>
                    </a:lnTo>
                    <a:lnTo>
                      <a:pt x="88" y="95"/>
                    </a:lnTo>
                    <a:lnTo>
                      <a:pt x="89" y="102"/>
                    </a:lnTo>
                    <a:lnTo>
                      <a:pt x="91" y="107"/>
                    </a:lnTo>
                    <a:lnTo>
                      <a:pt x="93" y="109"/>
                    </a:lnTo>
                    <a:lnTo>
                      <a:pt x="98" y="109"/>
                    </a:lnTo>
                    <a:lnTo>
                      <a:pt x="104" y="108"/>
                    </a:lnTo>
                    <a:lnTo>
                      <a:pt x="108" y="105"/>
                    </a:lnTo>
                    <a:lnTo>
                      <a:pt x="110" y="109"/>
                    </a:lnTo>
                    <a:close/>
                    <a:moveTo>
                      <a:pt x="67" y="63"/>
                    </a:moveTo>
                    <a:lnTo>
                      <a:pt x="67" y="63"/>
                    </a:lnTo>
                    <a:lnTo>
                      <a:pt x="54" y="67"/>
                    </a:lnTo>
                    <a:lnTo>
                      <a:pt x="39" y="72"/>
                    </a:lnTo>
                    <a:lnTo>
                      <a:pt x="32" y="76"/>
                    </a:lnTo>
                    <a:lnTo>
                      <a:pt x="26" y="81"/>
                    </a:lnTo>
                    <a:lnTo>
                      <a:pt x="22" y="86"/>
                    </a:lnTo>
                    <a:lnTo>
                      <a:pt x="21" y="90"/>
                    </a:lnTo>
                    <a:lnTo>
                      <a:pt x="21" y="92"/>
                    </a:lnTo>
                    <a:lnTo>
                      <a:pt x="22" y="100"/>
                    </a:lnTo>
                    <a:lnTo>
                      <a:pt x="26" y="105"/>
                    </a:lnTo>
                    <a:lnTo>
                      <a:pt x="31" y="111"/>
                    </a:lnTo>
                    <a:lnTo>
                      <a:pt x="35" y="111"/>
                    </a:lnTo>
                    <a:lnTo>
                      <a:pt x="39" y="112"/>
                    </a:lnTo>
                    <a:lnTo>
                      <a:pt x="48" y="111"/>
                    </a:lnTo>
                    <a:lnTo>
                      <a:pt x="54" y="107"/>
                    </a:lnTo>
                    <a:lnTo>
                      <a:pt x="61" y="102"/>
                    </a:lnTo>
                    <a:lnTo>
                      <a:pt x="67" y="96"/>
                    </a:lnTo>
                    <a:lnTo>
                      <a:pt x="67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47" name="Freeform 475"/>
              <p:cNvSpPr>
                <a:spLocks/>
              </p:cNvSpPr>
              <p:nvPr userDrawn="1"/>
            </p:nvSpPr>
            <p:spPr bwMode="auto">
              <a:xfrm>
                <a:off x="1202" y="284"/>
                <a:ext cx="26" cy="49"/>
              </a:xfrm>
              <a:custGeom>
                <a:avLst/>
                <a:gdLst>
                  <a:gd name="T0" fmla="*/ 0 w 77"/>
                  <a:gd name="T1" fmla="*/ 0 h 146"/>
                  <a:gd name="T2" fmla="*/ 0 w 77"/>
                  <a:gd name="T3" fmla="*/ 0 h 146"/>
                  <a:gd name="T4" fmla="*/ 0 w 77"/>
                  <a:gd name="T5" fmla="*/ 0 h 146"/>
                  <a:gd name="T6" fmla="*/ 0 w 77"/>
                  <a:gd name="T7" fmla="*/ 0 h 146"/>
                  <a:gd name="T8" fmla="*/ 0 w 77"/>
                  <a:gd name="T9" fmla="*/ 0 h 146"/>
                  <a:gd name="T10" fmla="*/ 0 w 77"/>
                  <a:gd name="T11" fmla="*/ 0 h 146"/>
                  <a:gd name="T12" fmla="*/ 0 w 77"/>
                  <a:gd name="T13" fmla="*/ 0 h 146"/>
                  <a:gd name="T14" fmla="*/ 0 w 77"/>
                  <a:gd name="T15" fmla="*/ 0 h 146"/>
                  <a:gd name="T16" fmla="*/ 0 w 77"/>
                  <a:gd name="T17" fmla="*/ 0 h 146"/>
                  <a:gd name="T18" fmla="*/ 0 w 77"/>
                  <a:gd name="T19" fmla="*/ 0 h 146"/>
                  <a:gd name="T20" fmla="*/ 0 w 77"/>
                  <a:gd name="T21" fmla="*/ 0 h 146"/>
                  <a:gd name="T22" fmla="*/ 0 w 77"/>
                  <a:gd name="T23" fmla="*/ 0 h 146"/>
                  <a:gd name="T24" fmla="*/ 0 w 77"/>
                  <a:gd name="T25" fmla="*/ 0 h 146"/>
                  <a:gd name="T26" fmla="*/ 0 w 77"/>
                  <a:gd name="T27" fmla="*/ 0 h 146"/>
                  <a:gd name="T28" fmla="*/ 0 w 77"/>
                  <a:gd name="T29" fmla="*/ 0 h 146"/>
                  <a:gd name="T30" fmla="*/ 0 w 77"/>
                  <a:gd name="T31" fmla="*/ 0 h 146"/>
                  <a:gd name="T32" fmla="*/ 0 w 77"/>
                  <a:gd name="T33" fmla="*/ 0 h 146"/>
                  <a:gd name="T34" fmla="*/ 0 w 77"/>
                  <a:gd name="T35" fmla="*/ 0 h 146"/>
                  <a:gd name="T36" fmla="*/ 0 w 77"/>
                  <a:gd name="T37" fmla="*/ 0 h 146"/>
                  <a:gd name="T38" fmla="*/ 0 w 77"/>
                  <a:gd name="T39" fmla="*/ 0 h 146"/>
                  <a:gd name="T40" fmla="*/ 0 w 77"/>
                  <a:gd name="T41" fmla="*/ 0 h 146"/>
                  <a:gd name="T42" fmla="*/ 0 w 77"/>
                  <a:gd name="T43" fmla="*/ 0 h 146"/>
                  <a:gd name="T44" fmla="*/ 0 w 77"/>
                  <a:gd name="T45" fmla="*/ 0 h 146"/>
                  <a:gd name="T46" fmla="*/ 0 w 77"/>
                  <a:gd name="T47" fmla="*/ 0 h 146"/>
                  <a:gd name="T48" fmla="*/ 0 w 77"/>
                  <a:gd name="T49" fmla="*/ 0 h 146"/>
                  <a:gd name="T50" fmla="*/ 0 w 77"/>
                  <a:gd name="T51" fmla="*/ 0 h 146"/>
                  <a:gd name="T52" fmla="*/ 0 w 77"/>
                  <a:gd name="T53" fmla="*/ 0 h 146"/>
                  <a:gd name="T54" fmla="*/ 0 w 77"/>
                  <a:gd name="T55" fmla="*/ 0 h 146"/>
                  <a:gd name="T56" fmla="*/ 0 w 77"/>
                  <a:gd name="T57" fmla="*/ 0 h 146"/>
                  <a:gd name="T58" fmla="*/ 0 w 77"/>
                  <a:gd name="T59" fmla="*/ 0 h 146"/>
                  <a:gd name="T60" fmla="*/ 0 w 77"/>
                  <a:gd name="T61" fmla="*/ 0 h 146"/>
                  <a:gd name="T62" fmla="*/ 0 w 77"/>
                  <a:gd name="T63" fmla="*/ 0 h 146"/>
                  <a:gd name="T64" fmla="*/ 0 w 77"/>
                  <a:gd name="T65" fmla="*/ 0 h 146"/>
                  <a:gd name="T66" fmla="*/ 0 w 77"/>
                  <a:gd name="T67" fmla="*/ 0 h 146"/>
                  <a:gd name="T68" fmla="*/ 0 w 77"/>
                  <a:gd name="T69" fmla="*/ 0 h 146"/>
                  <a:gd name="T70" fmla="*/ 0 w 77"/>
                  <a:gd name="T71" fmla="*/ 0 h 146"/>
                  <a:gd name="T72" fmla="*/ 0 w 77"/>
                  <a:gd name="T73" fmla="*/ 0 h 146"/>
                  <a:gd name="T74" fmla="*/ 0 w 77"/>
                  <a:gd name="T75" fmla="*/ 0 h 146"/>
                  <a:gd name="T76" fmla="*/ 0 w 77"/>
                  <a:gd name="T77" fmla="*/ 0 h 146"/>
                  <a:gd name="T78" fmla="*/ 0 w 77"/>
                  <a:gd name="T79" fmla="*/ 0 h 146"/>
                  <a:gd name="T80" fmla="*/ 0 w 77"/>
                  <a:gd name="T81" fmla="*/ 0 h 146"/>
                  <a:gd name="T82" fmla="*/ 0 w 77"/>
                  <a:gd name="T83" fmla="*/ 0 h 1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7" h="146">
                    <a:moveTo>
                      <a:pt x="38" y="109"/>
                    </a:moveTo>
                    <a:lnTo>
                      <a:pt x="38" y="109"/>
                    </a:lnTo>
                    <a:lnTo>
                      <a:pt x="39" y="116"/>
                    </a:lnTo>
                    <a:lnTo>
                      <a:pt x="40" y="121"/>
                    </a:lnTo>
                    <a:lnTo>
                      <a:pt x="42" y="125"/>
                    </a:lnTo>
                    <a:lnTo>
                      <a:pt x="44" y="127"/>
                    </a:lnTo>
                    <a:lnTo>
                      <a:pt x="49" y="131"/>
                    </a:lnTo>
                    <a:lnTo>
                      <a:pt x="55" y="131"/>
                    </a:lnTo>
                    <a:lnTo>
                      <a:pt x="60" y="131"/>
                    </a:lnTo>
                    <a:lnTo>
                      <a:pt x="65" y="130"/>
                    </a:lnTo>
                    <a:lnTo>
                      <a:pt x="69" y="127"/>
                    </a:lnTo>
                    <a:lnTo>
                      <a:pt x="73" y="125"/>
                    </a:lnTo>
                    <a:lnTo>
                      <a:pt x="77" y="129"/>
                    </a:lnTo>
                    <a:lnTo>
                      <a:pt x="70" y="135"/>
                    </a:lnTo>
                    <a:lnTo>
                      <a:pt x="61" y="140"/>
                    </a:lnTo>
                    <a:lnTo>
                      <a:pt x="52" y="144"/>
                    </a:lnTo>
                    <a:lnTo>
                      <a:pt x="42" y="146"/>
                    </a:lnTo>
                    <a:lnTo>
                      <a:pt x="36" y="146"/>
                    </a:lnTo>
                    <a:lnTo>
                      <a:pt x="31" y="144"/>
                    </a:lnTo>
                    <a:lnTo>
                      <a:pt x="27" y="142"/>
                    </a:lnTo>
                    <a:lnTo>
                      <a:pt x="23" y="139"/>
                    </a:lnTo>
                    <a:lnTo>
                      <a:pt x="21" y="136"/>
                    </a:lnTo>
                    <a:lnTo>
                      <a:pt x="20" y="131"/>
                    </a:lnTo>
                    <a:lnTo>
                      <a:pt x="18" y="127"/>
                    </a:lnTo>
                    <a:lnTo>
                      <a:pt x="17" y="122"/>
                    </a:lnTo>
                    <a:lnTo>
                      <a:pt x="17" y="41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9" y="29"/>
                    </a:lnTo>
                    <a:lnTo>
                      <a:pt x="18" y="22"/>
                    </a:lnTo>
                    <a:lnTo>
                      <a:pt x="26" y="13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26"/>
                    </a:lnTo>
                    <a:lnTo>
                      <a:pt x="77" y="26"/>
                    </a:lnTo>
                    <a:lnTo>
                      <a:pt x="77" y="41"/>
                    </a:lnTo>
                    <a:lnTo>
                      <a:pt x="38" y="41"/>
                    </a:lnTo>
                    <a:lnTo>
                      <a:pt x="38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48" name="Freeform 476"/>
              <p:cNvSpPr>
                <a:spLocks noEditPoints="1"/>
              </p:cNvSpPr>
              <p:nvPr userDrawn="1"/>
            </p:nvSpPr>
            <p:spPr bwMode="auto">
              <a:xfrm>
                <a:off x="1235" y="270"/>
                <a:ext cx="19" cy="62"/>
              </a:xfrm>
              <a:custGeom>
                <a:avLst/>
                <a:gdLst>
                  <a:gd name="T0" fmla="*/ 0 w 55"/>
                  <a:gd name="T1" fmla="*/ 0 h 186"/>
                  <a:gd name="T2" fmla="*/ 0 w 55"/>
                  <a:gd name="T3" fmla="*/ 0 h 186"/>
                  <a:gd name="T4" fmla="*/ 0 w 55"/>
                  <a:gd name="T5" fmla="*/ 0 h 186"/>
                  <a:gd name="T6" fmla="*/ 0 w 55"/>
                  <a:gd name="T7" fmla="*/ 0 h 186"/>
                  <a:gd name="T8" fmla="*/ 0 w 55"/>
                  <a:gd name="T9" fmla="*/ 0 h 186"/>
                  <a:gd name="T10" fmla="*/ 0 w 55"/>
                  <a:gd name="T11" fmla="*/ 0 h 186"/>
                  <a:gd name="T12" fmla="*/ 0 w 55"/>
                  <a:gd name="T13" fmla="*/ 0 h 186"/>
                  <a:gd name="T14" fmla="*/ 0 w 55"/>
                  <a:gd name="T15" fmla="*/ 0 h 186"/>
                  <a:gd name="T16" fmla="*/ 0 w 55"/>
                  <a:gd name="T17" fmla="*/ 0 h 186"/>
                  <a:gd name="T18" fmla="*/ 0 w 55"/>
                  <a:gd name="T19" fmla="*/ 0 h 186"/>
                  <a:gd name="T20" fmla="*/ 0 w 55"/>
                  <a:gd name="T21" fmla="*/ 0 h 186"/>
                  <a:gd name="T22" fmla="*/ 0 w 55"/>
                  <a:gd name="T23" fmla="*/ 0 h 186"/>
                  <a:gd name="T24" fmla="*/ 0 w 55"/>
                  <a:gd name="T25" fmla="*/ 0 h 186"/>
                  <a:gd name="T26" fmla="*/ 0 w 55"/>
                  <a:gd name="T27" fmla="*/ 0 h 186"/>
                  <a:gd name="T28" fmla="*/ 0 w 55"/>
                  <a:gd name="T29" fmla="*/ 0 h 186"/>
                  <a:gd name="T30" fmla="*/ 0 w 55"/>
                  <a:gd name="T31" fmla="*/ 0 h 186"/>
                  <a:gd name="T32" fmla="*/ 0 w 55"/>
                  <a:gd name="T33" fmla="*/ 0 h 186"/>
                  <a:gd name="T34" fmla="*/ 0 w 55"/>
                  <a:gd name="T35" fmla="*/ 0 h 186"/>
                  <a:gd name="T36" fmla="*/ 0 w 55"/>
                  <a:gd name="T37" fmla="*/ 0 h 186"/>
                  <a:gd name="T38" fmla="*/ 0 w 55"/>
                  <a:gd name="T39" fmla="*/ 0 h 186"/>
                  <a:gd name="T40" fmla="*/ 0 w 55"/>
                  <a:gd name="T41" fmla="*/ 0 h 186"/>
                  <a:gd name="T42" fmla="*/ 0 w 55"/>
                  <a:gd name="T43" fmla="*/ 0 h 186"/>
                  <a:gd name="T44" fmla="*/ 0 w 55"/>
                  <a:gd name="T45" fmla="*/ 0 h 186"/>
                  <a:gd name="T46" fmla="*/ 0 w 55"/>
                  <a:gd name="T47" fmla="*/ 0 h 186"/>
                  <a:gd name="T48" fmla="*/ 0 w 55"/>
                  <a:gd name="T49" fmla="*/ 0 h 186"/>
                  <a:gd name="T50" fmla="*/ 0 w 55"/>
                  <a:gd name="T51" fmla="*/ 0 h 186"/>
                  <a:gd name="T52" fmla="*/ 0 w 55"/>
                  <a:gd name="T53" fmla="*/ 0 h 186"/>
                  <a:gd name="T54" fmla="*/ 0 w 55"/>
                  <a:gd name="T55" fmla="*/ 0 h 186"/>
                  <a:gd name="T56" fmla="*/ 0 w 55"/>
                  <a:gd name="T57" fmla="*/ 0 h 186"/>
                  <a:gd name="T58" fmla="*/ 0 w 55"/>
                  <a:gd name="T59" fmla="*/ 0 h 186"/>
                  <a:gd name="T60" fmla="*/ 0 w 55"/>
                  <a:gd name="T61" fmla="*/ 0 h 186"/>
                  <a:gd name="T62" fmla="*/ 0 w 55"/>
                  <a:gd name="T63" fmla="*/ 0 h 186"/>
                  <a:gd name="T64" fmla="*/ 0 w 55"/>
                  <a:gd name="T65" fmla="*/ 0 h 186"/>
                  <a:gd name="T66" fmla="*/ 0 w 55"/>
                  <a:gd name="T67" fmla="*/ 0 h 186"/>
                  <a:gd name="T68" fmla="*/ 0 w 55"/>
                  <a:gd name="T69" fmla="*/ 0 h 186"/>
                  <a:gd name="T70" fmla="*/ 0 w 55"/>
                  <a:gd name="T71" fmla="*/ 0 h 186"/>
                  <a:gd name="T72" fmla="*/ 0 w 55"/>
                  <a:gd name="T73" fmla="*/ 0 h 186"/>
                  <a:gd name="T74" fmla="*/ 0 w 55"/>
                  <a:gd name="T75" fmla="*/ 0 h 186"/>
                  <a:gd name="T76" fmla="*/ 0 w 55"/>
                  <a:gd name="T77" fmla="*/ 0 h 186"/>
                  <a:gd name="T78" fmla="*/ 0 w 55"/>
                  <a:gd name="T79" fmla="*/ 0 h 186"/>
                  <a:gd name="T80" fmla="*/ 0 w 55"/>
                  <a:gd name="T81" fmla="*/ 0 h 186"/>
                  <a:gd name="T82" fmla="*/ 0 w 55"/>
                  <a:gd name="T83" fmla="*/ 0 h 186"/>
                  <a:gd name="T84" fmla="*/ 0 w 55"/>
                  <a:gd name="T85" fmla="*/ 0 h 186"/>
                  <a:gd name="T86" fmla="*/ 0 w 55"/>
                  <a:gd name="T87" fmla="*/ 0 h 186"/>
                  <a:gd name="T88" fmla="*/ 0 w 55"/>
                  <a:gd name="T89" fmla="*/ 0 h 186"/>
                  <a:gd name="T90" fmla="*/ 0 w 55"/>
                  <a:gd name="T91" fmla="*/ 0 h 186"/>
                  <a:gd name="T92" fmla="*/ 0 w 55"/>
                  <a:gd name="T93" fmla="*/ 0 h 186"/>
                  <a:gd name="T94" fmla="*/ 0 w 55"/>
                  <a:gd name="T95" fmla="*/ 0 h 186"/>
                  <a:gd name="T96" fmla="*/ 0 w 55"/>
                  <a:gd name="T97" fmla="*/ 0 h 186"/>
                  <a:gd name="T98" fmla="*/ 0 w 55"/>
                  <a:gd name="T99" fmla="*/ 0 h 186"/>
                  <a:gd name="T100" fmla="*/ 0 w 55"/>
                  <a:gd name="T101" fmla="*/ 0 h 186"/>
                  <a:gd name="T102" fmla="*/ 0 w 55"/>
                  <a:gd name="T103" fmla="*/ 0 h 186"/>
                  <a:gd name="T104" fmla="*/ 0 w 55"/>
                  <a:gd name="T105" fmla="*/ 0 h 186"/>
                  <a:gd name="T106" fmla="*/ 0 w 55"/>
                  <a:gd name="T107" fmla="*/ 0 h 186"/>
                  <a:gd name="T108" fmla="*/ 0 w 55"/>
                  <a:gd name="T109" fmla="*/ 0 h 1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5" h="186">
                    <a:moveTo>
                      <a:pt x="0" y="179"/>
                    </a:moveTo>
                    <a:lnTo>
                      <a:pt x="5" y="179"/>
                    </a:lnTo>
                    <a:lnTo>
                      <a:pt x="10" y="179"/>
                    </a:lnTo>
                    <a:lnTo>
                      <a:pt x="14" y="178"/>
                    </a:lnTo>
                    <a:lnTo>
                      <a:pt x="16" y="175"/>
                    </a:lnTo>
                    <a:lnTo>
                      <a:pt x="16" y="170"/>
                    </a:lnTo>
                    <a:lnTo>
                      <a:pt x="16" y="100"/>
                    </a:lnTo>
                    <a:lnTo>
                      <a:pt x="16" y="92"/>
                    </a:lnTo>
                    <a:lnTo>
                      <a:pt x="14" y="88"/>
                    </a:lnTo>
                    <a:lnTo>
                      <a:pt x="10" y="85"/>
                    </a:lnTo>
                    <a:lnTo>
                      <a:pt x="4" y="82"/>
                    </a:lnTo>
                    <a:lnTo>
                      <a:pt x="4" y="77"/>
                    </a:lnTo>
                    <a:lnTo>
                      <a:pt x="31" y="68"/>
                    </a:lnTo>
                    <a:lnTo>
                      <a:pt x="36" y="66"/>
                    </a:lnTo>
                    <a:lnTo>
                      <a:pt x="37" y="68"/>
                    </a:lnTo>
                    <a:lnTo>
                      <a:pt x="37" y="70"/>
                    </a:lnTo>
                    <a:lnTo>
                      <a:pt x="37" y="170"/>
                    </a:lnTo>
                    <a:lnTo>
                      <a:pt x="39" y="175"/>
                    </a:lnTo>
                    <a:lnTo>
                      <a:pt x="41" y="178"/>
                    </a:lnTo>
                    <a:lnTo>
                      <a:pt x="46" y="179"/>
                    </a:lnTo>
                    <a:lnTo>
                      <a:pt x="51" y="179"/>
                    </a:lnTo>
                    <a:lnTo>
                      <a:pt x="55" y="179"/>
                    </a:lnTo>
                    <a:lnTo>
                      <a:pt x="55" y="186"/>
                    </a:lnTo>
                    <a:lnTo>
                      <a:pt x="28" y="186"/>
                    </a:lnTo>
                    <a:lnTo>
                      <a:pt x="0" y="186"/>
                    </a:lnTo>
                    <a:lnTo>
                      <a:pt x="0" y="179"/>
                    </a:lnTo>
                    <a:close/>
                    <a:moveTo>
                      <a:pt x="27" y="26"/>
                    </a:moveTo>
                    <a:lnTo>
                      <a:pt x="27" y="26"/>
                    </a:lnTo>
                    <a:lnTo>
                      <a:pt x="23" y="25"/>
                    </a:lnTo>
                    <a:lnTo>
                      <a:pt x="18" y="22"/>
                    </a:lnTo>
                    <a:lnTo>
                      <a:pt x="15" y="19"/>
                    </a:lnTo>
                    <a:lnTo>
                      <a:pt x="15" y="13"/>
                    </a:lnTo>
                    <a:lnTo>
                      <a:pt x="15" y="8"/>
                    </a:lnTo>
                    <a:lnTo>
                      <a:pt x="19" y="4"/>
                    </a:lnTo>
                    <a:lnTo>
                      <a:pt x="23" y="2"/>
                    </a:lnTo>
                    <a:lnTo>
                      <a:pt x="27" y="0"/>
                    </a:lnTo>
                    <a:lnTo>
                      <a:pt x="32" y="2"/>
                    </a:lnTo>
                    <a:lnTo>
                      <a:pt x="36" y="4"/>
                    </a:lnTo>
                    <a:lnTo>
                      <a:pt x="39" y="8"/>
                    </a:lnTo>
                    <a:lnTo>
                      <a:pt x="40" y="13"/>
                    </a:lnTo>
                    <a:lnTo>
                      <a:pt x="39" y="19"/>
                    </a:lnTo>
                    <a:lnTo>
                      <a:pt x="36" y="22"/>
                    </a:lnTo>
                    <a:lnTo>
                      <a:pt x="32" y="25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49" name="Freeform 477"/>
              <p:cNvSpPr>
                <a:spLocks/>
              </p:cNvSpPr>
              <p:nvPr userDrawn="1"/>
            </p:nvSpPr>
            <p:spPr bwMode="auto">
              <a:xfrm>
                <a:off x="1235" y="292"/>
                <a:ext cx="19" cy="40"/>
              </a:xfrm>
              <a:custGeom>
                <a:avLst/>
                <a:gdLst>
                  <a:gd name="T0" fmla="*/ 0 w 55"/>
                  <a:gd name="T1" fmla="*/ 0 h 120"/>
                  <a:gd name="T2" fmla="*/ 0 w 55"/>
                  <a:gd name="T3" fmla="*/ 0 h 120"/>
                  <a:gd name="T4" fmla="*/ 0 w 55"/>
                  <a:gd name="T5" fmla="*/ 0 h 120"/>
                  <a:gd name="T6" fmla="*/ 0 w 55"/>
                  <a:gd name="T7" fmla="*/ 0 h 120"/>
                  <a:gd name="T8" fmla="*/ 0 w 55"/>
                  <a:gd name="T9" fmla="*/ 0 h 120"/>
                  <a:gd name="T10" fmla="*/ 0 w 55"/>
                  <a:gd name="T11" fmla="*/ 0 h 120"/>
                  <a:gd name="T12" fmla="*/ 0 w 55"/>
                  <a:gd name="T13" fmla="*/ 0 h 120"/>
                  <a:gd name="T14" fmla="*/ 0 w 55"/>
                  <a:gd name="T15" fmla="*/ 0 h 120"/>
                  <a:gd name="T16" fmla="*/ 0 w 55"/>
                  <a:gd name="T17" fmla="*/ 0 h 120"/>
                  <a:gd name="T18" fmla="*/ 0 w 55"/>
                  <a:gd name="T19" fmla="*/ 0 h 120"/>
                  <a:gd name="T20" fmla="*/ 0 w 55"/>
                  <a:gd name="T21" fmla="*/ 0 h 120"/>
                  <a:gd name="T22" fmla="*/ 0 w 55"/>
                  <a:gd name="T23" fmla="*/ 0 h 120"/>
                  <a:gd name="T24" fmla="*/ 0 w 55"/>
                  <a:gd name="T25" fmla="*/ 0 h 120"/>
                  <a:gd name="T26" fmla="*/ 0 w 55"/>
                  <a:gd name="T27" fmla="*/ 0 h 120"/>
                  <a:gd name="T28" fmla="*/ 0 w 55"/>
                  <a:gd name="T29" fmla="*/ 0 h 120"/>
                  <a:gd name="T30" fmla="*/ 0 w 55"/>
                  <a:gd name="T31" fmla="*/ 0 h 120"/>
                  <a:gd name="T32" fmla="*/ 0 w 55"/>
                  <a:gd name="T33" fmla="*/ 0 h 120"/>
                  <a:gd name="T34" fmla="*/ 0 w 55"/>
                  <a:gd name="T35" fmla="*/ 0 h 120"/>
                  <a:gd name="T36" fmla="*/ 0 w 55"/>
                  <a:gd name="T37" fmla="*/ 0 h 120"/>
                  <a:gd name="T38" fmla="*/ 0 w 55"/>
                  <a:gd name="T39" fmla="*/ 0 h 120"/>
                  <a:gd name="T40" fmla="*/ 0 w 55"/>
                  <a:gd name="T41" fmla="*/ 0 h 120"/>
                  <a:gd name="T42" fmla="*/ 0 w 55"/>
                  <a:gd name="T43" fmla="*/ 0 h 120"/>
                  <a:gd name="T44" fmla="*/ 0 w 55"/>
                  <a:gd name="T45" fmla="*/ 0 h 120"/>
                  <a:gd name="T46" fmla="*/ 0 w 55"/>
                  <a:gd name="T47" fmla="*/ 0 h 120"/>
                  <a:gd name="T48" fmla="*/ 0 w 55"/>
                  <a:gd name="T49" fmla="*/ 0 h 120"/>
                  <a:gd name="T50" fmla="*/ 0 w 55"/>
                  <a:gd name="T51" fmla="*/ 0 h 120"/>
                  <a:gd name="T52" fmla="*/ 0 w 55"/>
                  <a:gd name="T53" fmla="*/ 0 h 120"/>
                  <a:gd name="T54" fmla="*/ 0 w 55"/>
                  <a:gd name="T55" fmla="*/ 0 h 120"/>
                  <a:gd name="T56" fmla="*/ 0 w 55"/>
                  <a:gd name="T57" fmla="*/ 0 h 120"/>
                  <a:gd name="T58" fmla="*/ 0 w 55"/>
                  <a:gd name="T59" fmla="*/ 0 h 120"/>
                  <a:gd name="T60" fmla="*/ 0 w 55"/>
                  <a:gd name="T61" fmla="*/ 0 h 120"/>
                  <a:gd name="T62" fmla="*/ 0 w 55"/>
                  <a:gd name="T63" fmla="*/ 0 h 120"/>
                  <a:gd name="T64" fmla="*/ 0 w 55"/>
                  <a:gd name="T65" fmla="*/ 0 h 120"/>
                  <a:gd name="T66" fmla="*/ 0 w 55"/>
                  <a:gd name="T67" fmla="*/ 0 h 1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5" h="120">
                    <a:moveTo>
                      <a:pt x="0" y="113"/>
                    </a:moveTo>
                    <a:lnTo>
                      <a:pt x="5" y="113"/>
                    </a:lnTo>
                    <a:lnTo>
                      <a:pt x="10" y="113"/>
                    </a:lnTo>
                    <a:lnTo>
                      <a:pt x="14" y="112"/>
                    </a:lnTo>
                    <a:lnTo>
                      <a:pt x="16" y="109"/>
                    </a:lnTo>
                    <a:lnTo>
                      <a:pt x="16" y="104"/>
                    </a:lnTo>
                    <a:lnTo>
                      <a:pt x="16" y="34"/>
                    </a:lnTo>
                    <a:lnTo>
                      <a:pt x="16" y="26"/>
                    </a:lnTo>
                    <a:lnTo>
                      <a:pt x="14" y="22"/>
                    </a:lnTo>
                    <a:lnTo>
                      <a:pt x="10" y="19"/>
                    </a:lnTo>
                    <a:lnTo>
                      <a:pt x="4" y="16"/>
                    </a:lnTo>
                    <a:lnTo>
                      <a:pt x="4" y="11"/>
                    </a:lnTo>
                    <a:lnTo>
                      <a:pt x="31" y="2"/>
                    </a:lnTo>
                    <a:lnTo>
                      <a:pt x="36" y="0"/>
                    </a:lnTo>
                    <a:lnTo>
                      <a:pt x="37" y="2"/>
                    </a:lnTo>
                    <a:lnTo>
                      <a:pt x="37" y="4"/>
                    </a:lnTo>
                    <a:lnTo>
                      <a:pt x="37" y="104"/>
                    </a:lnTo>
                    <a:lnTo>
                      <a:pt x="39" y="109"/>
                    </a:lnTo>
                    <a:lnTo>
                      <a:pt x="41" y="112"/>
                    </a:lnTo>
                    <a:lnTo>
                      <a:pt x="46" y="113"/>
                    </a:lnTo>
                    <a:lnTo>
                      <a:pt x="51" y="113"/>
                    </a:lnTo>
                    <a:lnTo>
                      <a:pt x="55" y="113"/>
                    </a:lnTo>
                    <a:lnTo>
                      <a:pt x="55" y="120"/>
                    </a:lnTo>
                    <a:lnTo>
                      <a:pt x="28" y="120"/>
                    </a:lnTo>
                    <a:lnTo>
                      <a:pt x="0" y="120"/>
                    </a:lnTo>
                    <a:lnTo>
                      <a:pt x="0" y="1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50" name="Freeform 478"/>
              <p:cNvSpPr>
                <a:spLocks/>
              </p:cNvSpPr>
              <p:nvPr userDrawn="1"/>
            </p:nvSpPr>
            <p:spPr bwMode="auto">
              <a:xfrm>
                <a:off x="1240" y="270"/>
                <a:ext cx="9" cy="8"/>
              </a:xfrm>
              <a:custGeom>
                <a:avLst/>
                <a:gdLst>
                  <a:gd name="T0" fmla="*/ 0 w 25"/>
                  <a:gd name="T1" fmla="*/ 0 h 26"/>
                  <a:gd name="T2" fmla="*/ 0 w 25"/>
                  <a:gd name="T3" fmla="*/ 0 h 26"/>
                  <a:gd name="T4" fmla="*/ 0 w 25"/>
                  <a:gd name="T5" fmla="*/ 0 h 26"/>
                  <a:gd name="T6" fmla="*/ 0 w 25"/>
                  <a:gd name="T7" fmla="*/ 0 h 26"/>
                  <a:gd name="T8" fmla="*/ 0 w 25"/>
                  <a:gd name="T9" fmla="*/ 0 h 26"/>
                  <a:gd name="T10" fmla="*/ 0 w 25"/>
                  <a:gd name="T11" fmla="*/ 0 h 26"/>
                  <a:gd name="T12" fmla="*/ 0 w 25"/>
                  <a:gd name="T13" fmla="*/ 0 h 26"/>
                  <a:gd name="T14" fmla="*/ 0 w 25"/>
                  <a:gd name="T15" fmla="*/ 0 h 26"/>
                  <a:gd name="T16" fmla="*/ 0 w 25"/>
                  <a:gd name="T17" fmla="*/ 0 h 26"/>
                  <a:gd name="T18" fmla="*/ 0 w 25"/>
                  <a:gd name="T19" fmla="*/ 0 h 26"/>
                  <a:gd name="T20" fmla="*/ 0 w 25"/>
                  <a:gd name="T21" fmla="*/ 0 h 26"/>
                  <a:gd name="T22" fmla="*/ 0 w 25"/>
                  <a:gd name="T23" fmla="*/ 0 h 26"/>
                  <a:gd name="T24" fmla="*/ 0 w 25"/>
                  <a:gd name="T25" fmla="*/ 0 h 26"/>
                  <a:gd name="T26" fmla="*/ 0 w 25"/>
                  <a:gd name="T27" fmla="*/ 0 h 26"/>
                  <a:gd name="T28" fmla="*/ 0 w 25"/>
                  <a:gd name="T29" fmla="*/ 0 h 26"/>
                  <a:gd name="T30" fmla="*/ 0 w 25"/>
                  <a:gd name="T31" fmla="*/ 0 h 26"/>
                  <a:gd name="T32" fmla="*/ 0 w 25"/>
                  <a:gd name="T33" fmla="*/ 0 h 26"/>
                  <a:gd name="T34" fmla="*/ 0 w 25"/>
                  <a:gd name="T35" fmla="*/ 0 h 26"/>
                  <a:gd name="T36" fmla="*/ 0 w 25"/>
                  <a:gd name="T37" fmla="*/ 0 h 26"/>
                  <a:gd name="T38" fmla="*/ 0 w 25"/>
                  <a:gd name="T39" fmla="*/ 0 h 26"/>
                  <a:gd name="T40" fmla="*/ 0 w 25"/>
                  <a:gd name="T41" fmla="*/ 0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5" h="26">
                    <a:moveTo>
                      <a:pt x="12" y="26"/>
                    </a:moveTo>
                    <a:lnTo>
                      <a:pt x="12" y="26"/>
                    </a:lnTo>
                    <a:lnTo>
                      <a:pt x="8" y="25"/>
                    </a:lnTo>
                    <a:lnTo>
                      <a:pt x="3" y="22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7" y="2"/>
                    </a:lnTo>
                    <a:lnTo>
                      <a:pt x="21" y="4"/>
                    </a:lnTo>
                    <a:lnTo>
                      <a:pt x="24" y="8"/>
                    </a:lnTo>
                    <a:lnTo>
                      <a:pt x="25" y="13"/>
                    </a:lnTo>
                    <a:lnTo>
                      <a:pt x="24" y="19"/>
                    </a:lnTo>
                    <a:lnTo>
                      <a:pt x="21" y="22"/>
                    </a:lnTo>
                    <a:lnTo>
                      <a:pt x="17" y="25"/>
                    </a:lnTo>
                    <a:lnTo>
                      <a:pt x="12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51" name="Freeform 479"/>
              <p:cNvSpPr>
                <a:spLocks noEditPoints="1"/>
              </p:cNvSpPr>
              <p:nvPr userDrawn="1"/>
            </p:nvSpPr>
            <p:spPr bwMode="auto">
              <a:xfrm>
                <a:off x="1260" y="292"/>
                <a:ext cx="41" cy="41"/>
              </a:xfrm>
              <a:custGeom>
                <a:avLst/>
                <a:gdLst>
                  <a:gd name="T0" fmla="*/ 0 w 123"/>
                  <a:gd name="T1" fmla="*/ 0 h 124"/>
                  <a:gd name="T2" fmla="*/ 0 w 123"/>
                  <a:gd name="T3" fmla="*/ 0 h 124"/>
                  <a:gd name="T4" fmla="*/ 0 w 123"/>
                  <a:gd name="T5" fmla="*/ 0 h 124"/>
                  <a:gd name="T6" fmla="*/ 0 w 123"/>
                  <a:gd name="T7" fmla="*/ 0 h 124"/>
                  <a:gd name="T8" fmla="*/ 0 w 123"/>
                  <a:gd name="T9" fmla="*/ 0 h 124"/>
                  <a:gd name="T10" fmla="*/ 0 w 123"/>
                  <a:gd name="T11" fmla="*/ 0 h 124"/>
                  <a:gd name="T12" fmla="*/ 0 w 123"/>
                  <a:gd name="T13" fmla="*/ 0 h 124"/>
                  <a:gd name="T14" fmla="*/ 0 w 123"/>
                  <a:gd name="T15" fmla="*/ 0 h 124"/>
                  <a:gd name="T16" fmla="*/ 0 w 123"/>
                  <a:gd name="T17" fmla="*/ 0 h 124"/>
                  <a:gd name="T18" fmla="*/ 0 w 123"/>
                  <a:gd name="T19" fmla="*/ 0 h 124"/>
                  <a:gd name="T20" fmla="*/ 0 w 123"/>
                  <a:gd name="T21" fmla="*/ 0 h 124"/>
                  <a:gd name="T22" fmla="*/ 0 w 123"/>
                  <a:gd name="T23" fmla="*/ 0 h 124"/>
                  <a:gd name="T24" fmla="*/ 0 w 123"/>
                  <a:gd name="T25" fmla="*/ 0 h 124"/>
                  <a:gd name="T26" fmla="*/ 0 w 123"/>
                  <a:gd name="T27" fmla="*/ 0 h 124"/>
                  <a:gd name="T28" fmla="*/ 0 w 123"/>
                  <a:gd name="T29" fmla="*/ 0 h 124"/>
                  <a:gd name="T30" fmla="*/ 0 w 123"/>
                  <a:gd name="T31" fmla="*/ 0 h 124"/>
                  <a:gd name="T32" fmla="*/ 0 w 123"/>
                  <a:gd name="T33" fmla="*/ 0 h 124"/>
                  <a:gd name="T34" fmla="*/ 0 w 123"/>
                  <a:gd name="T35" fmla="*/ 0 h 124"/>
                  <a:gd name="T36" fmla="*/ 0 w 123"/>
                  <a:gd name="T37" fmla="*/ 0 h 124"/>
                  <a:gd name="T38" fmla="*/ 0 w 123"/>
                  <a:gd name="T39" fmla="*/ 0 h 124"/>
                  <a:gd name="T40" fmla="*/ 0 w 123"/>
                  <a:gd name="T41" fmla="*/ 0 h 124"/>
                  <a:gd name="T42" fmla="*/ 0 w 123"/>
                  <a:gd name="T43" fmla="*/ 0 h 124"/>
                  <a:gd name="T44" fmla="*/ 0 w 123"/>
                  <a:gd name="T45" fmla="*/ 0 h 124"/>
                  <a:gd name="T46" fmla="*/ 0 w 123"/>
                  <a:gd name="T47" fmla="*/ 0 h 124"/>
                  <a:gd name="T48" fmla="*/ 0 w 123"/>
                  <a:gd name="T49" fmla="*/ 0 h 124"/>
                  <a:gd name="T50" fmla="*/ 0 w 123"/>
                  <a:gd name="T51" fmla="*/ 0 h 124"/>
                  <a:gd name="T52" fmla="*/ 0 w 123"/>
                  <a:gd name="T53" fmla="*/ 0 h 124"/>
                  <a:gd name="T54" fmla="*/ 0 w 123"/>
                  <a:gd name="T55" fmla="*/ 0 h 124"/>
                  <a:gd name="T56" fmla="*/ 0 w 123"/>
                  <a:gd name="T57" fmla="*/ 0 h 124"/>
                  <a:gd name="T58" fmla="*/ 0 w 123"/>
                  <a:gd name="T59" fmla="*/ 0 h 124"/>
                  <a:gd name="T60" fmla="*/ 0 w 123"/>
                  <a:gd name="T61" fmla="*/ 0 h 124"/>
                  <a:gd name="T62" fmla="*/ 0 w 123"/>
                  <a:gd name="T63" fmla="*/ 0 h 124"/>
                  <a:gd name="T64" fmla="*/ 0 w 123"/>
                  <a:gd name="T65" fmla="*/ 0 h 124"/>
                  <a:gd name="T66" fmla="*/ 0 w 123"/>
                  <a:gd name="T67" fmla="*/ 0 h 124"/>
                  <a:gd name="T68" fmla="*/ 0 w 123"/>
                  <a:gd name="T69" fmla="*/ 0 h 124"/>
                  <a:gd name="T70" fmla="*/ 0 w 123"/>
                  <a:gd name="T71" fmla="*/ 0 h 124"/>
                  <a:gd name="T72" fmla="*/ 0 w 123"/>
                  <a:gd name="T73" fmla="*/ 0 h 124"/>
                  <a:gd name="T74" fmla="*/ 0 w 123"/>
                  <a:gd name="T75" fmla="*/ 0 h 12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23" h="124">
                    <a:moveTo>
                      <a:pt x="59" y="0"/>
                    </a:moveTo>
                    <a:lnTo>
                      <a:pt x="59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5" y="11"/>
                    </a:lnTo>
                    <a:lnTo>
                      <a:pt x="105" y="17"/>
                    </a:lnTo>
                    <a:lnTo>
                      <a:pt x="112" y="26"/>
                    </a:lnTo>
                    <a:lnTo>
                      <a:pt x="117" y="37"/>
                    </a:lnTo>
                    <a:lnTo>
                      <a:pt x="121" y="48"/>
                    </a:lnTo>
                    <a:lnTo>
                      <a:pt x="123" y="61"/>
                    </a:lnTo>
                    <a:lnTo>
                      <a:pt x="121" y="74"/>
                    </a:lnTo>
                    <a:lnTo>
                      <a:pt x="117" y="86"/>
                    </a:lnTo>
                    <a:lnTo>
                      <a:pt x="112" y="96"/>
                    </a:lnTo>
                    <a:lnTo>
                      <a:pt x="105" y="105"/>
                    </a:lnTo>
                    <a:lnTo>
                      <a:pt x="97" y="113"/>
                    </a:lnTo>
                    <a:lnTo>
                      <a:pt x="86" y="118"/>
                    </a:lnTo>
                    <a:lnTo>
                      <a:pt x="75" y="122"/>
                    </a:lnTo>
                    <a:lnTo>
                      <a:pt x="63" y="124"/>
                    </a:lnTo>
                    <a:lnTo>
                      <a:pt x="50" y="122"/>
                    </a:lnTo>
                    <a:lnTo>
                      <a:pt x="38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9"/>
                    </a:lnTo>
                    <a:lnTo>
                      <a:pt x="5" y="89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1"/>
                    </a:lnTo>
                    <a:lnTo>
                      <a:pt x="3" y="39"/>
                    </a:lnTo>
                    <a:lnTo>
                      <a:pt x="9" y="29"/>
                    </a:lnTo>
                    <a:lnTo>
                      <a:pt x="16" y="19"/>
                    </a:lnTo>
                    <a:lnTo>
                      <a:pt x="25" y="11"/>
                    </a:lnTo>
                    <a:lnTo>
                      <a:pt x="35" y="6"/>
                    </a:lnTo>
                    <a:lnTo>
                      <a:pt x="46" y="2"/>
                    </a:lnTo>
                    <a:lnTo>
                      <a:pt x="59" y="0"/>
                    </a:lnTo>
                    <a:close/>
                    <a:moveTo>
                      <a:pt x="62" y="117"/>
                    </a:moveTo>
                    <a:lnTo>
                      <a:pt x="62" y="117"/>
                    </a:lnTo>
                    <a:lnTo>
                      <a:pt x="71" y="116"/>
                    </a:lnTo>
                    <a:lnTo>
                      <a:pt x="79" y="112"/>
                    </a:lnTo>
                    <a:lnTo>
                      <a:pt x="85" y="107"/>
                    </a:lnTo>
                    <a:lnTo>
                      <a:pt x="90" y="99"/>
                    </a:lnTo>
                    <a:lnTo>
                      <a:pt x="94" y="91"/>
                    </a:lnTo>
                    <a:lnTo>
                      <a:pt x="97" y="82"/>
                    </a:lnTo>
                    <a:lnTo>
                      <a:pt x="98" y="73"/>
                    </a:lnTo>
                    <a:lnTo>
                      <a:pt x="98" y="64"/>
                    </a:lnTo>
                    <a:lnTo>
                      <a:pt x="98" y="56"/>
                    </a:lnTo>
                    <a:lnTo>
                      <a:pt x="97" y="46"/>
                    </a:lnTo>
                    <a:lnTo>
                      <a:pt x="93" y="37"/>
                    </a:lnTo>
                    <a:lnTo>
                      <a:pt x="89" y="28"/>
                    </a:lnTo>
                    <a:lnTo>
                      <a:pt x="84" y="20"/>
                    </a:lnTo>
                    <a:lnTo>
                      <a:pt x="77" y="13"/>
                    </a:lnTo>
                    <a:lnTo>
                      <a:pt x="70" y="10"/>
                    </a:lnTo>
                    <a:lnTo>
                      <a:pt x="64" y="8"/>
                    </a:lnTo>
                    <a:lnTo>
                      <a:pt x="59" y="7"/>
                    </a:lnTo>
                    <a:lnTo>
                      <a:pt x="50" y="8"/>
                    </a:lnTo>
                    <a:lnTo>
                      <a:pt x="42" y="12"/>
                    </a:lnTo>
                    <a:lnTo>
                      <a:pt x="37" y="19"/>
                    </a:lnTo>
                    <a:lnTo>
                      <a:pt x="32" y="25"/>
                    </a:lnTo>
                    <a:lnTo>
                      <a:pt x="28" y="34"/>
                    </a:lnTo>
                    <a:lnTo>
                      <a:pt x="25" y="42"/>
                    </a:lnTo>
                    <a:lnTo>
                      <a:pt x="24" y="51"/>
                    </a:lnTo>
                    <a:lnTo>
                      <a:pt x="23" y="60"/>
                    </a:lnTo>
                    <a:lnTo>
                      <a:pt x="24" y="69"/>
                    </a:lnTo>
                    <a:lnTo>
                      <a:pt x="25" y="78"/>
                    </a:lnTo>
                    <a:lnTo>
                      <a:pt x="28" y="87"/>
                    </a:lnTo>
                    <a:lnTo>
                      <a:pt x="32" y="96"/>
                    </a:lnTo>
                    <a:lnTo>
                      <a:pt x="38" y="104"/>
                    </a:lnTo>
                    <a:lnTo>
                      <a:pt x="45" y="111"/>
                    </a:lnTo>
                    <a:lnTo>
                      <a:pt x="53" y="116"/>
                    </a:lnTo>
                    <a:lnTo>
                      <a:pt x="58" y="117"/>
                    </a:lnTo>
                    <a:lnTo>
                      <a:pt x="62" y="1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52" name="Freeform 480"/>
              <p:cNvSpPr>
                <a:spLocks/>
              </p:cNvSpPr>
              <p:nvPr userDrawn="1"/>
            </p:nvSpPr>
            <p:spPr bwMode="auto">
              <a:xfrm>
                <a:off x="1260" y="292"/>
                <a:ext cx="41" cy="41"/>
              </a:xfrm>
              <a:custGeom>
                <a:avLst/>
                <a:gdLst>
                  <a:gd name="T0" fmla="*/ 0 w 123"/>
                  <a:gd name="T1" fmla="*/ 0 h 124"/>
                  <a:gd name="T2" fmla="*/ 0 w 123"/>
                  <a:gd name="T3" fmla="*/ 0 h 124"/>
                  <a:gd name="T4" fmla="*/ 0 w 123"/>
                  <a:gd name="T5" fmla="*/ 0 h 124"/>
                  <a:gd name="T6" fmla="*/ 0 w 123"/>
                  <a:gd name="T7" fmla="*/ 0 h 124"/>
                  <a:gd name="T8" fmla="*/ 0 w 123"/>
                  <a:gd name="T9" fmla="*/ 0 h 124"/>
                  <a:gd name="T10" fmla="*/ 0 w 123"/>
                  <a:gd name="T11" fmla="*/ 0 h 124"/>
                  <a:gd name="T12" fmla="*/ 0 w 123"/>
                  <a:gd name="T13" fmla="*/ 0 h 124"/>
                  <a:gd name="T14" fmla="*/ 0 w 123"/>
                  <a:gd name="T15" fmla="*/ 0 h 124"/>
                  <a:gd name="T16" fmla="*/ 0 w 123"/>
                  <a:gd name="T17" fmla="*/ 0 h 124"/>
                  <a:gd name="T18" fmla="*/ 0 w 123"/>
                  <a:gd name="T19" fmla="*/ 0 h 124"/>
                  <a:gd name="T20" fmla="*/ 0 w 123"/>
                  <a:gd name="T21" fmla="*/ 0 h 124"/>
                  <a:gd name="T22" fmla="*/ 0 w 123"/>
                  <a:gd name="T23" fmla="*/ 0 h 124"/>
                  <a:gd name="T24" fmla="*/ 0 w 123"/>
                  <a:gd name="T25" fmla="*/ 0 h 124"/>
                  <a:gd name="T26" fmla="*/ 0 w 123"/>
                  <a:gd name="T27" fmla="*/ 0 h 124"/>
                  <a:gd name="T28" fmla="*/ 0 w 123"/>
                  <a:gd name="T29" fmla="*/ 0 h 124"/>
                  <a:gd name="T30" fmla="*/ 0 w 123"/>
                  <a:gd name="T31" fmla="*/ 0 h 124"/>
                  <a:gd name="T32" fmla="*/ 0 w 123"/>
                  <a:gd name="T33" fmla="*/ 0 h 124"/>
                  <a:gd name="T34" fmla="*/ 0 w 123"/>
                  <a:gd name="T35" fmla="*/ 0 h 124"/>
                  <a:gd name="T36" fmla="*/ 0 w 123"/>
                  <a:gd name="T37" fmla="*/ 0 h 124"/>
                  <a:gd name="T38" fmla="*/ 0 w 123"/>
                  <a:gd name="T39" fmla="*/ 0 h 124"/>
                  <a:gd name="T40" fmla="*/ 0 w 123"/>
                  <a:gd name="T41" fmla="*/ 0 h 124"/>
                  <a:gd name="T42" fmla="*/ 0 w 123"/>
                  <a:gd name="T43" fmla="*/ 0 h 124"/>
                  <a:gd name="T44" fmla="*/ 0 w 123"/>
                  <a:gd name="T45" fmla="*/ 0 h 124"/>
                  <a:gd name="T46" fmla="*/ 0 w 123"/>
                  <a:gd name="T47" fmla="*/ 0 h 124"/>
                  <a:gd name="T48" fmla="*/ 0 w 123"/>
                  <a:gd name="T49" fmla="*/ 0 h 124"/>
                  <a:gd name="T50" fmla="*/ 0 w 123"/>
                  <a:gd name="T51" fmla="*/ 0 h 124"/>
                  <a:gd name="T52" fmla="*/ 0 w 123"/>
                  <a:gd name="T53" fmla="*/ 0 h 124"/>
                  <a:gd name="T54" fmla="*/ 0 w 123"/>
                  <a:gd name="T55" fmla="*/ 0 h 124"/>
                  <a:gd name="T56" fmla="*/ 0 w 123"/>
                  <a:gd name="T57" fmla="*/ 0 h 124"/>
                  <a:gd name="T58" fmla="*/ 0 w 123"/>
                  <a:gd name="T59" fmla="*/ 0 h 124"/>
                  <a:gd name="T60" fmla="*/ 0 w 123"/>
                  <a:gd name="T61" fmla="*/ 0 h 124"/>
                  <a:gd name="T62" fmla="*/ 0 w 123"/>
                  <a:gd name="T63" fmla="*/ 0 h 124"/>
                  <a:gd name="T64" fmla="*/ 0 w 123"/>
                  <a:gd name="T65" fmla="*/ 0 h 124"/>
                  <a:gd name="T66" fmla="*/ 0 w 123"/>
                  <a:gd name="T67" fmla="*/ 0 h 124"/>
                  <a:gd name="T68" fmla="*/ 0 w 123"/>
                  <a:gd name="T69" fmla="*/ 0 h 124"/>
                  <a:gd name="T70" fmla="*/ 0 w 123"/>
                  <a:gd name="T71" fmla="*/ 0 h 124"/>
                  <a:gd name="T72" fmla="*/ 0 w 123"/>
                  <a:gd name="T73" fmla="*/ 0 h 12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3" h="124">
                    <a:moveTo>
                      <a:pt x="59" y="0"/>
                    </a:moveTo>
                    <a:lnTo>
                      <a:pt x="59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5" y="11"/>
                    </a:lnTo>
                    <a:lnTo>
                      <a:pt x="105" y="17"/>
                    </a:lnTo>
                    <a:lnTo>
                      <a:pt x="112" y="26"/>
                    </a:lnTo>
                    <a:lnTo>
                      <a:pt x="117" y="37"/>
                    </a:lnTo>
                    <a:lnTo>
                      <a:pt x="121" y="48"/>
                    </a:lnTo>
                    <a:lnTo>
                      <a:pt x="123" y="61"/>
                    </a:lnTo>
                    <a:lnTo>
                      <a:pt x="121" y="74"/>
                    </a:lnTo>
                    <a:lnTo>
                      <a:pt x="117" y="86"/>
                    </a:lnTo>
                    <a:lnTo>
                      <a:pt x="112" y="96"/>
                    </a:lnTo>
                    <a:lnTo>
                      <a:pt x="105" y="105"/>
                    </a:lnTo>
                    <a:lnTo>
                      <a:pt x="97" y="113"/>
                    </a:lnTo>
                    <a:lnTo>
                      <a:pt x="86" y="118"/>
                    </a:lnTo>
                    <a:lnTo>
                      <a:pt x="75" y="122"/>
                    </a:lnTo>
                    <a:lnTo>
                      <a:pt x="63" y="124"/>
                    </a:lnTo>
                    <a:lnTo>
                      <a:pt x="50" y="122"/>
                    </a:lnTo>
                    <a:lnTo>
                      <a:pt x="38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9"/>
                    </a:lnTo>
                    <a:lnTo>
                      <a:pt x="5" y="89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1"/>
                    </a:lnTo>
                    <a:lnTo>
                      <a:pt x="3" y="39"/>
                    </a:lnTo>
                    <a:lnTo>
                      <a:pt x="9" y="29"/>
                    </a:lnTo>
                    <a:lnTo>
                      <a:pt x="16" y="19"/>
                    </a:lnTo>
                    <a:lnTo>
                      <a:pt x="25" y="11"/>
                    </a:lnTo>
                    <a:lnTo>
                      <a:pt x="35" y="6"/>
                    </a:lnTo>
                    <a:lnTo>
                      <a:pt x="46" y="2"/>
                    </a:lnTo>
                    <a:lnTo>
                      <a:pt x="5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53" name="Freeform 481"/>
              <p:cNvSpPr>
                <a:spLocks/>
              </p:cNvSpPr>
              <p:nvPr userDrawn="1"/>
            </p:nvSpPr>
            <p:spPr bwMode="auto">
              <a:xfrm>
                <a:off x="1268" y="294"/>
                <a:ext cx="25" cy="37"/>
              </a:xfrm>
              <a:custGeom>
                <a:avLst/>
                <a:gdLst>
                  <a:gd name="T0" fmla="*/ 0 w 75"/>
                  <a:gd name="T1" fmla="*/ 0 h 110"/>
                  <a:gd name="T2" fmla="*/ 0 w 75"/>
                  <a:gd name="T3" fmla="*/ 0 h 110"/>
                  <a:gd name="T4" fmla="*/ 0 w 75"/>
                  <a:gd name="T5" fmla="*/ 0 h 110"/>
                  <a:gd name="T6" fmla="*/ 0 w 75"/>
                  <a:gd name="T7" fmla="*/ 0 h 110"/>
                  <a:gd name="T8" fmla="*/ 0 w 75"/>
                  <a:gd name="T9" fmla="*/ 0 h 110"/>
                  <a:gd name="T10" fmla="*/ 0 w 75"/>
                  <a:gd name="T11" fmla="*/ 0 h 110"/>
                  <a:gd name="T12" fmla="*/ 0 w 75"/>
                  <a:gd name="T13" fmla="*/ 0 h 110"/>
                  <a:gd name="T14" fmla="*/ 0 w 75"/>
                  <a:gd name="T15" fmla="*/ 0 h 110"/>
                  <a:gd name="T16" fmla="*/ 0 w 75"/>
                  <a:gd name="T17" fmla="*/ 0 h 110"/>
                  <a:gd name="T18" fmla="*/ 0 w 75"/>
                  <a:gd name="T19" fmla="*/ 0 h 110"/>
                  <a:gd name="T20" fmla="*/ 0 w 75"/>
                  <a:gd name="T21" fmla="*/ 0 h 110"/>
                  <a:gd name="T22" fmla="*/ 0 w 75"/>
                  <a:gd name="T23" fmla="*/ 0 h 110"/>
                  <a:gd name="T24" fmla="*/ 0 w 75"/>
                  <a:gd name="T25" fmla="*/ 0 h 110"/>
                  <a:gd name="T26" fmla="*/ 0 w 75"/>
                  <a:gd name="T27" fmla="*/ 0 h 110"/>
                  <a:gd name="T28" fmla="*/ 0 w 75"/>
                  <a:gd name="T29" fmla="*/ 0 h 110"/>
                  <a:gd name="T30" fmla="*/ 0 w 75"/>
                  <a:gd name="T31" fmla="*/ 0 h 110"/>
                  <a:gd name="T32" fmla="*/ 0 w 75"/>
                  <a:gd name="T33" fmla="*/ 0 h 110"/>
                  <a:gd name="T34" fmla="*/ 0 w 75"/>
                  <a:gd name="T35" fmla="*/ 0 h 110"/>
                  <a:gd name="T36" fmla="*/ 0 w 75"/>
                  <a:gd name="T37" fmla="*/ 0 h 110"/>
                  <a:gd name="T38" fmla="*/ 0 w 75"/>
                  <a:gd name="T39" fmla="*/ 0 h 110"/>
                  <a:gd name="T40" fmla="*/ 0 w 75"/>
                  <a:gd name="T41" fmla="*/ 0 h 110"/>
                  <a:gd name="T42" fmla="*/ 0 w 75"/>
                  <a:gd name="T43" fmla="*/ 0 h 110"/>
                  <a:gd name="T44" fmla="*/ 0 w 75"/>
                  <a:gd name="T45" fmla="*/ 0 h 110"/>
                  <a:gd name="T46" fmla="*/ 0 w 75"/>
                  <a:gd name="T47" fmla="*/ 0 h 110"/>
                  <a:gd name="T48" fmla="*/ 0 w 75"/>
                  <a:gd name="T49" fmla="*/ 0 h 110"/>
                  <a:gd name="T50" fmla="*/ 0 w 75"/>
                  <a:gd name="T51" fmla="*/ 0 h 110"/>
                  <a:gd name="T52" fmla="*/ 0 w 75"/>
                  <a:gd name="T53" fmla="*/ 0 h 110"/>
                  <a:gd name="T54" fmla="*/ 0 w 75"/>
                  <a:gd name="T55" fmla="*/ 0 h 110"/>
                  <a:gd name="T56" fmla="*/ 0 w 75"/>
                  <a:gd name="T57" fmla="*/ 0 h 110"/>
                  <a:gd name="T58" fmla="*/ 0 w 75"/>
                  <a:gd name="T59" fmla="*/ 0 h 110"/>
                  <a:gd name="T60" fmla="*/ 0 w 75"/>
                  <a:gd name="T61" fmla="*/ 0 h 110"/>
                  <a:gd name="T62" fmla="*/ 0 w 75"/>
                  <a:gd name="T63" fmla="*/ 0 h 110"/>
                  <a:gd name="T64" fmla="*/ 0 w 75"/>
                  <a:gd name="T65" fmla="*/ 0 h 110"/>
                  <a:gd name="T66" fmla="*/ 0 w 75"/>
                  <a:gd name="T67" fmla="*/ 0 h 110"/>
                  <a:gd name="T68" fmla="*/ 0 w 75"/>
                  <a:gd name="T69" fmla="*/ 0 h 110"/>
                  <a:gd name="T70" fmla="*/ 0 w 75"/>
                  <a:gd name="T71" fmla="*/ 0 h 110"/>
                  <a:gd name="T72" fmla="*/ 0 w 75"/>
                  <a:gd name="T73" fmla="*/ 0 h 110"/>
                  <a:gd name="T74" fmla="*/ 0 w 75"/>
                  <a:gd name="T75" fmla="*/ 0 h 110"/>
                  <a:gd name="T76" fmla="*/ 0 w 75"/>
                  <a:gd name="T77" fmla="*/ 0 h 11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5" h="110">
                    <a:moveTo>
                      <a:pt x="39" y="110"/>
                    </a:moveTo>
                    <a:lnTo>
                      <a:pt x="39" y="110"/>
                    </a:lnTo>
                    <a:lnTo>
                      <a:pt x="48" y="109"/>
                    </a:lnTo>
                    <a:lnTo>
                      <a:pt x="56" y="105"/>
                    </a:lnTo>
                    <a:lnTo>
                      <a:pt x="62" y="100"/>
                    </a:lnTo>
                    <a:lnTo>
                      <a:pt x="67" y="92"/>
                    </a:lnTo>
                    <a:lnTo>
                      <a:pt x="71" y="84"/>
                    </a:lnTo>
                    <a:lnTo>
                      <a:pt x="74" y="75"/>
                    </a:lnTo>
                    <a:lnTo>
                      <a:pt x="75" y="66"/>
                    </a:lnTo>
                    <a:lnTo>
                      <a:pt x="75" y="57"/>
                    </a:lnTo>
                    <a:lnTo>
                      <a:pt x="75" y="49"/>
                    </a:lnTo>
                    <a:lnTo>
                      <a:pt x="74" y="39"/>
                    </a:lnTo>
                    <a:lnTo>
                      <a:pt x="70" y="30"/>
                    </a:lnTo>
                    <a:lnTo>
                      <a:pt x="66" y="21"/>
                    </a:lnTo>
                    <a:lnTo>
                      <a:pt x="61" y="13"/>
                    </a:lnTo>
                    <a:lnTo>
                      <a:pt x="54" y="6"/>
                    </a:lnTo>
                    <a:lnTo>
                      <a:pt x="47" y="3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27" y="1"/>
                    </a:lnTo>
                    <a:lnTo>
                      <a:pt x="19" y="5"/>
                    </a:lnTo>
                    <a:lnTo>
                      <a:pt x="14" y="12"/>
                    </a:lnTo>
                    <a:lnTo>
                      <a:pt x="9" y="18"/>
                    </a:lnTo>
                    <a:lnTo>
                      <a:pt x="5" y="27"/>
                    </a:lnTo>
                    <a:lnTo>
                      <a:pt x="2" y="35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1" y="62"/>
                    </a:lnTo>
                    <a:lnTo>
                      <a:pt x="2" y="71"/>
                    </a:lnTo>
                    <a:lnTo>
                      <a:pt x="5" y="80"/>
                    </a:lnTo>
                    <a:lnTo>
                      <a:pt x="9" y="89"/>
                    </a:lnTo>
                    <a:lnTo>
                      <a:pt x="15" y="97"/>
                    </a:lnTo>
                    <a:lnTo>
                      <a:pt x="22" y="104"/>
                    </a:lnTo>
                    <a:lnTo>
                      <a:pt x="30" y="109"/>
                    </a:lnTo>
                    <a:lnTo>
                      <a:pt x="35" y="110"/>
                    </a:lnTo>
                    <a:lnTo>
                      <a:pt x="39" y="1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10" name="Freeform 483"/>
            <p:cNvSpPr>
              <a:spLocks/>
            </p:cNvSpPr>
            <p:nvPr userDrawn="1"/>
          </p:nvSpPr>
          <p:spPr bwMode="auto">
            <a:xfrm>
              <a:off x="1307" y="292"/>
              <a:ext cx="43" cy="40"/>
            </a:xfrm>
            <a:custGeom>
              <a:avLst/>
              <a:gdLst>
                <a:gd name="T0" fmla="*/ 0 w 130"/>
                <a:gd name="T1" fmla="*/ 0 h 120"/>
                <a:gd name="T2" fmla="*/ 0 w 130"/>
                <a:gd name="T3" fmla="*/ 0 h 120"/>
                <a:gd name="T4" fmla="*/ 0 w 130"/>
                <a:gd name="T5" fmla="*/ 0 h 120"/>
                <a:gd name="T6" fmla="*/ 0 w 130"/>
                <a:gd name="T7" fmla="*/ 0 h 120"/>
                <a:gd name="T8" fmla="*/ 0 w 130"/>
                <a:gd name="T9" fmla="*/ 0 h 120"/>
                <a:gd name="T10" fmla="*/ 0 w 130"/>
                <a:gd name="T11" fmla="*/ 0 h 120"/>
                <a:gd name="T12" fmla="*/ 0 w 130"/>
                <a:gd name="T13" fmla="*/ 0 h 120"/>
                <a:gd name="T14" fmla="*/ 0 w 130"/>
                <a:gd name="T15" fmla="*/ 0 h 120"/>
                <a:gd name="T16" fmla="*/ 0 w 130"/>
                <a:gd name="T17" fmla="*/ 0 h 120"/>
                <a:gd name="T18" fmla="*/ 0 w 130"/>
                <a:gd name="T19" fmla="*/ 0 h 120"/>
                <a:gd name="T20" fmla="*/ 0 w 130"/>
                <a:gd name="T21" fmla="*/ 0 h 120"/>
                <a:gd name="T22" fmla="*/ 0 w 130"/>
                <a:gd name="T23" fmla="*/ 0 h 120"/>
                <a:gd name="T24" fmla="*/ 0 w 130"/>
                <a:gd name="T25" fmla="*/ 0 h 120"/>
                <a:gd name="T26" fmla="*/ 0 w 130"/>
                <a:gd name="T27" fmla="*/ 0 h 120"/>
                <a:gd name="T28" fmla="*/ 0 w 130"/>
                <a:gd name="T29" fmla="*/ 0 h 120"/>
                <a:gd name="T30" fmla="*/ 0 w 130"/>
                <a:gd name="T31" fmla="*/ 0 h 120"/>
                <a:gd name="T32" fmla="*/ 0 w 130"/>
                <a:gd name="T33" fmla="*/ 0 h 120"/>
                <a:gd name="T34" fmla="*/ 0 w 130"/>
                <a:gd name="T35" fmla="*/ 0 h 120"/>
                <a:gd name="T36" fmla="*/ 0 w 130"/>
                <a:gd name="T37" fmla="*/ 0 h 120"/>
                <a:gd name="T38" fmla="*/ 0 w 130"/>
                <a:gd name="T39" fmla="*/ 0 h 120"/>
                <a:gd name="T40" fmla="*/ 0 w 130"/>
                <a:gd name="T41" fmla="*/ 0 h 120"/>
                <a:gd name="T42" fmla="*/ 0 w 130"/>
                <a:gd name="T43" fmla="*/ 0 h 120"/>
                <a:gd name="T44" fmla="*/ 0 w 130"/>
                <a:gd name="T45" fmla="*/ 0 h 120"/>
                <a:gd name="T46" fmla="*/ 0 w 130"/>
                <a:gd name="T47" fmla="*/ 0 h 120"/>
                <a:gd name="T48" fmla="*/ 0 w 130"/>
                <a:gd name="T49" fmla="*/ 0 h 120"/>
                <a:gd name="T50" fmla="*/ 0 w 130"/>
                <a:gd name="T51" fmla="*/ 0 h 120"/>
                <a:gd name="T52" fmla="*/ 0 w 130"/>
                <a:gd name="T53" fmla="*/ 0 h 120"/>
                <a:gd name="T54" fmla="*/ 0 w 130"/>
                <a:gd name="T55" fmla="*/ 0 h 120"/>
                <a:gd name="T56" fmla="*/ 0 w 130"/>
                <a:gd name="T57" fmla="*/ 0 h 120"/>
                <a:gd name="T58" fmla="*/ 0 w 130"/>
                <a:gd name="T59" fmla="*/ 0 h 120"/>
                <a:gd name="T60" fmla="*/ 0 w 130"/>
                <a:gd name="T61" fmla="*/ 0 h 120"/>
                <a:gd name="T62" fmla="*/ 0 w 130"/>
                <a:gd name="T63" fmla="*/ 0 h 120"/>
                <a:gd name="T64" fmla="*/ 0 w 130"/>
                <a:gd name="T65" fmla="*/ 0 h 120"/>
                <a:gd name="T66" fmla="*/ 0 w 130"/>
                <a:gd name="T67" fmla="*/ 0 h 120"/>
                <a:gd name="T68" fmla="*/ 0 w 130"/>
                <a:gd name="T69" fmla="*/ 0 h 120"/>
                <a:gd name="T70" fmla="*/ 0 w 130"/>
                <a:gd name="T71" fmla="*/ 0 h 120"/>
                <a:gd name="T72" fmla="*/ 0 w 130"/>
                <a:gd name="T73" fmla="*/ 0 h 120"/>
                <a:gd name="T74" fmla="*/ 0 w 130"/>
                <a:gd name="T75" fmla="*/ 0 h 120"/>
                <a:gd name="T76" fmla="*/ 0 w 130"/>
                <a:gd name="T77" fmla="*/ 0 h 120"/>
                <a:gd name="T78" fmla="*/ 0 w 130"/>
                <a:gd name="T79" fmla="*/ 0 h 12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30" h="120">
                  <a:moveTo>
                    <a:pt x="18" y="35"/>
                  </a:moveTo>
                  <a:lnTo>
                    <a:pt x="18" y="35"/>
                  </a:lnTo>
                  <a:lnTo>
                    <a:pt x="16" y="29"/>
                  </a:lnTo>
                  <a:lnTo>
                    <a:pt x="14" y="25"/>
                  </a:lnTo>
                  <a:lnTo>
                    <a:pt x="10" y="21"/>
                  </a:lnTo>
                  <a:lnTo>
                    <a:pt x="2" y="19"/>
                  </a:lnTo>
                  <a:lnTo>
                    <a:pt x="2" y="13"/>
                  </a:lnTo>
                  <a:lnTo>
                    <a:pt x="19" y="8"/>
                  </a:lnTo>
                  <a:lnTo>
                    <a:pt x="36" y="0"/>
                  </a:lnTo>
                  <a:lnTo>
                    <a:pt x="37" y="2"/>
                  </a:lnTo>
                  <a:lnTo>
                    <a:pt x="38" y="3"/>
                  </a:lnTo>
                  <a:lnTo>
                    <a:pt x="38" y="20"/>
                  </a:lnTo>
                  <a:lnTo>
                    <a:pt x="49" y="12"/>
                  </a:lnTo>
                  <a:lnTo>
                    <a:pt x="59" y="7"/>
                  </a:lnTo>
                  <a:lnTo>
                    <a:pt x="71" y="2"/>
                  </a:lnTo>
                  <a:lnTo>
                    <a:pt x="77" y="0"/>
                  </a:lnTo>
                  <a:lnTo>
                    <a:pt x="84" y="0"/>
                  </a:lnTo>
                  <a:lnTo>
                    <a:pt x="90" y="2"/>
                  </a:lnTo>
                  <a:lnTo>
                    <a:pt x="97" y="3"/>
                  </a:lnTo>
                  <a:lnTo>
                    <a:pt x="102" y="7"/>
                  </a:lnTo>
                  <a:lnTo>
                    <a:pt x="107" y="11"/>
                  </a:lnTo>
                  <a:lnTo>
                    <a:pt x="110" y="17"/>
                  </a:lnTo>
                  <a:lnTo>
                    <a:pt x="111" y="22"/>
                  </a:lnTo>
                  <a:lnTo>
                    <a:pt x="112" y="30"/>
                  </a:lnTo>
                  <a:lnTo>
                    <a:pt x="114" y="37"/>
                  </a:lnTo>
                  <a:lnTo>
                    <a:pt x="114" y="104"/>
                  </a:lnTo>
                  <a:lnTo>
                    <a:pt x="114" y="109"/>
                  </a:lnTo>
                  <a:lnTo>
                    <a:pt x="118" y="112"/>
                  </a:lnTo>
                  <a:lnTo>
                    <a:pt x="121" y="113"/>
                  </a:lnTo>
                  <a:lnTo>
                    <a:pt x="127" y="113"/>
                  </a:lnTo>
                  <a:lnTo>
                    <a:pt x="130" y="113"/>
                  </a:lnTo>
                  <a:lnTo>
                    <a:pt x="130" y="120"/>
                  </a:lnTo>
                  <a:lnTo>
                    <a:pt x="103" y="120"/>
                  </a:lnTo>
                  <a:lnTo>
                    <a:pt x="75" y="120"/>
                  </a:lnTo>
                  <a:lnTo>
                    <a:pt x="75" y="113"/>
                  </a:lnTo>
                  <a:lnTo>
                    <a:pt x="80" y="113"/>
                  </a:lnTo>
                  <a:lnTo>
                    <a:pt x="85" y="113"/>
                  </a:lnTo>
                  <a:lnTo>
                    <a:pt x="89" y="112"/>
                  </a:lnTo>
                  <a:lnTo>
                    <a:pt x="92" y="109"/>
                  </a:lnTo>
                  <a:lnTo>
                    <a:pt x="93" y="104"/>
                  </a:lnTo>
                  <a:lnTo>
                    <a:pt x="93" y="37"/>
                  </a:lnTo>
                  <a:lnTo>
                    <a:pt x="92" y="32"/>
                  </a:lnTo>
                  <a:lnTo>
                    <a:pt x="90" y="28"/>
                  </a:lnTo>
                  <a:lnTo>
                    <a:pt x="89" y="24"/>
                  </a:lnTo>
                  <a:lnTo>
                    <a:pt x="86" y="20"/>
                  </a:lnTo>
                  <a:lnTo>
                    <a:pt x="83" y="17"/>
                  </a:lnTo>
                  <a:lnTo>
                    <a:pt x="79" y="16"/>
                  </a:lnTo>
                  <a:lnTo>
                    <a:pt x="68" y="15"/>
                  </a:lnTo>
                  <a:lnTo>
                    <a:pt x="62" y="16"/>
                  </a:lnTo>
                  <a:lnTo>
                    <a:pt x="53" y="19"/>
                  </a:lnTo>
                  <a:lnTo>
                    <a:pt x="38" y="28"/>
                  </a:lnTo>
                  <a:lnTo>
                    <a:pt x="38" y="104"/>
                  </a:lnTo>
                  <a:lnTo>
                    <a:pt x="38" y="109"/>
                  </a:lnTo>
                  <a:lnTo>
                    <a:pt x="42" y="112"/>
                  </a:lnTo>
                  <a:lnTo>
                    <a:pt x="46" y="113"/>
                  </a:lnTo>
                  <a:lnTo>
                    <a:pt x="51" y="113"/>
                  </a:lnTo>
                  <a:lnTo>
                    <a:pt x="55" y="113"/>
                  </a:lnTo>
                  <a:lnTo>
                    <a:pt x="55" y="120"/>
                  </a:lnTo>
                  <a:lnTo>
                    <a:pt x="28" y="120"/>
                  </a:lnTo>
                  <a:lnTo>
                    <a:pt x="0" y="120"/>
                  </a:lnTo>
                  <a:lnTo>
                    <a:pt x="0" y="113"/>
                  </a:lnTo>
                  <a:lnTo>
                    <a:pt x="5" y="113"/>
                  </a:lnTo>
                  <a:lnTo>
                    <a:pt x="10" y="113"/>
                  </a:lnTo>
                  <a:lnTo>
                    <a:pt x="14" y="112"/>
                  </a:lnTo>
                  <a:lnTo>
                    <a:pt x="16" y="109"/>
                  </a:lnTo>
                  <a:lnTo>
                    <a:pt x="18" y="104"/>
                  </a:lnTo>
                  <a:lnTo>
                    <a:pt x="18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1" name="Freeform 484"/>
            <p:cNvSpPr>
              <a:spLocks/>
            </p:cNvSpPr>
            <p:nvPr userDrawn="1"/>
          </p:nvSpPr>
          <p:spPr bwMode="auto">
            <a:xfrm>
              <a:off x="1356" y="292"/>
              <a:ext cx="26" cy="41"/>
            </a:xfrm>
            <a:custGeom>
              <a:avLst/>
              <a:gdLst>
                <a:gd name="T0" fmla="*/ 0 w 79"/>
                <a:gd name="T1" fmla="*/ 0 h 124"/>
                <a:gd name="T2" fmla="*/ 0 w 79"/>
                <a:gd name="T3" fmla="*/ 0 h 124"/>
                <a:gd name="T4" fmla="*/ 0 w 79"/>
                <a:gd name="T5" fmla="*/ 0 h 124"/>
                <a:gd name="T6" fmla="*/ 0 w 79"/>
                <a:gd name="T7" fmla="*/ 0 h 124"/>
                <a:gd name="T8" fmla="*/ 0 w 79"/>
                <a:gd name="T9" fmla="*/ 0 h 124"/>
                <a:gd name="T10" fmla="*/ 0 w 79"/>
                <a:gd name="T11" fmla="*/ 0 h 124"/>
                <a:gd name="T12" fmla="*/ 0 w 79"/>
                <a:gd name="T13" fmla="*/ 0 h 124"/>
                <a:gd name="T14" fmla="*/ 0 w 79"/>
                <a:gd name="T15" fmla="*/ 0 h 124"/>
                <a:gd name="T16" fmla="*/ 0 w 79"/>
                <a:gd name="T17" fmla="*/ 0 h 124"/>
                <a:gd name="T18" fmla="*/ 0 w 79"/>
                <a:gd name="T19" fmla="*/ 0 h 124"/>
                <a:gd name="T20" fmla="*/ 0 w 79"/>
                <a:gd name="T21" fmla="*/ 0 h 124"/>
                <a:gd name="T22" fmla="*/ 0 w 79"/>
                <a:gd name="T23" fmla="*/ 0 h 124"/>
                <a:gd name="T24" fmla="*/ 0 w 79"/>
                <a:gd name="T25" fmla="*/ 0 h 124"/>
                <a:gd name="T26" fmla="*/ 0 w 79"/>
                <a:gd name="T27" fmla="*/ 0 h 124"/>
                <a:gd name="T28" fmla="*/ 0 w 79"/>
                <a:gd name="T29" fmla="*/ 0 h 124"/>
                <a:gd name="T30" fmla="*/ 0 w 79"/>
                <a:gd name="T31" fmla="*/ 0 h 124"/>
                <a:gd name="T32" fmla="*/ 0 w 79"/>
                <a:gd name="T33" fmla="*/ 0 h 124"/>
                <a:gd name="T34" fmla="*/ 0 w 79"/>
                <a:gd name="T35" fmla="*/ 0 h 124"/>
                <a:gd name="T36" fmla="*/ 0 w 79"/>
                <a:gd name="T37" fmla="*/ 0 h 124"/>
                <a:gd name="T38" fmla="*/ 0 w 79"/>
                <a:gd name="T39" fmla="*/ 0 h 124"/>
                <a:gd name="T40" fmla="*/ 0 w 79"/>
                <a:gd name="T41" fmla="*/ 0 h 124"/>
                <a:gd name="T42" fmla="*/ 0 w 79"/>
                <a:gd name="T43" fmla="*/ 0 h 124"/>
                <a:gd name="T44" fmla="*/ 0 w 79"/>
                <a:gd name="T45" fmla="*/ 0 h 124"/>
                <a:gd name="T46" fmla="*/ 0 w 79"/>
                <a:gd name="T47" fmla="*/ 0 h 124"/>
                <a:gd name="T48" fmla="*/ 0 w 79"/>
                <a:gd name="T49" fmla="*/ 0 h 124"/>
                <a:gd name="T50" fmla="*/ 0 w 79"/>
                <a:gd name="T51" fmla="*/ 0 h 124"/>
                <a:gd name="T52" fmla="*/ 0 w 79"/>
                <a:gd name="T53" fmla="*/ 0 h 124"/>
                <a:gd name="T54" fmla="*/ 0 w 79"/>
                <a:gd name="T55" fmla="*/ 0 h 124"/>
                <a:gd name="T56" fmla="*/ 0 w 79"/>
                <a:gd name="T57" fmla="*/ 0 h 124"/>
                <a:gd name="T58" fmla="*/ 0 w 79"/>
                <a:gd name="T59" fmla="*/ 0 h 124"/>
                <a:gd name="T60" fmla="*/ 0 w 79"/>
                <a:gd name="T61" fmla="*/ 0 h 124"/>
                <a:gd name="T62" fmla="*/ 0 w 79"/>
                <a:gd name="T63" fmla="*/ 0 h 124"/>
                <a:gd name="T64" fmla="*/ 0 w 79"/>
                <a:gd name="T65" fmla="*/ 0 h 124"/>
                <a:gd name="T66" fmla="*/ 0 w 79"/>
                <a:gd name="T67" fmla="*/ 0 h 124"/>
                <a:gd name="T68" fmla="*/ 0 w 79"/>
                <a:gd name="T69" fmla="*/ 0 h 124"/>
                <a:gd name="T70" fmla="*/ 0 w 79"/>
                <a:gd name="T71" fmla="*/ 0 h 124"/>
                <a:gd name="T72" fmla="*/ 0 w 79"/>
                <a:gd name="T73" fmla="*/ 0 h 124"/>
                <a:gd name="T74" fmla="*/ 0 w 79"/>
                <a:gd name="T75" fmla="*/ 0 h 124"/>
                <a:gd name="T76" fmla="*/ 0 w 79"/>
                <a:gd name="T77" fmla="*/ 0 h 124"/>
                <a:gd name="T78" fmla="*/ 0 w 79"/>
                <a:gd name="T79" fmla="*/ 0 h 124"/>
                <a:gd name="T80" fmla="*/ 0 w 79"/>
                <a:gd name="T81" fmla="*/ 0 h 124"/>
                <a:gd name="T82" fmla="*/ 0 w 79"/>
                <a:gd name="T83" fmla="*/ 0 h 124"/>
                <a:gd name="T84" fmla="*/ 0 w 79"/>
                <a:gd name="T85" fmla="*/ 0 h 124"/>
                <a:gd name="T86" fmla="*/ 0 w 79"/>
                <a:gd name="T87" fmla="*/ 0 h 124"/>
                <a:gd name="T88" fmla="*/ 0 w 79"/>
                <a:gd name="T89" fmla="*/ 0 h 124"/>
                <a:gd name="T90" fmla="*/ 0 w 79"/>
                <a:gd name="T91" fmla="*/ 0 h 1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" h="124">
                  <a:moveTo>
                    <a:pt x="4" y="83"/>
                  </a:moveTo>
                  <a:lnTo>
                    <a:pt x="4" y="83"/>
                  </a:lnTo>
                  <a:lnTo>
                    <a:pt x="7" y="90"/>
                  </a:lnTo>
                  <a:lnTo>
                    <a:pt x="8" y="96"/>
                  </a:lnTo>
                  <a:lnTo>
                    <a:pt x="12" y="102"/>
                  </a:lnTo>
                  <a:lnTo>
                    <a:pt x="15" y="107"/>
                  </a:lnTo>
                  <a:lnTo>
                    <a:pt x="20" y="111"/>
                  </a:lnTo>
                  <a:lnTo>
                    <a:pt x="25" y="113"/>
                  </a:lnTo>
                  <a:lnTo>
                    <a:pt x="31" y="114"/>
                  </a:lnTo>
                  <a:lnTo>
                    <a:pt x="38" y="116"/>
                  </a:lnTo>
                  <a:lnTo>
                    <a:pt x="43" y="114"/>
                  </a:lnTo>
                  <a:lnTo>
                    <a:pt x="47" y="114"/>
                  </a:lnTo>
                  <a:lnTo>
                    <a:pt x="51" y="112"/>
                  </a:lnTo>
                  <a:lnTo>
                    <a:pt x="53" y="109"/>
                  </a:lnTo>
                  <a:lnTo>
                    <a:pt x="57" y="104"/>
                  </a:lnTo>
                  <a:lnTo>
                    <a:pt x="59" y="98"/>
                  </a:lnTo>
                  <a:lnTo>
                    <a:pt x="59" y="91"/>
                  </a:lnTo>
                  <a:lnTo>
                    <a:pt x="56" y="87"/>
                  </a:lnTo>
                  <a:lnTo>
                    <a:pt x="53" y="83"/>
                  </a:lnTo>
                  <a:lnTo>
                    <a:pt x="50" y="79"/>
                  </a:lnTo>
                  <a:lnTo>
                    <a:pt x="41" y="74"/>
                  </a:lnTo>
                  <a:lnTo>
                    <a:pt x="30" y="69"/>
                  </a:lnTo>
                  <a:lnTo>
                    <a:pt x="20" y="64"/>
                  </a:lnTo>
                  <a:lnTo>
                    <a:pt x="15" y="61"/>
                  </a:lnTo>
                  <a:lnTo>
                    <a:pt x="11" y="57"/>
                  </a:lnTo>
                  <a:lnTo>
                    <a:pt x="7" y="52"/>
                  </a:lnTo>
                  <a:lnTo>
                    <a:pt x="4" y="47"/>
                  </a:lnTo>
                  <a:lnTo>
                    <a:pt x="3" y="42"/>
                  </a:lnTo>
                  <a:lnTo>
                    <a:pt x="2" y="34"/>
                  </a:lnTo>
                  <a:lnTo>
                    <a:pt x="3" y="29"/>
                  </a:lnTo>
                  <a:lnTo>
                    <a:pt x="4" y="22"/>
                  </a:lnTo>
                  <a:lnTo>
                    <a:pt x="7" y="17"/>
                  </a:lnTo>
                  <a:lnTo>
                    <a:pt x="11" y="12"/>
                  </a:lnTo>
                  <a:lnTo>
                    <a:pt x="17" y="7"/>
                  </a:lnTo>
                  <a:lnTo>
                    <a:pt x="24" y="4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6" y="3"/>
                  </a:lnTo>
                  <a:lnTo>
                    <a:pt x="64" y="4"/>
                  </a:lnTo>
                  <a:lnTo>
                    <a:pt x="72" y="8"/>
                  </a:lnTo>
                  <a:lnTo>
                    <a:pt x="74" y="35"/>
                  </a:lnTo>
                  <a:lnTo>
                    <a:pt x="68" y="35"/>
                  </a:lnTo>
                  <a:lnTo>
                    <a:pt x="66" y="29"/>
                  </a:lnTo>
                  <a:lnTo>
                    <a:pt x="65" y="24"/>
                  </a:lnTo>
                  <a:lnTo>
                    <a:pt x="63" y="20"/>
                  </a:lnTo>
                  <a:lnTo>
                    <a:pt x="59" y="16"/>
                  </a:lnTo>
                  <a:lnTo>
                    <a:pt x="55" y="13"/>
                  </a:lnTo>
                  <a:lnTo>
                    <a:pt x="51" y="11"/>
                  </a:lnTo>
                  <a:lnTo>
                    <a:pt x="46" y="10"/>
                  </a:lnTo>
                  <a:lnTo>
                    <a:pt x="39" y="10"/>
                  </a:lnTo>
                  <a:lnTo>
                    <a:pt x="31" y="10"/>
                  </a:lnTo>
                  <a:lnTo>
                    <a:pt x="25" y="13"/>
                  </a:lnTo>
                  <a:lnTo>
                    <a:pt x="22" y="16"/>
                  </a:lnTo>
                  <a:lnTo>
                    <a:pt x="21" y="19"/>
                  </a:lnTo>
                  <a:lnTo>
                    <a:pt x="20" y="22"/>
                  </a:lnTo>
                  <a:lnTo>
                    <a:pt x="18" y="26"/>
                  </a:lnTo>
                  <a:lnTo>
                    <a:pt x="20" y="32"/>
                  </a:lnTo>
                  <a:lnTo>
                    <a:pt x="21" y="35"/>
                  </a:lnTo>
                  <a:lnTo>
                    <a:pt x="25" y="39"/>
                  </a:lnTo>
                  <a:lnTo>
                    <a:pt x="29" y="43"/>
                  </a:lnTo>
                  <a:lnTo>
                    <a:pt x="38" y="48"/>
                  </a:lnTo>
                  <a:lnTo>
                    <a:pt x="50" y="54"/>
                  </a:lnTo>
                  <a:lnTo>
                    <a:pt x="60" y="59"/>
                  </a:lnTo>
                  <a:lnTo>
                    <a:pt x="65" y="61"/>
                  </a:lnTo>
                  <a:lnTo>
                    <a:pt x="70" y="65"/>
                  </a:lnTo>
                  <a:lnTo>
                    <a:pt x="74" y="70"/>
                  </a:lnTo>
                  <a:lnTo>
                    <a:pt x="77" y="76"/>
                  </a:lnTo>
                  <a:lnTo>
                    <a:pt x="79" y="81"/>
                  </a:lnTo>
                  <a:lnTo>
                    <a:pt x="79" y="89"/>
                  </a:lnTo>
                  <a:lnTo>
                    <a:pt x="79" y="95"/>
                  </a:lnTo>
                  <a:lnTo>
                    <a:pt x="77" y="102"/>
                  </a:lnTo>
                  <a:lnTo>
                    <a:pt x="74" y="107"/>
                  </a:lnTo>
                  <a:lnTo>
                    <a:pt x="69" y="113"/>
                  </a:lnTo>
                  <a:lnTo>
                    <a:pt x="63" y="117"/>
                  </a:lnTo>
                  <a:lnTo>
                    <a:pt x="55" y="121"/>
                  </a:lnTo>
                  <a:lnTo>
                    <a:pt x="46" y="124"/>
                  </a:lnTo>
                  <a:lnTo>
                    <a:pt x="34" y="124"/>
                  </a:lnTo>
                  <a:lnTo>
                    <a:pt x="26" y="124"/>
                  </a:lnTo>
                  <a:lnTo>
                    <a:pt x="18" y="121"/>
                  </a:lnTo>
                  <a:lnTo>
                    <a:pt x="11" y="118"/>
                  </a:lnTo>
                  <a:lnTo>
                    <a:pt x="3" y="114"/>
                  </a:lnTo>
                  <a:lnTo>
                    <a:pt x="0" y="85"/>
                  </a:lnTo>
                  <a:lnTo>
                    <a:pt x="4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2" name="Freeform 485"/>
            <p:cNvSpPr>
              <a:spLocks/>
            </p:cNvSpPr>
            <p:nvPr userDrawn="1"/>
          </p:nvSpPr>
          <p:spPr bwMode="auto">
            <a:xfrm>
              <a:off x="762" y="378"/>
              <a:ext cx="21" cy="43"/>
            </a:xfrm>
            <a:custGeom>
              <a:avLst/>
              <a:gdLst>
                <a:gd name="T0" fmla="*/ 0 w 64"/>
                <a:gd name="T1" fmla="*/ 0 h 130"/>
                <a:gd name="T2" fmla="*/ 0 w 64"/>
                <a:gd name="T3" fmla="*/ 0 h 130"/>
                <a:gd name="T4" fmla="*/ 0 w 64"/>
                <a:gd name="T5" fmla="*/ 0 h 130"/>
                <a:gd name="T6" fmla="*/ 0 w 64"/>
                <a:gd name="T7" fmla="*/ 0 h 130"/>
                <a:gd name="T8" fmla="*/ 0 w 64"/>
                <a:gd name="T9" fmla="*/ 0 h 130"/>
                <a:gd name="T10" fmla="*/ 0 w 64"/>
                <a:gd name="T11" fmla="*/ 0 h 130"/>
                <a:gd name="T12" fmla="*/ 0 w 64"/>
                <a:gd name="T13" fmla="*/ 0 h 130"/>
                <a:gd name="T14" fmla="*/ 0 w 64"/>
                <a:gd name="T15" fmla="*/ 0 h 130"/>
                <a:gd name="T16" fmla="*/ 0 w 64"/>
                <a:gd name="T17" fmla="*/ 0 h 130"/>
                <a:gd name="T18" fmla="*/ 0 w 64"/>
                <a:gd name="T19" fmla="*/ 0 h 130"/>
                <a:gd name="T20" fmla="*/ 0 w 64"/>
                <a:gd name="T21" fmla="*/ 0 h 130"/>
                <a:gd name="T22" fmla="*/ 0 w 64"/>
                <a:gd name="T23" fmla="*/ 0 h 130"/>
                <a:gd name="T24" fmla="*/ 0 w 64"/>
                <a:gd name="T25" fmla="*/ 0 h 1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4" h="130">
                  <a:moveTo>
                    <a:pt x="0" y="0"/>
                  </a:moveTo>
                  <a:lnTo>
                    <a:pt x="62" y="0"/>
                  </a:lnTo>
                  <a:lnTo>
                    <a:pt x="58" y="12"/>
                  </a:lnTo>
                  <a:lnTo>
                    <a:pt x="14" y="12"/>
                  </a:lnTo>
                  <a:lnTo>
                    <a:pt x="14" y="57"/>
                  </a:lnTo>
                  <a:lnTo>
                    <a:pt x="57" y="57"/>
                  </a:lnTo>
                  <a:lnTo>
                    <a:pt x="57" y="69"/>
                  </a:lnTo>
                  <a:lnTo>
                    <a:pt x="14" y="69"/>
                  </a:lnTo>
                  <a:lnTo>
                    <a:pt x="14" y="118"/>
                  </a:lnTo>
                  <a:lnTo>
                    <a:pt x="64" y="118"/>
                  </a:lnTo>
                  <a:lnTo>
                    <a:pt x="64" y="130"/>
                  </a:lnTo>
                  <a:lnTo>
                    <a:pt x="0" y="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" name="Freeform 486"/>
            <p:cNvSpPr>
              <a:spLocks/>
            </p:cNvSpPr>
            <p:nvPr userDrawn="1"/>
          </p:nvSpPr>
          <p:spPr bwMode="auto">
            <a:xfrm>
              <a:off x="788" y="390"/>
              <a:ext cx="28" cy="31"/>
            </a:xfrm>
            <a:custGeom>
              <a:avLst/>
              <a:gdLst>
                <a:gd name="T0" fmla="*/ 0 w 84"/>
                <a:gd name="T1" fmla="*/ 0 h 93"/>
                <a:gd name="T2" fmla="*/ 0 w 84"/>
                <a:gd name="T3" fmla="*/ 0 h 93"/>
                <a:gd name="T4" fmla="*/ 0 w 84"/>
                <a:gd name="T5" fmla="*/ 0 h 93"/>
                <a:gd name="T6" fmla="*/ 0 w 84"/>
                <a:gd name="T7" fmla="*/ 0 h 93"/>
                <a:gd name="T8" fmla="*/ 0 w 84"/>
                <a:gd name="T9" fmla="*/ 0 h 93"/>
                <a:gd name="T10" fmla="*/ 0 w 84"/>
                <a:gd name="T11" fmla="*/ 0 h 93"/>
                <a:gd name="T12" fmla="*/ 0 w 84"/>
                <a:gd name="T13" fmla="*/ 0 h 93"/>
                <a:gd name="T14" fmla="*/ 0 w 84"/>
                <a:gd name="T15" fmla="*/ 0 h 93"/>
                <a:gd name="T16" fmla="*/ 0 w 84"/>
                <a:gd name="T17" fmla="*/ 0 h 93"/>
                <a:gd name="T18" fmla="*/ 0 w 84"/>
                <a:gd name="T19" fmla="*/ 0 h 93"/>
                <a:gd name="T20" fmla="*/ 0 w 84"/>
                <a:gd name="T21" fmla="*/ 0 h 93"/>
                <a:gd name="T22" fmla="*/ 0 w 84"/>
                <a:gd name="T23" fmla="*/ 0 h 93"/>
                <a:gd name="T24" fmla="*/ 0 w 84"/>
                <a:gd name="T25" fmla="*/ 0 h 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4" h="93">
                  <a:moveTo>
                    <a:pt x="34" y="46"/>
                  </a:moveTo>
                  <a:lnTo>
                    <a:pt x="1" y="0"/>
                  </a:lnTo>
                  <a:lnTo>
                    <a:pt x="18" y="0"/>
                  </a:lnTo>
                  <a:lnTo>
                    <a:pt x="43" y="36"/>
                  </a:lnTo>
                  <a:lnTo>
                    <a:pt x="68" y="0"/>
                  </a:lnTo>
                  <a:lnTo>
                    <a:pt x="84" y="0"/>
                  </a:lnTo>
                  <a:lnTo>
                    <a:pt x="51" y="46"/>
                  </a:lnTo>
                  <a:lnTo>
                    <a:pt x="84" y="93"/>
                  </a:lnTo>
                  <a:lnTo>
                    <a:pt x="68" y="93"/>
                  </a:lnTo>
                  <a:lnTo>
                    <a:pt x="42" y="57"/>
                  </a:lnTo>
                  <a:lnTo>
                    <a:pt x="17" y="93"/>
                  </a:lnTo>
                  <a:lnTo>
                    <a:pt x="0" y="93"/>
                  </a:lnTo>
                  <a:lnTo>
                    <a:pt x="34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4" name="Freeform 487"/>
            <p:cNvSpPr>
              <a:spLocks/>
            </p:cNvSpPr>
            <p:nvPr userDrawn="1"/>
          </p:nvSpPr>
          <p:spPr bwMode="auto">
            <a:xfrm>
              <a:off x="819" y="389"/>
              <a:ext cx="25" cy="33"/>
            </a:xfrm>
            <a:custGeom>
              <a:avLst/>
              <a:gdLst>
                <a:gd name="T0" fmla="*/ 0 w 73"/>
                <a:gd name="T1" fmla="*/ 0 h 98"/>
                <a:gd name="T2" fmla="*/ 0 w 73"/>
                <a:gd name="T3" fmla="*/ 0 h 98"/>
                <a:gd name="T4" fmla="*/ 0 w 73"/>
                <a:gd name="T5" fmla="*/ 0 h 98"/>
                <a:gd name="T6" fmla="*/ 0 w 73"/>
                <a:gd name="T7" fmla="*/ 0 h 98"/>
                <a:gd name="T8" fmla="*/ 0 w 73"/>
                <a:gd name="T9" fmla="*/ 0 h 98"/>
                <a:gd name="T10" fmla="*/ 0 w 73"/>
                <a:gd name="T11" fmla="*/ 0 h 98"/>
                <a:gd name="T12" fmla="*/ 0 w 73"/>
                <a:gd name="T13" fmla="*/ 0 h 98"/>
                <a:gd name="T14" fmla="*/ 0 w 73"/>
                <a:gd name="T15" fmla="*/ 0 h 98"/>
                <a:gd name="T16" fmla="*/ 0 w 73"/>
                <a:gd name="T17" fmla="*/ 0 h 98"/>
                <a:gd name="T18" fmla="*/ 0 w 73"/>
                <a:gd name="T19" fmla="*/ 0 h 98"/>
                <a:gd name="T20" fmla="*/ 0 w 73"/>
                <a:gd name="T21" fmla="*/ 0 h 98"/>
                <a:gd name="T22" fmla="*/ 0 w 73"/>
                <a:gd name="T23" fmla="*/ 0 h 98"/>
                <a:gd name="T24" fmla="*/ 0 w 73"/>
                <a:gd name="T25" fmla="*/ 0 h 98"/>
                <a:gd name="T26" fmla="*/ 0 w 73"/>
                <a:gd name="T27" fmla="*/ 0 h 98"/>
                <a:gd name="T28" fmla="*/ 0 w 73"/>
                <a:gd name="T29" fmla="*/ 0 h 98"/>
                <a:gd name="T30" fmla="*/ 0 w 73"/>
                <a:gd name="T31" fmla="*/ 0 h 98"/>
                <a:gd name="T32" fmla="*/ 0 w 73"/>
                <a:gd name="T33" fmla="*/ 0 h 98"/>
                <a:gd name="T34" fmla="*/ 0 w 73"/>
                <a:gd name="T35" fmla="*/ 0 h 98"/>
                <a:gd name="T36" fmla="*/ 0 w 73"/>
                <a:gd name="T37" fmla="*/ 0 h 98"/>
                <a:gd name="T38" fmla="*/ 0 w 73"/>
                <a:gd name="T39" fmla="*/ 0 h 98"/>
                <a:gd name="T40" fmla="*/ 0 w 73"/>
                <a:gd name="T41" fmla="*/ 0 h 98"/>
                <a:gd name="T42" fmla="*/ 0 w 73"/>
                <a:gd name="T43" fmla="*/ 0 h 98"/>
                <a:gd name="T44" fmla="*/ 0 w 73"/>
                <a:gd name="T45" fmla="*/ 0 h 98"/>
                <a:gd name="T46" fmla="*/ 0 w 73"/>
                <a:gd name="T47" fmla="*/ 0 h 98"/>
                <a:gd name="T48" fmla="*/ 0 w 73"/>
                <a:gd name="T49" fmla="*/ 0 h 98"/>
                <a:gd name="T50" fmla="*/ 0 w 73"/>
                <a:gd name="T51" fmla="*/ 0 h 98"/>
                <a:gd name="T52" fmla="*/ 0 w 73"/>
                <a:gd name="T53" fmla="*/ 0 h 98"/>
                <a:gd name="T54" fmla="*/ 0 w 73"/>
                <a:gd name="T55" fmla="*/ 0 h 98"/>
                <a:gd name="T56" fmla="*/ 0 w 73"/>
                <a:gd name="T57" fmla="*/ 0 h 98"/>
                <a:gd name="T58" fmla="*/ 0 w 73"/>
                <a:gd name="T59" fmla="*/ 0 h 98"/>
                <a:gd name="T60" fmla="*/ 0 w 73"/>
                <a:gd name="T61" fmla="*/ 0 h 98"/>
                <a:gd name="T62" fmla="*/ 0 w 73"/>
                <a:gd name="T63" fmla="*/ 0 h 98"/>
                <a:gd name="T64" fmla="*/ 0 w 73"/>
                <a:gd name="T65" fmla="*/ 0 h 98"/>
                <a:gd name="T66" fmla="*/ 0 w 73"/>
                <a:gd name="T67" fmla="*/ 0 h 98"/>
                <a:gd name="T68" fmla="*/ 0 w 73"/>
                <a:gd name="T69" fmla="*/ 0 h 98"/>
                <a:gd name="T70" fmla="*/ 0 w 73"/>
                <a:gd name="T71" fmla="*/ 0 h 98"/>
                <a:gd name="T72" fmla="*/ 0 w 73"/>
                <a:gd name="T73" fmla="*/ 0 h 98"/>
                <a:gd name="T74" fmla="*/ 0 w 73"/>
                <a:gd name="T75" fmla="*/ 0 h 98"/>
                <a:gd name="T76" fmla="*/ 0 w 73"/>
                <a:gd name="T77" fmla="*/ 0 h 98"/>
                <a:gd name="T78" fmla="*/ 0 w 73"/>
                <a:gd name="T79" fmla="*/ 0 h 98"/>
                <a:gd name="T80" fmla="*/ 0 w 73"/>
                <a:gd name="T81" fmla="*/ 0 h 98"/>
                <a:gd name="T82" fmla="*/ 0 w 73"/>
                <a:gd name="T83" fmla="*/ 0 h 98"/>
                <a:gd name="T84" fmla="*/ 0 w 73"/>
                <a:gd name="T85" fmla="*/ 0 h 98"/>
                <a:gd name="T86" fmla="*/ 0 w 73"/>
                <a:gd name="T87" fmla="*/ 0 h 98"/>
                <a:gd name="T88" fmla="*/ 0 w 73"/>
                <a:gd name="T89" fmla="*/ 0 h 98"/>
                <a:gd name="T90" fmla="*/ 0 w 73"/>
                <a:gd name="T91" fmla="*/ 0 h 98"/>
                <a:gd name="T92" fmla="*/ 0 w 73"/>
                <a:gd name="T93" fmla="*/ 0 h 98"/>
                <a:gd name="T94" fmla="*/ 0 w 73"/>
                <a:gd name="T95" fmla="*/ 0 h 98"/>
                <a:gd name="T96" fmla="*/ 0 w 73"/>
                <a:gd name="T97" fmla="*/ 0 h 98"/>
                <a:gd name="T98" fmla="*/ 0 w 73"/>
                <a:gd name="T99" fmla="*/ 0 h 98"/>
                <a:gd name="T100" fmla="*/ 0 w 73"/>
                <a:gd name="T101" fmla="*/ 0 h 98"/>
                <a:gd name="T102" fmla="*/ 0 w 73"/>
                <a:gd name="T103" fmla="*/ 0 h 98"/>
                <a:gd name="T104" fmla="*/ 0 w 73"/>
                <a:gd name="T105" fmla="*/ 0 h 98"/>
                <a:gd name="T106" fmla="*/ 0 w 73"/>
                <a:gd name="T107" fmla="*/ 0 h 98"/>
                <a:gd name="T108" fmla="*/ 0 w 73"/>
                <a:gd name="T109" fmla="*/ 0 h 98"/>
                <a:gd name="T110" fmla="*/ 0 w 73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" h="98">
                  <a:moveTo>
                    <a:pt x="0" y="50"/>
                  </a:moveTo>
                  <a:lnTo>
                    <a:pt x="0" y="50"/>
                  </a:lnTo>
                  <a:lnTo>
                    <a:pt x="2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2" y="15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71" y="6"/>
                  </a:lnTo>
                  <a:lnTo>
                    <a:pt x="71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7" y="13"/>
                  </a:lnTo>
                  <a:lnTo>
                    <a:pt x="41" y="13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8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6" y="85"/>
                  </a:lnTo>
                  <a:lnTo>
                    <a:pt x="54" y="85"/>
                  </a:lnTo>
                  <a:lnTo>
                    <a:pt x="59" y="84"/>
                  </a:lnTo>
                  <a:lnTo>
                    <a:pt x="69" y="79"/>
                  </a:lnTo>
                  <a:lnTo>
                    <a:pt x="73" y="89"/>
                  </a:lnTo>
                  <a:lnTo>
                    <a:pt x="68" y="93"/>
                  </a:lnTo>
                  <a:lnTo>
                    <a:pt x="61" y="96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5" name="Freeform 488"/>
            <p:cNvSpPr>
              <a:spLocks/>
            </p:cNvSpPr>
            <p:nvPr userDrawn="1"/>
          </p:nvSpPr>
          <p:spPr bwMode="auto">
            <a:xfrm>
              <a:off x="819" y="389"/>
              <a:ext cx="25" cy="33"/>
            </a:xfrm>
            <a:custGeom>
              <a:avLst/>
              <a:gdLst>
                <a:gd name="T0" fmla="*/ 0 w 73"/>
                <a:gd name="T1" fmla="*/ 0 h 98"/>
                <a:gd name="T2" fmla="*/ 0 w 73"/>
                <a:gd name="T3" fmla="*/ 0 h 98"/>
                <a:gd name="T4" fmla="*/ 0 w 73"/>
                <a:gd name="T5" fmla="*/ 0 h 98"/>
                <a:gd name="T6" fmla="*/ 0 w 73"/>
                <a:gd name="T7" fmla="*/ 0 h 98"/>
                <a:gd name="T8" fmla="*/ 0 w 73"/>
                <a:gd name="T9" fmla="*/ 0 h 98"/>
                <a:gd name="T10" fmla="*/ 0 w 73"/>
                <a:gd name="T11" fmla="*/ 0 h 98"/>
                <a:gd name="T12" fmla="*/ 0 w 73"/>
                <a:gd name="T13" fmla="*/ 0 h 98"/>
                <a:gd name="T14" fmla="*/ 0 w 73"/>
                <a:gd name="T15" fmla="*/ 0 h 98"/>
                <a:gd name="T16" fmla="*/ 0 w 73"/>
                <a:gd name="T17" fmla="*/ 0 h 98"/>
                <a:gd name="T18" fmla="*/ 0 w 73"/>
                <a:gd name="T19" fmla="*/ 0 h 98"/>
                <a:gd name="T20" fmla="*/ 0 w 73"/>
                <a:gd name="T21" fmla="*/ 0 h 98"/>
                <a:gd name="T22" fmla="*/ 0 w 73"/>
                <a:gd name="T23" fmla="*/ 0 h 98"/>
                <a:gd name="T24" fmla="*/ 0 w 73"/>
                <a:gd name="T25" fmla="*/ 0 h 98"/>
                <a:gd name="T26" fmla="*/ 0 w 73"/>
                <a:gd name="T27" fmla="*/ 0 h 98"/>
                <a:gd name="T28" fmla="*/ 0 w 73"/>
                <a:gd name="T29" fmla="*/ 0 h 98"/>
                <a:gd name="T30" fmla="*/ 0 w 73"/>
                <a:gd name="T31" fmla="*/ 0 h 98"/>
                <a:gd name="T32" fmla="*/ 0 w 73"/>
                <a:gd name="T33" fmla="*/ 0 h 98"/>
                <a:gd name="T34" fmla="*/ 0 w 73"/>
                <a:gd name="T35" fmla="*/ 0 h 98"/>
                <a:gd name="T36" fmla="*/ 0 w 73"/>
                <a:gd name="T37" fmla="*/ 0 h 98"/>
                <a:gd name="T38" fmla="*/ 0 w 73"/>
                <a:gd name="T39" fmla="*/ 0 h 98"/>
                <a:gd name="T40" fmla="*/ 0 w 73"/>
                <a:gd name="T41" fmla="*/ 0 h 98"/>
                <a:gd name="T42" fmla="*/ 0 w 73"/>
                <a:gd name="T43" fmla="*/ 0 h 98"/>
                <a:gd name="T44" fmla="*/ 0 w 73"/>
                <a:gd name="T45" fmla="*/ 0 h 98"/>
                <a:gd name="T46" fmla="*/ 0 w 73"/>
                <a:gd name="T47" fmla="*/ 0 h 98"/>
                <a:gd name="T48" fmla="*/ 0 w 73"/>
                <a:gd name="T49" fmla="*/ 0 h 98"/>
                <a:gd name="T50" fmla="*/ 0 w 73"/>
                <a:gd name="T51" fmla="*/ 0 h 98"/>
                <a:gd name="T52" fmla="*/ 0 w 73"/>
                <a:gd name="T53" fmla="*/ 0 h 98"/>
                <a:gd name="T54" fmla="*/ 0 w 73"/>
                <a:gd name="T55" fmla="*/ 0 h 98"/>
                <a:gd name="T56" fmla="*/ 0 w 73"/>
                <a:gd name="T57" fmla="*/ 0 h 98"/>
                <a:gd name="T58" fmla="*/ 0 w 73"/>
                <a:gd name="T59" fmla="*/ 0 h 98"/>
                <a:gd name="T60" fmla="*/ 0 w 73"/>
                <a:gd name="T61" fmla="*/ 0 h 98"/>
                <a:gd name="T62" fmla="*/ 0 w 73"/>
                <a:gd name="T63" fmla="*/ 0 h 98"/>
                <a:gd name="T64" fmla="*/ 0 w 73"/>
                <a:gd name="T65" fmla="*/ 0 h 98"/>
                <a:gd name="T66" fmla="*/ 0 w 73"/>
                <a:gd name="T67" fmla="*/ 0 h 98"/>
                <a:gd name="T68" fmla="*/ 0 w 73"/>
                <a:gd name="T69" fmla="*/ 0 h 98"/>
                <a:gd name="T70" fmla="*/ 0 w 73"/>
                <a:gd name="T71" fmla="*/ 0 h 98"/>
                <a:gd name="T72" fmla="*/ 0 w 73"/>
                <a:gd name="T73" fmla="*/ 0 h 98"/>
                <a:gd name="T74" fmla="*/ 0 w 73"/>
                <a:gd name="T75" fmla="*/ 0 h 98"/>
                <a:gd name="T76" fmla="*/ 0 w 73"/>
                <a:gd name="T77" fmla="*/ 0 h 98"/>
                <a:gd name="T78" fmla="*/ 0 w 73"/>
                <a:gd name="T79" fmla="*/ 0 h 98"/>
                <a:gd name="T80" fmla="*/ 0 w 73"/>
                <a:gd name="T81" fmla="*/ 0 h 98"/>
                <a:gd name="T82" fmla="*/ 0 w 73"/>
                <a:gd name="T83" fmla="*/ 0 h 98"/>
                <a:gd name="T84" fmla="*/ 0 w 73"/>
                <a:gd name="T85" fmla="*/ 0 h 98"/>
                <a:gd name="T86" fmla="*/ 0 w 73"/>
                <a:gd name="T87" fmla="*/ 0 h 98"/>
                <a:gd name="T88" fmla="*/ 0 w 73"/>
                <a:gd name="T89" fmla="*/ 0 h 98"/>
                <a:gd name="T90" fmla="*/ 0 w 73"/>
                <a:gd name="T91" fmla="*/ 0 h 98"/>
                <a:gd name="T92" fmla="*/ 0 w 73"/>
                <a:gd name="T93" fmla="*/ 0 h 98"/>
                <a:gd name="T94" fmla="*/ 0 w 73"/>
                <a:gd name="T95" fmla="*/ 0 h 98"/>
                <a:gd name="T96" fmla="*/ 0 w 73"/>
                <a:gd name="T97" fmla="*/ 0 h 98"/>
                <a:gd name="T98" fmla="*/ 0 w 73"/>
                <a:gd name="T99" fmla="*/ 0 h 98"/>
                <a:gd name="T100" fmla="*/ 0 w 73"/>
                <a:gd name="T101" fmla="*/ 0 h 98"/>
                <a:gd name="T102" fmla="*/ 0 w 73"/>
                <a:gd name="T103" fmla="*/ 0 h 98"/>
                <a:gd name="T104" fmla="*/ 0 w 73"/>
                <a:gd name="T105" fmla="*/ 0 h 98"/>
                <a:gd name="T106" fmla="*/ 0 w 73"/>
                <a:gd name="T107" fmla="*/ 0 h 98"/>
                <a:gd name="T108" fmla="*/ 0 w 73"/>
                <a:gd name="T109" fmla="*/ 0 h 98"/>
                <a:gd name="T110" fmla="*/ 0 w 73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" h="98">
                  <a:moveTo>
                    <a:pt x="0" y="50"/>
                  </a:moveTo>
                  <a:lnTo>
                    <a:pt x="0" y="50"/>
                  </a:lnTo>
                  <a:lnTo>
                    <a:pt x="2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2" y="15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71" y="6"/>
                  </a:lnTo>
                  <a:lnTo>
                    <a:pt x="71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7" y="13"/>
                  </a:lnTo>
                  <a:lnTo>
                    <a:pt x="41" y="13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8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6" y="85"/>
                  </a:lnTo>
                  <a:lnTo>
                    <a:pt x="54" y="85"/>
                  </a:lnTo>
                  <a:lnTo>
                    <a:pt x="59" y="84"/>
                  </a:lnTo>
                  <a:lnTo>
                    <a:pt x="69" y="79"/>
                  </a:lnTo>
                  <a:lnTo>
                    <a:pt x="73" y="89"/>
                  </a:lnTo>
                  <a:lnTo>
                    <a:pt x="68" y="93"/>
                  </a:lnTo>
                  <a:lnTo>
                    <a:pt x="61" y="96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6" name="Freeform 489"/>
            <p:cNvSpPr>
              <a:spLocks noEditPoints="1"/>
            </p:cNvSpPr>
            <p:nvPr userDrawn="1"/>
          </p:nvSpPr>
          <p:spPr bwMode="auto">
            <a:xfrm>
              <a:off x="848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1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3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8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7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1" y="58"/>
                  </a:lnTo>
                  <a:lnTo>
                    <a:pt x="0" y="48"/>
                  </a:lnTo>
                  <a:close/>
                  <a:moveTo>
                    <a:pt x="61" y="40"/>
                  </a:moveTo>
                  <a:lnTo>
                    <a:pt x="61" y="40"/>
                  </a:lnTo>
                  <a:lnTo>
                    <a:pt x="60" y="30"/>
                  </a:lnTo>
                  <a:lnTo>
                    <a:pt x="57" y="25"/>
                  </a:lnTo>
                  <a:lnTo>
                    <a:pt x="56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9" y="12"/>
                  </a:lnTo>
                  <a:lnTo>
                    <a:pt x="34" y="13"/>
                  </a:lnTo>
                  <a:lnTo>
                    <a:pt x="30" y="14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20" y="25"/>
                  </a:lnTo>
                  <a:lnTo>
                    <a:pt x="17" y="30"/>
                  </a:lnTo>
                  <a:lnTo>
                    <a:pt x="16" y="35"/>
                  </a:lnTo>
                  <a:lnTo>
                    <a:pt x="16" y="40"/>
                  </a:lnTo>
                  <a:lnTo>
                    <a:pt x="61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7" name="Freeform 490"/>
            <p:cNvSpPr>
              <a:spLocks/>
            </p:cNvSpPr>
            <p:nvPr userDrawn="1"/>
          </p:nvSpPr>
          <p:spPr bwMode="auto">
            <a:xfrm>
              <a:off x="848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w 77"/>
                <a:gd name="T69" fmla="*/ 0 h 98"/>
                <a:gd name="T70" fmla="*/ 0 w 77"/>
                <a:gd name="T71" fmla="*/ 0 h 98"/>
                <a:gd name="T72" fmla="*/ 0 w 77"/>
                <a:gd name="T73" fmla="*/ 0 h 98"/>
                <a:gd name="T74" fmla="*/ 0 w 77"/>
                <a:gd name="T75" fmla="*/ 0 h 98"/>
                <a:gd name="T76" fmla="*/ 0 w 77"/>
                <a:gd name="T77" fmla="*/ 0 h 98"/>
                <a:gd name="T78" fmla="*/ 0 w 77"/>
                <a:gd name="T79" fmla="*/ 0 h 98"/>
                <a:gd name="T80" fmla="*/ 0 w 77"/>
                <a:gd name="T81" fmla="*/ 0 h 98"/>
                <a:gd name="T82" fmla="*/ 0 w 77"/>
                <a:gd name="T83" fmla="*/ 0 h 98"/>
                <a:gd name="T84" fmla="*/ 0 w 77"/>
                <a:gd name="T85" fmla="*/ 0 h 98"/>
                <a:gd name="T86" fmla="*/ 0 w 77"/>
                <a:gd name="T87" fmla="*/ 0 h 98"/>
                <a:gd name="T88" fmla="*/ 0 w 77"/>
                <a:gd name="T89" fmla="*/ 0 h 98"/>
                <a:gd name="T90" fmla="*/ 0 w 77"/>
                <a:gd name="T91" fmla="*/ 0 h 98"/>
                <a:gd name="T92" fmla="*/ 0 w 77"/>
                <a:gd name="T93" fmla="*/ 0 h 98"/>
                <a:gd name="T94" fmla="*/ 0 w 77"/>
                <a:gd name="T95" fmla="*/ 0 h 98"/>
                <a:gd name="T96" fmla="*/ 0 w 77"/>
                <a:gd name="T97" fmla="*/ 0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1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3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8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7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1" y="58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" name="Freeform 491"/>
            <p:cNvSpPr>
              <a:spLocks/>
            </p:cNvSpPr>
            <p:nvPr userDrawn="1"/>
          </p:nvSpPr>
          <p:spPr bwMode="auto">
            <a:xfrm>
              <a:off x="853" y="393"/>
              <a:ext cx="15" cy="9"/>
            </a:xfrm>
            <a:custGeom>
              <a:avLst/>
              <a:gdLst>
                <a:gd name="T0" fmla="*/ 0 w 45"/>
                <a:gd name="T1" fmla="*/ 0 h 28"/>
                <a:gd name="T2" fmla="*/ 0 w 45"/>
                <a:gd name="T3" fmla="*/ 0 h 28"/>
                <a:gd name="T4" fmla="*/ 0 w 45"/>
                <a:gd name="T5" fmla="*/ 0 h 28"/>
                <a:gd name="T6" fmla="*/ 0 w 45"/>
                <a:gd name="T7" fmla="*/ 0 h 28"/>
                <a:gd name="T8" fmla="*/ 0 w 45"/>
                <a:gd name="T9" fmla="*/ 0 h 28"/>
                <a:gd name="T10" fmla="*/ 0 w 45"/>
                <a:gd name="T11" fmla="*/ 0 h 28"/>
                <a:gd name="T12" fmla="*/ 0 w 45"/>
                <a:gd name="T13" fmla="*/ 0 h 28"/>
                <a:gd name="T14" fmla="*/ 0 w 45"/>
                <a:gd name="T15" fmla="*/ 0 h 28"/>
                <a:gd name="T16" fmla="*/ 0 w 45"/>
                <a:gd name="T17" fmla="*/ 0 h 28"/>
                <a:gd name="T18" fmla="*/ 0 w 45"/>
                <a:gd name="T19" fmla="*/ 0 h 28"/>
                <a:gd name="T20" fmla="*/ 0 w 45"/>
                <a:gd name="T21" fmla="*/ 0 h 28"/>
                <a:gd name="T22" fmla="*/ 0 w 45"/>
                <a:gd name="T23" fmla="*/ 0 h 28"/>
                <a:gd name="T24" fmla="*/ 0 w 45"/>
                <a:gd name="T25" fmla="*/ 0 h 28"/>
                <a:gd name="T26" fmla="*/ 0 w 45"/>
                <a:gd name="T27" fmla="*/ 0 h 28"/>
                <a:gd name="T28" fmla="*/ 0 w 45"/>
                <a:gd name="T29" fmla="*/ 0 h 28"/>
                <a:gd name="T30" fmla="*/ 0 w 45"/>
                <a:gd name="T31" fmla="*/ 0 h 28"/>
                <a:gd name="T32" fmla="*/ 0 w 45"/>
                <a:gd name="T33" fmla="*/ 0 h 28"/>
                <a:gd name="T34" fmla="*/ 0 w 45"/>
                <a:gd name="T35" fmla="*/ 0 h 28"/>
                <a:gd name="T36" fmla="*/ 0 w 45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28">
                  <a:moveTo>
                    <a:pt x="45" y="28"/>
                  </a:moveTo>
                  <a:lnTo>
                    <a:pt x="45" y="28"/>
                  </a:lnTo>
                  <a:lnTo>
                    <a:pt x="44" y="18"/>
                  </a:lnTo>
                  <a:lnTo>
                    <a:pt x="41" y="13"/>
                  </a:lnTo>
                  <a:lnTo>
                    <a:pt x="40" y="9"/>
                  </a:lnTo>
                  <a:lnTo>
                    <a:pt x="36" y="5"/>
                  </a:lnTo>
                  <a:lnTo>
                    <a:pt x="32" y="2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9" y="5"/>
                  </a:lnTo>
                  <a:lnTo>
                    <a:pt x="6" y="9"/>
                  </a:lnTo>
                  <a:lnTo>
                    <a:pt x="4" y="13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45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" name="Freeform 492"/>
            <p:cNvSpPr>
              <a:spLocks/>
            </p:cNvSpPr>
            <p:nvPr userDrawn="1"/>
          </p:nvSpPr>
          <p:spPr bwMode="auto">
            <a:xfrm>
              <a:off x="881" y="374"/>
              <a:ext cx="10" cy="47"/>
            </a:xfrm>
            <a:custGeom>
              <a:avLst/>
              <a:gdLst>
                <a:gd name="T0" fmla="*/ 0 w 30"/>
                <a:gd name="T1" fmla="*/ 0 h 141"/>
                <a:gd name="T2" fmla="*/ 0 w 30"/>
                <a:gd name="T3" fmla="*/ 0 h 141"/>
                <a:gd name="T4" fmla="*/ 0 w 30"/>
                <a:gd name="T5" fmla="*/ 0 h 141"/>
                <a:gd name="T6" fmla="*/ 0 w 30"/>
                <a:gd name="T7" fmla="*/ 0 h 141"/>
                <a:gd name="T8" fmla="*/ 0 w 30"/>
                <a:gd name="T9" fmla="*/ 0 h 141"/>
                <a:gd name="T10" fmla="*/ 0 w 30"/>
                <a:gd name="T11" fmla="*/ 0 h 141"/>
                <a:gd name="T12" fmla="*/ 0 w 30"/>
                <a:gd name="T13" fmla="*/ 0 h 141"/>
                <a:gd name="T14" fmla="*/ 0 w 30"/>
                <a:gd name="T15" fmla="*/ 0 h 141"/>
                <a:gd name="T16" fmla="*/ 0 w 30"/>
                <a:gd name="T17" fmla="*/ 0 h 141"/>
                <a:gd name="T18" fmla="*/ 0 w 30"/>
                <a:gd name="T19" fmla="*/ 0 h 141"/>
                <a:gd name="T20" fmla="*/ 0 w 30"/>
                <a:gd name="T21" fmla="*/ 0 h 141"/>
                <a:gd name="T22" fmla="*/ 0 w 30"/>
                <a:gd name="T23" fmla="*/ 0 h 141"/>
                <a:gd name="T24" fmla="*/ 0 w 30"/>
                <a:gd name="T25" fmla="*/ 0 h 141"/>
                <a:gd name="T26" fmla="*/ 0 w 30"/>
                <a:gd name="T27" fmla="*/ 0 h 141"/>
                <a:gd name="T28" fmla="*/ 0 w 30"/>
                <a:gd name="T29" fmla="*/ 0 h 141"/>
                <a:gd name="T30" fmla="*/ 0 w 30"/>
                <a:gd name="T31" fmla="*/ 0 h 141"/>
                <a:gd name="T32" fmla="*/ 0 w 30"/>
                <a:gd name="T33" fmla="*/ 0 h 141"/>
                <a:gd name="T34" fmla="*/ 0 w 30"/>
                <a:gd name="T35" fmla="*/ 0 h 141"/>
                <a:gd name="T36" fmla="*/ 0 w 30"/>
                <a:gd name="T37" fmla="*/ 0 h 141"/>
                <a:gd name="T38" fmla="*/ 0 w 30"/>
                <a:gd name="T39" fmla="*/ 0 h 141"/>
                <a:gd name="T40" fmla="*/ 0 w 30"/>
                <a:gd name="T41" fmla="*/ 0 h 1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0" h="141">
                  <a:moveTo>
                    <a:pt x="0" y="0"/>
                  </a:moveTo>
                  <a:lnTo>
                    <a:pt x="14" y="0"/>
                  </a:lnTo>
                  <a:lnTo>
                    <a:pt x="14" y="119"/>
                  </a:lnTo>
                  <a:lnTo>
                    <a:pt x="14" y="123"/>
                  </a:lnTo>
                  <a:lnTo>
                    <a:pt x="15" y="127"/>
                  </a:lnTo>
                  <a:lnTo>
                    <a:pt x="18" y="128"/>
                  </a:lnTo>
                  <a:lnTo>
                    <a:pt x="22" y="128"/>
                  </a:lnTo>
                  <a:lnTo>
                    <a:pt x="27" y="127"/>
                  </a:lnTo>
                  <a:lnTo>
                    <a:pt x="30" y="139"/>
                  </a:lnTo>
                  <a:lnTo>
                    <a:pt x="25" y="141"/>
                  </a:lnTo>
                  <a:lnTo>
                    <a:pt x="17" y="141"/>
                  </a:lnTo>
                  <a:lnTo>
                    <a:pt x="9" y="140"/>
                  </a:lnTo>
                  <a:lnTo>
                    <a:pt x="6" y="139"/>
                  </a:lnTo>
                  <a:lnTo>
                    <a:pt x="4" y="136"/>
                  </a:lnTo>
                  <a:lnTo>
                    <a:pt x="1" y="131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0" name="Freeform 493"/>
            <p:cNvSpPr>
              <a:spLocks/>
            </p:cNvSpPr>
            <p:nvPr userDrawn="1"/>
          </p:nvSpPr>
          <p:spPr bwMode="auto">
            <a:xfrm>
              <a:off x="898" y="374"/>
              <a:ext cx="10" cy="47"/>
            </a:xfrm>
            <a:custGeom>
              <a:avLst/>
              <a:gdLst>
                <a:gd name="T0" fmla="*/ 0 w 31"/>
                <a:gd name="T1" fmla="*/ 0 h 141"/>
                <a:gd name="T2" fmla="*/ 0 w 31"/>
                <a:gd name="T3" fmla="*/ 0 h 141"/>
                <a:gd name="T4" fmla="*/ 0 w 31"/>
                <a:gd name="T5" fmla="*/ 0 h 141"/>
                <a:gd name="T6" fmla="*/ 0 w 31"/>
                <a:gd name="T7" fmla="*/ 0 h 141"/>
                <a:gd name="T8" fmla="*/ 0 w 31"/>
                <a:gd name="T9" fmla="*/ 0 h 141"/>
                <a:gd name="T10" fmla="*/ 0 w 31"/>
                <a:gd name="T11" fmla="*/ 0 h 141"/>
                <a:gd name="T12" fmla="*/ 0 w 31"/>
                <a:gd name="T13" fmla="*/ 0 h 141"/>
                <a:gd name="T14" fmla="*/ 0 w 31"/>
                <a:gd name="T15" fmla="*/ 0 h 141"/>
                <a:gd name="T16" fmla="*/ 0 w 31"/>
                <a:gd name="T17" fmla="*/ 0 h 141"/>
                <a:gd name="T18" fmla="*/ 0 w 31"/>
                <a:gd name="T19" fmla="*/ 0 h 141"/>
                <a:gd name="T20" fmla="*/ 0 w 31"/>
                <a:gd name="T21" fmla="*/ 0 h 141"/>
                <a:gd name="T22" fmla="*/ 0 w 31"/>
                <a:gd name="T23" fmla="*/ 0 h 141"/>
                <a:gd name="T24" fmla="*/ 0 w 31"/>
                <a:gd name="T25" fmla="*/ 0 h 141"/>
                <a:gd name="T26" fmla="*/ 0 w 31"/>
                <a:gd name="T27" fmla="*/ 0 h 141"/>
                <a:gd name="T28" fmla="*/ 0 w 31"/>
                <a:gd name="T29" fmla="*/ 0 h 141"/>
                <a:gd name="T30" fmla="*/ 0 w 31"/>
                <a:gd name="T31" fmla="*/ 0 h 141"/>
                <a:gd name="T32" fmla="*/ 0 w 31"/>
                <a:gd name="T33" fmla="*/ 0 h 141"/>
                <a:gd name="T34" fmla="*/ 0 w 31"/>
                <a:gd name="T35" fmla="*/ 0 h 141"/>
                <a:gd name="T36" fmla="*/ 0 w 31"/>
                <a:gd name="T37" fmla="*/ 0 h 141"/>
                <a:gd name="T38" fmla="*/ 0 w 31"/>
                <a:gd name="T39" fmla="*/ 0 h 141"/>
                <a:gd name="T40" fmla="*/ 0 w 31"/>
                <a:gd name="T41" fmla="*/ 0 h 1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1" h="141">
                  <a:moveTo>
                    <a:pt x="0" y="0"/>
                  </a:moveTo>
                  <a:lnTo>
                    <a:pt x="14" y="0"/>
                  </a:lnTo>
                  <a:lnTo>
                    <a:pt x="14" y="119"/>
                  </a:lnTo>
                  <a:lnTo>
                    <a:pt x="16" y="123"/>
                  </a:lnTo>
                  <a:lnTo>
                    <a:pt x="17" y="127"/>
                  </a:lnTo>
                  <a:lnTo>
                    <a:pt x="20" y="128"/>
                  </a:lnTo>
                  <a:lnTo>
                    <a:pt x="22" y="128"/>
                  </a:lnTo>
                  <a:lnTo>
                    <a:pt x="27" y="127"/>
                  </a:lnTo>
                  <a:lnTo>
                    <a:pt x="31" y="139"/>
                  </a:lnTo>
                  <a:lnTo>
                    <a:pt x="25" y="141"/>
                  </a:lnTo>
                  <a:lnTo>
                    <a:pt x="18" y="141"/>
                  </a:lnTo>
                  <a:lnTo>
                    <a:pt x="11" y="140"/>
                  </a:lnTo>
                  <a:lnTo>
                    <a:pt x="8" y="139"/>
                  </a:lnTo>
                  <a:lnTo>
                    <a:pt x="5" y="136"/>
                  </a:lnTo>
                  <a:lnTo>
                    <a:pt x="1" y="131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1" name="Freeform 494"/>
            <p:cNvSpPr>
              <a:spLocks noEditPoints="1"/>
            </p:cNvSpPr>
            <p:nvPr userDrawn="1"/>
          </p:nvSpPr>
          <p:spPr bwMode="auto">
            <a:xfrm>
              <a:off x="912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8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9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8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2" y="58"/>
                  </a:lnTo>
                  <a:lnTo>
                    <a:pt x="0" y="48"/>
                  </a:lnTo>
                  <a:close/>
                  <a:moveTo>
                    <a:pt x="61" y="40"/>
                  </a:moveTo>
                  <a:lnTo>
                    <a:pt x="61" y="40"/>
                  </a:lnTo>
                  <a:lnTo>
                    <a:pt x="60" y="30"/>
                  </a:lnTo>
                  <a:lnTo>
                    <a:pt x="57" y="25"/>
                  </a:lnTo>
                  <a:lnTo>
                    <a:pt x="56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9" y="12"/>
                  </a:lnTo>
                  <a:lnTo>
                    <a:pt x="34" y="13"/>
                  </a:lnTo>
                  <a:lnTo>
                    <a:pt x="30" y="14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20" y="25"/>
                  </a:lnTo>
                  <a:lnTo>
                    <a:pt x="17" y="30"/>
                  </a:lnTo>
                  <a:lnTo>
                    <a:pt x="16" y="35"/>
                  </a:lnTo>
                  <a:lnTo>
                    <a:pt x="16" y="40"/>
                  </a:lnTo>
                  <a:lnTo>
                    <a:pt x="61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2" name="Freeform 495"/>
            <p:cNvSpPr>
              <a:spLocks/>
            </p:cNvSpPr>
            <p:nvPr userDrawn="1"/>
          </p:nvSpPr>
          <p:spPr bwMode="auto">
            <a:xfrm>
              <a:off x="912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w 77"/>
                <a:gd name="T69" fmla="*/ 0 h 98"/>
                <a:gd name="T70" fmla="*/ 0 w 77"/>
                <a:gd name="T71" fmla="*/ 0 h 98"/>
                <a:gd name="T72" fmla="*/ 0 w 77"/>
                <a:gd name="T73" fmla="*/ 0 h 98"/>
                <a:gd name="T74" fmla="*/ 0 w 77"/>
                <a:gd name="T75" fmla="*/ 0 h 98"/>
                <a:gd name="T76" fmla="*/ 0 w 77"/>
                <a:gd name="T77" fmla="*/ 0 h 98"/>
                <a:gd name="T78" fmla="*/ 0 w 77"/>
                <a:gd name="T79" fmla="*/ 0 h 98"/>
                <a:gd name="T80" fmla="*/ 0 w 77"/>
                <a:gd name="T81" fmla="*/ 0 h 98"/>
                <a:gd name="T82" fmla="*/ 0 w 77"/>
                <a:gd name="T83" fmla="*/ 0 h 98"/>
                <a:gd name="T84" fmla="*/ 0 w 77"/>
                <a:gd name="T85" fmla="*/ 0 h 98"/>
                <a:gd name="T86" fmla="*/ 0 w 77"/>
                <a:gd name="T87" fmla="*/ 0 h 98"/>
                <a:gd name="T88" fmla="*/ 0 w 77"/>
                <a:gd name="T89" fmla="*/ 0 h 98"/>
                <a:gd name="T90" fmla="*/ 0 w 77"/>
                <a:gd name="T91" fmla="*/ 0 h 98"/>
                <a:gd name="T92" fmla="*/ 0 w 77"/>
                <a:gd name="T93" fmla="*/ 0 h 98"/>
                <a:gd name="T94" fmla="*/ 0 w 77"/>
                <a:gd name="T95" fmla="*/ 0 h 98"/>
                <a:gd name="T96" fmla="*/ 0 w 77"/>
                <a:gd name="T97" fmla="*/ 0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8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9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8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2" y="58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3" name="Freeform 496"/>
            <p:cNvSpPr>
              <a:spLocks/>
            </p:cNvSpPr>
            <p:nvPr userDrawn="1"/>
          </p:nvSpPr>
          <p:spPr bwMode="auto">
            <a:xfrm>
              <a:off x="918" y="393"/>
              <a:ext cx="15" cy="9"/>
            </a:xfrm>
            <a:custGeom>
              <a:avLst/>
              <a:gdLst>
                <a:gd name="T0" fmla="*/ 0 w 45"/>
                <a:gd name="T1" fmla="*/ 0 h 28"/>
                <a:gd name="T2" fmla="*/ 0 w 45"/>
                <a:gd name="T3" fmla="*/ 0 h 28"/>
                <a:gd name="T4" fmla="*/ 0 w 45"/>
                <a:gd name="T5" fmla="*/ 0 h 28"/>
                <a:gd name="T6" fmla="*/ 0 w 45"/>
                <a:gd name="T7" fmla="*/ 0 h 28"/>
                <a:gd name="T8" fmla="*/ 0 w 45"/>
                <a:gd name="T9" fmla="*/ 0 h 28"/>
                <a:gd name="T10" fmla="*/ 0 w 45"/>
                <a:gd name="T11" fmla="*/ 0 h 28"/>
                <a:gd name="T12" fmla="*/ 0 w 45"/>
                <a:gd name="T13" fmla="*/ 0 h 28"/>
                <a:gd name="T14" fmla="*/ 0 w 45"/>
                <a:gd name="T15" fmla="*/ 0 h 28"/>
                <a:gd name="T16" fmla="*/ 0 w 45"/>
                <a:gd name="T17" fmla="*/ 0 h 28"/>
                <a:gd name="T18" fmla="*/ 0 w 45"/>
                <a:gd name="T19" fmla="*/ 0 h 28"/>
                <a:gd name="T20" fmla="*/ 0 w 45"/>
                <a:gd name="T21" fmla="*/ 0 h 28"/>
                <a:gd name="T22" fmla="*/ 0 w 45"/>
                <a:gd name="T23" fmla="*/ 0 h 28"/>
                <a:gd name="T24" fmla="*/ 0 w 45"/>
                <a:gd name="T25" fmla="*/ 0 h 28"/>
                <a:gd name="T26" fmla="*/ 0 w 45"/>
                <a:gd name="T27" fmla="*/ 0 h 28"/>
                <a:gd name="T28" fmla="*/ 0 w 45"/>
                <a:gd name="T29" fmla="*/ 0 h 28"/>
                <a:gd name="T30" fmla="*/ 0 w 45"/>
                <a:gd name="T31" fmla="*/ 0 h 28"/>
                <a:gd name="T32" fmla="*/ 0 w 45"/>
                <a:gd name="T33" fmla="*/ 0 h 28"/>
                <a:gd name="T34" fmla="*/ 0 w 45"/>
                <a:gd name="T35" fmla="*/ 0 h 28"/>
                <a:gd name="T36" fmla="*/ 0 w 45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28">
                  <a:moveTo>
                    <a:pt x="45" y="28"/>
                  </a:moveTo>
                  <a:lnTo>
                    <a:pt x="45" y="28"/>
                  </a:lnTo>
                  <a:lnTo>
                    <a:pt x="44" y="18"/>
                  </a:lnTo>
                  <a:lnTo>
                    <a:pt x="41" y="13"/>
                  </a:lnTo>
                  <a:lnTo>
                    <a:pt x="40" y="9"/>
                  </a:lnTo>
                  <a:lnTo>
                    <a:pt x="36" y="5"/>
                  </a:lnTo>
                  <a:lnTo>
                    <a:pt x="32" y="2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9" y="5"/>
                  </a:lnTo>
                  <a:lnTo>
                    <a:pt x="6" y="9"/>
                  </a:lnTo>
                  <a:lnTo>
                    <a:pt x="4" y="13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45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4" name="Freeform 497"/>
            <p:cNvSpPr>
              <a:spLocks/>
            </p:cNvSpPr>
            <p:nvPr userDrawn="1"/>
          </p:nvSpPr>
          <p:spPr bwMode="auto">
            <a:xfrm>
              <a:off x="945" y="389"/>
              <a:ext cx="25" cy="32"/>
            </a:xfrm>
            <a:custGeom>
              <a:avLst/>
              <a:gdLst>
                <a:gd name="T0" fmla="*/ 0 w 75"/>
                <a:gd name="T1" fmla="*/ 0 h 96"/>
                <a:gd name="T2" fmla="*/ 0 w 75"/>
                <a:gd name="T3" fmla="*/ 0 h 96"/>
                <a:gd name="T4" fmla="*/ 0 w 75"/>
                <a:gd name="T5" fmla="*/ 0 h 96"/>
                <a:gd name="T6" fmla="*/ 0 w 75"/>
                <a:gd name="T7" fmla="*/ 0 h 96"/>
                <a:gd name="T8" fmla="*/ 0 w 75"/>
                <a:gd name="T9" fmla="*/ 0 h 96"/>
                <a:gd name="T10" fmla="*/ 0 w 75"/>
                <a:gd name="T11" fmla="*/ 0 h 96"/>
                <a:gd name="T12" fmla="*/ 0 w 75"/>
                <a:gd name="T13" fmla="*/ 0 h 96"/>
                <a:gd name="T14" fmla="*/ 0 w 75"/>
                <a:gd name="T15" fmla="*/ 0 h 96"/>
                <a:gd name="T16" fmla="*/ 0 w 75"/>
                <a:gd name="T17" fmla="*/ 0 h 96"/>
                <a:gd name="T18" fmla="*/ 0 w 75"/>
                <a:gd name="T19" fmla="*/ 0 h 96"/>
                <a:gd name="T20" fmla="*/ 0 w 75"/>
                <a:gd name="T21" fmla="*/ 0 h 96"/>
                <a:gd name="T22" fmla="*/ 0 w 75"/>
                <a:gd name="T23" fmla="*/ 0 h 96"/>
                <a:gd name="T24" fmla="*/ 0 w 75"/>
                <a:gd name="T25" fmla="*/ 0 h 96"/>
                <a:gd name="T26" fmla="*/ 0 w 75"/>
                <a:gd name="T27" fmla="*/ 0 h 96"/>
                <a:gd name="T28" fmla="*/ 0 w 75"/>
                <a:gd name="T29" fmla="*/ 0 h 96"/>
                <a:gd name="T30" fmla="*/ 0 w 75"/>
                <a:gd name="T31" fmla="*/ 0 h 96"/>
                <a:gd name="T32" fmla="*/ 0 w 75"/>
                <a:gd name="T33" fmla="*/ 0 h 96"/>
                <a:gd name="T34" fmla="*/ 0 w 75"/>
                <a:gd name="T35" fmla="*/ 0 h 96"/>
                <a:gd name="T36" fmla="*/ 0 w 75"/>
                <a:gd name="T37" fmla="*/ 0 h 96"/>
                <a:gd name="T38" fmla="*/ 0 w 75"/>
                <a:gd name="T39" fmla="*/ 0 h 96"/>
                <a:gd name="T40" fmla="*/ 0 w 75"/>
                <a:gd name="T41" fmla="*/ 0 h 96"/>
                <a:gd name="T42" fmla="*/ 0 w 75"/>
                <a:gd name="T43" fmla="*/ 0 h 96"/>
                <a:gd name="T44" fmla="*/ 0 w 75"/>
                <a:gd name="T45" fmla="*/ 0 h 96"/>
                <a:gd name="T46" fmla="*/ 0 w 75"/>
                <a:gd name="T47" fmla="*/ 0 h 96"/>
                <a:gd name="T48" fmla="*/ 0 w 75"/>
                <a:gd name="T49" fmla="*/ 0 h 96"/>
                <a:gd name="T50" fmla="*/ 0 w 75"/>
                <a:gd name="T51" fmla="*/ 0 h 96"/>
                <a:gd name="T52" fmla="*/ 0 w 75"/>
                <a:gd name="T53" fmla="*/ 0 h 96"/>
                <a:gd name="T54" fmla="*/ 0 w 75"/>
                <a:gd name="T55" fmla="*/ 0 h 96"/>
                <a:gd name="T56" fmla="*/ 0 w 75"/>
                <a:gd name="T57" fmla="*/ 0 h 96"/>
                <a:gd name="T58" fmla="*/ 0 w 75"/>
                <a:gd name="T59" fmla="*/ 0 h 96"/>
                <a:gd name="T60" fmla="*/ 0 w 75"/>
                <a:gd name="T61" fmla="*/ 0 h 96"/>
                <a:gd name="T62" fmla="*/ 0 w 75"/>
                <a:gd name="T63" fmla="*/ 0 h 96"/>
                <a:gd name="T64" fmla="*/ 0 w 75"/>
                <a:gd name="T65" fmla="*/ 0 h 96"/>
                <a:gd name="T66" fmla="*/ 0 w 75"/>
                <a:gd name="T67" fmla="*/ 0 h 96"/>
                <a:gd name="T68" fmla="*/ 0 w 75"/>
                <a:gd name="T69" fmla="*/ 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5" h="96">
                  <a:moveTo>
                    <a:pt x="0" y="3"/>
                  </a:moveTo>
                  <a:lnTo>
                    <a:pt x="13" y="3"/>
                  </a:lnTo>
                  <a:lnTo>
                    <a:pt x="14" y="14"/>
                  </a:lnTo>
                  <a:lnTo>
                    <a:pt x="22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8" y="3"/>
                  </a:lnTo>
                  <a:lnTo>
                    <a:pt x="62" y="4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2" y="18"/>
                  </a:lnTo>
                  <a:lnTo>
                    <a:pt x="74" y="25"/>
                  </a:lnTo>
                  <a:lnTo>
                    <a:pt x="75" y="32"/>
                  </a:lnTo>
                  <a:lnTo>
                    <a:pt x="75" y="96"/>
                  </a:lnTo>
                  <a:lnTo>
                    <a:pt x="61" y="96"/>
                  </a:lnTo>
                  <a:lnTo>
                    <a:pt x="61" y="38"/>
                  </a:lnTo>
                  <a:lnTo>
                    <a:pt x="59" y="28"/>
                  </a:lnTo>
                  <a:lnTo>
                    <a:pt x="57" y="21"/>
                  </a:lnTo>
                  <a:lnTo>
                    <a:pt x="54" y="17"/>
                  </a:lnTo>
                  <a:lnTo>
                    <a:pt x="52" y="15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6" y="14"/>
                  </a:lnTo>
                  <a:lnTo>
                    <a:pt x="28" y="17"/>
                  </a:lnTo>
                  <a:lnTo>
                    <a:pt x="22" y="22"/>
                  </a:lnTo>
                  <a:lnTo>
                    <a:pt x="15" y="27"/>
                  </a:lnTo>
                  <a:lnTo>
                    <a:pt x="15" y="96"/>
                  </a:lnTo>
                  <a:lnTo>
                    <a:pt x="0" y="9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5" name="Freeform 498"/>
            <p:cNvSpPr>
              <a:spLocks/>
            </p:cNvSpPr>
            <p:nvPr userDrawn="1"/>
          </p:nvSpPr>
          <p:spPr bwMode="auto">
            <a:xfrm>
              <a:off x="978" y="389"/>
              <a:ext cx="24" cy="33"/>
            </a:xfrm>
            <a:custGeom>
              <a:avLst/>
              <a:gdLst>
                <a:gd name="T0" fmla="*/ 0 w 74"/>
                <a:gd name="T1" fmla="*/ 0 h 98"/>
                <a:gd name="T2" fmla="*/ 0 w 74"/>
                <a:gd name="T3" fmla="*/ 0 h 98"/>
                <a:gd name="T4" fmla="*/ 0 w 74"/>
                <a:gd name="T5" fmla="*/ 0 h 98"/>
                <a:gd name="T6" fmla="*/ 0 w 74"/>
                <a:gd name="T7" fmla="*/ 0 h 98"/>
                <a:gd name="T8" fmla="*/ 0 w 74"/>
                <a:gd name="T9" fmla="*/ 0 h 98"/>
                <a:gd name="T10" fmla="*/ 0 w 74"/>
                <a:gd name="T11" fmla="*/ 0 h 98"/>
                <a:gd name="T12" fmla="*/ 0 w 74"/>
                <a:gd name="T13" fmla="*/ 0 h 98"/>
                <a:gd name="T14" fmla="*/ 0 w 74"/>
                <a:gd name="T15" fmla="*/ 0 h 98"/>
                <a:gd name="T16" fmla="*/ 0 w 74"/>
                <a:gd name="T17" fmla="*/ 0 h 98"/>
                <a:gd name="T18" fmla="*/ 0 w 74"/>
                <a:gd name="T19" fmla="*/ 0 h 98"/>
                <a:gd name="T20" fmla="*/ 0 w 74"/>
                <a:gd name="T21" fmla="*/ 0 h 98"/>
                <a:gd name="T22" fmla="*/ 0 w 74"/>
                <a:gd name="T23" fmla="*/ 0 h 98"/>
                <a:gd name="T24" fmla="*/ 0 w 74"/>
                <a:gd name="T25" fmla="*/ 0 h 98"/>
                <a:gd name="T26" fmla="*/ 0 w 74"/>
                <a:gd name="T27" fmla="*/ 0 h 98"/>
                <a:gd name="T28" fmla="*/ 0 w 74"/>
                <a:gd name="T29" fmla="*/ 0 h 98"/>
                <a:gd name="T30" fmla="*/ 0 w 74"/>
                <a:gd name="T31" fmla="*/ 0 h 98"/>
                <a:gd name="T32" fmla="*/ 0 w 74"/>
                <a:gd name="T33" fmla="*/ 0 h 98"/>
                <a:gd name="T34" fmla="*/ 0 w 74"/>
                <a:gd name="T35" fmla="*/ 0 h 98"/>
                <a:gd name="T36" fmla="*/ 0 w 74"/>
                <a:gd name="T37" fmla="*/ 0 h 98"/>
                <a:gd name="T38" fmla="*/ 0 w 74"/>
                <a:gd name="T39" fmla="*/ 0 h 98"/>
                <a:gd name="T40" fmla="*/ 0 w 74"/>
                <a:gd name="T41" fmla="*/ 0 h 98"/>
                <a:gd name="T42" fmla="*/ 0 w 74"/>
                <a:gd name="T43" fmla="*/ 0 h 98"/>
                <a:gd name="T44" fmla="*/ 0 w 74"/>
                <a:gd name="T45" fmla="*/ 0 h 98"/>
                <a:gd name="T46" fmla="*/ 0 w 74"/>
                <a:gd name="T47" fmla="*/ 0 h 98"/>
                <a:gd name="T48" fmla="*/ 0 w 74"/>
                <a:gd name="T49" fmla="*/ 0 h 98"/>
                <a:gd name="T50" fmla="*/ 0 w 74"/>
                <a:gd name="T51" fmla="*/ 0 h 98"/>
                <a:gd name="T52" fmla="*/ 0 w 74"/>
                <a:gd name="T53" fmla="*/ 0 h 98"/>
                <a:gd name="T54" fmla="*/ 0 w 74"/>
                <a:gd name="T55" fmla="*/ 0 h 98"/>
                <a:gd name="T56" fmla="*/ 0 w 74"/>
                <a:gd name="T57" fmla="*/ 0 h 98"/>
                <a:gd name="T58" fmla="*/ 0 w 74"/>
                <a:gd name="T59" fmla="*/ 0 h 98"/>
                <a:gd name="T60" fmla="*/ 0 w 74"/>
                <a:gd name="T61" fmla="*/ 0 h 98"/>
                <a:gd name="T62" fmla="*/ 0 w 74"/>
                <a:gd name="T63" fmla="*/ 0 h 98"/>
                <a:gd name="T64" fmla="*/ 0 w 74"/>
                <a:gd name="T65" fmla="*/ 0 h 98"/>
                <a:gd name="T66" fmla="*/ 0 w 74"/>
                <a:gd name="T67" fmla="*/ 0 h 98"/>
                <a:gd name="T68" fmla="*/ 0 w 74"/>
                <a:gd name="T69" fmla="*/ 0 h 98"/>
                <a:gd name="T70" fmla="*/ 0 w 74"/>
                <a:gd name="T71" fmla="*/ 0 h 98"/>
                <a:gd name="T72" fmla="*/ 0 w 74"/>
                <a:gd name="T73" fmla="*/ 0 h 98"/>
                <a:gd name="T74" fmla="*/ 0 w 74"/>
                <a:gd name="T75" fmla="*/ 0 h 98"/>
                <a:gd name="T76" fmla="*/ 0 w 74"/>
                <a:gd name="T77" fmla="*/ 0 h 98"/>
                <a:gd name="T78" fmla="*/ 0 w 74"/>
                <a:gd name="T79" fmla="*/ 0 h 98"/>
                <a:gd name="T80" fmla="*/ 0 w 74"/>
                <a:gd name="T81" fmla="*/ 0 h 98"/>
                <a:gd name="T82" fmla="*/ 0 w 74"/>
                <a:gd name="T83" fmla="*/ 0 h 98"/>
                <a:gd name="T84" fmla="*/ 0 w 74"/>
                <a:gd name="T85" fmla="*/ 0 h 98"/>
                <a:gd name="T86" fmla="*/ 0 w 74"/>
                <a:gd name="T87" fmla="*/ 0 h 98"/>
                <a:gd name="T88" fmla="*/ 0 w 74"/>
                <a:gd name="T89" fmla="*/ 0 h 98"/>
                <a:gd name="T90" fmla="*/ 0 w 74"/>
                <a:gd name="T91" fmla="*/ 0 h 98"/>
                <a:gd name="T92" fmla="*/ 0 w 74"/>
                <a:gd name="T93" fmla="*/ 0 h 98"/>
                <a:gd name="T94" fmla="*/ 0 w 74"/>
                <a:gd name="T95" fmla="*/ 0 h 98"/>
                <a:gd name="T96" fmla="*/ 0 w 74"/>
                <a:gd name="T97" fmla="*/ 0 h 98"/>
                <a:gd name="T98" fmla="*/ 0 w 74"/>
                <a:gd name="T99" fmla="*/ 0 h 98"/>
                <a:gd name="T100" fmla="*/ 0 w 74"/>
                <a:gd name="T101" fmla="*/ 0 h 98"/>
                <a:gd name="T102" fmla="*/ 0 w 74"/>
                <a:gd name="T103" fmla="*/ 0 h 98"/>
                <a:gd name="T104" fmla="*/ 0 w 74"/>
                <a:gd name="T105" fmla="*/ 0 h 98"/>
                <a:gd name="T106" fmla="*/ 0 w 74"/>
                <a:gd name="T107" fmla="*/ 0 h 98"/>
                <a:gd name="T108" fmla="*/ 0 w 74"/>
                <a:gd name="T109" fmla="*/ 0 h 98"/>
                <a:gd name="T110" fmla="*/ 0 w 74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4" h="98">
                  <a:moveTo>
                    <a:pt x="0" y="50"/>
                  </a:moveTo>
                  <a:lnTo>
                    <a:pt x="0" y="50"/>
                  </a:lnTo>
                  <a:lnTo>
                    <a:pt x="1" y="40"/>
                  </a:lnTo>
                  <a:lnTo>
                    <a:pt x="4" y="31"/>
                  </a:lnTo>
                  <a:lnTo>
                    <a:pt x="8" y="22"/>
                  </a:lnTo>
                  <a:lnTo>
                    <a:pt x="13" y="15"/>
                  </a:lnTo>
                  <a:lnTo>
                    <a:pt x="19" y="9"/>
                  </a:lnTo>
                  <a:lnTo>
                    <a:pt x="27" y="4"/>
                  </a:lnTo>
                  <a:lnTo>
                    <a:pt x="36" y="1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60" y="1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8" y="13"/>
                  </a:lnTo>
                  <a:lnTo>
                    <a:pt x="40" y="13"/>
                  </a:lnTo>
                  <a:lnTo>
                    <a:pt x="34" y="15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21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19" y="71"/>
                  </a:lnTo>
                  <a:lnTo>
                    <a:pt x="23" y="76"/>
                  </a:lnTo>
                  <a:lnTo>
                    <a:pt x="28" y="80"/>
                  </a:lnTo>
                  <a:lnTo>
                    <a:pt x="34" y="83"/>
                  </a:lnTo>
                  <a:lnTo>
                    <a:pt x="40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60" y="84"/>
                  </a:lnTo>
                  <a:lnTo>
                    <a:pt x="69" y="7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1" y="96"/>
                  </a:lnTo>
                  <a:lnTo>
                    <a:pt x="53" y="97"/>
                  </a:lnTo>
                  <a:lnTo>
                    <a:pt x="44" y="98"/>
                  </a:lnTo>
                  <a:lnTo>
                    <a:pt x="35" y="97"/>
                  </a:lnTo>
                  <a:lnTo>
                    <a:pt x="26" y="95"/>
                  </a:lnTo>
                  <a:lnTo>
                    <a:pt x="18" y="89"/>
                  </a:lnTo>
                  <a:lnTo>
                    <a:pt x="12" y="84"/>
                  </a:lnTo>
                  <a:lnTo>
                    <a:pt x="6" y="76"/>
                  </a:lnTo>
                  <a:lnTo>
                    <a:pt x="3" y="69"/>
                  </a:lnTo>
                  <a:lnTo>
                    <a:pt x="1" y="6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6" name="Freeform 499"/>
            <p:cNvSpPr>
              <a:spLocks/>
            </p:cNvSpPr>
            <p:nvPr userDrawn="1"/>
          </p:nvSpPr>
          <p:spPr bwMode="auto">
            <a:xfrm>
              <a:off x="978" y="389"/>
              <a:ext cx="24" cy="33"/>
            </a:xfrm>
            <a:custGeom>
              <a:avLst/>
              <a:gdLst>
                <a:gd name="T0" fmla="*/ 0 w 74"/>
                <a:gd name="T1" fmla="*/ 0 h 98"/>
                <a:gd name="T2" fmla="*/ 0 w 74"/>
                <a:gd name="T3" fmla="*/ 0 h 98"/>
                <a:gd name="T4" fmla="*/ 0 w 74"/>
                <a:gd name="T5" fmla="*/ 0 h 98"/>
                <a:gd name="T6" fmla="*/ 0 w 74"/>
                <a:gd name="T7" fmla="*/ 0 h 98"/>
                <a:gd name="T8" fmla="*/ 0 w 74"/>
                <a:gd name="T9" fmla="*/ 0 h 98"/>
                <a:gd name="T10" fmla="*/ 0 w 74"/>
                <a:gd name="T11" fmla="*/ 0 h 98"/>
                <a:gd name="T12" fmla="*/ 0 w 74"/>
                <a:gd name="T13" fmla="*/ 0 h 98"/>
                <a:gd name="T14" fmla="*/ 0 w 74"/>
                <a:gd name="T15" fmla="*/ 0 h 98"/>
                <a:gd name="T16" fmla="*/ 0 w 74"/>
                <a:gd name="T17" fmla="*/ 0 h 98"/>
                <a:gd name="T18" fmla="*/ 0 w 74"/>
                <a:gd name="T19" fmla="*/ 0 h 98"/>
                <a:gd name="T20" fmla="*/ 0 w 74"/>
                <a:gd name="T21" fmla="*/ 0 h 98"/>
                <a:gd name="T22" fmla="*/ 0 w 74"/>
                <a:gd name="T23" fmla="*/ 0 h 98"/>
                <a:gd name="T24" fmla="*/ 0 w 74"/>
                <a:gd name="T25" fmla="*/ 0 h 98"/>
                <a:gd name="T26" fmla="*/ 0 w 74"/>
                <a:gd name="T27" fmla="*/ 0 h 98"/>
                <a:gd name="T28" fmla="*/ 0 w 74"/>
                <a:gd name="T29" fmla="*/ 0 h 98"/>
                <a:gd name="T30" fmla="*/ 0 w 74"/>
                <a:gd name="T31" fmla="*/ 0 h 98"/>
                <a:gd name="T32" fmla="*/ 0 w 74"/>
                <a:gd name="T33" fmla="*/ 0 h 98"/>
                <a:gd name="T34" fmla="*/ 0 w 74"/>
                <a:gd name="T35" fmla="*/ 0 h 98"/>
                <a:gd name="T36" fmla="*/ 0 w 74"/>
                <a:gd name="T37" fmla="*/ 0 h 98"/>
                <a:gd name="T38" fmla="*/ 0 w 74"/>
                <a:gd name="T39" fmla="*/ 0 h 98"/>
                <a:gd name="T40" fmla="*/ 0 w 74"/>
                <a:gd name="T41" fmla="*/ 0 h 98"/>
                <a:gd name="T42" fmla="*/ 0 w 74"/>
                <a:gd name="T43" fmla="*/ 0 h 98"/>
                <a:gd name="T44" fmla="*/ 0 w 74"/>
                <a:gd name="T45" fmla="*/ 0 h 98"/>
                <a:gd name="T46" fmla="*/ 0 w 74"/>
                <a:gd name="T47" fmla="*/ 0 h 98"/>
                <a:gd name="T48" fmla="*/ 0 w 74"/>
                <a:gd name="T49" fmla="*/ 0 h 98"/>
                <a:gd name="T50" fmla="*/ 0 w 74"/>
                <a:gd name="T51" fmla="*/ 0 h 98"/>
                <a:gd name="T52" fmla="*/ 0 w 74"/>
                <a:gd name="T53" fmla="*/ 0 h 98"/>
                <a:gd name="T54" fmla="*/ 0 w 74"/>
                <a:gd name="T55" fmla="*/ 0 h 98"/>
                <a:gd name="T56" fmla="*/ 0 w 74"/>
                <a:gd name="T57" fmla="*/ 0 h 98"/>
                <a:gd name="T58" fmla="*/ 0 w 74"/>
                <a:gd name="T59" fmla="*/ 0 h 98"/>
                <a:gd name="T60" fmla="*/ 0 w 74"/>
                <a:gd name="T61" fmla="*/ 0 h 98"/>
                <a:gd name="T62" fmla="*/ 0 w 74"/>
                <a:gd name="T63" fmla="*/ 0 h 98"/>
                <a:gd name="T64" fmla="*/ 0 w 74"/>
                <a:gd name="T65" fmla="*/ 0 h 98"/>
                <a:gd name="T66" fmla="*/ 0 w 74"/>
                <a:gd name="T67" fmla="*/ 0 h 98"/>
                <a:gd name="T68" fmla="*/ 0 w 74"/>
                <a:gd name="T69" fmla="*/ 0 h 98"/>
                <a:gd name="T70" fmla="*/ 0 w 74"/>
                <a:gd name="T71" fmla="*/ 0 h 98"/>
                <a:gd name="T72" fmla="*/ 0 w 74"/>
                <a:gd name="T73" fmla="*/ 0 h 98"/>
                <a:gd name="T74" fmla="*/ 0 w 74"/>
                <a:gd name="T75" fmla="*/ 0 h 98"/>
                <a:gd name="T76" fmla="*/ 0 w 74"/>
                <a:gd name="T77" fmla="*/ 0 h 98"/>
                <a:gd name="T78" fmla="*/ 0 w 74"/>
                <a:gd name="T79" fmla="*/ 0 h 98"/>
                <a:gd name="T80" fmla="*/ 0 w 74"/>
                <a:gd name="T81" fmla="*/ 0 h 98"/>
                <a:gd name="T82" fmla="*/ 0 w 74"/>
                <a:gd name="T83" fmla="*/ 0 h 98"/>
                <a:gd name="T84" fmla="*/ 0 w 74"/>
                <a:gd name="T85" fmla="*/ 0 h 98"/>
                <a:gd name="T86" fmla="*/ 0 w 74"/>
                <a:gd name="T87" fmla="*/ 0 h 98"/>
                <a:gd name="T88" fmla="*/ 0 w 74"/>
                <a:gd name="T89" fmla="*/ 0 h 98"/>
                <a:gd name="T90" fmla="*/ 0 w 74"/>
                <a:gd name="T91" fmla="*/ 0 h 98"/>
                <a:gd name="T92" fmla="*/ 0 w 74"/>
                <a:gd name="T93" fmla="*/ 0 h 98"/>
                <a:gd name="T94" fmla="*/ 0 w 74"/>
                <a:gd name="T95" fmla="*/ 0 h 98"/>
                <a:gd name="T96" fmla="*/ 0 w 74"/>
                <a:gd name="T97" fmla="*/ 0 h 98"/>
                <a:gd name="T98" fmla="*/ 0 w 74"/>
                <a:gd name="T99" fmla="*/ 0 h 98"/>
                <a:gd name="T100" fmla="*/ 0 w 74"/>
                <a:gd name="T101" fmla="*/ 0 h 98"/>
                <a:gd name="T102" fmla="*/ 0 w 74"/>
                <a:gd name="T103" fmla="*/ 0 h 98"/>
                <a:gd name="T104" fmla="*/ 0 w 74"/>
                <a:gd name="T105" fmla="*/ 0 h 98"/>
                <a:gd name="T106" fmla="*/ 0 w 74"/>
                <a:gd name="T107" fmla="*/ 0 h 98"/>
                <a:gd name="T108" fmla="*/ 0 w 74"/>
                <a:gd name="T109" fmla="*/ 0 h 98"/>
                <a:gd name="T110" fmla="*/ 0 w 74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4" h="98">
                  <a:moveTo>
                    <a:pt x="0" y="50"/>
                  </a:moveTo>
                  <a:lnTo>
                    <a:pt x="0" y="50"/>
                  </a:lnTo>
                  <a:lnTo>
                    <a:pt x="1" y="40"/>
                  </a:lnTo>
                  <a:lnTo>
                    <a:pt x="4" y="31"/>
                  </a:lnTo>
                  <a:lnTo>
                    <a:pt x="8" y="22"/>
                  </a:lnTo>
                  <a:lnTo>
                    <a:pt x="13" y="15"/>
                  </a:lnTo>
                  <a:lnTo>
                    <a:pt x="19" y="9"/>
                  </a:lnTo>
                  <a:lnTo>
                    <a:pt x="27" y="4"/>
                  </a:lnTo>
                  <a:lnTo>
                    <a:pt x="36" y="1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60" y="1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8" y="13"/>
                  </a:lnTo>
                  <a:lnTo>
                    <a:pt x="40" y="13"/>
                  </a:lnTo>
                  <a:lnTo>
                    <a:pt x="34" y="15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21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19" y="71"/>
                  </a:lnTo>
                  <a:lnTo>
                    <a:pt x="23" y="76"/>
                  </a:lnTo>
                  <a:lnTo>
                    <a:pt x="28" y="80"/>
                  </a:lnTo>
                  <a:lnTo>
                    <a:pt x="34" y="83"/>
                  </a:lnTo>
                  <a:lnTo>
                    <a:pt x="40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60" y="84"/>
                  </a:lnTo>
                  <a:lnTo>
                    <a:pt x="69" y="7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1" y="96"/>
                  </a:lnTo>
                  <a:lnTo>
                    <a:pt x="53" y="97"/>
                  </a:lnTo>
                  <a:lnTo>
                    <a:pt x="44" y="98"/>
                  </a:lnTo>
                  <a:lnTo>
                    <a:pt x="35" y="97"/>
                  </a:lnTo>
                  <a:lnTo>
                    <a:pt x="26" y="95"/>
                  </a:lnTo>
                  <a:lnTo>
                    <a:pt x="18" y="89"/>
                  </a:lnTo>
                  <a:lnTo>
                    <a:pt x="12" y="84"/>
                  </a:lnTo>
                  <a:lnTo>
                    <a:pt x="6" y="76"/>
                  </a:lnTo>
                  <a:lnTo>
                    <a:pt x="3" y="69"/>
                  </a:lnTo>
                  <a:lnTo>
                    <a:pt x="1" y="60"/>
                  </a:lnTo>
                  <a:lnTo>
                    <a:pt x="0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7" name="Freeform 500"/>
            <p:cNvSpPr>
              <a:spLocks noEditPoints="1"/>
            </p:cNvSpPr>
            <p:nvPr userDrawn="1"/>
          </p:nvSpPr>
          <p:spPr bwMode="auto">
            <a:xfrm>
              <a:off x="1007" y="389"/>
              <a:ext cx="25" cy="33"/>
            </a:xfrm>
            <a:custGeom>
              <a:avLst/>
              <a:gdLst>
                <a:gd name="T0" fmla="*/ 0 w 75"/>
                <a:gd name="T1" fmla="*/ 0 h 98"/>
                <a:gd name="T2" fmla="*/ 0 w 75"/>
                <a:gd name="T3" fmla="*/ 0 h 98"/>
                <a:gd name="T4" fmla="*/ 0 w 75"/>
                <a:gd name="T5" fmla="*/ 0 h 98"/>
                <a:gd name="T6" fmla="*/ 0 w 75"/>
                <a:gd name="T7" fmla="*/ 0 h 98"/>
                <a:gd name="T8" fmla="*/ 0 w 75"/>
                <a:gd name="T9" fmla="*/ 0 h 98"/>
                <a:gd name="T10" fmla="*/ 0 w 75"/>
                <a:gd name="T11" fmla="*/ 0 h 98"/>
                <a:gd name="T12" fmla="*/ 0 w 75"/>
                <a:gd name="T13" fmla="*/ 0 h 98"/>
                <a:gd name="T14" fmla="*/ 0 w 75"/>
                <a:gd name="T15" fmla="*/ 0 h 98"/>
                <a:gd name="T16" fmla="*/ 0 w 75"/>
                <a:gd name="T17" fmla="*/ 0 h 98"/>
                <a:gd name="T18" fmla="*/ 0 w 75"/>
                <a:gd name="T19" fmla="*/ 0 h 98"/>
                <a:gd name="T20" fmla="*/ 0 w 75"/>
                <a:gd name="T21" fmla="*/ 0 h 98"/>
                <a:gd name="T22" fmla="*/ 0 w 75"/>
                <a:gd name="T23" fmla="*/ 0 h 98"/>
                <a:gd name="T24" fmla="*/ 0 w 75"/>
                <a:gd name="T25" fmla="*/ 0 h 98"/>
                <a:gd name="T26" fmla="*/ 0 w 75"/>
                <a:gd name="T27" fmla="*/ 0 h 98"/>
                <a:gd name="T28" fmla="*/ 0 w 75"/>
                <a:gd name="T29" fmla="*/ 0 h 98"/>
                <a:gd name="T30" fmla="*/ 0 w 75"/>
                <a:gd name="T31" fmla="*/ 0 h 98"/>
                <a:gd name="T32" fmla="*/ 0 w 75"/>
                <a:gd name="T33" fmla="*/ 0 h 98"/>
                <a:gd name="T34" fmla="*/ 0 w 75"/>
                <a:gd name="T35" fmla="*/ 0 h 98"/>
                <a:gd name="T36" fmla="*/ 0 w 75"/>
                <a:gd name="T37" fmla="*/ 0 h 98"/>
                <a:gd name="T38" fmla="*/ 0 w 75"/>
                <a:gd name="T39" fmla="*/ 0 h 98"/>
                <a:gd name="T40" fmla="*/ 0 w 75"/>
                <a:gd name="T41" fmla="*/ 0 h 98"/>
                <a:gd name="T42" fmla="*/ 0 w 75"/>
                <a:gd name="T43" fmla="*/ 0 h 98"/>
                <a:gd name="T44" fmla="*/ 0 w 75"/>
                <a:gd name="T45" fmla="*/ 0 h 98"/>
                <a:gd name="T46" fmla="*/ 0 w 75"/>
                <a:gd name="T47" fmla="*/ 0 h 98"/>
                <a:gd name="T48" fmla="*/ 0 w 75"/>
                <a:gd name="T49" fmla="*/ 0 h 98"/>
                <a:gd name="T50" fmla="*/ 0 w 75"/>
                <a:gd name="T51" fmla="*/ 0 h 98"/>
                <a:gd name="T52" fmla="*/ 0 w 75"/>
                <a:gd name="T53" fmla="*/ 0 h 98"/>
                <a:gd name="T54" fmla="*/ 0 w 75"/>
                <a:gd name="T55" fmla="*/ 0 h 98"/>
                <a:gd name="T56" fmla="*/ 0 w 75"/>
                <a:gd name="T57" fmla="*/ 0 h 98"/>
                <a:gd name="T58" fmla="*/ 0 w 75"/>
                <a:gd name="T59" fmla="*/ 0 h 98"/>
                <a:gd name="T60" fmla="*/ 0 w 75"/>
                <a:gd name="T61" fmla="*/ 0 h 98"/>
                <a:gd name="T62" fmla="*/ 0 w 75"/>
                <a:gd name="T63" fmla="*/ 0 h 98"/>
                <a:gd name="T64" fmla="*/ 0 w 75"/>
                <a:gd name="T65" fmla="*/ 0 h 98"/>
                <a:gd name="T66" fmla="*/ 0 w 75"/>
                <a:gd name="T67" fmla="*/ 0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5" h="98">
                  <a:moveTo>
                    <a:pt x="0" y="48"/>
                  </a:moveTo>
                  <a:lnTo>
                    <a:pt x="0" y="48"/>
                  </a:lnTo>
                  <a:lnTo>
                    <a:pt x="0" y="38"/>
                  </a:lnTo>
                  <a:lnTo>
                    <a:pt x="2" y="28"/>
                  </a:lnTo>
                  <a:lnTo>
                    <a:pt x="5" y="21"/>
                  </a:lnTo>
                  <a:lnTo>
                    <a:pt x="10" y="13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7" y="1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5" y="13"/>
                  </a:lnTo>
                  <a:lnTo>
                    <a:pt x="70" y="19"/>
                  </a:lnTo>
                  <a:lnTo>
                    <a:pt x="72" y="28"/>
                  </a:lnTo>
                  <a:lnTo>
                    <a:pt x="74" y="38"/>
                  </a:lnTo>
                  <a:lnTo>
                    <a:pt x="75" y="48"/>
                  </a:lnTo>
                  <a:lnTo>
                    <a:pt x="75" y="52"/>
                  </a:lnTo>
                  <a:lnTo>
                    <a:pt x="14" y="52"/>
                  </a:lnTo>
                  <a:lnTo>
                    <a:pt x="15" y="58"/>
                  </a:lnTo>
                  <a:lnTo>
                    <a:pt x="17" y="65"/>
                  </a:lnTo>
                  <a:lnTo>
                    <a:pt x="19" y="71"/>
                  </a:lnTo>
                  <a:lnTo>
                    <a:pt x="22" y="76"/>
                  </a:lnTo>
                  <a:lnTo>
                    <a:pt x="27" y="80"/>
                  </a:lnTo>
                  <a:lnTo>
                    <a:pt x="32" y="83"/>
                  </a:lnTo>
                  <a:lnTo>
                    <a:pt x="39" y="85"/>
                  </a:lnTo>
                  <a:lnTo>
                    <a:pt x="45" y="85"/>
                  </a:lnTo>
                  <a:lnTo>
                    <a:pt x="52" y="85"/>
                  </a:lnTo>
                  <a:lnTo>
                    <a:pt x="58" y="84"/>
                  </a:lnTo>
                  <a:lnTo>
                    <a:pt x="69" y="79"/>
                  </a:lnTo>
                  <a:lnTo>
                    <a:pt x="74" y="89"/>
                  </a:lnTo>
                  <a:lnTo>
                    <a:pt x="66" y="93"/>
                  </a:lnTo>
                  <a:lnTo>
                    <a:pt x="59" y="96"/>
                  </a:lnTo>
                  <a:lnTo>
                    <a:pt x="52" y="97"/>
                  </a:lnTo>
                  <a:lnTo>
                    <a:pt x="43" y="98"/>
                  </a:lnTo>
                  <a:lnTo>
                    <a:pt x="32" y="97"/>
                  </a:lnTo>
                  <a:lnTo>
                    <a:pt x="24" y="95"/>
                  </a:lnTo>
                  <a:lnTo>
                    <a:pt x="17" y="89"/>
                  </a:lnTo>
                  <a:lnTo>
                    <a:pt x="10" y="83"/>
                  </a:lnTo>
                  <a:lnTo>
                    <a:pt x="5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48"/>
                  </a:lnTo>
                  <a:close/>
                  <a:moveTo>
                    <a:pt x="59" y="40"/>
                  </a:moveTo>
                  <a:lnTo>
                    <a:pt x="59" y="40"/>
                  </a:lnTo>
                  <a:lnTo>
                    <a:pt x="58" y="30"/>
                  </a:lnTo>
                  <a:lnTo>
                    <a:pt x="57" y="25"/>
                  </a:lnTo>
                  <a:lnTo>
                    <a:pt x="54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3" y="13"/>
                  </a:lnTo>
                  <a:lnTo>
                    <a:pt x="37" y="12"/>
                  </a:lnTo>
                  <a:lnTo>
                    <a:pt x="32" y="13"/>
                  </a:lnTo>
                  <a:lnTo>
                    <a:pt x="28" y="14"/>
                  </a:lnTo>
                  <a:lnTo>
                    <a:pt x="24" y="17"/>
                  </a:lnTo>
                  <a:lnTo>
                    <a:pt x="21" y="21"/>
                  </a:lnTo>
                  <a:lnTo>
                    <a:pt x="18" y="25"/>
                  </a:lnTo>
                  <a:lnTo>
                    <a:pt x="17" y="30"/>
                  </a:lnTo>
                  <a:lnTo>
                    <a:pt x="15" y="35"/>
                  </a:lnTo>
                  <a:lnTo>
                    <a:pt x="14" y="40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8" name="Freeform 501"/>
            <p:cNvSpPr>
              <a:spLocks/>
            </p:cNvSpPr>
            <p:nvPr userDrawn="1"/>
          </p:nvSpPr>
          <p:spPr bwMode="auto">
            <a:xfrm>
              <a:off x="1007" y="389"/>
              <a:ext cx="25" cy="33"/>
            </a:xfrm>
            <a:custGeom>
              <a:avLst/>
              <a:gdLst>
                <a:gd name="T0" fmla="*/ 0 w 75"/>
                <a:gd name="T1" fmla="*/ 0 h 98"/>
                <a:gd name="T2" fmla="*/ 0 w 75"/>
                <a:gd name="T3" fmla="*/ 0 h 98"/>
                <a:gd name="T4" fmla="*/ 0 w 75"/>
                <a:gd name="T5" fmla="*/ 0 h 98"/>
                <a:gd name="T6" fmla="*/ 0 w 75"/>
                <a:gd name="T7" fmla="*/ 0 h 98"/>
                <a:gd name="T8" fmla="*/ 0 w 75"/>
                <a:gd name="T9" fmla="*/ 0 h 98"/>
                <a:gd name="T10" fmla="*/ 0 w 75"/>
                <a:gd name="T11" fmla="*/ 0 h 98"/>
                <a:gd name="T12" fmla="*/ 0 w 75"/>
                <a:gd name="T13" fmla="*/ 0 h 98"/>
                <a:gd name="T14" fmla="*/ 0 w 75"/>
                <a:gd name="T15" fmla="*/ 0 h 98"/>
                <a:gd name="T16" fmla="*/ 0 w 75"/>
                <a:gd name="T17" fmla="*/ 0 h 98"/>
                <a:gd name="T18" fmla="*/ 0 w 75"/>
                <a:gd name="T19" fmla="*/ 0 h 98"/>
                <a:gd name="T20" fmla="*/ 0 w 75"/>
                <a:gd name="T21" fmla="*/ 0 h 98"/>
                <a:gd name="T22" fmla="*/ 0 w 75"/>
                <a:gd name="T23" fmla="*/ 0 h 98"/>
                <a:gd name="T24" fmla="*/ 0 w 75"/>
                <a:gd name="T25" fmla="*/ 0 h 98"/>
                <a:gd name="T26" fmla="*/ 0 w 75"/>
                <a:gd name="T27" fmla="*/ 0 h 98"/>
                <a:gd name="T28" fmla="*/ 0 w 75"/>
                <a:gd name="T29" fmla="*/ 0 h 98"/>
                <a:gd name="T30" fmla="*/ 0 w 75"/>
                <a:gd name="T31" fmla="*/ 0 h 98"/>
                <a:gd name="T32" fmla="*/ 0 w 75"/>
                <a:gd name="T33" fmla="*/ 0 h 98"/>
                <a:gd name="T34" fmla="*/ 0 w 75"/>
                <a:gd name="T35" fmla="*/ 0 h 98"/>
                <a:gd name="T36" fmla="*/ 0 w 75"/>
                <a:gd name="T37" fmla="*/ 0 h 98"/>
                <a:gd name="T38" fmla="*/ 0 w 75"/>
                <a:gd name="T39" fmla="*/ 0 h 98"/>
                <a:gd name="T40" fmla="*/ 0 w 75"/>
                <a:gd name="T41" fmla="*/ 0 h 98"/>
                <a:gd name="T42" fmla="*/ 0 w 75"/>
                <a:gd name="T43" fmla="*/ 0 h 98"/>
                <a:gd name="T44" fmla="*/ 0 w 75"/>
                <a:gd name="T45" fmla="*/ 0 h 98"/>
                <a:gd name="T46" fmla="*/ 0 w 75"/>
                <a:gd name="T47" fmla="*/ 0 h 98"/>
                <a:gd name="T48" fmla="*/ 0 w 75"/>
                <a:gd name="T49" fmla="*/ 0 h 98"/>
                <a:gd name="T50" fmla="*/ 0 w 75"/>
                <a:gd name="T51" fmla="*/ 0 h 98"/>
                <a:gd name="T52" fmla="*/ 0 w 75"/>
                <a:gd name="T53" fmla="*/ 0 h 98"/>
                <a:gd name="T54" fmla="*/ 0 w 75"/>
                <a:gd name="T55" fmla="*/ 0 h 98"/>
                <a:gd name="T56" fmla="*/ 0 w 75"/>
                <a:gd name="T57" fmla="*/ 0 h 98"/>
                <a:gd name="T58" fmla="*/ 0 w 75"/>
                <a:gd name="T59" fmla="*/ 0 h 98"/>
                <a:gd name="T60" fmla="*/ 0 w 75"/>
                <a:gd name="T61" fmla="*/ 0 h 98"/>
                <a:gd name="T62" fmla="*/ 0 w 75"/>
                <a:gd name="T63" fmla="*/ 0 h 98"/>
                <a:gd name="T64" fmla="*/ 0 w 75"/>
                <a:gd name="T65" fmla="*/ 0 h 98"/>
                <a:gd name="T66" fmla="*/ 0 w 75"/>
                <a:gd name="T67" fmla="*/ 0 h 98"/>
                <a:gd name="T68" fmla="*/ 0 w 75"/>
                <a:gd name="T69" fmla="*/ 0 h 98"/>
                <a:gd name="T70" fmla="*/ 0 w 75"/>
                <a:gd name="T71" fmla="*/ 0 h 98"/>
                <a:gd name="T72" fmla="*/ 0 w 75"/>
                <a:gd name="T73" fmla="*/ 0 h 98"/>
                <a:gd name="T74" fmla="*/ 0 w 75"/>
                <a:gd name="T75" fmla="*/ 0 h 98"/>
                <a:gd name="T76" fmla="*/ 0 w 75"/>
                <a:gd name="T77" fmla="*/ 0 h 98"/>
                <a:gd name="T78" fmla="*/ 0 w 75"/>
                <a:gd name="T79" fmla="*/ 0 h 98"/>
                <a:gd name="T80" fmla="*/ 0 w 75"/>
                <a:gd name="T81" fmla="*/ 0 h 98"/>
                <a:gd name="T82" fmla="*/ 0 w 75"/>
                <a:gd name="T83" fmla="*/ 0 h 98"/>
                <a:gd name="T84" fmla="*/ 0 w 75"/>
                <a:gd name="T85" fmla="*/ 0 h 98"/>
                <a:gd name="T86" fmla="*/ 0 w 75"/>
                <a:gd name="T87" fmla="*/ 0 h 98"/>
                <a:gd name="T88" fmla="*/ 0 w 75"/>
                <a:gd name="T89" fmla="*/ 0 h 98"/>
                <a:gd name="T90" fmla="*/ 0 w 75"/>
                <a:gd name="T91" fmla="*/ 0 h 98"/>
                <a:gd name="T92" fmla="*/ 0 w 75"/>
                <a:gd name="T93" fmla="*/ 0 h 98"/>
                <a:gd name="T94" fmla="*/ 0 w 75"/>
                <a:gd name="T95" fmla="*/ 0 h 98"/>
                <a:gd name="T96" fmla="*/ 0 w 75"/>
                <a:gd name="T97" fmla="*/ 0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5" h="98">
                  <a:moveTo>
                    <a:pt x="0" y="48"/>
                  </a:moveTo>
                  <a:lnTo>
                    <a:pt x="0" y="48"/>
                  </a:lnTo>
                  <a:lnTo>
                    <a:pt x="0" y="38"/>
                  </a:lnTo>
                  <a:lnTo>
                    <a:pt x="2" y="28"/>
                  </a:lnTo>
                  <a:lnTo>
                    <a:pt x="5" y="21"/>
                  </a:lnTo>
                  <a:lnTo>
                    <a:pt x="10" y="13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7" y="1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5" y="13"/>
                  </a:lnTo>
                  <a:lnTo>
                    <a:pt x="70" y="19"/>
                  </a:lnTo>
                  <a:lnTo>
                    <a:pt x="72" y="28"/>
                  </a:lnTo>
                  <a:lnTo>
                    <a:pt x="74" y="38"/>
                  </a:lnTo>
                  <a:lnTo>
                    <a:pt x="75" y="48"/>
                  </a:lnTo>
                  <a:lnTo>
                    <a:pt x="75" y="52"/>
                  </a:lnTo>
                  <a:lnTo>
                    <a:pt x="14" y="52"/>
                  </a:lnTo>
                  <a:lnTo>
                    <a:pt x="15" y="58"/>
                  </a:lnTo>
                  <a:lnTo>
                    <a:pt x="17" y="65"/>
                  </a:lnTo>
                  <a:lnTo>
                    <a:pt x="19" y="71"/>
                  </a:lnTo>
                  <a:lnTo>
                    <a:pt x="22" y="76"/>
                  </a:lnTo>
                  <a:lnTo>
                    <a:pt x="27" y="80"/>
                  </a:lnTo>
                  <a:lnTo>
                    <a:pt x="32" y="83"/>
                  </a:lnTo>
                  <a:lnTo>
                    <a:pt x="39" y="85"/>
                  </a:lnTo>
                  <a:lnTo>
                    <a:pt x="45" y="85"/>
                  </a:lnTo>
                  <a:lnTo>
                    <a:pt x="52" y="85"/>
                  </a:lnTo>
                  <a:lnTo>
                    <a:pt x="58" y="84"/>
                  </a:lnTo>
                  <a:lnTo>
                    <a:pt x="69" y="79"/>
                  </a:lnTo>
                  <a:lnTo>
                    <a:pt x="74" y="89"/>
                  </a:lnTo>
                  <a:lnTo>
                    <a:pt x="66" y="93"/>
                  </a:lnTo>
                  <a:lnTo>
                    <a:pt x="59" y="96"/>
                  </a:lnTo>
                  <a:lnTo>
                    <a:pt x="52" y="97"/>
                  </a:lnTo>
                  <a:lnTo>
                    <a:pt x="43" y="98"/>
                  </a:lnTo>
                  <a:lnTo>
                    <a:pt x="32" y="97"/>
                  </a:lnTo>
                  <a:lnTo>
                    <a:pt x="24" y="95"/>
                  </a:lnTo>
                  <a:lnTo>
                    <a:pt x="17" y="89"/>
                  </a:lnTo>
                  <a:lnTo>
                    <a:pt x="10" y="83"/>
                  </a:lnTo>
                  <a:lnTo>
                    <a:pt x="5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9" name="Freeform 502"/>
            <p:cNvSpPr>
              <a:spLocks/>
            </p:cNvSpPr>
            <p:nvPr userDrawn="1"/>
          </p:nvSpPr>
          <p:spPr bwMode="auto">
            <a:xfrm>
              <a:off x="1011" y="393"/>
              <a:ext cx="15" cy="9"/>
            </a:xfrm>
            <a:custGeom>
              <a:avLst/>
              <a:gdLst>
                <a:gd name="T0" fmla="*/ 0 w 45"/>
                <a:gd name="T1" fmla="*/ 0 h 28"/>
                <a:gd name="T2" fmla="*/ 0 w 45"/>
                <a:gd name="T3" fmla="*/ 0 h 28"/>
                <a:gd name="T4" fmla="*/ 0 w 45"/>
                <a:gd name="T5" fmla="*/ 0 h 28"/>
                <a:gd name="T6" fmla="*/ 0 w 45"/>
                <a:gd name="T7" fmla="*/ 0 h 28"/>
                <a:gd name="T8" fmla="*/ 0 w 45"/>
                <a:gd name="T9" fmla="*/ 0 h 28"/>
                <a:gd name="T10" fmla="*/ 0 w 45"/>
                <a:gd name="T11" fmla="*/ 0 h 28"/>
                <a:gd name="T12" fmla="*/ 0 w 45"/>
                <a:gd name="T13" fmla="*/ 0 h 28"/>
                <a:gd name="T14" fmla="*/ 0 w 45"/>
                <a:gd name="T15" fmla="*/ 0 h 28"/>
                <a:gd name="T16" fmla="*/ 0 w 45"/>
                <a:gd name="T17" fmla="*/ 0 h 28"/>
                <a:gd name="T18" fmla="*/ 0 w 45"/>
                <a:gd name="T19" fmla="*/ 0 h 28"/>
                <a:gd name="T20" fmla="*/ 0 w 45"/>
                <a:gd name="T21" fmla="*/ 0 h 28"/>
                <a:gd name="T22" fmla="*/ 0 w 45"/>
                <a:gd name="T23" fmla="*/ 0 h 28"/>
                <a:gd name="T24" fmla="*/ 0 w 45"/>
                <a:gd name="T25" fmla="*/ 0 h 28"/>
                <a:gd name="T26" fmla="*/ 0 w 45"/>
                <a:gd name="T27" fmla="*/ 0 h 28"/>
                <a:gd name="T28" fmla="*/ 0 w 45"/>
                <a:gd name="T29" fmla="*/ 0 h 28"/>
                <a:gd name="T30" fmla="*/ 0 w 45"/>
                <a:gd name="T31" fmla="*/ 0 h 28"/>
                <a:gd name="T32" fmla="*/ 0 w 45"/>
                <a:gd name="T33" fmla="*/ 0 h 28"/>
                <a:gd name="T34" fmla="*/ 0 w 45"/>
                <a:gd name="T35" fmla="*/ 0 h 28"/>
                <a:gd name="T36" fmla="*/ 0 w 45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28">
                  <a:moveTo>
                    <a:pt x="45" y="28"/>
                  </a:moveTo>
                  <a:lnTo>
                    <a:pt x="45" y="28"/>
                  </a:lnTo>
                  <a:lnTo>
                    <a:pt x="44" y="18"/>
                  </a:lnTo>
                  <a:lnTo>
                    <a:pt x="43" y="13"/>
                  </a:lnTo>
                  <a:lnTo>
                    <a:pt x="40" y="9"/>
                  </a:lnTo>
                  <a:lnTo>
                    <a:pt x="38" y="5"/>
                  </a:lnTo>
                  <a:lnTo>
                    <a:pt x="34" y="2"/>
                  </a:lnTo>
                  <a:lnTo>
                    <a:pt x="29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10" y="5"/>
                  </a:lnTo>
                  <a:lnTo>
                    <a:pt x="7" y="9"/>
                  </a:lnTo>
                  <a:lnTo>
                    <a:pt x="4" y="13"/>
                  </a:lnTo>
                  <a:lnTo>
                    <a:pt x="3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45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0" name="Freeform 503"/>
            <p:cNvSpPr>
              <a:spLocks noEditPoints="1"/>
            </p:cNvSpPr>
            <p:nvPr userDrawn="1"/>
          </p:nvSpPr>
          <p:spPr bwMode="auto">
            <a:xfrm>
              <a:off x="1055" y="376"/>
              <a:ext cx="6" cy="45"/>
            </a:xfrm>
            <a:custGeom>
              <a:avLst/>
              <a:gdLst>
                <a:gd name="T0" fmla="*/ 0 w 19"/>
                <a:gd name="T1" fmla="*/ 0 h 135"/>
                <a:gd name="T2" fmla="*/ 0 w 19"/>
                <a:gd name="T3" fmla="*/ 0 h 135"/>
                <a:gd name="T4" fmla="*/ 0 w 19"/>
                <a:gd name="T5" fmla="*/ 0 h 135"/>
                <a:gd name="T6" fmla="*/ 0 w 19"/>
                <a:gd name="T7" fmla="*/ 0 h 135"/>
                <a:gd name="T8" fmla="*/ 0 w 19"/>
                <a:gd name="T9" fmla="*/ 0 h 135"/>
                <a:gd name="T10" fmla="*/ 0 w 19"/>
                <a:gd name="T11" fmla="*/ 0 h 135"/>
                <a:gd name="T12" fmla="*/ 0 w 19"/>
                <a:gd name="T13" fmla="*/ 0 h 135"/>
                <a:gd name="T14" fmla="*/ 0 w 19"/>
                <a:gd name="T15" fmla="*/ 0 h 135"/>
                <a:gd name="T16" fmla="*/ 0 w 19"/>
                <a:gd name="T17" fmla="*/ 0 h 135"/>
                <a:gd name="T18" fmla="*/ 0 w 19"/>
                <a:gd name="T19" fmla="*/ 0 h 135"/>
                <a:gd name="T20" fmla="*/ 0 w 19"/>
                <a:gd name="T21" fmla="*/ 0 h 135"/>
                <a:gd name="T22" fmla="*/ 0 w 19"/>
                <a:gd name="T23" fmla="*/ 0 h 135"/>
                <a:gd name="T24" fmla="*/ 0 w 19"/>
                <a:gd name="T25" fmla="*/ 0 h 135"/>
                <a:gd name="T26" fmla="*/ 0 w 19"/>
                <a:gd name="T27" fmla="*/ 0 h 135"/>
                <a:gd name="T28" fmla="*/ 0 w 19"/>
                <a:gd name="T29" fmla="*/ 0 h 135"/>
                <a:gd name="T30" fmla="*/ 0 w 19"/>
                <a:gd name="T31" fmla="*/ 0 h 135"/>
                <a:gd name="T32" fmla="*/ 0 w 19"/>
                <a:gd name="T33" fmla="*/ 0 h 135"/>
                <a:gd name="T34" fmla="*/ 0 w 19"/>
                <a:gd name="T35" fmla="*/ 0 h 135"/>
                <a:gd name="T36" fmla="*/ 0 w 19"/>
                <a:gd name="T37" fmla="*/ 0 h 135"/>
                <a:gd name="T38" fmla="*/ 0 w 19"/>
                <a:gd name="T39" fmla="*/ 0 h 135"/>
                <a:gd name="T40" fmla="*/ 0 w 19"/>
                <a:gd name="T41" fmla="*/ 0 h 135"/>
                <a:gd name="T42" fmla="*/ 0 w 19"/>
                <a:gd name="T43" fmla="*/ 0 h 135"/>
                <a:gd name="T44" fmla="*/ 0 w 19"/>
                <a:gd name="T45" fmla="*/ 0 h 135"/>
                <a:gd name="T46" fmla="*/ 0 w 19"/>
                <a:gd name="T47" fmla="*/ 0 h 135"/>
                <a:gd name="T48" fmla="*/ 0 w 19"/>
                <a:gd name="T49" fmla="*/ 0 h 135"/>
                <a:gd name="T50" fmla="*/ 0 w 19"/>
                <a:gd name="T51" fmla="*/ 0 h 1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9" h="135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  <a:close/>
                  <a:moveTo>
                    <a:pt x="2" y="42"/>
                  </a:moveTo>
                  <a:lnTo>
                    <a:pt x="17" y="42"/>
                  </a:lnTo>
                  <a:lnTo>
                    <a:pt x="17" y="135"/>
                  </a:lnTo>
                  <a:lnTo>
                    <a:pt x="2" y="135"/>
                  </a:lnTo>
                  <a:lnTo>
                    <a:pt x="2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1" name="Freeform 504"/>
            <p:cNvSpPr>
              <a:spLocks/>
            </p:cNvSpPr>
            <p:nvPr userDrawn="1"/>
          </p:nvSpPr>
          <p:spPr bwMode="auto">
            <a:xfrm>
              <a:off x="1055" y="376"/>
              <a:ext cx="6" cy="7"/>
            </a:xfrm>
            <a:custGeom>
              <a:avLst/>
              <a:gdLst>
                <a:gd name="T0" fmla="*/ 0 w 19"/>
                <a:gd name="T1" fmla="*/ 0 h 21"/>
                <a:gd name="T2" fmla="*/ 0 w 19"/>
                <a:gd name="T3" fmla="*/ 0 h 21"/>
                <a:gd name="T4" fmla="*/ 0 w 19"/>
                <a:gd name="T5" fmla="*/ 0 h 21"/>
                <a:gd name="T6" fmla="*/ 0 w 19"/>
                <a:gd name="T7" fmla="*/ 0 h 21"/>
                <a:gd name="T8" fmla="*/ 0 w 19"/>
                <a:gd name="T9" fmla="*/ 0 h 21"/>
                <a:gd name="T10" fmla="*/ 0 w 19"/>
                <a:gd name="T11" fmla="*/ 0 h 21"/>
                <a:gd name="T12" fmla="*/ 0 w 19"/>
                <a:gd name="T13" fmla="*/ 0 h 21"/>
                <a:gd name="T14" fmla="*/ 0 w 19"/>
                <a:gd name="T15" fmla="*/ 0 h 21"/>
                <a:gd name="T16" fmla="*/ 0 w 19"/>
                <a:gd name="T17" fmla="*/ 0 h 21"/>
                <a:gd name="T18" fmla="*/ 0 w 19"/>
                <a:gd name="T19" fmla="*/ 0 h 21"/>
                <a:gd name="T20" fmla="*/ 0 w 19"/>
                <a:gd name="T21" fmla="*/ 0 h 21"/>
                <a:gd name="T22" fmla="*/ 0 w 19"/>
                <a:gd name="T23" fmla="*/ 0 h 21"/>
                <a:gd name="T24" fmla="*/ 0 w 19"/>
                <a:gd name="T25" fmla="*/ 0 h 21"/>
                <a:gd name="T26" fmla="*/ 0 w 19"/>
                <a:gd name="T27" fmla="*/ 0 h 21"/>
                <a:gd name="T28" fmla="*/ 0 w 19"/>
                <a:gd name="T29" fmla="*/ 0 h 21"/>
                <a:gd name="T30" fmla="*/ 0 w 19"/>
                <a:gd name="T31" fmla="*/ 0 h 21"/>
                <a:gd name="T32" fmla="*/ 0 w 19"/>
                <a:gd name="T33" fmla="*/ 0 h 21"/>
                <a:gd name="T34" fmla="*/ 0 w 19"/>
                <a:gd name="T35" fmla="*/ 0 h 21"/>
                <a:gd name="T36" fmla="*/ 0 w 19"/>
                <a:gd name="T37" fmla="*/ 0 h 21"/>
                <a:gd name="T38" fmla="*/ 0 w 19"/>
                <a:gd name="T39" fmla="*/ 0 h 21"/>
                <a:gd name="T40" fmla="*/ 0 w 19"/>
                <a:gd name="T41" fmla="*/ 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" h="21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2" name="Rectangle 505"/>
            <p:cNvSpPr>
              <a:spLocks noChangeArrowheads="1"/>
            </p:cNvSpPr>
            <p:nvPr userDrawn="1"/>
          </p:nvSpPr>
          <p:spPr bwMode="auto">
            <a:xfrm>
              <a:off x="1055" y="390"/>
              <a:ext cx="5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  <a:defRPr/>
              </a:pPr>
              <a:endParaRPr lang="en-GB" altLang="en-US" sz="1350" dirty="0">
                <a:solidFill>
                  <a:srgbClr val="595959"/>
                </a:solidFill>
              </a:endParaRPr>
            </a:p>
          </p:txBody>
        </p:sp>
        <p:sp>
          <p:nvSpPr>
            <p:cNvPr id="33" name="Freeform 506"/>
            <p:cNvSpPr>
              <a:spLocks/>
            </p:cNvSpPr>
            <p:nvPr userDrawn="1"/>
          </p:nvSpPr>
          <p:spPr bwMode="auto">
            <a:xfrm>
              <a:off x="1070" y="389"/>
              <a:ext cx="25" cy="32"/>
            </a:xfrm>
            <a:custGeom>
              <a:avLst/>
              <a:gdLst>
                <a:gd name="T0" fmla="*/ 0 w 76"/>
                <a:gd name="T1" fmla="*/ 0 h 96"/>
                <a:gd name="T2" fmla="*/ 0 w 76"/>
                <a:gd name="T3" fmla="*/ 0 h 96"/>
                <a:gd name="T4" fmla="*/ 0 w 76"/>
                <a:gd name="T5" fmla="*/ 0 h 96"/>
                <a:gd name="T6" fmla="*/ 0 w 76"/>
                <a:gd name="T7" fmla="*/ 0 h 96"/>
                <a:gd name="T8" fmla="*/ 0 w 76"/>
                <a:gd name="T9" fmla="*/ 0 h 96"/>
                <a:gd name="T10" fmla="*/ 0 w 76"/>
                <a:gd name="T11" fmla="*/ 0 h 96"/>
                <a:gd name="T12" fmla="*/ 0 w 76"/>
                <a:gd name="T13" fmla="*/ 0 h 96"/>
                <a:gd name="T14" fmla="*/ 0 w 76"/>
                <a:gd name="T15" fmla="*/ 0 h 96"/>
                <a:gd name="T16" fmla="*/ 0 w 76"/>
                <a:gd name="T17" fmla="*/ 0 h 96"/>
                <a:gd name="T18" fmla="*/ 0 w 76"/>
                <a:gd name="T19" fmla="*/ 0 h 96"/>
                <a:gd name="T20" fmla="*/ 0 w 76"/>
                <a:gd name="T21" fmla="*/ 0 h 96"/>
                <a:gd name="T22" fmla="*/ 0 w 76"/>
                <a:gd name="T23" fmla="*/ 0 h 96"/>
                <a:gd name="T24" fmla="*/ 0 w 76"/>
                <a:gd name="T25" fmla="*/ 0 h 96"/>
                <a:gd name="T26" fmla="*/ 0 w 76"/>
                <a:gd name="T27" fmla="*/ 0 h 96"/>
                <a:gd name="T28" fmla="*/ 0 w 76"/>
                <a:gd name="T29" fmla="*/ 0 h 96"/>
                <a:gd name="T30" fmla="*/ 0 w 76"/>
                <a:gd name="T31" fmla="*/ 0 h 96"/>
                <a:gd name="T32" fmla="*/ 0 w 76"/>
                <a:gd name="T33" fmla="*/ 0 h 96"/>
                <a:gd name="T34" fmla="*/ 0 w 76"/>
                <a:gd name="T35" fmla="*/ 0 h 96"/>
                <a:gd name="T36" fmla="*/ 0 w 76"/>
                <a:gd name="T37" fmla="*/ 0 h 96"/>
                <a:gd name="T38" fmla="*/ 0 w 76"/>
                <a:gd name="T39" fmla="*/ 0 h 96"/>
                <a:gd name="T40" fmla="*/ 0 w 76"/>
                <a:gd name="T41" fmla="*/ 0 h 96"/>
                <a:gd name="T42" fmla="*/ 0 w 76"/>
                <a:gd name="T43" fmla="*/ 0 h 96"/>
                <a:gd name="T44" fmla="*/ 0 w 76"/>
                <a:gd name="T45" fmla="*/ 0 h 96"/>
                <a:gd name="T46" fmla="*/ 0 w 76"/>
                <a:gd name="T47" fmla="*/ 0 h 96"/>
                <a:gd name="T48" fmla="*/ 0 w 76"/>
                <a:gd name="T49" fmla="*/ 0 h 96"/>
                <a:gd name="T50" fmla="*/ 0 w 76"/>
                <a:gd name="T51" fmla="*/ 0 h 96"/>
                <a:gd name="T52" fmla="*/ 0 w 76"/>
                <a:gd name="T53" fmla="*/ 0 h 96"/>
                <a:gd name="T54" fmla="*/ 0 w 76"/>
                <a:gd name="T55" fmla="*/ 0 h 96"/>
                <a:gd name="T56" fmla="*/ 0 w 76"/>
                <a:gd name="T57" fmla="*/ 0 h 96"/>
                <a:gd name="T58" fmla="*/ 0 w 76"/>
                <a:gd name="T59" fmla="*/ 0 h 96"/>
                <a:gd name="T60" fmla="*/ 0 w 76"/>
                <a:gd name="T61" fmla="*/ 0 h 96"/>
                <a:gd name="T62" fmla="*/ 0 w 76"/>
                <a:gd name="T63" fmla="*/ 0 h 96"/>
                <a:gd name="T64" fmla="*/ 0 w 76"/>
                <a:gd name="T65" fmla="*/ 0 h 96"/>
                <a:gd name="T66" fmla="*/ 0 w 76"/>
                <a:gd name="T67" fmla="*/ 0 h 96"/>
                <a:gd name="T68" fmla="*/ 0 w 76"/>
                <a:gd name="T69" fmla="*/ 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6" h="96">
                  <a:moveTo>
                    <a:pt x="0" y="3"/>
                  </a:moveTo>
                  <a:lnTo>
                    <a:pt x="13" y="3"/>
                  </a:lnTo>
                  <a:lnTo>
                    <a:pt x="15" y="14"/>
                  </a:lnTo>
                  <a:lnTo>
                    <a:pt x="22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9" y="3"/>
                  </a:lnTo>
                  <a:lnTo>
                    <a:pt x="63" y="4"/>
                  </a:lnTo>
                  <a:lnTo>
                    <a:pt x="67" y="8"/>
                  </a:lnTo>
                  <a:lnTo>
                    <a:pt x="70" y="12"/>
                  </a:lnTo>
                  <a:lnTo>
                    <a:pt x="73" y="18"/>
                  </a:lnTo>
                  <a:lnTo>
                    <a:pt x="74" y="25"/>
                  </a:lnTo>
                  <a:lnTo>
                    <a:pt x="76" y="32"/>
                  </a:lnTo>
                  <a:lnTo>
                    <a:pt x="76" y="96"/>
                  </a:lnTo>
                  <a:lnTo>
                    <a:pt x="61" y="96"/>
                  </a:lnTo>
                  <a:lnTo>
                    <a:pt x="61" y="38"/>
                  </a:lnTo>
                  <a:lnTo>
                    <a:pt x="60" y="28"/>
                  </a:lnTo>
                  <a:lnTo>
                    <a:pt x="57" y="21"/>
                  </a:lnTo>
                  <a:lnTo>
                    <a:pt x="55" y="17"/>
                  </a:lnTo>
                  <a:lnTo>
                    <a:pt x="52" y="15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7" y="14"/>
                  </a:lnTo>
                  <a:lnTo>
                    <a:pt x="29" y="17"/>
                  </a:lnTo>
                  <a:lnTo>
                    <a:pt x="22" y="22"/>
                  </a:lnTo>
                  <a:lnTo>
                    <a:pt x="16" y="27"/>
                  </a:lnTo>
                  <a:lnTo>
                    <a:pt x="16" y="96"/>
                  </a:lnTo>
                  <a:lnTo>
                    <a:pt x="0" y="9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4" name="Freeform 507"/>
            <p:cNvSpPr>
              <a:spLocks noEditPoints="1"/>
            </p:cNvSpPr>
            <p:nvPr userDrawn="1"/>
          </p:nvSpPr>
          <p:spPr bwMode="auto">
            <a:xfrm>
              <a:off x="1118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8" y="65"/>
                  </a:lnTo>
                  <a:lnTo>
                    <a:pt x="21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9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8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2" y="58"/>
                  </a:lnTo>
                  <a:lnTo>
                    <a:pt x="0" y="48"/>
                  </a:lnTo>
                  <a:close/>
                  <a:moveTo>
                    <a:pt x="61" y="40"/>
                  </a:moveTo>
                  <a:lnTo>
                    <a:pt x="61" y="40"/>
                  </a:lnTo>
                  <a:lnTo>
                    <a:pt x="60" y="30"/>
                  </a:lnTo>
                  <a:lnTo>
                    <a:pt x="59" y="25"/>
                  </a:lnTo>
                  <a:lnTo>
                    <a:pt x="56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9" y="12"/>
                  </a:lnTo>
                  <a:lnTo>
                    <a:pt x="34" y="13"/>
                  </a:lnTo>
                  <a:lnTo>
                    <a:pt x="30" y="14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20" y="25"/>
                  </a:lnTo>
                  <a:lnTo>
                    <a:pt x="17" y="30"/>
                  </a:lnTo>
                  <a:lnTo>
                    <a:pt x="16" y="35"/>
                  </a:lnTo>
                  <a:lnTo>
                    <a:pt x="16" y="40"/>
                  </a:lnTo>
                  <a:lnTo>
                    <a:pt x="61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5" name="Freeform 508"/>
            <p:cNvSpPr>
              <a:spLocks/>
            </p:cNvSpPr>
            <p:nvPr userDrawn="1"/>
          </p:nvSpPr>
          <p:spPr bwMode="auto">
            <a:xfrm>
              <a:off x="1118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w 77"/>
                <a:gd name="T69" fmla="*/ 0 h 98"/>
                <a:gd name="T70" fmla="*/ 0 w 77"/>
                <a:gd name="T71" fmla="*/ 0 h 98"/>
                <a:gd name="T72" fmla="*/ 0 w 77"/>
                <a:gd name="T73" fmla="*/ 0 h 98"/>
                <a:gd name="T74" fmla="*/ 0 w 77"/>
                <a:gd name="T75" fmla="*/ 0 h 98"/>
                <a:gd name="T76" fmla="*/ 0 w 77"/>
                <a:gd name="T77" fmla="*/ 0 h 98"/>
                <a:gd name="T78" fmla="*/ 0 w 77"/>
                <a:gd name="T79" fmla="*/ 0 h 98"/>
                <a:gd name="T80" fmla="*/ 0 w 77"/>
                <a:gd name="T81" fmla="*/ 0 h 98"/>
                <a:gd name="T82" fmla="*/ 0 w 77"/>
                <a:gd name="T83" fmla="*/ 0 h 98"/>
                <a:gd name="T84" fmla="*/ 0 w 77"/>
                <a:gd name="T85" fmla="*/ 0 h 98"/>
                <a:gd name="T86" fmla="*/ 0 w 77"/>
                <a:gd name="T87" fmla="*/ 0 h 98"/>
                <a:gd name="T88" fmla="*/ 0 w 77"/>
                <a:gd name="T89" fmla="*/ 0 h 98"/>
                <a:gd name="T90" fmla="*/ 0 w 77"/>
                <a:gd name="T91" fmla="*/ 0 h 98"/>
                <a:gd name="T92" fmla="*/ 0 w 77"/>
                <a:gd name="T93" fmla="*/ 0 h 98"/>
                <a:gd name="T94" fmla="*/ 0 w 77"/>
                <a:gd name="T95" fmla="*/ 0 h 98"/>
                <a:gd name="T96" fmla="*/ 0 w 77"/>
                <a:gd name="T97" fmla="*/ 0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8" y="65"/>
                  </a:lnTo>
                  <a:lnTo>
                    <a:pt x="21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9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8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2" y="58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6" name="Freeform 509"/>
            <p:cNvSpPr>
              <a:spLocks/>
            </p:cNvSpPr>
            <p:nvPr userDrawn="1"/>
          </p:nvSpPr>
          <p:spPr bwMode="auto">
            <a:xfrm>
              <a:off x="1123" y="393"/>
              <a:ext cx="15" cy="9"/>
            </a:xfrm>
            <a:custGeom>
              <a:avLst/>
              <a:gdLst>
                <a:gd name="T0" fmla="*/ 0 w 45"/>
                <a:gd name="T1" fmla="*/ 0 h 28"/>
                <a:gd name="T2" fmla="*/ 0 w 45"/>
                <a:gd name="T3" fmla="*/ 0 h 28"/>
                <a:gd name="T4" fmla="*/ 0 w 45"/>
                <a:gd name="T5" fmla="*/ 0 h 28"/>
                <a:gd name="T6" fmla="*/ 0 w 45"/>
                <a:gd name="T7" fmla="*/ 0 h 28"/>
                <a:gd name="T8" fmla="*/ 0 w 45"/>
                <a:gd name="T9" fmla="*/ 0 h 28"/>
                <a:gd name="T10" fmla="*/ 0 w 45"/>
                <a:gd name="T11" fmla="*/ 0 h 28"/>
                <a:gd name="T12" fmla="*/ 0 w 45"/>
                <a:gd name="T13" fmla="*/ 0 h 28"/>
                <a:gd name="T14" fmla="*/ 0 w 45"/>
                <a:gd name="T15" fmla="*/ 0 h 28"/>
                <a:gd name="T16" fmla="*/ 0 w 45"/>
                <a:gd name="T17" fmla="*/ 0 h 28"/>
                <a:gd name="T18" fmla="*/ 0 w 45"/>
                <a:gd name="T19" fmla="*/ 0 h 28"/>
                <a:gd name="T20" fmla="*/ 0 w 45"/>
                <a:gd name="T21" fmla="*/ 0 h 28"/>
                <a:gd name="T22" fmla="*/ 0 w 45"/>
                <a:gd name="T23" fmla="*/ 0 h 28"/>
                <a:gd name="T24" fmla="*/ 0 w 45"/>
                <a:gd name="T25" fmla="*/ 0 h 28"/>
                <a:gd name="T26" fmla="*/ 0 w 45"/>
                <a:gd name="T27" fmla="*/ 0 h 28"/>
                <a:gd name="T28" fmla="*/ 0 w 45"/>
                <a:gd name="T29" fmla="*/ 0 h 28"/>
                <a:gd name="T30" fmla="*/ 0 w 45"/>
                <a:gd name="T31" fmla="*/ 0 h 28"/>
                <a:gd name="T32" fmla="*/ 0 w 45"/>
                <a:gd name="T33" fmla="*/ 0 h 28"/>
                <a:gd name="T34" fmla="*/ 0 w 45"/>
                <a:gd name="T35" fmla="*/ 0 h 28"/>
                <a:gd name="T36" fmla="*/ 0 w 45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28">
                  <a:moveTo>
                    <a:pt x="45" y="28"/>
                  </a:moveTo>
                  <a:lnTo>
                    <a:pt x="45" y="28"/>
                  </a:lnTo>
                  <a:lnTo>
                    <a:pt x="44" y="18"/>
                  </a:lnTo>
                  <a:lnTo>
                    <a:pt x="43" y="13"/>
                  </a:lnTo>
                  <a:lnTo>
                    <a:pt x="40" y="9"/>
                  </a:lnTo>
                  <a:lnTo>
                    <a:pt x="36" y="5"/>
                  </a:lnTo>
                  <a:lnTo>
                    <a:pt x="32" y="2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9" y="5"/>
                  </a:lnTo>
                  <a:lnTo>
                    <a:pt x="6" y="9"/>
                  </a:lnTo>
                  <a:lnTo>
                    <a:pt x="4" y="13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45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7" name="Freeform 510"/>
            <p:cNvSpPr>
              <a:spLocks noEditPoints="1"/>
            </p:cNvSpPr>
            <p:nvPr userDrawn="1"/>
          </p:nvSpPr>
          <p:spPr bwMode="auto">
            <a:xfrm>
              <a:off x="1149" y="374"/>
              <a:ext cx="27" cy="48"/>
            </a:xfrm>
            <a:custGeom>
              <a:avLst/>
              <a:gdLst>
                <a:gd name="T0" fmla="*/ 0 w 79"/>
                <a:gd name="T1" fmla="*/ 0 h 142"/>
                <a:gd name="T2" fmla="*/ 0 w 79"/>
                <a:gd name="T3" fmla="*/ 0 h 142"/>
                <a:gd name="T4" fmla="*/ 0 w 79"/>
                <a:gd name="T5" fmla="*/ 0 h 142"/>
                <a:gd name="T6" fmla="*/ 0 w 79"/>
                <a:gd name="T7" fmla="*/ 0 h 142"/>
                <a:gd name="T8" fmla="*/ 0 w 79"/>
                <a:gd name="T9" fmla="*/ 0 h 142"/>
                <a:gd name="T10" fmla="*/ 0 w 79"/>
                <a:gd name="T11" fmla="*/ 0 h 142"/>
                <a:gd name="T12" fmla="*/ 0 w 79"/>
                <a:gd name="T13" fmla="*/ 0 h 142"/>
                <a:gd name="T14" fmla="*/ 0 w 79"/>
                <a:gd name="T15" fmla="*/ 0 h 142"/>
                <a:gd name="T16" fmla="*/ 0 w 79"/>
                <a:gd name="T17" fmla="*/ 0 h 142"/>
                <a:gd name="T18" fmla="*/ 0 w 79"/>
                <a:gd name="T19" fmla="*/ 0 h 142"/>
                <a:gd name="T20" fmla="*/ 0 w 79"/>
                <a:gd name="T21" fmla="*/ 0 h 142"/>
                <a:gd name="T22" fmla="*/ 0 w 79"/>
                <a:gd name="T23" fmla="*/ 0 h 142"/>
                <a:gd name="T24" fmla="*/ 0 w 79"/>
                <a:gd name="T25" fmla="*/ 0 h 142"/>
                <a:gd name="T26" fmla="*/ 0 w 79"/>
                <a:gd name="T27" fmla="*/ 0 h 142"/>
                <a:gd name="T28" fmla="*/ 0 w 79"/>
                <a:gd name="T29" fmla="*/ 0 h 142"/>
                <a:gd name="T30" fmla="*/ 0 w 79"/>
                <a:gd name="T31" fmla="*/ 0 h 142"/>
                <a:gd name="T32" fmla="*/ 0 w 79"/>
                <a:gd name="T33" fmla="*/ 0 h 142"/>
                <a:gd name="T34" fmla="*/ 0 w 79"/>
                <a:gd name="T35" fmla="*/ 0 h 142"/>
                <a:gd name="T36" fmla="*/ 0 w 79"/>
                <a:gd name="T37" fmla="*/ 0 h 142"/>
                <a:gd name="T38" fmla="*/ 0 w 79"/>
                <a:gd name="T39" fmla="*/ 0 h 142"/>
                <a:gd name="T40" fmla="*/ 0 w 79"/>
                <a:gd name="T41" fmla="*/ 0 h 142"/>
                <a:gd name="T42" fmla="*/ 0 w 79"/>
                <a:gd name="T43" fmla="*/ 0 h 142"/>
                <a:gd name="T44" fmla="*/ 0 w 79"/>
                <a:gd name="T45" fmla="*/ 0 h 142"/>
                <a:gd name="T46" fmla="*/ 0 w 79"/>
                <a:gd name="T47" fmla="*/ 0 h 142"/>
                <a:gd name="T48" fmla="*/ 0 w 79"/>
                <a:gd name="T49" fmla="*/ 0 h 142"/>
                <a:gd name="T50" fmla="*/ 0 w 79"/>
                <a:gd name="T51" fmla="*/ 0 h 142"/>
                <a:gd name="T52" fmla="*/ 0 w 79"/>
                <a:gd name="T53" fmla="*/ 0 h 142"/>
                <a:gd name="T54" fmla="*/ 0 w 79"/>
                <a:gd name="T55" fmla="*/ 0 h 142"/>
                <a:gd name="T56" fmla="*/ 0 w 79"/>
                <a:gd name="T57" fmla="*/ 0 h 142"/>
                <a:gd name="T58" fmla="*/ 0 w 79"/>
                <a:gd name="T59" fmla="*/ 0 h 142"/>
                <a:gd name="T60" fmla="*/ 0 w 79"/>
                <a:gd name="T61" fmla="*/ 0 h 142"/>
                <a:gd name="T62" fmla="*/ 0 w 79"/>
                <a:gd name="T63" fmla="*/ 0 h 142"/>
                <a:gd name="T64" fmla="*/ 0 w 79"/>
                <a:gd name="T65" fmla="*/ 0 h 142"/>
                <a:gd name="T66" fmla="*/ 0 w 79"/>
                <a:gd name="T67" fmla="*/ 0 h 142"/>
                <a:gd name="T68" fmla="*/ 0 w 79"/>
                <a:gd name="T69" fmla="*/ 0 h 142"/>
                <a:gd name="T70" fmla="*/ 0 w 79"/>
                <a:gd name="T71" fmla="*/ 0 h 142"/>
                <a:gd name="T72" fmla="*/ 0 w 79"/>
                <a:gd name="T73" fmla="*/ 0 h 142"/>
                <a:gd name="T74" fmla="*/ 0 w 79"/>
                <a:gd name="T75" fmla="*/ 0 h 142"/>
                <a:gd name="T76" fmla="*/ 0 w 79"/>
                <a:gd name="T77" fmla="*/ 0 h 142"/>
                <a:gd name="T78" fmla="*/ 0 w 79"/>
                <a:gd name="T79" fmla="*/ 0 h 142"/>
                <a:gd name="T80" fmla="*/ 0 w 79"/>
                <a:gd name="T81" fmla="*/ 0 h 142"/>
                <a:gd name="T82" fmla="*/ 0 w 79"/>
                <a:gd name="T83" fmla="*/ 0 h 142"/>
                <a:gd name="T84" fmla="*/ 0 w 79"/>
                <a:gd name="T85" fmla="*/ 0 h 142"/>
                <a:gd name="T86" fmla="*/ 0 w 79"/>
                <a:gd name="T87" fmla="*/ 0 h 142"/>
                <a:gd name="T88" fmla="*/ 0 w 79"/>
                <a:gd name="T89" fmla="*/ 0 h 142"/>
                <a:gd name="T90" fmla="*/ 0 w 79"/>
                <a:gd name="T91" fmla="*/ 0 h 142"/>
                <a:gd name="T92" fmla="*/ 0 w 79"/>
                <a:gd name="T93" fmla="*/ 0 h 142"/>
                <a:gd name="T94" fmla="*/ 0 w 79"/>
                <a:gd name="T95" fmla="*/ 0 h 142"/>
                <a:gd name="T96" fmla="*/ 0 w 79"/>
                <a:gd name="T97" fmla="*/ 0 h 142"/>
                <a:gd name="T98" fmla="*/ 0 w 79"/>
                <a:gd name="T99" fmla="*/ 0 h 142"/>
                <a:gd name="T100" fmla="*/ 0 w 79"/>
                <a:gd name="T101" fmla="*/ 0 h 142"/>
                <a:gd name="T102" fmla="*/ 0 w 79"/>
                <a:gd name="T103" fmla="*/ 0 h 142"/>
                <a:gd name="T104" fmla="*/ 0 w 79"/>
                <a:gd name="T105" fmla="*/ 0 h 142"/>
                <a:gd name="T106" fmla="*/ 0 w 79"/>
                <a:gd name="T107" fmla="*/ 0 h 142"/>
                <a:gd name="T108" fmla="*/ 0 w 79"/>
                <a:gd name="T109" fmla="*/ 0 h 142"/>
                <a:gd name="T110" fmla="*/ 0 w 79"/>
                <a:gd name="T111" fmla="*/ 0 h 14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9" h="142">
                  <a:moveTo>
                    <a:pt x="0" y="94"/>
                  </a:moveTo>
                  <a:lnTo>
                    <a:pt x="0" y="94"/>
                  </a:lnTo>
                  <a:lnTo>
                    <a:pt x="1" y="84"/>
                  </a:lnTo>
                  <a:lnTo>
                    <a:pt x="4" y="74"/>
                  </a:lnTo>
                  <a:lnTo>
                    <a:pt x="9" y="65"/>
                  </a:lnTo>
                  <a:lnTo>
                    <a:pt x="14" y="58"/>
                  </a:lnTo>
                  <a:lnTo>
                    <a:pt x="22" y="52"/>
                  </a:lnTo>
                  <a:lnTo>
                    <a:pt x="29" y="48"/>
                  </a:lnTo>
                  <a:lnTo>
                    <a:pt x="39" y="45"/>
                  </a:lnTo>
                  <a:lnTo>
                    <a:pt x="49" y="44"/>
                  </a:lnTo>
                  <a:lnTo>
                    <a:pt x="57" y="44"/>
                  </a:lnTo>
                  <a:lnTo>
                    <a:pt x="64" y="47"/>
                  </a:lnTo>
                  <a:lnTo>
                    <a:pt x="64" y="0"/>
                  </a:lnTo>
                  <a:lnTo>
                    <a:pt x="79" y="0"/>
                  </a:lnTo>
                  <a:lnTo>
                    <a:pt x="79" y="136"/>
                  </a:lnTo>
                  <a:lnTo>
                    <a:pt x="74" y="139"/>
                  </a:lnTo>
                  <a:lnTo>
                    <a:pt x="66" y="140"/>
                  </a:lnTo>
                  <a:lnTo>
                    <a:pt x="58" y="141"/>
                  </a:lnTo>
                  <a:lnTo>
                    <a:pt x="49" y="142"/>
                  </a:lnTo>
                  <a:lnTo>
                    <a:pt x="40" y="141"/>
                  </a:lnTo>
                  <a:lnTo>
                    <a:pt x="29" y="139"/>
                  </a:lnTo>
                  <a:lnTo>
                    <a:pt x="22" y="135"/>
                  </a:lnTo>
                  <a:lnTo>
                    <a:pt x="15" y="129"/>
                  </a:lnTo>
                  <a:lnTo>
                    <a:pt x="9" y="123"/>
                  </a:lnTo>
                  <a:lnTo>
                    <a:pt x="4" y="115"/>
                  </a:lnTo>
                  <a:lnTo>
                    <a:pt x="1" y="105"/>
                  </a:lnTo>
                  <a:lnTo>
                    <a:pt x="0" y="94"/>
                  </a:lnTo>
                  <a:close/>
                  <a:moveTo>
                    <a:pt x="64" y="127"/>
                  </a:moveTo>
                  <a:lnTo>
                    <a:pt x="64" y="59"/>
                  </a:lnTo>
                  <a:lnTo>
                    <a:pt x="58" y="57"/>
                  </a:lnTo>
                  <a:lnTo>
                    <a:pt x="49" y="57"/>
                  </a:lnTo>
                  <a:lnTo>
                    <a:pt x="42" y="57"/>
                  </a:lnTo>
                  <a:lnTo>
                    <a:pt x="36" y="59"/>
                  </a:lnTo>
                  <a:lnTo>
                    <a:pt x="31" y="62"/>
                  </a:lnTo>
                  <a:lnTo>
                    <a:pt x="26" y="66"/>
                  </a:lnTo>
                  <a:lnTo>
                    <a:pt x="22" y="71"/>
                  </a:lnTo>
                  <a:lnTo>
                    <a:pt x="18" y="78"/>
                  </a:lnTo>
                  <a:lnTo>
                    <a:pt x="17" y="85"/>
                  </a:lnTo>
                  <a:lnTo>
                    <a:pt x="15" y="94"/>
                  </a:lnTo>
                  <a:lnTo>
                    <a:pt x="17" y="102"/>
                  </a:lnTo>
                  <a:lnTo>
                    <a:pt x="18" y="109"/>
                  </a:lnTo>
                  <a:lnTo>
                    <a:pt x="20" y="115"/>
                  </a:lnTo>
                  <a:lnTo>
                    <a:pt x="24" y="120"/>
                  </a:lnTo>
                  <a:lnTo>
                    <a:pt x="29" y="124"/>
                  </a:lnTo>
                  <a:lnTo>
                    <a:pt x="35" y="127"/>
                  </a:lnTo>
                  <a:lnTo>
                    <a:pt x="42" y="129"/>
                  </a:lnTo>
                  <a:lnTo>
                    <a:pt x="50" y="129"/>
                  </a:lnTo>
                  <a:lnTo>
                    <a:pt x="58" y="129"/>
                  </a:lnTo>
                  <a:lnTo>
                    <a:pt x="64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8" name="Freeform 511"/>
            <p:cNvSpPr>
              <a:spLocks/>
            </p:cNvSpPr>
            <p:nvPr userDrawn="1"/>
          </p:nvSpPr>
          <p:spPr bwMode="auto">
            <a:xfrm>
              <a:off x="1149" y="374"/>
              <a:ext cx="27" cy="48"/>
            </a:xfrm>
            <a:custGeom>
              <a:avLst/>
              <a:gdLst>
                <a:gd name="T0" fmla="*/ 0 w 79"/>
                <a:gd name="T1" fmla="*/ 0 h 142"/>
                <a:gd name="T2" fmla="*/ 0 w 79"/>
                <a:gd name="T3" fmla="*/ 0 h 142"/>
                <a:gd name="T4" fmla="*/ 0 w 79"/>
                <a:gd name="T5" fmla="*/ 0 h 142"/>
                <a:gd name="T6" fmla="*/ 0 w 79"/>
                <a:gd name="T7" fmla="*/ 0 h 142"/>
                <a:gd name="T8" fmla="*/ 0 w 79"/>
                <a:gd name="T9" fmla="*/ 0 h 142"/>
                <a:gd name="T10" fmla="*/ 0 w 79"/>
                <a:gd name="T11" fmla="*/ 0 h 142"/>
                <a:gd name="T12" fmla="*/ 0 w 79"/>
                <a:gd name="T13" fmla="*/ 0 h 142"/>
                <a:gd name="T14" fmla="*/ 0 w 79"/>
                <a:gd name="T15" fmla="*/ 0 h 142"/>
                <a:gd name="T16" fmla="*/ 0 w 79"/>
                <a:gd name="T17" fmla="*/ 0 h 142"/>
                <a:gd name="T18" fmla="*/ 0 w 79"/>
                <a:gd name="T19" fmla="*/ 0 h 142"/>
                <a:gd name="T20" fmla="*/ 0 w 79"/>
                <a:gd name="T21" fmla="*/ 0 h 142"/>
                <a:gd name="T22" fmla="*/ 0 w 79"/>
                <a:gd name="T23" fmla="*/ 0 h 142"/>
                <a:gd name="T24" fmla="*/ 0 w 79"/>
                <a:gd name="T25" fmla="*/ 0 h 142"/>
                <a:gd name="T26" fmla="*/ 0 w 79"/>
                <a:gd name="T27" fmla="*/ 0 h 142"/>
                <a:gd name="T28" fmla="*/ 0 w 79"/>
                <a:gd name="T29" fmla="*/ 0 h 142"/>
                <a:gd name="T30" fmla="*/ 0 w 79"/>
                <a:gd name="T31" fmla="*/ 0 h 142"/>
                <a:gd name="T32" fmla="*/ 0 w 79"/>
                <a:gd name="T33" fmla="*/ 0 h 142"/>
                <a:gd name="T34" fmla="*/ 0 w 79"/>
                <a:gd name="T35" fmla="*/ 0 h 142"/>
                <a:gd name="T36" fmla="*/ 0 w 79"/>
                <a:gd name="T37" fmla="*/ 0 h 142"/>
                <a:gd name="T38" fmla="*/ 0 w 79"/>
                <a:gd name="T39" fmla="*/ 0 h 142"/>
                <a:gd name="T40" fmla="*/ 0 w 79"/>
                <a:gd name="T41" fmla="*/ 0 h 142"/>
                <a:gd name="T42" fmla="*/ 0 w 79"/>
                <a:gd name="T43" fmla="*/ 0 h 142"/>
                <a:gd name="T44" fmla="*/ 0 w 79"/>
                <a:gd name="T45" fmla="*/ 0 h 142"/>
                <a:gd name="T46" fmla="*/ 0 w 79"/>
                <a:gd name="T47" fmla="*/ 0 h 142"/>
                <a:gd name="T48" fmla="*/ 0 w 79"/>
                <a:gd name="T49" fmla="*/ 0 h 142"/>
                <a:gd name="T50" fmla="*/ 0 w 79"/>
                <a:gd name="T51" fmla="*/ 0 h 142"/>
                <a:gd name="T52" fmla="*/ 0 w 79"/>
                <a:gd name="T53" fmla="*/ 0 h 142"/>
                <a:gd name="T54" fmla="*/ 0 w 79"/>
                <a:gd name="T55" fmla="*/ 0 h 142"/>
                <a:gd name="T56" fmla="*/ 0 w 79"/>
                <a:gd name="T57" fmla="*/ 0 h 142"/>
                <a:gd name="T58" fmla="*/ 0 w 79"/>
                <a:gd name="T59" fmla="*/ 0 h 14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9" h="142">
                  <a:moveTo>
                    <a:pt x="0" y="94"/>
                  </a:moveTo>
                  <a:lnTo>
                    <a:pt x="0" y="94"/>
                  </a:lnTo>
                  <a:lnTo>
                    <a:pt x="1" y="84"/>
                  </a:lnTo>
                  <a:lnTo>
                    <a:pt x="4" y="74"/>
                  </a:lnTo>
                  <a:lnTo>
                    <a:pt x="9" y="65"/>
                  </a:lnTo>
                  <a:lnTo>
                    <a:pt x="14" y="58"/>
                  </a:lnTo>
                  <a:lnTo>
                    <a:pt x="22" y="52"/>
                  </a:lnTo>
                  <a:lnTo>
                    <a:pt x="29" y="48"/>
                  </a:lnTo>
                  <a:lnTo>
                    <a:pt x="39" y="45"/>
                  </a:lnTo>
                  <a:lnTo>
                    <a:pt x="49" y="44"/>
                  </a:lnTo>
                  <a:lnTo>
                    <a:pt x="57" y="44"/>
                  </a:lnTo>
                  <a:lnTo>
                    <a:pt x="64" y="47"/>
                  </a:lnTo>
                  <a:lnTo>
                    <a:pt x="64" y="0"/>
                  </a:lnTo>
                  <a:lnTo>
                    <a:pt x="79" y="0"/>
                  </a:lnTo>
                  <a:lnTo>
                    <a:pt x="79" y="136"/>
                  </a:lnTo>
                  <a:lnTo>
                    <a:pt x="74" y="139"/>
                  </a:lnTo>
                  <a:lnTo>
                    <a:pt x="66" y="140"/>
                  </a:lnTo>
                  <a:lnTo>
                    <a:pt x="58" y="141"/>
                  </a:lnTo>
                  <a:lnTo>
                    <a:pt x="49" y="142"/>
                  </a:lnTo>
                  <a:lnTo>
                    <a:pt x="40" y="141"/>
                  </a:lnTo>
                  <a:lnTo>
                    <a:pt x="29" y="139"/>
                  </a:lnTo>
                  <a:lnTo>
                    <a:pt x="22" y="135"/>
                  </a:lnTo>
                  <a:lnTo>
                    <a:pt x="15" y="129"/>
                  </a:lnTo>
                  <a:lnTo>
                    <a:pt x="9" y="123"/>
                  </a:lnTo>
                  <a:lnTo>
                    <a:pt x="4" y="115"/>
                  </a:lnTo>
                  <a:lnTo>
                    <a:pt x="1" y="105"/>
                  </a:lnTo>
                  <a:lnTo>
                    <a:pt x="0" y="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9" name="Freeform 512"/>
            <p:cNvSpPr>
              <a:spLocks/>
            </p:cNvSpPr>
            <p:nvPr userDrawn="1"/>
          </p:nvSpPr>
          <p:spPr bwMode="auto">
            <a:xfrm>
              <a:off x="1154" y="393"/>
              <a:ext cx="17" cy="24"/>
            </a:xfrm>
            <a:custGeom>
              <a:avLst/>
              <a:gdLst>
                <a:gd name="T0" fmla="*/ 0 w 49"/>
                <a:gd name="T1" fmla="*/ 0 h 72"/>
                <a:gd name="T2" fmla="*/ 0 w 49"/>
                <a:gd name="T3" fmla="*/ 0 h 72"/>
                <a:gd name="T4" fmla="*/ 0 w 49"/>
                <a:gd name="T5" fmla="*/ 0 h 72"/>
                <a:gd name="T6" fmla="*/ 0 w 49"/>
                <a:gd name="T7" fmla="*/ 0 h 72"/>
                <a:gd name="T8" fmla="*/ 0 w 49"/>
                <a:gd name="T9" fmla="*/ 0 h 72"/>
                <a:gd name="T10" fmla="*/ 0 w 49"/>
                <a:gd name="T11" fmla="*/ 0 h 72"/>
                <a:gd name="T12" fmla="*/ 0 w 49"/>
                <a:gd name="T13" fmla="*/ 0 h 72"/>
                <a:gd name="T14" fmla="*/ 0 w 49"/>
                <a:gd name="T15" fmla="*/ 0 h 72"/>
                <a:gd name="T16" fmla="*/ 0 w 49"/>
                <a:gd name="T17" fmla="*/ 0 h 72"/>
                <a:gd name="T18" fmla="*/ 0 w 49"/>
                <a:gd name="T19" fmla="*/ 0 h 72"/>
                <a:gd name="T20" fmla="*/ 0 w 49"/>
                <a:gd name="T21" fmla="*/ 0 h 72"/>
                <a:gd name="T22" fmla="*/ 0 w 49"/>
                <a:gd name="T23" fmla="*/ 0 h 72"/>
                <a:gd name="T24" fmla="*/ 0 w 49"/>
                <a:gd name="T25" fmla="*/ 0 h 72"/>
                <a:gd name="T26" fmla="*/ 0 w 49"/>
                <a:gd name="T27" fmla="*/ 0 h 72"/>
                <a:gd name="T28" fmla="*/ 0 w 49"/>
                <a:gd name="T29" fmla="*/ 0 h 72"/>
                <a:gd name="T30" fmla="*/ 0 w 49"/>
                <a:gd name="T31" fmla="*/ 0 h 72"/>
                <a:gd name="T32" fmla="*/ 0 w 49"/>
                <a:gd name="T33" fmla="*/ 0 h 72"/>
                <a:gd name="T34" fmla="*/ 0 w 49"/>
                <a:gd name="T35" fmla="*/ 0 h 72"/>
                <a:gd name="T36" fmla="*/ 0 w 49"/>
                <a:gd name="T37" fmla="*/ 0 h 72"/>
                <a:gd name="T38" fmla="*/ 0 w 49"/>
                <a:gd name="T39" fmla="*/ 0 h 72"/>
                <a:gd name="T40" fmla="*/ 0 w 49"/>
                <a:gd name="T41" fmla="*/ 0 h 72"/>
                <a:gd name="T42" fmla="*/ 0 w 49"/>
                <a:gd name="T43" fmla="*/ 0 h 72"/>
                <a:gd name="T44" fmla="*/ 0 w 49"/>
                <a:gd name="T45" fmla="*/ 0 h 72"/>
                <a:gd name="T46" fmla="*/ 0 w 49"/>
                <a:gd name="T47" fmla="*/ 0 h 72"/>
                <a:gd name="T48" fmla="*/ 0 w 49"/>
                <a:gd name="T49" fmla="*/ 0 h 72"/>
                <a:gd name="T50" fmla="*/ 0 w 49"/>
                <a:gd name="T51" fmla="*/ 0 h 7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9" h="72">
                  <a:moveTo>
                    <a:pt x="49" y="70"/>
                  </a:moveTo>
                  <a:lnTo>
                    <a:pt x="49" y="2"/>
                  </a:lnTo>
                  <a:lnTo>
                    <a:pt x="43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1" y="2"/>
                  </a:lnTo>
                  <a:lnTo>
                    <a:pt x="16" y="5"/>
                  </a:lnTo>
                  <a:lnTo>
                    <a:pt x="11" y="9"/>
                  </a:lnTo>
                  <a:lnTo>
                    <a:pt x="7" y="14"/>
                  </a:lnTo>
                  <a:lnTo>
                    <a:pt x="3" y="21"/>
                  </a:lnTo>
                  <a:lnTo>
                    <a:pt x="2" y="28"/>
                  </a:lnTo>
                  <a:lnTo>
                    <a:pt x="0" y="37"/>
                  </a:lnTo>
                  <a:lnTo>
                    <a:pt x="2" y="45"/>
                  </a:lnTo>
                  <a:lnTo>
                    <a:pt x="3" y="52"/>
                  </a:lnTo>
                  <a:lnTo>
                    <a:pt x="5" y="58"/>
                  </a:lnTo>
                  <a:lnTo>
                    <a:pt x="9" y="63"/>
                  </a:lnTo>
                  <a:lnTo>
                    <a:pt x="14" y="67"/>
                  </a:lnTo>
                  <a:lnTo>
                    <a:pt x="20" y="70"/>
                  </a:lnTo>
                  <a:lnTo>
                    <a:pt x="27" y="72"/>
                  </a:lnTo>
                  <a:lnTo>
                    <a:pt x="35" y="72"/>
                  </a:lnTo>
                  <a:lnTo>
                    <a:pt x="43" y="72"/>
                  </a:lnTo>
                  <a:lnTo>
                    <a:pt x="49" y="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0" name="Freeform 513"/>
            <p:cNvSpPr>
              <a:spLocks/>
            </p:cNvSpPr>
            <p:nvPr userDrawn="1"/>
          </p:nvSpPr>
          <p:spPr bwMode="auto">
            <a:xfrm>
              <a:off x="1185" y="390"/>
              <a:ext cx="25" cy="32"/>
            </a:xfrm>
            <a:custGeom>
              <a:avLst/>
              <a:gdLst>
                <a:gd name="T0" fmla="*/ 0 w 75"/>
                <a:gd name="T1" fmla="*/ 0 h 95"/>
                <a:gd name="T2" fmla="*/ 0 w 75"/>
                <a:gd name="T3" fmla="*/ 0 h 95"/>
                <a:gd name="T4" fmla="*/ 0 w 75"/>
                <a:gd name="T5" fmla="*/ 0 h 95"/>
                <a:gd name="T6" fmla="*/ 0 w 75"/>
                <a:gd name="T7" fmla="*/ 0 h 95"/>
                <a:gd name="T8" fmla="*/ 0 w 75"/>
                <a:gd name="T9" fmla="*/ 0 h 95"/>
                <a:gd name="T10" fmla="*/ 0 w 75"/>
                <a:gd name="T11" fmla="*/ 0 h 95"/>
                <a:gd name="T12" fmla="*/ 0 w 75"/>
                <a:gd name="T13" fmla="*/ 0 h 95"/>
                <a:gd name="T14" fmla="*/ 0 w 75"/>
                <a:gd name="T15" fmla="*/ 0 h 95"/>
                <a:gd name="T16" fmla="*/ 0 w 75"/>
                <a:gd name="T17" fmla="*/ 0 h 95"/>
                <a:gd name="T18" fmla="*/ 0 w 75"/>
                <a:gd name="T19" fmla="*/ 0 h 95"/>
                <a:gd name="T20" fmla="*/ 0 w 75"/>
                <a:gd name="T21" fmla="*/ 0 h 95"/>
                <a:gd name="T22" fmla="*/ 0 w 75"/>
                <a:gd name="T23" fmla="*/ 0 h 95"/>
                <a:gd name="T24" fmla="*/ 0 w 75"/>
                <a:gd name="T25" fmla="*/ 0 h 95"/>
                <a:gd name="T26" fmla="*/ 0 w 75"/>
                <a:gd name="T27" fmla="*/ 0 h 95"/>
                <a:gd name="T28" fmla="*/ 0 w 75"/>
                <a:gd name="T29" fmla="*/ 0 h 95"/>
                <a:gd name="T30" fmla="*/ 0 w 75"/>
                <a:gd name="T31" fmla="*/ 0 h 95"/>
                <a:gd name="T32" fmla="*/ 0 w 75"/>
                <a:gd name="T33" fmla="*/ 0 h 95"/>
                <a:gd name="T34" fmla="*/ 0 w 75"/>
                <a:gd name="T35" fmla="*/ 0 h 95"/>
                <a:gd name="T36" fmla="*/ 0 w 75"/>
                <a:gd name="T37" fmla="*/ 0 h 95"/>
                <a:gd name="T38" fmla="*/ 0 w 75"/>
                <a:gd name="T39" fmla="*/ 0 h 95"/>
                <a:gd name="T40" fmla="*/ 0 w 75"/>
                <a:gd name="T41" fmla="*/ 0 h 95"/>
                <a:gd name="T42" fmla="*/ 0 w 75"/>
                <a:gd name="T43" fmla="*/ 0 h 95"/>
                <a:gd name="T44" fmla="*/ 0 w 75"/>
                <a:gd name="T45" fmla="*/ 0 h 95"/>
                <a:gd name="T46" fmla="*/ 0 w 75"/>
                <a:gd name="T47" fmla="*/ 0 h 95"/>
                <a:gd name="T48" fmla="*/ 0 w 75"/>
                <a:gd name="T49" fmla="*/ 0 h 95"/>
                <a:gd name="T50" fmla="*/ 0 w 75"/>
                <a:gd name="T51" fmla="*/ 0 h 95"/>
                <a:gd name="T52" fmla="*/ 0 w 75"/>
                <a:gd name="T53" fmla="*/ 0 h 95"/>
                <a:gd name="T54" fmla="*/ 0 w 75"/>
                <a:gd name="T55" fmla="*/ 0 h 95"/>
                <a:gd name="T56" fmla="*/ 0 w 75"/>
                <a:gd name="T57" fmla="*/ 0 h 95"/>
                <a:gd name="T58" fmla="*/ 0 w 75"/>
                <a:gd name="T59" fmla="*/ 0 h 95"/>
                <a:gd name="T60" fmla="*/ 0 w 75"/>
                <a:gd name="T61" fmla="*/ 0 h 95"/>
                <a:gd name="T62" fmla="*/ 0 w 75"/>
                <a:gd name="T63" fmla="*/ 0 h 95"/>
                <a:gd name="T64" fmla="*/ 0 w 75"/>
                <a:gd name="T65" fmla="*/ 0 h 95"/>
                <a:gd name="T66" fmla="*/ 0 w 75"/>
                <a:gd name="T67" fmla="*/ 0 h 95"/>
                <a:gd name="T68" fmla="*/ 0 w 75"/>
                <a:gd name="T69" fmla="*/ 0 h 95"/>
                <a:gd name="T70" fmla="*/ 0 w 75"/>
                <a:gd name="T71" fmla="*/ 0 h 95"/>
                <a:gd name="T72" fmla="*/ 0 w 75"/>
                <a:gd name="T73" fmla="*/ 0 h 95"/>
                <a:gd name="T74" fmla="*/ 0 w 75"/>
                <a:gd name="T75" fmla="*/ 0 h 95"/>
                <a:gd name="T76" fmla="*/ 0 w 75"/>
                <a:gd name="T77" fmla="*/ 0 h 95"/>
                <a:gd name="T78" fmla="*/ 0 w 75"/>
                <a:gd name="T79" fmla="*/ 0 h 9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5" h="95">
                  <a:moveTo>
                    <a:pt x="3" y="77"/>
                  </a:moveTo>
                  <a:lnTo>
                    <a:pt x="3" y="77"/>
                  </a:lnTo>
                  <a:lnTo>
                    <a:pt x="2" y="69"/>
                  </a:lnTo>
                  <a:lnTo>
                    <a:pt x="0" y="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57"/>
                  </a:lnTo>
                  <a:lnTo>
                    <a:pt x="16" y="66"/>
                  </a:lnTo>
                  <a:lnTo>
                    <a:pt x="17" y="72"/>
                  </a:lnTo>
                  <a:lnTo>
                    <a:pt x="20" y="76"/>
                  </a:lnTo>
                  <a:lnTo>
                    <a:pt x="22" y="80"/>
                  </a:lnTo>
                  <a:lnTo>
                    <a:pt x="27" y="81"/>
                  </a:lnTo>
                  <a:lnTo>
                    <a:pt x="33" y="82"/>
                  </a:lnTo>
                  <a:lnTo>
                    <a:pt x="40" y="81"/>
                  </a:lnTo>
                  <a:lnTo>
                    <a:pt x="47" y="79"/>
                  </a:lnTo>
                  <a:lnTo>
                    <a:pt x="53" y="73"/>
                  </a:lnTo>
                  <a:lnTo>
                    <a:pt x="59" y="69"/>
                  </a:lnTo>
                  <a:lnTo>
                    <a:pt x="59" y="0"/>
                  </a:lnTo>
                  <a:lnTo>
                    <a:pt x="73" y="0"/>
                  </a:lnTo>
                  <a:lnTo>
                    <a:pt x="73" y="62"/>
                  </a:lnTo>
                  <a:lnTo>
                    <a:pt x="73" y="82"/>
                  </a:lnTo>
                  <a:lnTo>
                    <a:pt x="75" y="93"/>
                  </a:lnTo>
                  <a:lnTo>
                    <a:pt x="62" y="93"/>
                  </a:lnTo>
                  <a:lnTo>
                    <a:pt x="59" y="82"/>
                  </a:lnTo>
                  <a:lnTo>
                    <a:pt x="52" y="88"/>
                  </a:lnTo>
                  <a:lnTo>
                    <a:pt x="46" y="92"/>
                  </a:lnTo>
                  <a:lnTo>
                    <a:pt x="37" y="94"/>
                  </a:lnTo>
                  <a:lnTo>
                    <a:pt x="27" y="95"/>
                  </a:lnTo>
                  <a:lnTo>
                    <a:pt x="21" y="94"/>
                  </a:lnTo>
                  <a:lnTo>
                    <a:pt x="13" y="92"/>
                  </a:lnTo>
                  <a:lnTo>
                    <a:pt x="11" y="89"/>
                  </a:lnTo>
                  <a:lnTo>
                    <a:pt x="8" y="86"/>
                  </a:lnTo>
                  <a:lnTo>
                    <a:pt x="5" y="82"/>
                  </a:lnTo>
                  <a:lnTo>
                    <a:pt x="3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1" name="Freeform 514"/>
            <p:cNvSpPr>
              <a:spLocks/>
            </p:cNvSpPr>
            <p:nvPr userDrawn="1"/>
          </p:nvSpPr>
          <p:spPr bwMode="auto">
            <a:xfrm>
              <a:off x="1185" y="390"/>
              <a:ext cx="25" cy="32"/>
            </a:xfrm>
            <a:custGeom>
              <a:avLst/>
              <a:gdLst>
                <a:gd name="T0" fmla="*/ 0 w 75"/>
                <a:gd name="T1" fmla="*/ 0 h 95"/>
                <a:gd name="T2" fmla="*/ 0 w 75"/>
                <a:gd name="T3" fmla="*/ 0 h 95"/>
                <a:gd name="T4" fmla="*/ 0 w 75"/>
                <a:gd name="T5" fmla="*/ 0 h 95"/>
                <a:gd name="T6" fmla="*/ 0 w 75"/>
                <a:gd name="T7" fmla="*/ 0 h 95"/>
                <a:gd name="T8" fmla="*/ 0 w 75"/>
                <a:gd name="T9" fmla="*/ 0 h 95"/>
                <a:gd name="T10" fmla="*/ 0 w 75"/>
                <a:gd name="T11" fmla="*/ 0 h 95"/>
                <a:gd name="T12" fmla="*/ 0 w 75"/>
                <a:gd name="T13" fmla="*/ 0 h 95"/>
                <a:gd name="T14" fmla="*/ 0 w 75"/>
                <a:gd name="T15" fmla="*/ 0 h 95"/>
                <a:gd name="T16" fmla="*/ 0 w 75"/>
                <a:gd name="T17" fmla="*/ 0 h 95"/>
                <a:gd name="T18" fmla="*/ 0 w 75"/>
                <a:gd name="T19" fmla="*/ 0 h 95"/>
                <a:gd name="T20" fmla="*/ 0 w 75"/>
                <a:gd name="T21" fmla="*/ 0 h 95"/>
                <a:gd name="T22" fmla="*/ 0 w 75"/>
                <a:gd name="T23" fmla="*/ 0 h 95"/>
                <a:gd name="T24" fmla="*/ 0 w 75"/>
                <a:gd name="T25" fmla="*/ 0 h 95"/>
                <a:gd name="T26" fmla="*/ 0 w 75"/>
                <a:gd name="T27" fmla="*/ 0 h 95"/>
                <a:gd name="T28" fmla="*/ 0 w 75"/>
                <a:gd name="T29" fmla="*/ 0 h 95"/>
                <a:gd name="T30" fmla="*/ 0 w 75"/>
                <a:gd name="T31" fmla="*/ 0 h 95"/>
                <a:gd name="T32" fmla="*/ 0 w 75"/>
                <a:gd name="T33" fmla="*/ 0 h 95"/>
                <a:gd name="T34" fmla="*/ 0 w 75"/>
                <a:gd name="T35" fmla="*/ 0 h 95"/>
                <a:gd name="T36" fmla="*/ 0 w 75"/>
                <a:gd name="T37" fmla="*/ 0 h 95"/>
                <a:gd name="T38" fmla="*/ 0 w 75"/>
                <a:gd name="T39" fmla="*/ 0 h 95"/>
                <a:gd name="T40" fmla="*/ 0 w 75"/>
                <a:gd name="T41" fmla="*/ 0 h 95"/>
                <a:gd name="T42" fmla="*/ 0 w 75"/>
                <a:gd name="T43" fmla="*/ 0 h 95"/>
                <a:gd name="T44" fmla="*/ 0 w 75"/>
                <a:gd name="T45" fmla="*/ 0 h 95"/>
                <a:gd name="T46" fmla="*/ 0 w 75"/>
                <a:gd name="T47" fmla="*/ 0 h 95"/>
                <a:gd name="T48" fmla="*/ 0 w 75"/>
                <a:gd name="T49" fmla="*/ 0 h 95"/>
                <a:gd name="T50" fmla="*/ 0 w 75"/>
                <a:gd name="T51" fmla="*/ 0 h 95"/>
                <a:gd name="T52" fmla="*/ 0 w 75"/>
                <a:gd name="T53" fmla="*/ 0 h 95"/>
                <a:gd name="T54" fmla="*/ 0 w 75"/>
                <a:gd name="T55" fmla="*/ 0 h 95"/>
                <a:gd name="T56" fmla="*/ 0 w 75"/>
                <a:gd name="T57" fmla="*/ 0 h 95"/>
                <a:gd name="T58" fmla="*/ 0 w 75"/>
                <a:gd name="T59" fmla="*/ 0 h 95"/>
                <a:gd name="T60" fmla="*/ 0 w 75"/>
                <a:gd name="T61" fmla="*/ 0 h 95"/>
                <a:gd name="T62" fmla="*/ 0 w 75"/>
                <a:gd name="T63" fmla="*/ 0 h 95"/>
                <a:gd name="T64" fmla="*/ 0 w 75"/>
                <a:gd name="T65" fmla="*/ 0 h 95"/>
                <a:gd name="T66" fmla="*/ 0 w 75"/>
                <a:gd name="T67" fmla="*/ 0 h 95"/>
                <a:gd name="T68" fmla="*/ 0 w 75"/>
                <a:gd name="T69" fmla="*/ 0 h 95"/>
                <a:gd name="T70" fmla="*/ 0 w 75"/>
                <a:gd name="T71" fmla="*/ 0 h 95"/>
                <a:gd name="T72" fmla="*/ 0 w 75"/>
                <a:gd name="T73" fmla="*/ 0 h 95"/>
                <a:gd name="T74" fmla="*/ 0 w 75"/>
                <a:gd name="T75" fmla="*/ 0 h 95"/>
                <a:gd name="T76" fmla="*/ 0 w 75"/>
                <a:gd name="T77" fmla="*/ 0 h 95"/>
                <a:gd name="T78" fmla="*/ 0 w 75"/>
                <a:gd name="T79" fmla="*/ 0 h 9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5" h="95">
                  <a:moveTo>
                    <a:pt x="3" y="77"/>
                  </a:moveTo>
                  <a:lnTo>
                    <a:pt x="3" y="77"/>
                  </a:lnTo>
                  <a:lnTo>
                    <a:pt x="2" y="69"/>
                  </a:lnTo>
                  <a:lnTo>
                    <a:pt x="0" y="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57"/>
                  </a:lnTo>
                  <a:lnTo>
                    <a:pt x="16" y="66"/>
                  </a:lnTo>
                  <a:lnTo>
                    <a:pt x="17" y="72"/>
                  </a:lnTo>
                  <a:lnTo>
                    <a:pt x="20" y="76"/>
                  </a:lnTo>
                  <a:lnTo>
                    <a:pt x="22" y="80"/>
                  </a:lnTo>
                  <a:lnTo>
                    <a:pt x="27" y="81"/>
                  </a:lnTo>
                  <a:lnTo>
                    <a:pt x="33" y="82"/>
                  </a:lnTo>
                  <a:lnTo>
                    <a:pt x="40" y="81"/>
                  </a:lnTo>
                  <a:lnTo>
                    <a:pt x="47" y="79"/>
                  </a:lnTo>
                  <a:lnTo>
                    <a:pt x="53" y="73"/>
                  </a:lnTo>
                  <a:lnTo>
                    <a:pt x="59" y="69"/>
                  </a:lnTo>
                  <a:lnTo>
                    <a:pt x="59" y="0"/>
                  </a:lnTo>
                  <a:lnTo>
                    <a:pt x="73" y="0"/>
                  </a:lnTo>
                  <a:lnTo>
                    <a:pt x="73" y="62"/>
                  </a:lnTo>
                  <a:lnTo>
                    <a:pt x="73" y="82"/>
                  </a:lnTo>
                  <a:lnTo>
                    <a:pt x="75" y="93"/>
                  </a:lnTo>
                  <a:lnTo>
                    <a:pt x="62" y="93"/>
                  </a:lnTo>
                  <a:lnTo>
                    <a:pt x="59" y="82"/>
                  </a:lnTo>
                  <a:lnTo>
                    <a:pt x="52" y="88"/>
                  </a:lnTo>
                  <a:lnTo>
                    <a:pt x="46" y="92"/>
                  </a:lnTo>
                  <a:lnTo>
                    <a:pt x="37" y="94"/>
                  </a:lnTo>
                  <a:lnTo>
                    <a:pt x="27" y="95"/>
                  </a:lnTo>
                  <a:lnTo>
                    <a:pt x="21" y="94"/>
                  </a:lnTo>
                  <a:lnTo>
                    <a:pt x="13" y="92"/>
                  </a:lnTo>
                  <a:lnTo>
                    <a:pt x="11" y="89"/>
                  </a:lnTo>
                  <a:lnTo>
                    <a:pt x="8" y="86"/>
                  </a:lnTo>
                  <a:lnTo>
                    <a:pt x="5" y="82"/>
                  </a:lnTo>
                  <a:lnTo>
                    <a:pt x="3" y="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2" name="Freeform 515"/>
            <p:cNvSpPr>
              <a:spLocks/>
            </p:cNvSpPr>
            <p:nvPr userDrawn="1"/>
          </p:nvSpPr>
          <p:spPr bwMode="auto">
            <a:xfrm>
              <a:off x="1217" y="389"/>
              <a:ext cx="25" cy="33"/>
            </a:xfrm>
            <a:custGeom>
              <a:avLst/>
              <a:gdLst>
                <a:gd name="T0" fmla="*/ 0 w 73"/>
                <a:gd name="T1" fmla="*/ 0 h 98"/>
                <a:gd name="T2" fmla="*/ 0 w 73"/>
                <a:gd name="T3" fmla="*/ 0 h 98"/>
                <a:gd name="T4" fmla="*/ 0 w 73"/>
                <a:gd name="T5" fmla="*/ 0 h 98"/>
                <a:gd name="T6" fmla="*/ 0 w 73"/>
                <a:gd name="T7" fmla="*/ 0 h 98"/>
                <a:gd name="T8" fmla="*/ 0 w 73"/>
                <a:gd name="T9" fmla="*/ 0 h 98"/>
                <a:gd name="T10" fmla="*/ 0 w 73"/>
                <a:gd name="T11" fmla="*/ 0 h 98"/>
                <a:gd name="T12" fmla="*/ 0 w 73"/>
                <a:gd name="T13" fmla="*/ 0 h 98"/>
                <a:gd name="T14" fmla="*/ 0 w 73"/>
                <a:gd name="T15" fmla="*/ 0 h 98"/>
                <a:gd name="T16" fmla="*/ 0 w 73"/>
                <a:gd name="T17" fmla="*/ 0 h 98"/>
                <a:gd name="T18" fmla="*/ 0 w 73"/>
                <a:gd name="T19" fmla="*/ 0 h 98"/>
                <a:gd name="T20" fmla="*/ 0 w 73"/>
                <a:gd name="T21" fmla="*/ 0 h 98"/>
                <a:gd name="T22" fmla="*/ 0 w 73"/>
                <a:gd name="T23" fmla="*/ 0 h 98"/>
                <a:gd name="T24" fmla="*/ 0 w 73"/>
                <a:gd name="T25" fmla="*/ 0 h 98"/>
                <a:gd name="T26" fmla="*/ 0 w 73"/>
                <a:gd name="T27" fmla="*/ 0 h 98"/>
                <a:gd name="T28" fmla="*/ 0 w 73"/>
                <a:gd name="T29" fmla="*/ 0 h 98"/>
                <a:gd name="T30" fmla="*/ 0 w 73"/>
                <a:gd name="T31" fmla="*/ 0 h 98"/>
                <a:gd name="T32" fmla="*/ 0 w 73"/>
                <a:gd name="T33" fmla="*/ 0 h 98"/>
                <a:gd name="T34" fmla="*/ 0 w 73"/>
                <a:gd name="T35" fmla="*/ 0 h 98"/>
                <a:gd name="T36" fmla="*/ 0 w 73"/>
                <a:gd name="T37" fmla="*/ 0 h 98"/>
                <a:gd name="T38" fmla="*/ 0 w 73"/>
                <a:gd name="T39" fmla="*/ 0 h 98"/>
                <a:gd name="T40" fmla="*/ 0 w 73"/>
                <a:gd name="T41" fmla="*/ 0 h 98"/>
                <a:gd name="T42" fmla="*/ 0 w 73"/>
                <a:gd name="T43" fmla="*/ 0 h 98"/>
                <a:gd name="T44" fmla="*/ 0 w 73"/>
                <a:gd name="T45" fmla="*/ 0 h 98"/>
                <a:gd name="T46" fmla="*/ 0 w 73"/>
                <a:gd name="T47" fmla="*/ 0 h 98"/>
                <a:gd name="T48" fmla="*/ 0 w 73"/>
                <a:gd name="T49" fmla="*/ 0 h 98"/>
                <a:gd name="T50" fmla="*/ 0 w 73"/>
                <a:gd name="T51" fmla="*/ 0 h 98"/>
                <a:gd name="T52" fmla="*/ 0 w 73"/>
                <a:gd name="T53" fmla="*/ 0 h 98"/>
                <a:gd name="T54" fmla="*/ 0 w 73"/>
                <a:gd name="T55" fmla="*/ 0 h 98"/>
                <a:gd name="T56" fmla="*/ 0 w 73"/>
                <a:gd name="T57" fmla="*/ 0 h 98"/>
                <a:gd name="T58" fmla="*/ 0 w 73"/>
                <a:gd name="T59" fmla="*/ 0 h 98"/>
                <a:gd name="T60" fmla="*/ 0 w 73"/>
                <a:gd name="T61" fmla="*/ 0 h 98"/>
                <a:gd name="T62" fmla="*/ 0 w 73"/>
                <a:gd name="T63" fmla="*/ 0 h 98"/>
                <a:gd name="T64" fmla="*/ 0 w 73"/>
                <a:gd name="T65" fmla="*/ 0 h 98"/>
                <a:gd name="T66" fmla="*/ 0 w 73"/>
                <a:gd name="T67" fmla="*/ 0 h 98"/>
                <a:gd name="T68" fmla="*/ 0 w 73"/>
                <a:gd name="T69" fmla="*/ 0 h 98"/>
                <a:gd name="T70" fmla="*/ 0 w 73"/>
                <a:gd name="T71" fmla="*/ 0 h 98"/>
                <a:gd name="T72" fmla="*/ 0 w 73"/>
                <a:gd name="T73" fmla="*/ 0 h 98"/>
                <a:gd name="T74" fmla="*/ 0 w 73"/>
                <a:gd name="T75" fmla="*/ 0 h 98"/>
                <a:gd name="T76" fmla="*/ 0 w 73"/>
                <a:gd name="T77" fmla="*/ 0 h 98"/>
                <a:gd name="T78" fmla="*/ 0 w 73"/>
                <a:gd name="T79" fmla="*/ 0 h 98"/>
                <a:gd name="T80" fmla="*/ 0 w 73"/>
                <a:gd name="T81" fmla="*/ 0 h 98"/>
                <a:gd name="T82" fmla="*/ 0 w 73"/>
                <a:gd name="T83" fmla="*/ 0 h 98"/>
                <a:gd name="T84" fmla="*/ 0 w 73"/>
                <a:gd name="T85" fmla="*/ 0 h 98"/>
                <a:gd name="T86" fmla="*/ 0 w 73"/>
                <a:gd name="T87" fmla="*/ 0 h 98"/>
                <a:gd name="T88" fmla="*/ 0 w 73"/>
                <a:gd name="T89" fmla="*/ 0 h 98"/>
                <a:gd name="T90" fmla="*/ 0 w 73"/>
                <a:gd name="T91" fmla="*/ 0 h 98"/>
                <a:gd name="T92" fmla="*/ 0 w 73"/>
                <a:gd name="T93" fmla="*/ 0 h 98"/>
                <a:gd name="T94" fmla="*/ 0 w 73"/>
                <a:gd name="T95" fmla="*/ 0 h 98"/>
                <a:gd name="T96" fmla="*/ 0 w 73"/>
                <a:gd name="T97" fmla="*/ 0 h 98"/>
                <a:gd name="T98" fmla="*/ 0 w 73"/>
                <a:gd name="T99" fmla="*/ 0 h 98"/>
                <a:gd name="T100" fmla="*/ 0 w 73"/>
                <a:gd name="T101" fmla="*/ 0 h 98"/>
                <a:gd name="T102" fmla="*/ 0 w 73"/>
                <a:gd name="T103" fmla="*/ 0 h 98"/>
                <a:gd name="T104" fmla="*/ 0 w 73"/>
                <a:gd name="T105" fmla="*/ 0 h 98"/>
                <a:gd name="T106" fmla="*/ 0 w 73"/>
                <a:gd name="T107" fmla="*/ 0 h 98"/>
                <a:gd name="T108" fmla="*/ 0 w 73"/>
                <a:gd name="T109" fmla="*/ 0 h 98"/>
                <a:gd name="T110" fmla="*/ 0 w 73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" h="98">
                  <a:moveTo>
                    <a:pt x="0" y="50"/>
                  </a:moveTo>
                  <a:lnTo>
                    <a:pt x="0" y="50"/>
                  </a:lnTo>
                  <a:lnTo>
                    <a:pt x="2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3" y="15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7" y="13"/>
                  </a:lnTo>
                  <a:lnTo>
                    <a:pt x="41" y="13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4" y="85"/>
                  </a:lnTo>
                  <a:lnTo>
                    <a:pt x="59" y="84"/>
                  </a:lnTo>
                  <a:lnTo>
                    <a:pt x="69" y="79"/>
                  </a:lnTo>
                  <a:lnTo>
                    <a:pt x="73" y="89"/>
                  </a:lnTo>
                  <a:lnTo>
                    <a:pt x="68" y="93"/>
                  </a:lnTo>
                  <a:lnTo>
                    <a:pt x="61" y="96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2" y="6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3" name="Freeform 516"/>
            <p:cNvSpPr>
              <a:spLocks/>
            </p:cNvSpPr>
            <p:nvPr userDrawn="1"/>
          </p:nvSpPr>
          <p:spPr bwMode="auto">
            <a:xfrm>
              <a:off x="1217" y="389"/>
              <a:ext cx="25" cy="33"/>
            </a:xfrm>
            <a:custGeom>
              <a:avLst/>
              <a:gdLst>
                <a:gd name="T0" fmla="*/ 0 w 73"/>
                <a:gd name="T1" fmla="*/ 0 h 98"/>
                <a:gd name="T2" fmla="*/ 0 w 73"/>
                <a:gd name="T3" fmla="*/ 0 h 98"/>
                <a:gd name="T4" fmla="*/ 0 w 73"/>
                <a:gd name="T5" fmla="*/ 0 h 98"/>
                <a:gd name="T6" fmla="*/ 0 w 73"/>
                <a:gd name="T7" fmla="*/ 0 h 98"/>
                <a:gd name="T8" fmla="*/ 0 w 73"/>
                <a:gd name="T9" fmla="*/ 0 h 98"/>
                <a:gd name="T10" fmla="*/ 0 w 73"/>
                <a:gd name="T11" fmla="*/ 0 h 98"/>
                <a:gd name="T12" fmla="*/ 0 w 73"/>
                <a:gd name="T13" fmla="*/ 0 h 98"/>
                <a:gd name="T14" fmla="*/ 0 w 73"/>
                <a:gd name="T15" fmla="*/ 0 h 98"/>
                <a:gd name="T16" fmla="*/ 0 w 73"/>
                <a:gd name="T17" fmla="*/ 0 h 98"/>
                <a:gd name="T18" fmla="*/ 0 w 73"/>
                <a:gd name="T19" fmla="*/ 0 h 98"/>
                <a:gd name="T20" fmla="*/ 0 w 73"/>
                <a:gd name="T21" fmla="*/ 0 h 98"/>
                <a:gd name="T22" fmla="*/ 0 w 73"/>
                <a:gd name="T23" fmla="*/ 0 h 98"/>
                <a:gd name="T24" fmla="*/ 0 w 73"/>
                <a:gd name="T25" fmla="*/ 0 h 98"/>
                <a:gd name="T26" fmla="*/ 0 w 73"/>
                <a:gd name="T27" fmla="*/ 0 h 98"/>
                <a:gd name="T28" fmla="*/ 0 w 73"/>
                <a:gd name="T29" fmla="*/ 0 h 98"/>
                <a:gd name="T30" fmla="*/ 0 w 73"/>
                <a:gd name="T31" fmla="*/ 0 h 98"/>
                <a:gd name="T32" fmla="*/ 0 w 73"/>
                <a:gd name="T33" fmla="*/ 0 h 98"/>
                <a:gd name="T34" fmla="*/ 0 w 73"/>
                <a:gd name="T35" fmla="*/ 0 h 98"/>
                <a:gd name="T36" fmla="*/ 0 w 73"/>
                <a:gd name="T37" fmla="*/ 0 h 98"/>
                <a:gd name="T38" fmla="*/ 0 w 73"/>
                <a:gd name="T39" fmla="*/ 0 h 98"/>
                <a:gd name="T40" fmla="*/ 0 w 73"/>
                <a:gd name="T41" fmla="*/ 0 h 98"/>
                <a:gd name="T42" fmla="*/ 0 w 73"/>
                <a:gd name="T43" fmla="*/ 0 h 98"/>
                <a:gd name="T44" fmla="*/ 0 w 73"/>
                <a:gd name="T45" fmla="*/ 0 h 98"/>
                <a:gd name="T46" fmla="*/ 0 w 73"/>
                <a:gd name="T47" fmla="*/ 0 h 98"/>
                <a:gd name="T48" fmla="*/ 0 w 73"/>
                <a:gd name="T49" fmla="*/ 0 h 98"/>
                <a:gd name="T50" fmla="*/ 0 w 73"/>
                <a:gd name="T51" fmla="*/ 0 h 98"/>
                <a:gd name="T52" fmla="*/ 0 w 73"/>
                <a:gd name="T53" fmla="*/ 0 h 98"/>
                <a:gd name="T54" fmla="*/ 0 w 73"/>
                <a:gd name="T55" fmla="*/ 0 h 98"/>
                <a:gd name="T56" fmla="*/ 0 w 73"/>
                <a:gd name="T57" fmla="*/ 0 h 98"/>
                <a:gd name="T58" fmla="*/ 0 w 73"/>
                <a:gd name="T59" fmla="*/ 0 h 98"/>
                <a:gd name="T60" fmla="*/ 0 w 73"/>
                <a:gd name="T61" fmla="*/ 0 h 98"/>
                <a:gd name="T62" fmla="*/ 0 w 73"/>
                <a:gd name="T63" fmla="*/ 0 h 98"/>
                <a:gd name="T64" fmla="*/ 0 w 73"/>
                <a:gd name="T65" fmla="*/ 0 h 98"/>
                <a:gd name="T66" fmla="*/ 0 w 73"/>
                <a:gd name="T67" fmla="*/ 0 h 98"/>
                <a:gd name="T68" fmla="*/ 0 w 73"/>
                <a:gd name="T69" fmla="*/ 0 h 98"/>
                <a:gd name="T70" fmla="*/ 0 w 73"/>
                <a:gd name="T71" fmla="*/ 0 h 98"/>
                <a:gd name="T72" fmla="*/ 0 w 73"/>
                <a:gd name="T73" fmla="*/ 0 h 98"/>
                <a:gd name="T74" fmla="*/ 0 w 73"/>
                <a:gd name="T75" fmla="*/ 0 h 98"/>
                <a:gd name="T76" fmla="*/ 0 w 73"/>
                <a:gd name="T77" fmla="*/ 0 h 98"/>
                <a:gd name="T78" fmla="*/ 0 w 73"/>
                <a:gd name="T79" fmla="*/ 0 h 98"/>
                <a:gd name="T80" fmla="*/ 0 w 73"/>
                <a:gd name="T81" fmla="*/ 0 h 98"/>
                <a:gd name="T82" fmla="*/ 0 w 73"/>
                <a:gd name="T83" fmla="*/ 0 h 98"/>
                <a:gd name="T84" fmla="*/ 0 w 73"/>
                <a:gd name="T85" fmla="*/ 0 h 98"/>
                <a:gd name="T86" fmla="*/ 0 w 73"/>
                <a:gd name="T87" fmla="*/ 0 h 98"/>
                <a:gd name="T88" fmla="*/ 0 w 73"/>
                <a:gd name="T89" fmla="*/ 0 h 98"/>
                <a:gd name="T90" fmla="*/ 0 w 73"/>
                <a:gd name="T91" fmla="*/ 0 h 98"/>
                <a:gd name="T92" fmla="*/ 0 w 73"/>
                <a:gd name="T93" fmla="*/ 0 h 98"/>
                <a:gd name="T94" fmla="*/ 0 w 73"/>
                <a:gd name="T95" fmla="*/ 0 h 98"/>
                <a:gd name="T96" fmla="*/ 0 w 73"/>
                <a:gd name="T97" fmla="*/ 0 h 98"/>
                <a:gd name="T98" fmla="*/ 0 w 73"/>
                <a:gd name="T99" fmla="*/ 0 h 98"/>
                <a:gd name="T100" fmla="*/ 0 w 73"/>
                <a:gd name="T101" fmla="*/ 0 h 98"/>
                <a:gd name="T102" fmla="*/ 0 w 73"/>
                <a:gd name="T103" fmla="*/ 0 h 98"/>
                <a:gd name="T104" fmla="*/ 0 w 73"/>
                <a:gd name="T105" fmla="*/ 0 h 98"/>
                <a:gd name="T106" fmla="*/ 0 w 73"/>
                <a:gd name="T107" fmla="*/ 0 h 98"/>
                <a:gd name="T108" fmla="*/ 0 w 73"/>
                <a:gd name="T109" fmla="*/ 0 h 98"/>
                <a:gd name="T110" fmla="*/ 0 w 73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" h="98">
                  <a:moveTo>
                    <a:pt x="0" y="50"/>
                  </a:moveTo>
                  <a:lnTo>
                    <a:pt x="0" y="50"/>
                  </a:lnTo>
                  <a:lnTo>
                    <a:pt x="2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3" y="15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7" y="13"/>
                  </a:lnTo>
                  <a:lnTo>
                    <a:pt x="41" y="13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4" y="85"/>
                  </a:lnTo>
                  <a:lnTo>
                    <a:pt x="59" y="84"/>
                  </a:lnTo>
                  <a:lnTo>
                    <a:pt x="69" y="79"/>
                  </a:lnTo>
                  <a:lnTo>
                    <a:pt x="73" y="89"/>
                  </a:lnTo>
                  <a:lnTo>
                    <a:pt x="68" y="93"/>
                  </a:lnTo>
                  <a:lnTo>
                    <a:pt x="61" y="96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2" y="60"/>
                  </a:lnTo>
                  <a:lnTo>
                    <a:pt x="0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" name="Freeform 517"/>
            <p:cNvSpPr>
              <a:spLocks noEditPoints="1"/>
            </p:cNvSpPr>
            <p:nvPr userDrawn="1"/>
          </p:nvSpPr>
          <p:spPr bwMode="auto">
            <a:xfrm>
              <a:off x="1246" y="389"/>
              <a:ext cx="25" cy="33"/>
            </a:xfrm>
            <a:custGeom>
              <a:avLst/>
              <a:gdLst>
                <a:gd name="T0" fmla="*/ 0 w 74"/>
                <a:gd name="T1" fmla="*/ 0 h 98"/>
                <a:gd name="T2" fmla="*/ 0 w 74"/>
                <a:gd name="T3" fmla="*/ 0 h 98"/>
                <a:gd name="T4" fmla="*/ 0 w 74"/>
                <a:gd name="T5" fmla="*/ 0 h 98"/>
                <a:gd name="T6" fmla="*/ 0 w 74"/>
                <a:gd name="T7" fmla="*/ 0 h 98"/>
                <a:gd name="T8" fmla="*/ 0 w 74"/>
                <a:gd name="T9" fmla="*/ 0 h 98"/>
                <a:gd name="T10" fmla="*/ 0 w 74"/>
                <a:gd name="T11" fmla="*/ 0 h 98"/>
                <a:gd name="T12" fmla="*/ 0 w 74"/>
                <a:gd name="T13" fmla="*/ 0 h 98"/>
                <a:gd name="T14" fmla="*/ 0 w 74"/>
                <a:gd name="T15" fmla="*/ 0 h 98"/>
                <a:gd name="T16" fmla="*/ 0 w 74"/>
                <a:gd name="T17" fmla="*/ 0 h 98"/>
                <a:gd name="T18" fmla="*/ 0 w 74"/>
                <a:gd name="T19" fmla="*/ 0 h 98"/>
                <a:gd name="T20" fmla="*/ 0 w 74"/>
                <a:gd name="T21" fmla="*/ 0 h 98"/>
                <a:gd name="T22" fmla="*/ 0 w 74"/>
                <a:gd name="T23" fmla="*/ 0 h 98"/>
                <a:gd name="T24" fmla="*/ 0 w 74"/>
                <a:gd name="T25" fmla="*/ 0 h 98"/>
                <a:gd name="T26" fmla="*/ 0 w 74"/>
                <a:gd name="T27" fmla="*/ 0 h 98"/>
                <a:gd name="T28" fmla="*/ 0 w 74"/>
                <a:gd name="T29" fmla="*/ 0 h 98"/>
                <a:gd name="T30" fmla="*/ 0 w 74"/>
                <a:gd name="T31" fmla="*/ 0 h 98"/>
                <a:gd name="T32" fmla="*/ 0 w 74"/>
                <a:gd name="T33" fmla="*/ 0 h 98"/>
                <a:gd name="T34" fmla="*/ 0 w 74"/>
                <a:gd name="T35" fmla="*/ 0 h 98"/>
                <a:gd name="T36" fmla="*/ 0 w 74"/>
                <a:gd name="T37" fmla="*/ 0 h 98"/>
                <a:gd name="T38" fmla="*/ 0 w 74"/>
                <a:gd name="T39" fmla="*/ 0 h 98"/>
                <a:gd name="T40" fmla="*/ 0 w 74"/>
                <a:gd name="T41" fmla="*/ 0 h 98"/>
                <a:gd name="T42" fmla="*/ 0 w 74"/>
                <a:gd name="T43" fmla="*/ 0 h 98"/>
                <a:gd name="T44" fmla="*/ 0 w 74"/>
                <a:gd name="T45" fmla="*/ 0 h 98"/>
                <a:gd name="T46" fmla="*/ 0 w 74"/>
                <a:gd name="T47" fmla="*/ 0 h 98"/>
                <a:gd name="T48" fmla="*/ 0 w 74"/>
                <a:gd name="T49" fmla="*/ 0 h 98"/>
                <a:gd name="T50" fmla="*/ 0 w 74"/>
                <a:gd name="T51" fmla="*/ 0 h 98"/>
                <a:gd name="T52" fmla="*/ 0 w 74"/>
                <a:gd name="T53" fmla="*/ 0 h 98"/>
                <a:gd name="T54" fmla="*/ 0 w 74"/>
                <a:gd name="T55" fmla="*/ 0 h 98"/>
                <a:gd name="T56" fmla="*/ 0 w 74"/>
                <a:gd name="T57" fmla="*/ 0 h 98"/>
                <a:gd name="T58" fmla="*/ 0 w 74"/>
                <a:gd name="T59" fmla="*/ 0 h 98"/>
                <a:gd name="T60" fmla="*/ 0 w 74"/>
                <a:gd name="T61" fmla="*/ 0 h 98"/>
                <a:gd name="T62" fmla="*/ 0 w 74"/>
                <a:gd name="T63" fmla="*/ 0 h 98"/>
                <a:gd name="T64" fmla="*/ 0 w 74"/>
                <a:gd name="T65" fmla="*/ 0 h 98"/>
                <a:gd name="T66" fmla="*/ 0 w 74"/>
                <a:gd name="T67" fmla="*/ 0 h 98"/>
                <a:gd name="T68" fmla="*/ 0 w 74"/>
                <a:gd name="T69" fmla="*/ 0 h 98"/>
                <a:gd name="T70" fmla="*/ 0 w 74"/>
                <a:gd name="T71" fmla="*/ 0 h 98"/>
                <a:gd name="T72" fmla="*/ 0 w 74"/>
                <a:gd name="T73" fmla="*/ 0 h 98"/>
                <a:gd name="T74" fmla="*/ 0 w 74"/>
                <a:gd name="T75" fmla="*/ 0 h 98"/>
                <a:gd name="T76" fmla="*/ 0 w 74"/>
                <a:gd name="T77" fmla="*/ 0 h 98"/>
                <a:gd name="T78" fmla="*/ 0 w 74"/>
                <a:gd name="T79" fmla="*/ 0 h 9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4" h="98">
                  <a:moveTo>
                    <a:pt x="58" y="85"/>
                  </a:moveTo>
                  <a:lnTo>
                    <a:pt x="58" y="85"/>
                  </a:lnTo>
                  <a:lnTo>
                    <a:pt x="52" y="91"/>
                  </a:lnTo>
                  <a:lnTo>
                    <a:pt x="45" y="95"/>
                  </a:lnTo>
                  <a:lnTo>
                    <a:pt x="38" y="97"/>
                  </a:lnTo>
                  <a:lnTo>
                    <a:pt x="30" y="98"/>
                  </a:lnTo>
                  <a:lnTo>
                    <a:pt x="23" y="97"/>
                  </a:lnTo>
                  <a:lnTo>
                    <a:pt x="18" y="96"/>
                  </a:lnTo>
                  <a:lnTo>
                    <a:pt x="13" y="93"/>
                  </a:lnTo>
                  <a:lnTo>
                    <a:pt x="9" y="91"/>
                  </a:lnTo>
                  <a:lnTo>
                    <a:pt x="5" y="87"/>
                  </a:lnTo>
                  <a:lnTo>
                    <a:pt x="3" y="82"/>
                  </a:lnTo>
                  <a:lnTo>
                    <a:pt x="1" y="75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8"/>
                  </a:lnTo>
                  <a:lnTo>
                    <a:pt x="16" y="44"/>
                  </a:lnTo>
                  <a:lnTo>
                    <a:pt x="21" y="41"/>
                  </a:lnTo>
                  <a:lnTo>
                    <a:pt x="26" y="40"/>
                  </a:lnTo>
                  <a:lnTo>
                    <a:pt x="39" y="39"/>
                  </a:lnTo>
                  <a:lnTo>
                    <a:pt x="57" y="39"/>
                  </a:lnTo>
                  <a:lnTo>
                    <a:pt x="57" y="32"/>
                  </a:lnTo>
                  <a:lnTo>
                    <a:pt x="57" y="27"/>
                  </a:lnTo>
                  <a:lnTo>
                    <a:pt x="56" y="23"/>
                  </a:lnTo>
                  <a:lnTo>
                    <a:pt x="54" y="19"/>
                  </a:lnTo>
                  <a:lnTo>
                    <a:pt x="52" y="17"/>
                  </a:lnTo>
                  <a:lnTo>
                    <a:pt x="48" y="15"/>
                  </a:lnTo>
                  <a:lnTo>
                    <a:pt x="45" y="13"/>
                  </a:lnTo>
                  <a:lnTo>
                    <a:pt x="38" y="12"/>
                  </a:lnTo>
                  <a:lnTo>
                    <a:pt x="29" y="13"/>
                  </a:lnTo>
                  <a:lnTo>
                    <a:pt x="22" y="14"/>
                  </a:lnTo>
                  <a:lnTo>
                    <a:pt x="17" y="17"/>
                  </a:lnTo>
                  <a:lnTo>
                    <a:pt x="12" y="19"/>
                  </a:lnTo>
                  <a:lnTo>
                    <a:pt x="5" y="9"/>
                  </a:lnTo>
                  <a:lnTo>
                    <a:pt x="14" y="5"/>
                  </a:lnTo>
                  <a:lnTo>
                    <a:pt x="22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2" y="3"/>
                  </a:lnTo>
                  <a:lnTo>
                    <a:pt x="57" y="4"/>
                  </a:lnTo>
                  <a:lnTo>
                    <a:pt x="62" y="8"/>
                  </a:lnTo>
                  <a:lnTo>
                    <a:pt x="66" y="12"/>
                  </a:lnTo>
                  <a:lnTo>
                    <a:pt x="69" y="18"/>
                  </a:lnTo>
                  <a:lnTo>
                    <a:pt x="71" y="25"/>
                  </a:lnTo>
                  <a:lnTo>
                    <a:pt x="71" y="32"/>
                  </a:lnTo>
                  <a:lnTo>
                    <a:pt x="71" y="65"/>
                  </a:lnTo>
                  <a:lnTo>
                    <a:pt x="73" y="85"/>
                  </a:lnTo>
                  <a:lnTo>
                    <a:pt x="74" y="96"/>
                  </a:lnTo>
                  <a:lnTo>
                    <a:pt x="61" y="96"/>
                  </a:lnTo>
                  <a:lnTo>
                    <a:pt x="58" y="85"/>
                  </a:lnTo>
                  <a:close/>
                  <a:moveTo>
                    <a:pt x="40" y="50"/>
                  </a:moveTo>
                  <a:lnTo>
                    <a:pt x="40" y="50"/>
                  </a:lnTo>
                  <a:lnTo>
                    <a:pt x="30" y="52"/>
                  </a:lnTo>
                  <a:lnTo>
                    <a:pt x="23" y="54"/>
                  </a:lnTo>
                  <a:lnTo>
                    <a:pt x="19" y="57"/>
                  </a:lnTo>
                  <a:lnTo>
                    <a:pt x="17" y="60"/>
                  </a:lnTo>
                  <a:lnTo>
                    <a:pt x="16" y="63"/>
                  </a:lnTo>
                  <a:lnTo>
                    <a:pt x="16" y="69"/>
                  </a:lnTo>
                  <a:lnTo>
                    <a:pt x="16" y="75"/>
                  </a:lnTo>
                  <a:lnTo>
                    <a:pt x="19" y="80"/>
                  </a:lnTo>
                  <a:lnTo>
                    <a:pt x="25" y="84"/>
                  </a:lnTo>
                  <a:lnTo>
                    <a:pt x="32" y="85"/>
                  </a:lnTo>
                  <a:lnTo>
                    <a:pt x="40" y="84"/>
                  </a:lnTo>
                  <a:lnTo>
                    <a:pt x="48" y="82"/>
                  </a:lnTo>
                  <a:lnTo>
                    <a:pt x="53" y="78"/>
                  </a:lnTo>
                  <a:lnTo>
                    <a:pt x="57" y="74"/>
                  </a:lnTo>
                  <a:lnTo>
                    <a:pt x="57" y="49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5" name="Freeform 518"/>
            <p:cNvSpPr>
              <a:spLocks/>
            </p:cNvSpPr>
            <p:nvPr userDrawn="1"/>
          </p:nvSpPr>
          <p:spPr bwMode="auto">
            <a:xfrm>
              <a:off x="1276" y="381"/>
              <a:ext cx="20" cy="41"/>
            </a:xfrm>
            <a:custGeom>
              <a:avLst/>
              <a:gdLst>
                <a:gd name="T0" fmla="*/ 0 w 59"/>
                <a:gd name="T1" fmla="*/ 0 h 121"/>
                <a:gd name="T2" fmla="*/ 0 w 59"/>
                <a:gd name="T3" fmla="*/ 0 h 121"/>
                <a:gd name="T4" fmla="*/ 0 w 59"/>
                <a:gd name="T5" fmla="*/ 0 h 121"/>
                <a:gd name="T6" fmla="*/ 0 w 59"/>
                <a:gd name="T7" fmla="*/ 0 h 121"/>
                <a:gd name="T8" fmla="*/ 0 w 59"/>
                <a:gd name="T9" fmla="*/ 0 h 121"/>
                <a:gd name="T10" fmla="*/ 0 w 59"/>
                <a:gd name="T11" fmla="*/ 0 h 121"/>
                <a:gd name="T12" fmla="*/ 0 w 59"/>
                <a:gd name="T13" fmla="*/ 0 h 121"/>
                <a:gd name="T14" fmla="*/ 0 w 59"/>
                <a:gd name="T15" fmla="*/ 0 h 121"/>
                <a:gd name="T16" fmla="*/ 0 w 59"/>
                <a:gd name="T17" fmla="*/ 0 h 121"/>
                <a:gd name="T18" fmla="*/ 0 w 59"/>
                <a:gd name="T19" fmla="*/ 0 h 121"/>
                <a:gd name="T20" fmla="*/ 0 w 59"/>
                <a:gd name="T21" fmla="*/ 0 h 121"/>
                <a:gd name="T22" fmla="*/ 0 w 59"/>
                <a:gd name="T23" fmla="*/ 0 h 121"/>
                <a:gd name="T24" fmla="*/ 0 w 59"/>
                <a:gd name="T25" fmla="*/ 0 h 121"/>
                <a:gd name="T26" fmla="*/ 0 w 59"/>
                <a:gd name="T27" fmla="*/ 0 h 121"/>
                <a:gd name="T28" fmla="*/ 0 w 59"/>
                <a:gd name="T29" fmla="*/ 0 h 121"/>
                <a:gd name="T30" fmla="*/ 0 w 59"/>
                <a:gd name="T31" fmla="*/ 0 h 121"/>
                <a:gd name="T32" fmla="*/ 0 w 59"/>
                <a:gd name="T33" fmla="*/ 0 h 121"/>
                <a:gd name="T34" fmla="*/ 0 w 59"/>
                <a:gd name="T35" fmla="*/ 0 h 121"/>
                <a:gd name="T36" fmla="*/ 0 w 59"/>
                <a:gd name="T37" fmla="*/ 0 h 121"/>
                <a:gd name="T38" fmla="*/ 0 w 59"/>
                <a:gd name="T39" fmla="*/ 0 h 121"/>
                <a:gd name="T40" fmla="*/ 0 w 59"/>
                <a:gd name="T41" fmla="*/ 0 h 121"/>
                <a:gd name="T42" fmla="*/ 0 w 59"/>
                <a:gd name="T43" fmla="*/ 0 h 121"/>
                <a:gd name="T44" fmla="*/ 0 w 59"/>
                <a:gd name="T45" fmla="*/ 0 h 121"/>
                <a:gd name="T46" fmla="*/ 0 w 59"/>
                <a:gd name="T47" fmla="*/ 0 h 121"/>
                <a:gd name="T48" fmla="*/ 0 w 59"/>
                <a:gd name="T49" fmla="*/ 0 h 121"/>
                <a:gd name="T50" fmla="*/ 0 w 59"/>
                <a:gd name="T51" fmla="*/ 0 h 121"/>
                <a:gd name="T52" fmla="*/ 0 w 59"/>
                <a:gd name="T53" fmla="*/ 0 h 121"/>
                <a:gd name="T54" fmla="*/ 0 w 59"/>
                <a:gd name="T55" fmla="*/ 0 h 121"/>
                <a:gd name="T56" fmla="*/ 0 w 59"/>
                <a:gd name="T57" fmla="*/ 0 h 121"/>
                <a:gd name="T58" fmla="*/ 0 w 59"/>
                <a:gd name="T59" fmla="*/ 0 h 121"/>
                <a:gd name="T60" fmla="*/ 0 w 59"/>
                <a:gd name="T61" fmla="*/ 0 h 121"/>
                <a:gd name="T62" fmla="*/ 0 w 59"/>
                <a:gd name="T63" fmla="*/ 0 h 121"/>
                <a:gd name="T64" fmla="*/ 0 w 59"/>
                <a:gd name="T65" fmla="*/ 0 h 121"/>
                <a:gd name="T66" fmla="*/ 0 w 59"/>
                <a:gd name="T67" fmla="*/ 0 h 121"/>
                <a:gd name="T68" fmla="*/ 0 w 59"/>
                <a:gd name="T69" fmla="*/ 0 h 1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9" h="121">
                  <a:moveTo>
                    <a:pt x="15" y="99"/>
                  </a:moveTo>
                  <a:lnTo>
                    <a:pt x="15" y="37"/>
                  </a:lnTo>
                  <a:lnTo>
                    <a:pt x="0" y="37"/>
                  </a:lnTo>
                  <a:lnTo>
                    <a:pt x="0" y="26"/>
                  </a:lnTo>
                  <a:lnTo>
                    <a:pt x="15" y="26"/>
                  </a:lnTo>
                  <a:lnTo>
                    <a:pt x="15" y="5"/>
                  </a:lnTo>
                  <a:lnTo>
                    <a:pt x="30" y="0"/>
                  </a:lnTo>
                  <a:lnTo>
                    <a:pt x="30" y="26"/>
                  </a:lnTo>
                  <a:lnTo>
                    <a:pt x="57" y="26"/>
                  </a:lnTo>
                  <a:lnTo>
                    <a:pt x="53" y="37"/>
                  </a:lnTo>
                  <a:lnTo>
                    <a:pt x="30" y="37"/>
                  </a:lnTo>
                  <a:lnTo>
                    <a:pt x="30" y="97"/>
                  </a:lnTo>
                  <a:lnTo>
                    <a:pt x="30" y="102"/>
                  </a:lnTo>
                  <a:lnTo>
                    <a:pt x="32" y="106"/>
                  </a:lnTo>
                  <a:lnTo>
                    <a:pt x="35" y="108"/>
                  </a:lnTo>
                  <a:lnTo>
                    <a:pt x="39" y="108"/>
                  </a:lnTo>
                  <a:lnTo>
                    <a:pt x="44" y="108"/>
                  </a:lnTo>
                  <a:lnTo>
                    <a:pt x="48" y="107"/>
                  </a:lnTo>
                  <a:lnTo>
                    <a:pt x="54" y="103"/>
                  </a:lnTo>
                  <a:lnTo>
                    <a:pt x="59" y="114"/>
                  </a:lnTo>
                  <a:lnTo>
                    <a:pt x="54" y="116"/>
                  </a:lnTo>
                  <a:lnTo>
                    <a:pt x="49" y="119"/>
                  </a:lnTo>
                  <a:lnTo>
                    <a:pt x="43" y="120"/>
                  </a:lnTo>
                  <a:lnTo>
                    <a:pt x="36" y="121"/>
                  </a:lnTo>
                  <a:lnTo>
                    <a:pt x="31" y="120"/>
                  </a:lnTo>
                  <a:lnTo>
                    <a:pt x="27" y="120"/>
                  </a:lnTo>
                  <a:lnTo>
                    <a:pt x="23" y="118"/>
                  </a:lnTo>
                  <a:lnTo>
                    <a:pt x="21" y="115"/>
                  </a:lnTo>
                  <a:lnTo>
                    <a:pt x="18" y="112"/>
                  </a:lnTo>
                  <a:lnTo>
                    <a:pt x="17" y="108"/>
                  </a:lnTo>
                  <a:lnTo>
                    <a:pt x="15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" name="Freeform 519"/>
            <p:cNvSpPr>
              <a:spLocks/>
            </p:cNvSpPr>
            <p:nvPr userDrawn="1"/>
          </p:nvSpPr>
          <p:spPr bwMode="auto">
            <a:xfrm>
              <a:off x="1276" y="381"/>
              <a:ext cx="20" cy="41"/>
            </a:xfrm>
            <a:custGeom>
              <a:avLst/>
              <a:gdLst>
                <a:gd name="T0" fmla="*/ 0 w 59"/>
                <a:gd name="T1" fmla="*/ 0 h 121"/>
                <a:gd name="T2" fmla="*/ 0 w 59"/>
                <a:gd name="T3" fmla="*/ 0 h 121"/>
                <a:gd name="T4" fmla="*/ 0 w 59"/>
                <a:gd name="T5" fmla="*/ 0 h 121"/>
                <a:gd name="T6" fmla="*/ 0 w 59"/>
                <a:gd name="T7" fmla="*/ 0 h 121"/>
                <a:gd name="T8" fmla="*/ 0 w 59"/>
                <a:gd name="T9" fmla="*/ 0 h 121"/>
                <a:gd name="T10" fmla="*/ 0 w 59"/>
                <a:gd name="T11" fmla="*/ 0 h 121"/>
                <a:gd name="T12" fmla="*/ 0 w 59"/>
                <a:gd name="T13" fmla="*/ 0 h 121"/>
                <a:gd name="T14" fmla="*/ 0 w 59"/>
                <a:gd name="T15" fmla="*/ 0 h 121"/>
                <a:gd name="T16" fmla="*/ 0 w 59"/>
                <a:gd name="T17" fmla="*/ 0 h 121"/>
                <a:gd name="T18" fmla="*/ 0 w 59"/>
                <a:gd name="T19" fmla="*/ 0 h 121"/>
                <a:gd name="T20" fmla="*/ 0 w 59"/>
                <a:gd name="T21" fmla="*/ 0 h 121"/>
                <a:gd name="T22" fmla="*/ 0 w 59"/>
                <a:gd name="T23" fmla="*/ 0 h 121"/>
                <a:gd name="T24" fmla="*/ 0 w 59"/>
                <a:gd name="T25" fmla="*/ 0 h 121"/>
                <a:gd name="T26" fmla="*/ 0 w 59"/>
                <a:gd name="T27" fmla="*/ 0 h 121"/>
                <a:gd name="T28" fmla="*/ 0 w 59"/>
                <a:gd name="T29" fmla="*/ 0 h 121"/>
                <a:gd name="T30" fmla="*/ 0 w 59"/>
                <a:gd name="T31" fmla="*/ 0 h 121"/>
                <a:gd name="T32" fmla="*/ 0 w 59"/>
                <a:gd name="T33" fmla="*/ 0 h 121"/>
                <a:gd name="T34" fmla="*/ 0 w 59"/>
                <a:gd name="T35" fmla="*/ 0 h 121"/>
                <a:gd name="T36" fmla="*/ 0 w 59"/>
                <a:gd name="T37" fmla="*/ 0 h 121"/>
                <a:gd name="T38" fmla="*/ 0 w 59"/>
                <a:gd name="T39" fmla="*/ 0 h 121"/>
                <a:gd name="T40" fmla="*/ 0 w 59"/>
                <a:gd name="T41" fmla="*/ 0 h 121"/>
                <a:gd name="T42" fmla="*/ 0 w 59"/>
                <a:gd name="T43" fmla="*/ 0 h 121"/>
                <a:gd name="T44" fmla="*/ 0 w 59"/>
                <a:gd name="T45" fmla="*/ 0 h 121"/>
                <a:gd name="T46" fmla="*/ 0 w 59"/>
                <a:gd name="T47" fmla="*/ 0 h 121"/>
                <a:gd name="T48" fmla="*/ 0 w 59"/>
                <a:gd name="T49" fmla="*/ 0 h 121"/>
                <a:gd name="T50" fmla="*/ 0 w 59"/>
                <a:gd name="T51" fmla="*/ 0 h 121"/>
                <a:gd name="T52" fmla="*/ 0 w 59"/>
                <a:gd name="T53" fmla="*/ 0 h 121"/>
                <a:gd name="T54" fmla="*/ 0 w 59"/>
                <a:gd name="T55" fmla="*/ 0 h 121"/>
                <a:gd name="T56" fmla="*/ 0 w 59"/>
                <a:gd name="T57" fmla="*/ 0 h 121"/>
                <a:gd name="T58" fmla="*/ 0 w 59"/>
                <a:gd name="T59" fmla="*/ 0 h 121"/>
                <a:gd name="T60" fmla="*/ 0 w 59"/>
                <a:gd name="T61" fmla="*/ 0 h 121"/>
                <a:gd name="T62" fmla="*/ 0 w 59"/>
                <a:gd name="T63" fmla="*/ 0 h 121"/>
                <a:gd name="T64" fmla="*/ 0 w 59"/>
                <a:gd name="T65" fmla="*/ 0 h 121"/>
                <a:gd name="T66" fmla="*/ 0 w 59"/>
                <a:gd name="T67" fmla="*/ 0 h 121"/>
                <a:gd name="T68" fmla="*/ 0 w 59"/>
                <a:gd name="T69" fmla="*/ 0 h 1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9" h="121">
                  <a:moveTo>
                    <a:pt x="15" y="99"/>
                  </a:moveTo>
                  <a:lnTo>
                    <a:pt x="15" y="37"/>
                  </a:lnTo>
                  <a:lnTo>
                    <a:pt x="0" y="37"/>
                  </a:lnTo>
                  <a:lnTo>
                    <a:pt x="0" y="26"/>
                  </a:lnTo>
                  <a:lnTo>
                    <a:pt x="15" y="26"/>
                  </a:lnTo>
                  <a:lnTo>
                    <a:pt x="15" y="5"/>
                  </a:lnTo>
                  <a:lnTo>
                    <a:pt x="30" y="0"/>
                  </a:lnTo>
                  <a:lnTo>
                    <a:pt x="30" y="26"/>
                  </a:lnTo>
                  <a:lnTo>
                    <a:pt x="57" y="26"/>
                  </a:lnTo>
                  <a:lnTo>
                    <a:pt x="53" y="37"/>
                  </a:lnTo>
                  <a:lnTo>
                    <a:pt x="30" y="37"/>
                  </a:lnTo>
                  <a:lnTo>
                    <a:pt x="30" y="97"/>
                  </a:lnTo>
                  <a:lnTo>
                    <a:pt x="30" y="102"/>
                  </a:lnTo>
                  <a:lnTo>
                    <a:pt x="32" y="106"/>
                  </a:lnTo>
                  <a:lnTo>
                    <a:pt x="35" y="108"/>
                  </a:lnTo>
                  <a:lnTo>
                    <a:pt x="39" y="108"/>
                  </a:lnTo>
                  <a:lnTo>
                    <a:pt x="44" y="108"/>
                  </a:lnTo>
                  <a:lnTo>
                    <a:pt x="48" y="107"/>
                  </a:lnTo>
                  <a:lnTo>
                    <a:pt x="54" y="103"/>
                  </a:lnTo>
                  <a:lnTo>
                    <a:pt x="59" y="114"/>
                  </a:lnTo>
                  <a:lnTo>
                    <a:pt x="54" y="116"/>
                  </a:lnTo>
                  <a:lnTo>
                    <a:pt x="49" y="119"/>
                  </a:lnTo>
                  <a:lnTo>
                    <a:pt x="43" y="120"/>
                  </a:lnTo>
                  <a:lnTo>
                    <a:pt x="36" y="121"/>
                  </a:lnTo>
                  <a:lnTo>
                    <a:pt x="31" y="120"/>
                  </a:lnTo>
                  <a:lnTo>
                    <a:pt x="27" y="120"/>
                  </a:lnTo>
                  <a:lnTo>
                    <a:pt x="23" y="118"/>
                  </a:lnTo>
                  <a:lnTo>
                    <a:pt x="21" y="115"/>
                  </a:lnTo>
                  <a:lnTo>
                    <a:pt x="18" y="112"/>
                  </a:lnTo>
                  <a:lnTo>
                    <a:pt x="17" y="108"/>
                  </a:lnTo>
                  <a:lnTo>
                    <a:pt x="15" y="9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7" name="Freeform 520"/>
            <p:cNvSpPr>
              <a:spLocks noEditPoints="1"/>
            </p:cNvSpPr>
            <p:nvPr userDrawn="1"/>
          </p:nvSpPr>
          <p:spPr bwMode="auto">
            <a:xfrm>
              <a:off x="1302" y="376"/>
              <a:ext cx="7" cy="45"/>
            </a:xfrm>
            <a:custGeom>
              <a:avLst/>
              <a:gdLst>
                <a:gd name="T0" fmla="*/ 0 w 19"/>
                <a:gd name="T1" fmla="*/ 0 h 135"/>
                <a:gd name="T2" fmla="*/ 0 w 19"/>
                <a:gd name="T3" fmla="*/ 0 h 135"/>
                <a:gd name="T4" fmla="*/ 0 w 19"/>
                <a:gd name="T5" fmla="*/ 0 h 135"/>
                <a:gd name="T6" fmla="*/ 0 w 19"/>
                <a:gd name="T7" fmla="*/ 0 h 135"/>
                <a:gd name="T8" fmla="*/ 0 w 19"/>
                <a:gd name="T9" fmla="*/ 0 h 135"/>
                <a:gd name="T10" fmla="*/ 0 w 19"/>
                <a:gd name="T11" fmla="*/ 0 h 135"/>
                <a:gd name="T12" fmla="*/ 0 w 19"/>
                <a:gd name="T13" fmla="*/ 0 h 135"/>
                <a:gd name="T14" fmla="*/ 0 w 19"/>
                <a:gd name="T15" fmla="*/ 0 h 135"/>
                <a:gd name="T16" fmla="*/ 0 w 19"/>
                <a:gd name="T17" fmla="*/ 0 h 135"/>
                <a:gd name="T18" fmla="*/ 0 w 19"/>
                <a:gd name="T19" fmla="*/ 0 h 135"/>
                <a:gd name="T20" fmla="*/ 0 w 19"/>
                <a:gd name="T21" fmla="*/ 0 h 135"/>
                <a:gd name="T22" fmla="*/ 0 w 19"/>
                <a:gd name="T23" fmla="*/ 0 h 135"/>
                <a:gd name="T24" fmla="*/ 0 w 19"/>
                <a:gd name="T25" fmla="*/ 0 h 135"/>
                <a:gd name="T26" fmla="*/ 0 w 19"/>
                <a:gd name="T27" fmla="*/ 0 h 135"/>
                <a:gd name="T28" fmla="*/ 0 w 19"/>
                <a:gd name="T29" fmla="*/ 0 h 135"/>
                <a:gd name="T30" fmla="*/ 0 w 19"/>
                <a:gd name="T31" fmla="*/ 0 h 135"/>
                <a:gd name="T32" fmla="*/ 0 w 19"/>
                <a:gd name="T33" fmla="*/ 0 h 135"/>
                <a:gd name="T34" fmla="*/ 0 w 19"/>
                <a:gd name="T35" fmla="*/ 0 h 135"/>
                <a:gd name="T36" fmla="*/ 0 w 19"/>
                <a:gd name="T37" fmla="*/ 0 h 135"/>
                <a:gd name="T38" fmla="*/ 0 w 19"/>
                <a:gd name="T39" fmla="*/ 0 h 135"/>
                <a:gd name="T40" fmla="*/ 0 w 19"/>
                <a:gd name="T41" fmla="*/ 0 h 135"/>
                <a:gd name="T42" fmla="*/ 0 w 19"/>
                <a:gd name="T43" fmla="*/ 0 h 135"/>
                <a:gd name="T44" fmla="*/ 0 w 19"/>
                <a:gd name="T45" fmla="*/ 0 h 135"/>
                <a:gd name="T46" fmla="*/ 0 w 19"/>
                <a:gd name="T47" fmla="*/ 0 h 135"/>
                <a:gd name="T48" fmla="*/ 0 w 19"/>
                <a:gd name="T49" fmla="*/ 0 h 135"/>
                <a:gd name="T50" fmla="*/ 0 w 19"/>
                <a:gd name="T51" fmla="*/ 0 h 1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9" h="135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6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  <a:close/>
                  <a:moveTo>
                    <a:pt x="2" y="42"/>
                  </a:moveTo>
                  <a:lnTo>
                    <a:pt x="16" y="42"/>
                  </a:lnTo>
                  <a:lnTo>
                    <a:pt x="16" y="135"/>
                  </a:lnTo>
                  <a:lnTo>
                    <a:pt x="2" y="135"/>
                  </a:lnTo>
                  <a:lnTo>
                    <a:pt x="2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" name="Freeform 521"/>
            <p:cNvSpPr>
              <a:spLocks/>
            </p:cNvSpPr>
            <p:nvPr userDrawn="1"/>
          </p:nvSpPr>
          <p:spPr bwMode="auto">
            <a:xfrm>
              <a:off x="1302" y="376"/>
              <a:ext cx="7" cy="7"/>
            </a:xfrm>
            <a:custGeom>
              <a:avLst/>
              <a:gdLst>
                <a:gd name="T0" fmla="*/ 0 w 19"/>
                <a:gd name="T1" fmla="*/ 0 h 21"/>
                <a:gd name="T2" fmla="*/ 0 w 19"/>
                <a:gd name="T3" fmla="*/ 0 h 21"/>
                <a:gd name="T4" fmla="*/ 0 w 19"/>
                <a:gd name="T5" fmla="*/ 0 h 21"/>
                <a:gd name="T6" fmla="*/ 0 w 19"/>
                <a:gd name="T7" fmla="*/ 0 h 21"/>
                <a:gd name="T8" fmla="*/ 0 w 19"/>
                <a:gd name="T9" fmla="*/ 0 h 21"/>
                <a:gd name="T10" fmla="*/ 0 w 19"/>
                <a:gd name="T11" fmla="*/ 0 h 21"/>
                <a:gd name="T12" fmla="*/ 0 w 19"/>
                <a:gd name="T13" fmla="*/ 0 h 21"/>
                <a:gd name="T14" fmla="*/ 0 w 19"/>
                <a:gd name="T15" fmla="*/ 0 h 21"/>
                <a:gd name="T16" fmla="*/ 0 w 19"/>
                <a:gd name="T17" fmla="*/ 0 h 21"/>
                <a:gd name="T18" fmla="*/ 0 w 19"/>
                <a:gd name="T19" fmla="*/ 0 h 21"/>
                <a:gd name="T20" fmla="*/ 0 w 19"/>
                <a:gd name="T21" fmla="*/ 0 h 21"/>
                <a:gd name="T22" fmla="*/ 0 w 19"/>
                <a:gd name="T23" fmla="*/ 0 h 21"/>
                <a:gd name="T24" fmla="*/ 0 w 19"/>
                <a:gd name="T25" fmla="*/ 0 h 21"/>
                <a:gd name="T26" fmla="*/ 0 w 19"/>
                <a:gd name="T27" fmla="*/ 0 h 21"/>
                <a:gd name="T28" fmla="*/ 0 w 19"/>
                <a:gd name="T29" fmla="*/ 0 h 21"/>
                <a:gd name="T30" fmla="*/ 0 w 19"/>
                <a:gd name="T31" fmla="*/ 0 h 21"/>
                <a:gd name="T32" fmla="*/ 0 w 19"/>
                <a:gd name="T33" fmla="*/ 0 h 21"/>
                <a:gd name="T34" fmla="*/ 0 w 19"/>
                <a:gd name="T35" fmla="*/ 0 h 21"/>
                <a:gd name="T36" fmla="*/ 0 w 19"/>
                <a:gd name="T37" fmla="*/ 0 h 21"/>
                <a:gd name="T38" fmla="*/ 0 w 19"/>
                <a:gd name="T39" fmla="*/ 0 h 21"/>
                <a:gd name="T40" fmla="*/ 0 w 19"/>
                <a:gd name="T41" fmla="*/ 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" h="21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6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9" name="Rectangle 522"/>
            <p:cNvSpPr>
              <a:spLocks noChangeArrowheads="1"/>
            </p:cNvSpPr>
            <p:nvPr userDrawn="1"/>
          </p:nvSpPr>
          <p:spPr bwMode="auto">
            <a:xfrm>
              <a:off x="1303" y="390"/>
              <a:ext cx="5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  <a:defRPr/>
              </a:pPr>
              <a:endParaRPr lang="en-GB" altLang="en-US" sz="1350" dirty="0">
                <a:solidFill>
                  <a:srgbClr val="595959"/>
                </a:solidFill>
              </a:endParaRPr>
            </a:p>
          </p:txBody>
        </p:sp>
        <p:sp>
          <p:nvSpPr>
            <p:cNvPr id="50" name="Freeform 523"/>
            <p:cNvSpPr>
              <a:spLocks noEditPoints="1"/>
            </p:cNvSpPr>
            <p:nvPr userDrawn="1"/>
          </p:nvSpPr>
          <p:spPr bwMode="auto">
            <a:xfrm>
              <a:off x="1316" y="389"/>
              <a:ext cx="29" cy="33"/>
            </a:xfrm>
            <a:custGeom>
              <a:avLst/>
              <a:gdLst>
                <a:gd name="T0" fmla="*/ 0 w 86"/>
                <a:gd name="T1" fmla="*/ 0 h 98"/>
                <a:gd name="T2" fmla="*/ 0 w 86"/>
                <a:gd name="T3" fmla="*/ 0 h 98"/>
                <a:gd name="T4" fmla="*/ 0 w 86"/>
                <a:gd name="T5" fmla="*/ 0 h 98"/>
                <a:gd name="T6" fmla="*/ 0 w 86"/>
                <a:gd name="T7" fmla="*/ 0 h 98"/>
                <a:gd name="T8" fmla="*/ 0 w 86"/>
                <a:gd name="T9" fmla="*/ 0 h 98"/>
                <a:gd name="T10" fmla="*/ 0 w 86"/>
                <a:gd name="T11" fmla="*/ 0 h 98"/>
                <a:gd name="T12" fmla="*/ 0 w 86"/>
                <a:gd name="T13" fmla="*/ 0 h 98"/>
                <a:gd name="T14" fmla="*/ 0 w 86"/>
                <a:gd name="T15" fmla="*/ 0 h 98"/>
                <a:gd name="T16" fmla="*/ 0 w 86"/>
                <a:gd name="T17" fmla="*/ 0 h 98"/>
                <a:gd name="T18" fmla="*/ 0 w 86"/>
                <a:gd name="T19" fmla="*/ 0 h 98"/>
                <a:gd name="T20" fmla="*/ 0 w 86"/>
                <a:gd name="T21" fmla="*/ 0 h 98"/>
                <a:gd name="T22" fmla="*/ 0 w 86"/>
                <a:gd name="T23" fmla="*/ 0 h 98"/>
                <a:gd name="T24" fmla="*/ 0 w 86"/>
                <a:gd name="T25" fmla="*/ 0 h 98"/>
                <a:gd name="T26" fmla="*/ 0 w 86"/>
                <a:gd name="T27" fmla="*/ 0 h 98"/>
                <a:gd name="T28" fmla="*/ 0 w 86"/>
                <a:gd name="T29" fmla="*/ 0 h 98"/>
                <a:gd name="T30" fmla="*/ 0 w 86"/>
                <a:gd name="T31" fmla="*/ 0 h 98"/>
                <a:gd name="T32" fmla="*/ 0 w 86"/>
                <a:gd name="T33" fmla="*/ 0 h 98"/>
                <a:gd name="T34" fmla="*/ 0 w 86"/>
                <a:gd name="T35" fmla="*/ 0 h 98"/>
                <a:gd name="T36" fmla="*/ 0 w 86"/>
                <a:gd name="T37" fmla="*/ 0 h 98"/>
                <a:gd name="T38" fmla="*/ 0 w 86"/>
                <a:gd name="T39" fmla="*/ 0 h 98"/>
                <a:gd name="T40" fmla="*/ 0 w 86"/>
                <a:gd name="T41" fmla="*/ 0 h 98"/>
                <a:gd name="T42" fmla="*/ 0 w 86"/>
                <a:gd name="T43" fmla="*/ 0 h 98"/>
                <a:gd name="T44" fmla="*/ 0 w 86"/>
                <a:gd name="T45" fmla="*/ 0 h 98"/>
                <a:gd name="T46" fmla="*/ 0 w 86"/>
                <a:gd name="T47" fmla="*/ 0 h 98"/>
                <a:gd name="T48" fmla="*/ 0 w 86"/>
                <a:gd name="T49" fmla="*/ 0 h 98"/>
                <a:gd name="T50" fmla="*/ 0 w 86"/>
                <a:gd name="T51" fmla="*/ 0 h 98"/>
                <a:gd name="T52" fmla="*/ 0 w 86"/>
                <a:gd name="T53" fmla="*/ 0 h 98"/>
                <a:gd name="T54" fmla="*/ 0 w 86"/>
                <a:gd name="T55" fmla="*/ 0 h 98"/>
                <a:gd name="T56" fmla="*/ 0 w 86"/>
                <a:gd name="T57" fmla="*/ 0 h 98"/>
                <a:gd name="T58" fmla="*/ 0 w 86"/>
                <a:gd name="T59" fmla="*/ 0 h 98"/>
                <a:gd name="T60" fmla="*/ 0 w 86"/>
                <a:gd name="T61" fmla="*/ 0 h 98"/>
                <a:gd name="T62" fmla="*/ 0 w 86"/>
                <a:gd name="T63" fmla="*/ 0 h 98"/>
                <a:gd name="T64" fmla="*/ 0 w 86"/>
                <a:gd name="T65" fmla="*/ 0 h 98"/>
                <a:gd name="T66" fmla="*/ 0 w 86"/>
                <a:gd name="T67" fmla="*/ 0 h 98"/>
                <a:gd name="T68" fmla="*/ 0 w 86"/>
                <a:gd name="T69" fmla="*/ 0 h 98"/>
                <a:gd name="T70" fmla="*/ 0 w 86"/>
                <a:gd name="T71" fmla="*/ 0 h 98"/>
                <a:gd name="T72" fmla="*/ 0 w 86"/>
                <a:gd name="T73" fmla="*/ 0 h 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6" h="98">
                  <a:moveTo>
                    <a:pt x="0" y="49"/>
                  </a:moveTo>
                  <a:lnTo>
                    <a:pt x="0" y="49"/>
                  </a:lnTo>
                  <a:lnTo>
                    <a:pt x="0" y="39"/>
                  </a:lnTo>
                  <a:lnTo>
                    <a:pt x="3" y="30"/>
                  </a:lnTo>
                  <a:lnTo>
                    <a:pt x="7" y="22"/>
                  </a:lnTo>
                  <a:lnTo>
                    <a:pt x="12" y="14"/>
                  </a:lnTo>
                  <a:lnTo>
                    <a:pt x="19" y="8"/>
                  </a:lnTo>
                  <a:lnTo>
                    <a:pt x="25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2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4" y="14"/>
                  </a:lnTo>
                  <a:lnTo>
                    <a:pt x="79" y="22"/>
                  </a:lnTo>
                  <a:lnTo>
                    <a:pt x="83" y="30"/>
                  </a:lnTo>
                  <a:lnTo>
                    <a:pt x="86" y="39"/>
                  </a:lnTo>
                  <a:lnTo>
                    <a:pt x="86" y="49"/>
                  </a:lnTo>
                  <a:lnTo>
                    <a:pt x="86" y="60"/>
                  </a:lnTo>
                  <a:lnTo>
                    <a:pt x="83" y="69"/>
                  </a:lnTo>
                  <a:lnTo>
                    <a:pt x="79" y="76"/>
                  </a:lnTo>
                  <a:lnTo>
                    <a:pt x="74" y="84"/>
                  </a:lnTo>
                  <a:lnTo>
                    <a:pt x="68" y="89"/>
                  </a:lnTo>
                  <a:lnTo>
                    <a:pt x="61" y="95"/>
                  </a:lnTo>
                  <a:lnTo>
                    <a:pt x="52" y="97"/>
                  </a:lnTo>
                  <a:lnTo>
                    <a:pt x="43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49"/>
                  </a:lnTo>
                  <a:close/>
                  <a:moveTo>
                    <a:pt x="72" y="49"/>
                  </a:moveTo>
                  <a:lnTo>
                    <a:pt x="72" y="49"/>
                  </a:lnTo>
                  <a:lnTo>
                    <a:pt x="70" y="41"/>
                  </a:lnTo>
                  <a:lnTo>
                    <a:pt x="69" y="35"/>
                  </a:lnTo>
                  <a:lnTo>
                    <a:pt x="66" y="28"/>
                  </a:lnTo>
                  <a:lnTo>
                    <a:pt x="64" y="23"/>
                  </a:lnTo>
                  <a:lnTo>
                    <a:pt x="60" y="18"/>
                  </a:lnTo>
                  <a:lnTo>
                    <a:pt x="55" y="15"/>
                  </a:lnTo>
                  <a:lnTo>
                    <a:pt x="50" y="13"/>
                  </a:lnTo>
                  <a:lnTo>
                    <a:pt x="43" y="13"/>
                  </a:lnTo>
                  <a:lnTo>
                    <a:pt x="37" y="13"/>
                  </a:lnTo>
                  <a:lnTo>
                    <a:pt x="31" y="15"/>
                  </a:lnTo>
                  <a:lnTo>
                    <a:pt x="26" y="18"/>
                  </a:lnTo>
                  <a:lnTo>
                    <a:pt x="22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5" y="49"/>
                  </a:lnTo>
                  <a:lnTo>
                    <a:pt x="16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2" y="75"/>
                  </a:lnTo>
                  <a:lnTo>
                    <a:pt x="26" y="80"/>
                  </a:lnTo>
                  <a:lnTo>
                    <a:pt x="31" y="83"/>
                  </a:lnTo>
                  <a:lnTo>
                    <a:pt x="37" y="85"/>
                  </a:lnTo>
                  <a:lnTo>
                    <a:pt x="43" y="85"/>
                  </a:lnTo>
                  <a:lnTo>
                    <a:pt x="50" y="85"/>
                  </a:lnTo>
                  <a:lnTo>
                    <a:pt x="55" y="83"/>
                  </a:lnTo>
                  <a:lnTo>
                    <a:pt x="60" y="80"/>
                  </a:lnTo>
                  <a:lnTo>
                    <a:pt x="64" y="75"/>
                  </a:lnTo>
                  <a:lnTo>
                    <a:pt x="66" y="70"/>
                  </a:lnTo>
                  <a:lnTo>
                    <a:pt x="69" y="63"/>
                  </a:lnTo>
                  <a:lnTo>
                    <a:pt x="70" y="57"/>
                  </a:lnTo>
                  <a:lnTo>
                    <a:pt x="72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51" name="Freeform 524"/>
            <p:cNvSpPr>
              <a:spLocks/>
            </p:cNvSpPr>
            <p:nvPr userDrawn="1"/>
          </p:nvSpPr>
          <p:spPr bwMode="auto">
            <a:xfrm>
              <a:off x="1316" y="389"/>
              <a:ext cx="29" cy="33"/>
            </a:xfrm>
            <a:custGeom>
              <a:avLst/>
              <a:gdLst>
                <a:gd name="T0" fmla="*/ 0 w 86"/>
                <a:gd name="T1" fmla="*/ 0 h 98"/>
                <a:gd name="T2" fmla="*/ 0 w 86"/>
                <a:gd name="T3" fmla="*/ 0 h 98"/>
                <a:gd name="T4" fmla="*/ 0 w 86"/>
                <a:gd name="T5" fmla="*/ 0 h 98"/>
                <a:gd name="T6" fmla="*/ 0 w 86"/>
                <a:gd name="T7" fmla="*/ 0 h 98"/>
                <a:gd name="T8" fmla="*/ 0 w 86"/>
                <a:gd name="T9" fmla="*/ 0 h 98"/>
                <a:gd name="T10" fmla="*/ 0 w 86"/>
                <a:gd name="T11" fmla="*/ 0 h 98"/>
                <a:gd name="T12" fmla="*/ 0 w 86"/>
                <a:gd name="T13" fmla="*/ 0 h 98"/>
                <a:gd name="T14" fmla="*/ 0 w 86"/>
                <a:gd name="T15" fmla="*/ 0 h 98"/>
                <a:gd name="T16" fmla="*/ 0 w 86"/>
                <a:gd name="T17" fmla="*/ 0 h 98"/>
                <a:gd name="T18" fmla="*/ 0 w 86"/>
                <a:gd name="T19" fmla="*/ 0 h 98"/>
                <a:gd name="T20" fmla="*/ 0 w 86"/>
                <a:gd name="T21" fmla="*/ 0 h 98"/>
                <a:gd name="T22" fmla="*/ 0 w 86"/>
                <a:gd name="T23" fmla="*/ 0 h 98"/>
                <a:gd name="T24" fmla="*/ 0 w 86"/>
                <a:gd name="T25" fmla="*/ 0 h 98"/>
                <a:gd name="T26" fmla="*/ 0 w 86"/>
                <a:gd name="T27" fmla="*/ 0 h 98"/>
                <a:gd name="T28" fmla="*/ 0 w 86"/>
                <a:gd name="T29" fmla="*/ 0 h 98"/>
                <a:gd name="T30" fmla="*/ 0 w 86"/>
                <a:gd name="T31" fmla="*/ 0 h 98"/>
                <a:gd name="T32" fmla="*/ 0 w 86"/>
                <a:gd name="T33" fmla="*/ 0 h 98"/>
                <a:gd name="T34" fmla="*/ 0 w 86"/>
                <a:gd name="T35" fmla="*/ 0 h 98"/>
                <a:gd name="T36" fmla="*/ 0 w 86"/>
                <a:gd name="T37" fmla="*/ 0 h 98"/>
                <a:gd name="T38" fmla="*/ 0 w 86"/>
                <a:gd name="T39" fmla="*/ 0 h 98"/>
                <a:gd name="T40" fmla="*/ 0 w 86"/>
                <a:gd name="T41" fmla="*/ 0 h 98"/>
                <a:gd name="T42" fmla="*/ 0 w 86"/>
                <a:gd name="T43" fmla="*/ 0 h 98"/>
                <a:gd name="T44" fmla="*/ 0 w 86"/>
                <a:gd name="T45" fmla="*/ 0 h 98"/>
                <a:gd name="T46" fmla="*/ 0 w 86"/>
                <a:gd name="T47" fmla="*/ 0 h 98"/>
                <a:gd name="T48" fmla="*/ 0 w 86"/>
                <a:gd name="T49" fmla="*/ 0 h 98"/>
                <a:gd name="T50" fmla="*/ 0 w 86"/>
                <a:gd name="T51" fmla="*/ 0 h 98"/>
                <a:gd name="T52" fmla="*/ 0 w 86"/>
                <a:gd name="T53" fmla="*/ 0 h 98"/>
                <a:gd name="T54" fmla="*/ 0 w 86"/>
                <a:gd name="T55" fmla="*/ 0 h 98"/>
                <a:gd name="T56" fmla="*/ 0 w 86"/>
                <a:gd name="T57" fmla="*/ 0 h 98"/>
                <a:gd name="T58" fmla="*/ 0 w 86"/>
                <a:gd name="T59" fmla="*/ 0 h 98"/>
                <a:gd name="T60" fmla="*/ 0 w 86"/>
                <a:gd name="T61" fmla="*/ 0 h 98"/>
                <a:gd name="T62" fmla="*/ 0 w 86"/>
                <a:gd name="T63" fmla="*/ 0 h 98"/>
                <a:gd name="T64" fmla="*/ 0 w 86"/>
                <a:gd name="T65" fmla="*/ 0 h 98"/>
                <a:gd name="T66" fmla="*/ 0 w 86"/>
                <a:gd name="T67" fmla="*/ 0 h 98"/>
                <a:gd name="T68" fmla="*/ 0 w 86"/>
                <a:gd name="T69" fmla="*/ 0 h 98"/>
                <a:gd name="T70" fmla="*/ 0 w 86"/>
                <a:gd name="T71" fmla="*/ 0 h 98"/>
                <a:gd name="T72" fmla="*/ 0 w 86"/>
                <a:gd name="T73" fmla="*/ 0 h 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6" h="98">
                  <a:moveTo>
                    <a:pt x="0" y="49"/>
                  </a:moveTo>
                  <a:lnTo>
                    <a:pt x="0" y="49"/>
                  </a:lnTo>
                  <a:lnTo>
                    <a:pt x="0" y="39"/>
                  </a:lnTo>
                  <a:lnTo>
                    <a:pt x="3" y="30"/>
                  </a:lnTo>
                  <a:lnTo>
                    <a:pt x="7" y="22"/>
                  </a:lnTo>
                  <a:lnTo>
                    <a:pt x="12" y="14"/>
                  </a:lnTo>
                  <a:lnTo>
                    <a:pt x="19" y="8"/>
                  </a:lnTo>
                  <a:lnTo>
                    <a:pt x="25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2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4" y="14"/>
                  </a:lnTo>
                  <a:lnTo>
                    <a:pt x="79" y="22"/>
                  </a:lnTo>
                  <a:lnTo>
                    <a:pt x="83" y="30"/>
                  </a:lnTo>
                  <a:lnTo>
                    <a:pt x="86" y="39"/>
                  </a:lnTo>
                  <a:lnTo>
                    <a:pt x="86" y="49"/>
                  </a:lnTo>
                  <a:lnTo>
                    <a:pt x="86" y="60"/>
                  </a:lnTo>
                  <a:lnTo>
                    <a:pt x="83" y="69"/>
                  </a:lnTo>
                  <a:lnTo>
                    <a:pt x="79" y="76"/>
                  </a:lnTo>
                  <a:lnTo>
                    <a:pt x="74" y="84"/>
                  </a:lnTo>
                  <a:lnTo>
                    <a:pt x="68" y="89"/>
                  </a:lnTo>
                  <a:lnTo>
                    <a:pt x="61" y="95"/>
                  </a:lnTo>
                  <a:lnTo>
                    <a:pt x="52" y="97"/>
                  </a:lnTo>
                  <a:lnTo>
                    <a:pt x="43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52" name="Freeform 525"/>
            <p:cNvSpPr>
              <a:spLocks/>
            </p:cNvSpPr>
            <p:nvPr userDrawn="1"/>
          </p:nvSpPr>
          <p:spPr bwMode="auto">
            <a:xfrm>
              <a:off x="1321" y="393"/>
              <a:ext cx="19" cy="24"/>
            </a:xfrm>
            <a:custGeom>
              <a:avLst/>
              <a:gdLst>
                <a:gd name="T0" fmla="*/ 0 w 57"/>
                <a:gd name="T1" fmla="*/ 0 h 72"/>
                <a:gd name="T2" fmla="*/ 0 w 57"/>
                <a:gd name="T3" fmla="*/ 0 h 72"/>
                <a:gd name="T4" fmla="*/ 0 w 57"/>
                <a:gd name="T5" fmla="*/ 0 h 72"/>
                <a:gd name="T6" fmla="*/ 0 w 57"/>
                <a:gd name="T7" fmla="*/ 0 h 72"/>
                <a:gd name="T8" fmla="*/ 0 w 57"/>
                <a:gd name="T9" fmla="*/ 0 h 72"/>
                <a:gd name="T10" fmla="*/ 0 w 57"/>
                <a:gd name="T11" fmla="*/ 0 h 72"/>
                <a:gd name="T12" fmla="*/ 0 w 57"/>
                <a:gd name="T13" fmla="*/ 0 h 72"/>
                <a:gd name="T14" fmla="*/ 0 w 57"/>
                <a:gd name="T15" fmla="*/ 0 h 72"/>
                <a:gd name="T16" fmla="*/ 0 w 57"/>
                <a:gd name="T17" fmla="*/ 0 h 72"/>
                <a:gd name="T18" fmla="*/ 0 w 57"/>
                <a:gd name="T19" fmla="*/ 0 h 72"/>
                <a:gd name="T20" fmla="*/ 0 w 57"/>
                <a:gd name="T21" fmla="*/ 0 h 72"/>
                <a:gd name="T22" fmla="*/ 0 w 57"/>
                <a:gd name="T23" fmla="*/ 0 h 72"/>
                <a:gd name="T24" fmla="*/ 0 w 57"/>
                <a:gd name="T25" fmla="*/ 0 h 72"/>
                <a:gd name="T26" fmla="*/ 0 w 57"/>
                <a:gd name="T27" fmla="*/ 0 h 72"/>
                <a:gd name="T28" fmla="*/ 0 w 57"/>
                <a:gd name="T29" fmla="*/ 0 h 72"/>
                <a:gd name="T30" fmla="*/ 0 w 57"/>
                <a:gd name="T31" fmla="*/ 0 h 72"/>
                <a:gd name="T32" fmla="*/ 0 w 57"/>
                <a:gd name="T33" fmla="*/ 0 h 72"/>
                <a:gd name="T34" fmla="*/ 0 w 57"/>
                <a:gd name="T35" fmla="*/ 0 h 72"/>
                <a:gd name="T36" fmla="*/ 0 w 57"/>
                <a:gd name="T37" fmla="*/ 0 h 72"/>
                <a:gd name="T38" fmla="*/ 0 w 57"/>
                <a:gd name="T39" fmla="*/ 0 h 72"/>
                <a:gd name="T40" fmla="*/ 0 w 57"/>
                <a:gd name="T41" fmla="*/ 0 h 72"/>
                <a:gd name="T42" fmla="*/ 0 w 57"/>
                <a:gd name="T43" fmla="*/ 0 h 72"/>
                <a:gd name="T44" fmla="*/ 0 w 57"/>
                <a:gd name="T45" fmla="*/ 0 h 72"/>
                <a:gd name="T46" fmla="*/ 0 w 57"/>
                <a:gd name="T47" fmla="*/ 0 h 72"/>
                <a:gd name="T48" fmla="*/ 0 w 57"/>
                <a:gd name="T49" fmla="*/ 0 h 72"/>
                <a:gd name="T50" fmla="*/ 0 w 57"/>
                <a:gd name="T51" fmla="*/ 0 h 72"/>
                <a:gd name="T52" fmla="*/ 0 w 57"/>
                <a:gd name="T53" fmla="*/ 0 h 72"/>
                <a:gd name="T54" fmla="*/ 0 w 57"/>
                <a:gd name="T55" fmla="*/ 0 h 72"/>
                <a:gd name="T56" fmla="*/ 0 w 57"/>
                <a:gd name="T57" fmla="*/ 0 h 72"/>
                <a:gd name="T58" fmla="*/ 0 w 57"/>
                <a:gd name="T59" fmla="*/ 0 h 72"/>
                <a:gd name="T60" fmla="*/ 0 w 57"/>
                <a:gd name="T61" fmla="*/ 0 h 72"/>
                <a:gd name="T62" fmla="*/ 0 w 57"/>
                <a:gd name="T63" fmla="*/ 0 h 72"/>
                <a:gd name="T64" fmla="*/ 0 w 57"/>
                <a:gd name="T65" fmla="*/ 0 h 72"/>
                <a:gd name="T66" fmla="*/ 0 w 57"/>
                <a:gd name="T67" fmla="*/ 0 h 72"/>
                <a:gd name="T68" fmla="*/ 0 w 57"/>
                <a:gd name="T69" fmla="*/ 0 h 72"/>
                <a:gd name="T70" fmla="*/ 0 w 57"/>
                <a:gd name="T71" fmla="*/ 0 h 72"/>
                <a:gd name="T72" fmla="*/ 0 w 57"/>
                <a:gd name="T73" fmla="*/ 0 h 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7" h="72">
                  <a:moveTo>
                    <a:pt x="57" y="36"/>
                  </a:moveTo>
                  <a:lnTo>
                    <a:pt x="57" y="36"/>
                  </a:lnTo>
                  <a:lnTo>
                    <a:pt x="55" y="28"/>
                  </a:lnTo>
                  <a:lnTo>
                    <a:pt x="54" y="22"/>
                  </a:lnTo>
                  <a:lnTo>
                    <a:pt x="51" y="15"/>
                  </a:lnTo>
                  <a:lnTo>
                    <a:pt x="49" y="10"/>
                  </a:lnTo>
                  <a:lnTo>
                    <a:pt x="45" y="5"/>
                  </a:lnTo>
                  <a:lnTo>
                    <a:pt x="40" y="2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1" y="5"/>
                  </a:lnTo>
                  <a:lnTo>
                    <a:pt x="7" y="10"/>
                  </a:lnTo>
                  <a:lnTo>
                    <a:pt x="5" y="15"/>
                  </a:lnTo>
                  <a:lnTo>
                    <a:pt x="2" y="22"/>
                  </a:lnTo>
                  <a:lnTo>
                    <a:pt x="1" y="28"/>
                  </a:lnTo>
                  <a:lnTo>
                    <a:pt x="0" y="36"/>
                  </a:lnTo>
                  <a:lnTo>
                    <a:pt x="1" y="44"/>
                  </a:lnTo>
                  <a:lnTo>
                    <a:pt x="2" y="50"/>
                  </a:lnTo>
                  <a:lnTo>
                    <a:pt x="5" y="57"/>
                  </a:lnTo>
                  <a:lnTo>
                    <a:pt x="7" y="62"/>
                  </a:lnTo>
                  <a:lnTo>
                    <a:pt x="11" y="67"/>
                  </a:lnTo>
                  <a:lnTo>
                    <a:pt x="16" y="70"/>
                  </a:lnTo>
                  <a:lnTo>
                    <a:pt x="22" y="72"/>
                  </a:lnTo>
                  <a:lnTo>
                    <a:pt x="28" y="72"/>
                  </a:lnTo>
                  <a:lnTo>
                    <a:pt x="35" y="72"/>
                  </a:lnTo>
                  <a:lnTo>
                    <a:pt x="40" y="70"/>
                  </a:lnTo>
                  <a:lnTo>
                    <a:pt x="45" y="67"/>
                  </a:lnTo>
                  <a:lnTo>
                    <a:pt x="49" y="62"/>
                  </a:lnTo>
                  <a:lnTo>
                    <a:pt x="51" y="57"/>
                  </a:lnTo>
                  <a:lnTo>
                    <a:pt x="54" y="50"/>
                  </a:lnTo>
                  <a:lnTo>
                    <a:pt x="55" y="44"/>
                  </a:lnTo>
                  <a:lnTo>
                    <a:pt x="57" y="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53" name="Freeform 526"/>
            <p:cNvSpPr>
              <a:spLocks/>
            </p:cNvSpPr>
            <p:nvPr userDrawn="1"/>
          </p:nvSpPr>
          <p:spPr bwMode="auto">
            <a:xfrm>
              <a:off x="1353" y="389"/>
              <a:ext cx="24" cy="32"/>
            </a:xfrm>
            <a:custGeom>
              <a:avLst/>
              <a:gdLst>
                <a:gd name="T0" fmla="*/ 0 w 74"/>
                <a:gd name="T1" fmla="*/ 0 h 96"/>
                <a:gd name="T2" fmla="*/ 0 w 74"/>
                <a:gd name="T3" fmla="*/ 0 h 96"/>
                <a:gd name="T4" fmla="*/ 0 w 74"/>
                <a:gd name="T5" fmla="*/ 0 h 96"/>
                <a:gd name="T6" fmla="*/ 0 w 74"/>
                <a:gd name="T7" fmla="*/ 0 h 96"/>
                <a:gd name="T8" fmla="*/ 0 w 74"/>
                <a:gd name="T9" fmla="*/ 0 h 96"/>
                <a:gd name="T10" fmla="*/ 0 w 74"/>
                <a:gd name="T11" fmla="*/ 0 h 96"/>
                <a:gd name="T12" fmla="*/ 0 w 74"/>
                <a:gd name="T13" fmla="*/ 0 h 96"/>
                <a:gd name="T14" fmla="*/ 0 w 74"/>
                <a:gd name="T15" fmla="*/ 0 h 96"/>
                <a:gd name="T16" fmla="*/ 0 w 74"/>
                <a:gd name="T17" fmla="*/ 0 h 96"/>
                <a:gd name="T18" fmla="*/ 0 w 74"/>
                <a:gd name="T19" fmla="*/ 0 h 96"/>
                <a:gd name="T20" fmla="*/ 0 w 74"/>
                <a:gd name="T21" fmla="*/ 0 h 96"/>
                <a:gd name="T22" fmla="*/ 0 w 74"/>
                <a:gd name="T23" fmla="*/ 0 h 96"/>
                <a:gd name="T24" fmla="*/ 0 w 74"/>
                <a:gd name="T25" fmla="*/ 0 h 96"/>
                <a:gd name="T26" fmla="*/ 0 w 74"/>
                <a:gd name="T27" fmla="*/ 0 h 96"/>
                <a:gd name="T28" fmla="*/ 0 w 74"/>
                <a:gd name="T29" fmla="*/ 0 h 96"/>
                <a:gd name="T30" fmla="*/ 0 w 74"/>
                <a:gd name="T31" fmla="*/ 0 h 96"/>
                <a:gd name="T32" fmla="*/ 0 w 74"/>
                <a:gd name="T33" fmla="*/ 0 h 96"/>
                <a:gd name="T34" fmla="*/ 0 w 74"/>
                <a:gd name="T35" fmla="*/ 0 h 96"/>
                <a:gd name="T36" fmla="*/ 0 w 74"/>
                <a:gd name="T37" fmla="*/ 0 h 96"/>
                <a:gd name="T38" fmla="*/ 0 w 74"/>
                <a:gd name="T39" fmla="*/ 0 h 96"/>
                <a:gd name="T40" fmla="*/ 0 w 74"/>
                <a:gd name="T41" fmla="*/ 0 h 96"/>
                <a:gd name="T42" fmla="*/ 0 w 74"/>
                <a:gd name="T43" fmla="*/ 0 h 96"/>
                <a:gd name="T44" fmla="*/ 0 w 74"/>
                <a:gd name="T45" fmla="*/ 0 h 96"/>
                <a:gd name="T46" fmla="*/ 0 w 74"/>
                <a:gd name="T47" fmla="*/ 0 h 96"/>
                <a:gd name="T48" fmla="*/ 0 w 74"/>
                <a:gd name="T49" fmla="*/ 0 h 96"/>
                <a:gd name="T50" fmla="*/ 0 w 74"/>
                <a:gd name="T51" fmla="*/ 0 h 96"/>
                <a:gd name="T52" fmla="*/ 0 w 74"/>
                <a:gd name="T53" fmla="*/ 0 h 96"/>
                <a:gd name="T54" fmla="*/ 0 w 74"/>
                <a:gd name="T55" fmla="*/ 0 h 96"/>
                <a:gd name="T56" fmla="*/ 0 w 74"/>
                <a:gd name="T57" fmla="*/ 0 h 96"/>
                <a:gd name="T58" fmla="*/ 0 w 74"/>
                <a:gd name="T59" fmla="*/ 0 h 96"/>
                <a:gd name="T60" fmla="*/ 0 w 74"/>
                <a:gd name="T61" fmla="*/ 0 h 96"/>
                <a:gd name="T62" fmla="*/ 0 w 74"/>
                <a:gd name="T63" fmla="*/ 0 h 96"/>
                <a:gd name="T64" fmla="*/ 0 w 74"/>
                <a:gd name="T65" fmla="*/ 0 h 96"/>
                <a:gd name="T66" fmla="*/ 0 w 74"/>
                <a:gd name="T67" fmla="*/ 0 h 96"/>
                <a:gd name="T68" fmla="*/ 0 w 74"/>
                <a:gd name="T69" fmla="*/ 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4" h="96">
                  <a:moveTo>
                    <a:pt x="0" y="3"/>
                  </a:moveTo>
                  <a:lnTo>
                    <a:pt x="12" y="3"/>
                  </a:lnTo>
                  <a:lnTo>
                    <a:pt x="15" y="14"/>
                  </a:lnTo>
                  <a:lnTo>
                    <a:pt x="22" y="9"/>
                  </a:lnTo>
                  <a:lnTo>
                    <a:pt x="30" y="4"/>
                  </a:lnTo>
                  <a:lnTo>
                    <a:pt x="38" y="1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7" y="3"/>
                  </a:lnTo>
                  <a:lnTo>
                    <a:pt x="62" y="4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3" y="18"/>
                  </a:lnTo>
                  <a:lnTo>
                    <a:pt x="74" y="25"/>
                  </a:lnTo>
                  <a:lnTo>
                    <a:pt x="74" y="32"/>
                  </a:lnTo>
                  <a:lnTo>
                    <a:pt x="74" y="96"/>
                  </a:lnTo>
                  <a:lnTo>
                    <a:pt x="60" y="96"/>
                  </a:lnTo>
                  <a:lnTo>
                    <a:pt x="60" y="38"/>
                  </a:lnTo>
                  <a:lnTo>
                    <a:pt x="60" y="28"/>
                  </a:lnTo>
                  <a:lnTo>
                    <a:pt x="57" y="21"/>
                  </a:lnTo>
                  <a:lnTo>
                    <a:pt x="55" y="17"/>
                  </a:lnTo>
                  <a:lnTo>
                    <a:pt x="52" y="15"/>
                  </a:lnTo>
                  <a:lnTo>
                    <a:pt x="48" y="14"/>
                  </a:lnTo>
                  <a:lnTo>
                    <a:pt x="43" y="13"/>
                  </a:lnTo>
                  <a:lnTo>
                    <a:pt x="35" y="14"/>
                  </a:lnTo>
                  <a:lnTo>
                    <a:pt x="29" y="17"/>
                  </a:lnTo>
                  <a:lnTo>
                    <a:pt x="21" y="22"/>
                  </a:lnTo>
                  <a:lnTo>
                    <a:pt x="15" y="27"/>
                  </a:lnTo>
                  <a:lnTo>
                    <a:pt x="15" y="96"/>
                  </a:lnTo>
                  <a:lnTo>
                    <a:pt x="0" y="9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254" name="Group 20"/>
          <p:cNvGrpSpPr>
            <a:grpSpLocks/>
          </p:cNvGrpSpPr>
          <p:nvPr userDrawn="1"/>
        </p:nvGrpSpPr>
        <p:grpSpPr bwMode="auto">
          <a:xfrm>
            <a:off x="-7938" y="1835944"/>
            <a:ext cx="9156701" cy="3307556"/>
            <a:chOff x="-5" y="1542"/>
            <a:chExt cx="5768" cy="2778"/>
          </a:xfrm>
        </p:grpSpPr>
        <p:sp>
          <p:nvSpPr>
            <p:cNvPr id="255" name="Freeform 21"/>
            <p:cNvSpPr>
              <a:spLocks/>
            </p:cNvSpPr>
            <p:nvPr userDrawn="1"/>
          </p:nvSpPr>
          <p:spPr bwMode="auto">
            <a:xfrm>
              <a:off x="-5" y="1542"/>
              <a:ext cx="5768" cy="2778"/>
            </a:xfrm>
            <a:custGeom>
              <a:avLst/>
              <a:gdLst>
                <a:gd name="T0" fmla="*/ 0 w 5760"/>
                <a:gd name="T1" fmla="*/ 0 h 2778"/>
                <a:gd name="T2" fmla="*/ 5871 w 5760"/>
                <a:gd name="T3" fmla="*/ 2778 h 2778"/>
                <a:gd name="T4" fmla="*/ 5872 w 5760"/>
                <a:gd name="T5" fmla="*/ 53 h 2778"/>
                <a:gd name="T6" fmla="*/ 5862 w 5760"/>
                <a:gd name="T7" fmla="*/ 194 h 2778"/>
                <a:gd name="T8" fmla="*/ 5845 w 5760"/>
                <a:gd name="T9" fmla="*/ 341 h 2778"/>
                <a:gd name="T10" fmla="*/ 5816 w 5760"/>
                <a:gd name="T11" fmla="*/ 491 h 2778"/>
                <a:gd name="T12" fmla="*/ 5775 w 5760"/>
                <a:gd name="T13" fmla="*/ 641 h 2778"/>
                <a:gd name="T14" fmla="*/ 5717 w 5760"/>
                <a:gd name="T15" fmla="*/ 787 h 2778"/>
                <a:gd name="T16" fmla="*/ 5661 w 5760"/>
                <a:gd name="T17" fmla="*/ 891 h 2778"/>
                <a:gd name="T18" fmla="*/ 5620 w 5760"/>
                <a:gd name="T19" fmla="*/ 956 h 2778"/>
                <a:gd name="T20" fmla="*/ 5572 w 5760"/>
                <a:gd name="T21" fmla="*/ 1017 h 2778"/>
                <a:gd name="T22" fmla="*/ 5519 w 5760"/>
                <a:gd name="T23" fmla="*/ 1075 h 2778"/>
                <a:gd name="T24" fmla="*/ 5450 w 5760"/>
                <a:gd name="T25" fmla="*/ 1128 h 2778"/>
                <a:gd name="T26" fmla="*/ 5414 w 5760"/>
                <a:gd name="T27" fmla="*/ 1152 h 2778"/>
                <a:gd name="T28" fmla="*/ 5146 w 5760"/>
                <a:gd name="T29" fmla="*/ 1331 h 2778"/>
                <a:gd name="T30" fmla="*/ 4796 w 5760"/>
                <a:gd name="T31" fmla="*/ 1549 h 2778"/>
                <a:gd name="T32" fmla="*/ 4385 w 5760"/>
                <a:gd name="T33" fmla="*/ 1789 h 2778"/>
                <a:gd name="T34" fmla="*/ 3574 w 5760"/>
                <a:gd name="T35" fmla="*/ 2246 h 2778"/>
                <a:gd name="T36" fmla="*/ 2941 w 5760"/>
                <a:gd name="T37" fmla="*/ 2595 h 2778"/>
                <a:gd name="T38" fmla="*/ 2638 w 5760"/>
                <a:gd name="T39" fmla="*/ 2425 h 2778"/>
                <a:gd name="T40" fmla="*/ 1920 w 5760"/>
                <a:gd name="T41" fmla="*/ 2026 h 2778"/>
                <a:gd name="T42" fmla="*/ 1294 w 5760"/>
                <a:gd name="T43" fmla="*/ 1668 h 2778"/>
                <a:gd name="T44" fmla="*/ 900 w 5760"/>
                <a:gd name="T45" fmla="*/ 1438 h 2778"/>
                <a:gd name="T46" fmla="*/ 588 w 5760"/>
                <a:gd name="T47" fmla="*/ 1237 h 2778"/>
                <a:gd name="T48" fmla="*/ 469 w 5760"/>
                <a:gd name="T49" fmla="*/ 1152 h 2778"/>
                <a:gd name="T50" fmla="*/ 401 w 5760"/>
                <a:gd name="T51" fmla="*/ 1099 h 2778"/>
                <a:gd name="T52" fmla="*/ 329 w 5760"/>
                <a:gd name="T53" fmla="*/ 1041 h 2778"/>
                <a:gd name="T54" fmla="*/ 276 w 5760"/>
                <a:gd name="T55" fmla="*/ 978 h 2778"/>
                <a:gd name="T56" fmla="*/ 230 w 5760"/>
                <a:gd name="T57" fmla="*/ 910 h 2778"/>
                <a:gd name="T58" fmla="*/ 189 w 5760"/>
                <a:gd name="T59" fmla="*/ 840 h 2778"/>
                <a:gd name="T60" fmla="*/ 121 w 5760"/>
                <a:gd name="T61" fmla="*/ 690 h 2778"/>
                <a:gd name="T62" fmla="*/ 73 w 5760"/>
                <a:gd name="T63" fmla="*/ 532 h 2778"/>
                <a:gd name="T64" fmla="*/ 41 w 5760"/>
                <a:gd name="T65" fmla="*/ 375 h 2778"/>
                <a:gd name="T66" fmla="*/ 19 w 5760"/>
                <a:gd name="T67" fmla="*/ 218 h 2778"/>
                <a:gd name="T68" fmla="*/ 7 w 5760"/>
                <a:gd name="T69" fmla="*/ 70 h 277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760" h="2778">
                  <a:moveTo>
                    <a:pt x="5" y="0"/>
                  </a:moveTo>
                  <a:lnTo>
                    <a:pt x="0" y="0"/>
                  </a:lnTo>
                  <a:lnTo>
                    <a:pt x="0" y="2774"/>
                  </a:lnTo>
                  <a:lnTo>
                    <a:pt x="5759" y="2778"/>
                  </a:lnTo>
                  <a:lnTo>
                    <a:pt x="5760" y="53"/>
                  </a:lnTo>
                  <a:lnTo>
                    <a:pt x="5758" y="123"/>
                  </a:lnTo>
                  <a:lnTo>
                    <a:pt x="5750" y="194"/>
                  </a:lnTo>
                  <a:lnTo>
                    <a:pt x="5743" y="266"/>
                  </a:lnTo>
                  <a:lnTo>
                    <a:pt x="5733" y="341"/>
                  </a:lnTo>
                  <a:lnTo>
                    <a:pt x="5721" y="416"/>
                  </a:lnTo>
                  <a:lnTo>
                    <a:pt x="5704" y="491"/>
                  </a:lnTo>
                  <a:lnTo>
                    <a:pt x="5685" y="566"/>
                  </a:lnTo>
                  <a:lnTo>
                    <a:pt x="5663" y="641"/>
                  </a:lnTo>
                  <a:lnTo>
                    <a:pt x="5637" y="716"/>
                  </a:lnTo>
                  <a:lnTo>
                    <a:pt x="5605" y="787"/>
                  </a:lnTo>
                  <a:lnTo>
                    <a:pt x="5569" y="857"/>
                  </a:lnTo>
                  <a:lnTo>
                    <a:pt x="5549" y="891"/>
                  </a:lnTo>
                  <a:lnTo>
                    <a:pt x="5530" y="922"/>
                  </a:lnTo>
                  <a:lnTo>
                    <a:pt x="5508" y="956"/>
                  </a:lnTo>
                  <a:lnTo>
                    <a:pt x="5484" y="987"/>
                  </a:lnTo>
                  <a:lnTo>
                    <a:pt x="5460" y="1017"/>
                  </a:lnTo>
                  <a:lnTo>
                    <a:pt x="5433" y="1046"/>
                  </a:lnTo>
                  <a:lnTo>
                    <a:pt x="5407" y="1075"/>
                  </a:lnTo>
                  <a:lnTo>
                    <a:pt x="5378" y="1101"/>
                  </a:lnTo>
                  <a:lnTo>
                    <a:pt x="5346" y="1128"/>
                  </a:lnTo>
                  <a:lnTo>
                    <a:pt x="5315" y="1152"/>
                  </a:lnTo>
                  <a:lnTo>
                    <a:pt x="5194" y="1237"/>
                  </a:lnTo>
                  <a:lnTo>
                    <a:pt x="5048" y="1331"/>
                  </a:lnTo>
                  <a:lnTo>
                    <a:pt x="4881" y="1438"/>
                  </a:lnTo>
                  <a:lnTo>
                    <a:pt x="4698" y="1549"/>
                  </a:lnTo>
                  <a:lnTo>
                    <a:pt x="4504" y="1668"/>
                  </a:lnTo>
                  <a:lnTo>
                    <a:pt x="4301" y="1789"/>
                  </a:lnTo>
                  <a:lnTo>
                    <a:pt x="3889" y="2026"/>
                  </a:lnTo>
                  <a:lnTo>
                    <a:pt x="3504" y="2246"/>
                  </a:lnTo>
                  <a:lnTo>
                    <a:pt x="3185" y="2425"/>
                  </a:lnTo>
                  <a:lnTo>
                    <a:pt x="2885" y="2595"/>
                  </a:lnTo>
                  <a:lnTo>
                    <a:pt x="2582" y="2425"/>
                  </a:lnTo>
                  <a:lnTo>
                    <a:pt x="2263" y="2246"/>
                  </a:lnTo>
                  <a:lnTo>
                    <a:pt x="1878" y="2026"/>
                  </a:lnTo>
                  <a:lnTo>
                    <a:pt x="1469" y="1789"/>
                  </a:lnTo>
                  <a:lnTo>
                    <a:pt x="1266" y="1668"/>
                  </a:lnTo>
                  <a:lnTo>
                    <a:pt x="1070" y="1549"/>
                  </a:lnTo>
                  <a:lnTo>
                    <a:pt x="886" y="1438"/>
                  </a:lnTo>
                  <a:lnTo>
                    <a:pt x="719" y="1331"/>
                  </a:lnTo>
                  <a:lnTo>
                    <a:pt x="574" y="1237"/>
                  </a:lnTo>
                  <a:lnTo>
                    <a:pt x="455" y="1152"/>
                  </a:lnTo>
                  <a:lnTo>
                    <a:pt x="421" y="1125"/>
                  </a:lnTo>
                  <a:lnTo>
                    <a:pt x="387" y="1099"/>
                  </a:lnTo>
                  <a:lnTo>
                    <a:pt x="358" y="1070"/>
                  </a:lnTo>
                  <a:lnTo>
                    <a:pt x="329" y="1041"/>
                  </a:lnTo>
                  <a:lnTo>
                    <a:pt x="303" y="1009"/>
                  </a:lnTo>
                  <a:lnTo>
                    <a:pt x="276" y="978"/>
                  </a:lnTo>
                  <a:lnTo>
                    <a:pt x="252" y="944"/>
                  </a:lnTo>
                  <a:lnTo>
                    <a:pt x="230" y="910"/>
                  </a:lnTo>
                  <a:lnTo>
                    <a:pt x="208" y="874"/>
                  </a:lnTo>
                  <a:lnTo>
                    <a:pt x="189" y="840"/>
                  </a:lnTo>
                  <a:lnTo>
                    <a:pt x="152" y="765"/>
                  </a:lnTo>
                  <a:lnTo>
                    <a:pt x="121" y="690"/>
                  </a:lnTo>
                  <a:lnTo>
                    <a:pt x="97" y="612"/>
                  </a:lnTo>
                  <a:lnTo>
                    <a:pt x="73" y="532"/>
                  </a:lnTo>
                  <a:lnTo>
                    <a:pt x="56" y="453"/>
                  </a:lnTo>
                  <a:lnTo>
                    <a:pt x="41" y="375"/>
                  </a:lnTo>
                  <a:lnTo>
                    <a:pt x="29" y="295"/>
                  </a:lnTo>
                  <a:lnTo>
                    <a:pt x="19" y="218"/>
                  </a:lnTo>
                  <a:lnTo>
                    <a:pt x="12" y="143"/>
                  </a:lnTo>
                  <a:lnTo>
                    <a:pt x="7" y="7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08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pic>
          <p:nvPicPr>
            <p:cNvPr id="256" name="Picture 22" descr="calogo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9" y="3923"/>
              <a:ext cx="823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1862" name="Text Placeholder 2"/>
          <p:cNvSpPr>
            <a:spLocks noGrp="1"/>
          </p:cNvSpPr>
          <p:nvPr>
            <p:ph type="subTitle" idx="1"/>
          </p:nvPr>
        </p:nvSpPr>
        <p:spPr>
          <a:xfrm>
            <a:off x="5437188" y="1719263"/>
            <a:ext cx="3471862" cy="556022"/>
          </a:xfrm>
        </p:spPr>
        <p:txBody>
          <a:bodyPr lIns="0" rIns="0"/>
          <a:lstStyle>
            <a:lvl1pPr marL="0" indent="0">
              <a:buFont typeface="Webdings" charset="0"/>
              <a:buNone/>
              <a:defRPr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121863" name="Title Placeholder 19"/>
          <p:cNvSpPr>
            <a:spLocks noGrp="1"/>
          </p:cNvSpPr>
          <p:nvPr>
            <p:ph type="ctrTitle"/>
          </p:nvPr>
        </p:nvSpPr>
        <p:spPr>
          <a:xfrm>
            <a:off x="5437188" y="1088231"/>
            <a:ext cx="3471862" cy="633413"/>
          </a:xfrm>
        </p:spPr>
        <p:txBody>
          <a:bodyPr lIns="0" rIns="0" anchor="b"/>
          <a:lstStyle>
            <a:lvl1pPr>
              <a:defRPr sz="18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25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D0DC3-9E3B-40ED-A264-F83607FEFFB9}" type="datetimeFigureOut">
              <a:rPr lang="en-GB"/>
              <a:pPr>
                <a:defRPr/>
              </a:pPr>
              <a:t>27/08/2024</a:t>
            </a:fld>
            <a:endParaRPr lang="en-GB" dirty="0"/>
          </a:p>
        </p:txBody>
      </p:sp>
      <p:sp>
        <p:nvSpPr>
          <p:cNvPr id="25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525">
                <a:solidFill>
                  <a:srgbClr val="8D8D8D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91EE83BC-8274-4D51-BD5F-2EC8F52A9DEF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565556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76567-07C3-4FE5-8410-8EB40EA450CA}" type="datetimeFigureOut">
              <a:rPr lang="en-GB"/>
              <a:pPr>
                <a:defRPr/>
              </a:pPr>
              <a:t>27/08/2024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A0CFD-25FD-4FFF-A2C9-AC84C4A78AA0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4679210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706042"/>
            <a:ext cx="2176462" cy="4220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313" y="706042"/>
            <a:ext cx="6381750" cy="42207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B565F-9FA5-4B25-A868-FB02CCDDB6A1}" type="datetimeFigureOut">
              <a:rPr lang="en-GB"/>
              <a:pPr>
                <a:defRPr/>
              </a:pPr>
              <a:t>27/08/2024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1DBCF-BECA-4AC5-BC79-FA3B299445A0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52557490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06041"/>
            <a:ext cx="8710612" cy="5845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0664" y="1421606"/>
            <a:ext cx="4270375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421606"/>
            <a:ext cx="4271962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7683C-43CC-41F1-A7B2-E8342ED6D022}" type="datetimeFigureOut">
              <a:rPr lang="en-GB"/>
              <a:pPr>
                <a:defRPr/>
              </a:pPr>
              <a:t>27/08/2024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6F048-1469-4A01-AA16-63493667FCF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99222706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2881"/>
            <a:ext cx="6134100" cy="4345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17489" y="1247775"/>
            <a:ext cx="8651875" cy="3621881"/>
          </a:xfrm>
        </p:spPr>
        <p:txBody>
          <a:bodyPr/>
          <a:lstStyle/>
          <a:p>
            <a:pPr lvl="0"/>
            <a:endParaRPr lang="en-MY" noProof="0" dirty="0"/>
          </a:p>
        </p:txBody>
      </p:sp>
    </p:spTree>
    <p:extLst>
      <p:ext uri="{BB962C8B-B14F-4D97-AF65-F5344CB8AC3E}">
        <p14:creationId xmlns:p14="http://schemas.microsoft.com/office/powerpoint/2010/main" val="302451605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" y="-1735"/>
            <a:ext cx="9144001" cy="5193372"/>
            <a:chOff x="-1" y="-2313"/>
            <a:chExt cx="12192001" cy="692449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4831893"/>
            <a:ext cx="2057400" cy="273844"/>
          </a:xfrm>
        </p:spPr>
        <p:txBody>
          <a:bodyPr/>
          <a:lstStyle/>
          <a:p>
            <a:fld id="{7255539D-7F82-D84C-95AB-595A89410EEF}" type="datetimeFigureOut">
              <a:rPr lang="en-US" smtClean="0"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4831893"/>
            <a:ext cx="3086100" cy="273844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4831893"/>
            <a:ext cx="2066534" cy="273844"/>
          </a:xfrm>
        </p:spPr>
        <p:txBody>
          <a:bodyPr anchor="ctr"/>
          <a:lstStyle>
            <a:lvl1pPr algn="l">
              <a:defRPr sz="900"/>
            </a:lvl1pPr>
          </a:lstStyle>
          <a:p>
            <a:fld id="{8A0576F8-4F0C-FD4F-B2E1-A427388F89CF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5490225" y="350839"/>
            <a:ext cx="3656410" cy="4442222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767901"/>
            <a:ext cx="2845259" cy="251223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2925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3709033"/>
            <a:ext cx="2845259" cy="77832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5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52630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600983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2382" y="1"/>
            <a:ext cx="9138047" cy="5183981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1839516" y="946548"/>
            <a:ext cx="5464969" cy="3250406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4722548"/>
            <a:ext cx="2057400" cy="27384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255539D-7F82-D84C-95AB-595A89410EEF}" type="datetimeFigureOut">
              <a:rPr lang="en-US" smtClean="0"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4722548"/>
            <a:ext cx="3086100" cy="273844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4722548"/>
            <a:ext cx="2086157" cy="273844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8A0576F8-4F0C-FD4F-B2E1-A427388F89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372935"/>
            <a:ext cx="4394793" cy="1381286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2925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3132099"/>
            <a:ext cx="3424856" cy="779105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5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9862349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0274" y="1828800"/>
            <a:ext cx="3120390" cy="27432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7813" y="1828800"/>
            <a:ext cx="3120390" cy="27432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t>8/27/2024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836661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425196"/>
            <a:ext cx="6673866" cy="11727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4" y="1842306"/>
            <a:ext cx="3120390" cy="617934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18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4" y="2487480"/>
            <a:ext cx="3120390" cy="20845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7813" y="1842306"/>
            <a:ext cx="3120390" cy="617934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18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7813" y="2487480"/>
            <a:ext cx="3120390" cy="20845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t>8/27/2024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319004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t>8/27/2024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01794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E9371-DB2D-4D32-9DED-2C1D5FBE8F76}" type="datetimeFigureOut">
              <a:rPr lang="en-GB"/>
              <a:pPr>
                <a:defRPr/>
              </a:pPr>
              <a:t>27/08/2024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25898-8C03-47F3-9E45-AB51A8B4F6D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21333492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3573"/>
            <a:ext cx="2835059" cy="5139928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t>8/27/2024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784410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6308533" y="0"/>
            <a:ext cx="2835467" cy="51435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367" y="1127930"/>
            <a:ext cx="2420786" cy="1265943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5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331060"/>
            <a:ext cx="5697780" cy="42409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7367" y="2417853"/>
            <a:ext cx="2420786" cy="2154148"/>
          </a:xfrm>
        </p:spPr>
        <p:txBody>
          <a:bodyPr/>
          <a:lstStyle>
            <a:lvl1pPr marL="0" indent="0">
              <a:spcBef>
                <a:spcPts val="105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4714875"/>
            <a:ext cx="2420786" cy="273844"/>
          </a:xfrm>
        </p:spPr>
        <p:txBody>
          <a:bodyPr/>
          <a:lstStyle>
            <a:lvl1pPr algn="l">
              <a:defRPr/>
            </a:lvl1pPr>
          </a:lstStyle>
          <a:p>
            <a:fld id="{7255539D-7F82-D84C-95AB-595A89410EEF}" type="datetimeFigureOut">
              <a:rPr lang="en-US" smtClean="0"/>
              <a:t>8/27/2024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4714875"/>
            <a:ext cx="5697780" cy="27384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7367" y="280203"/>
            <a:ext cx="2420786" cy="612361"/>
          </a:xfrm>
        </p:spPr>
        <p:txBody>
          <a:bodyPr anchor="t"/>
          <a:lstStyle>
            <a:lvl1pPr algn="l">
              <a:defRPr sz="3300"/>
            </a:lvl1pPr>
          </a:lstStyle>
          <a:p>
            <a:fld id="{8A0576F8-4F0C-FD4F-B2E1-A427388F8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89270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6308533" y="0"/>
            <a:ext cx="2835467" cy="51435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366" y="1127933"/>
            <a:ext cx="2422969" cy="1265943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5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51434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7366" y="2417854"/>
            <a:ext cx="2420874" cy="2154146"/>
          </a:xfrm>
        </p:spPr>
        <p:txBody>
          <a:bodyPr/>
          <a:lstStyle>
            <a:lvl1pPr marL="0" indent="0">
              <a:spcBef>
                <a:spcPts val="105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366" y="4718304"/>
            <a:ext cx="2420874" cy="273844"/>
          </a:xfrm>
        </p:spPr>
        <p:txBody>
          <a:bodyPr/>
          <a:lstStyle>
            <a:lvl1pPr algn="l">
              <a:defRPr/>
            </a:lvl1pPr>
          </a:lstStyle>
          <a:p>
            <a:fld id="{7255539D-7F82-D84C-95AB-595A89410EEF}" type="datetimeFigureOut">
              <a:rPr lang="en-US" smtClean="0"/>
              <a:t>8/27/2024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4718304"/>
            <a:ext cx="5698998" cy="27384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7366" y="280205"/>
            <a:ext cx="2420874" cy="612362"/>
          </a:xfrm>
        </p:spPr>
        <p:txBody>
          <a:bodyPr anchor="t"/>
          <a:lstStyle>
            <a:lvl1pPr algn="l">
              <a:defRPr sz="3300"/>
            </a:lvl1pPr>
          </a:lstStyle>
          <a:p>
            <a:fld id="{8A0576F8-4F0C-FD4F-B2E1-A427388F8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188203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438409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3573"/>
            <a:ext cx="2835059" cy="5139928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474" y="380278"/>
            <a:ext cx="1178720" cy="40049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393280"/>
            <a:ext cx="4469683" cy="39919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4722462"/>
            <a:ext cx="1879497" cy="273844"/>
          </a:xfrm>
        </p:spPr>
        <p:txBody>
          <a:bodyPr/>
          <a:lstStyle/>
          <a:p>
            <a:fld id="{7255539D-7F82-D84C-95AB-595A89410EEF}" type="datetimeFigureOut">
              <a:rPr lang="en-US" smtClean="0"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4722462"/>
            <a:ext cx="4469683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6550983" y="2139901"/>
            <a:ext cx="4037450" cy="453202"/>
          </a:xfrm>
        </p:spPr>
        <p:txBody>
          <a:bodyPr/>
          <a:lstStyle>
            <a:lvl1pPr algn="l">
              <a:defRPr/>
            </a:lvl1pPr>
          </a:lstStyle>
          <a:p>
            <a:fld id="{8A0576F8-4F0C-FD4F-B2E1-A427388F89C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6833687" y="428627"/>
            <a:ext cx="0" cy="39566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170969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51B19EB-DA09-4B1A-9AE1-5EC2915F49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AE0D0E9-71B7-4737-BAFC-457BF76D43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E6123B6-3052-42B0-AFA5-06116D1843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5BA5D4-CC7F-4667-8873-2DC10849C1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529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32658" y="40821"/>
            <a:ext cx="9078686" cy="5053694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36636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32658" y="40821"/>
            <a:ext cx="9078686" cy="5053694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0581436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4"/>
            <a:ext cx="9173498" cy="519143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2888"/>
            <a:ext cx="9143244" cy="3230613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469900"/>
            <a:ext cx="9143244" cy="44831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五边形 7"/>
          <p:cNvSpPr/>
          <p:nvPr userDrawn="1"/>
        </p:nvSpPr>
        <p:spPr>
          <a:xfrm>
            <a:off x="0" y="266701"/>
            <a:ext cx="3365500" cy="444500"/>
          </a:xfrm>
          <a:prstGeom prst="homePlate">
            <a:avLst/>
          </a:prstGeom>
          <a:solidFill>
            <a:srgbClr val="E1E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00B050"/>
                </a:solidFill>
              </a:rPr>
              <a:t>Click here to add a title</a:t>
            </a:r>
            <a:endParaRPr lang="zh-CN" alt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271412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46D95-8133-451D-B499-963DD7A07D4B}" type="datetimeFigureOut">
              <a:rPr lang="en-GB"/>
              <a:pPr>
                <a:defRPr/>
              </a:pPr>
              <a:t>27/08/2024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96210-CD93-4244-8D51-F0046997D1BC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3658981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664" y="1421606"/>
            <a:ext cx="4270375" cy="3505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421606"/>
            <a:ext cx="4271962" cy="3505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9419A-A999-4CF6-8792-2F1BECD64AEE}" type="datetimeFigureOut">
              <a:rPr lang="en-GB"/>
              <a:pPr>
                <a:defRPr/>
              </a:pPr>
              <a:t>27/08/2024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01DFC-C7E8-4F2F-BD2A-510AF35B9C3F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1971236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01D3F-9D49-4F7A-9F69-FB72F60A0BF6}" type="datetimeFigureOut">
              <a:rPr lang="en-GB"/>
              <a:pPr>
                <a:defRPr/>
              </a:pPr>
              <a:t>27/08/2024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41D5C-4B7B-4F8E-AB28-6E454F36C5C0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6673911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CA564-053F-4CB1-8087-F30C1A02DAB9}" type="datetimeFigureOut">
              <a:rPr lang="en-GB"/>
              <a:pPr>
                <a:defRPr/>
              </a:pPr>
              <a:t>27/08/2024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FB849-3E5A-40B3-A3AA-FF7BD64F1AFE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5729774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AE608-3BF3-46AA-B82B-F1815EB100FF}" type="datetimeFigureOut">
              <a:rPr lang="en-GB"/>
              <a:pPr>
                <a:defRPr/>
              </a:pPr>
              <a:t>27/08/2024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08EBA-BC59-410F-8FE8-90D3B1EF3E17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3571991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8F6D5-2697-4E00-821B-EA03B51E6BF3}" type="datetimeFigureOut">
              <a:rPr lang="en-GB"/>
              <a:pPr>
                <a:defRPr/>
              </a:pPr>
              <a:t>27/08/2024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0D266-4660-4F25-819D-E640828173AA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5957948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025FB-6647-4EFE-94A6-152639E4C343}" type="datetimeFigureOut">
              <a:rPr lang="en-GB"/>
              <a:pPr>
                <a:defRPr/>
              </a:pPr>
              <a:t>27/08/2024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D5868-A9A5-485F-91A6-56560A6928C1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2421007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70246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65BD"/>
              </a:buClr>
              <a:buFont typeface="Webdings" charset="0"/>
              <a:buChar char=""/>
              <a:defRPr/>
            </a:pPr>
            <a:endParaRPr lang="en-GB" sz="1350" dirty="0">
              <a:solidFill>
                <a:srgbClr val="595959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1175" y="4869656"/>
            <a:ext cx="793750" cy="1571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525">
                <a:solidFill>
                  <a:srgbClr val="8D8D8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685800" fontAlgn="base">
              <a:spcAft>
                <a:spcPct val="0"/>
              </a:spcAft>
              <a:defRPr/>
            </a:pPr>
            <a:fld id="{3DAC5007-3588-4B9C-A013-40BFECBC9BD9}" type="datetimeFigureOut">
              <a:rPr lang="en-GB" smtClean="0">
                <a:ea typeface="ＭＳ Ｐゴシック" panose="020B0600070205080204" pitchFamily="34" charset="-128"/>
              </a:rPr>
              <a:pPr defTabSz="685800" fontAlgn="base">
                <a:spcAft>
                  <a:spcPct val="0"/>
                </a:spcAft>
                <a:defRPr/>
              </a:pPr>
              <a:t>27/08/2024</a:t>
            </a:fld>
            <a:endParaRPr lang="en-GB" dirty="0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9675" y="4870847"/>
            <a:ext cx="6343650" cy="1571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525">
                <a:solidFill>
                  <a:srgbClr val="8D8D8D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0663" y="4870847"/>
            <a:ext cx="412750" cy="1571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525">
                <a:solidFill>
                  <a:srgbClr val="8D8D8D"/>
                </a:solidFill>
                <a:cs typeface="Arial" panose="020B0604020202020204" pitchFamily="34" charset="0"/>
              </a:defRPr>
            </a:lvl1pPr>
          </a:lstStyle>
          <a:p>
            <a:pPr defTabSz="685800" fontAlgn="base">
              <a:spcAft>
                <a:spcPct val="0"/>
              </a:spcAft>
            </a:pPr>
            <a:fld id="{CDBCBA6E-1E89-47FB-8E8C-9003B07BC802}" type="slidenum">
              <a:rPr lang="en-GB" altLang="en-US" smtClean="0">
                <a:ea typeface="ＭＳ Ｐゴシック" panose="020B0600070205080204" pitchFamily="34" charset="-128"/>
              </a:rPr>
              <a:pPr defTabSz="685800" fontAlgn="base">
                <a:spcAft>
                  <a:spcPct val="0"/>
                </a:spcAft>
              </a:pPr>
              <a:t>‹#›</a:t>
            </a:fld>
            <a:endParaRPr lang="en-GB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0664" y="1421606"/>
            <a:ext cx="869473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1031" name="Title Placeholder 19"/>
          <p:cNvSpPr>
            <a:spLocks noGrp="1"/>
          </p:cNvSpPr>
          <p:nvPr>
            <p:ph type="title"/>
          </p:nvPr>
        </p:nvSpPr>
        <p:spPr bwMode="auto">
          <a:xfrm>
            <a:off x="214313" y="706041"/>
            <a:ext cx="8710612" cy="58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grpSp>
        <p:nvGrpSpPr>
          <p:cNvPr id="1032" name="Group 11"/>
          <p:cNvGrpSpPr>
            <a:grpSpLocks noChangeAspect="1"/>
          </p:cNvGrpSpPr>
          <p:nvPr userDrawn="1"/>
        </p:nvGrpSpPr>
        <p:grpSpPr bwMode="auto">
          <a:xfrm>
            <a:off x="214313" y="195263"/>
            <a:ext cx="1981200" cy="316706"/>
            <a:chOff x="135" y="164"/>
            <a:chExt cx="1248" cy="266"/>
          </a:xfrm>
        </p:grpSpPr>
        <p:sp>
          <p:nvSpPr>
            <p:cNvPr id="1033" name="AutoShape 10"/>
            <p:cNvSpPr>
              <a:spLocks noChangeAspect="1" noChangeArrowheads="1" noTextEdit="1"/>
            </p:cNvSpPr>
            <p:nvPr userDrawn="1"/>
          </p:nvSpPr>
          <p:spPr bwMode="auto">
            <a:xfrm>
              <a:off x="135" y="164"/>
              <a:ext cx="1248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grpSp>
          <p:nvGrpSpPr>
            <p:cNvPr id="1034" name="Group 212"/>
            <p:cNvGrpSpPr>
              <a:grpSpLocks/>
            </p:cNvGrpSpPr>
            <p:nvPr userDrawn="1"/>
          </p:nvGrpSpPr>
          <p:grpSpPr bwMode="auto">
            <a:xfrm>
              <a:off x="135" y="164"/>
              <a:ext cx="1248" cy="206"/>
              <a:chOff x="135" y="164"/>
              <a:chExt cx="1248" cy="206"/>
            </a:xfrm>
          </p:grpSpPr>
          <p:sp>
            <p:nvSpPr>
              <p:cNvPr id="1079" name="Freeform 12"/>
              <p:cNvSpPr>
                <a:spLocks/>
              </p:cNvSpPr>
              <p:nvPr userDrawn="1"/>
            </p:nvSpPr>
            <p:spPr bwMode="auto">
              <a:xfrm>
                <a:off x="135" y="164"/>
                <a:ext cx="178" cy="206"/>
              </a:xfrm>
              <a:custGeom>
                <a:avLst/>
                <a:gdLst>
                  <a:gd name="T0" fmla="*/ 0 w 534"/>
                  <a:gd name="T1" fmla="*/ 0 h 617"/>
                  <a:gd name="T2" fmla="*/ 0 w 534"/>
                  <a:gd name="T3" fmla="*/ 0 h 617"/>
                  <a:gd name="T4" fmla="*/ 0 w 534"/>
                  <a:gd name="T5" fmla="*/ 0 h 617"/>
                  <a:gd name="T6" fmla="*/ 0 w 534"/>
                  <a:gd name="T7" fmla="*/ 0 h 617"/>
                  <a:gd name="T8" fmla="*/ 0 w 534"/>
                  <a:gd name="T9" fmla="*/ 0 h 617"/>
                  <a:gd name="T10" fmla="*/ 0 w 534"/>
                  <a:gd name="T11" fmla="*/ 0 h 617"/>
                  <a:gd name="T12" fmla="*/ 0 w 534"/>
                  <a:gd name="T13" fmla="*/ 0 h 617"/>
                  <a:gd name="T14" fmla="*/ 0 w 534"/>
                  <a:gd name="T15" fmla="*/ 0 h 617"/>
                  <a:gd name="T16" fmla="*/ 0 w 534"/>
                  <a:gd name="T17" fmla="*/ 0 h 617"/>
                  <a:gd name="T18" fmla="*/ 0 w 534"/>
                  <a:gd name="T19" fmla="*/ 0 h 617"/>
                  <a:gd name="T20" fmla="*/ 0 w 534"/>
                  <a:gd name="T21" fmla="*/ 0 h 617"/>
                  <a:gd name="T22" fmla="*/ 0 w 534"/>
                  <a:gd name="T23" fmla="*/ 0 h 617"/>
                  <a:gd name="T24" fmla="*/ 0 w 534"/>
                  <a:gd name="T25" fmla="*/ 0 h 617"/>
                  <a:gd name="T26" fmla="*/ 0 w 534"/>
                  <a:gd name="T27" fmla="*/ 0 h 617"/>
                  <a:gd name="T28" fmla="*/ 0 w 534"/>
                  <a:gd name="T29" fmla="*/ 0 h 617"/>
                  <a:gd name="T30" fmla="*/ 0 w 534"/>
                  <a:gd name="T31" fmla="*/ 0 h 617"/>
                  <a:gd name="T32" fmla="*/ 0 w 534"/>
                  <a:gd name="T33" fmla="*/ 0 h 617"/>
                  <a:gd name="T34" fmla="*/ 0 w 534"/>
                  <a:gd name="T35" fmla="*/ 0 h 617"/>
                  <a:gd name="T36" fmla="*/ 0 w 534"/>
                  <a:gd name="T37" fmla="*/ 0 h 617"/>
                  <a:gd name="T38" fmla="*/ 0 w 534"/>
                  <a:gd name="T39" fmla="*/ 0 h 617"/>
                  <a:gd name="T40" fmla="*/ 0 w 534"/>
                  <a:gd name="T41" fmla="*/ 0 h 617"/>
                  <a:gd name="T42" fmla="*/ 0 w 534"/>
                  <a:gd name="T43" fmla="*/ 0 h 617"/>
                  <a:gd name="T44" fmla="*/ 0 w 534"/>
                  <a:gd name="T45" fmla="*/ 0 h 617"/>
                  <a:gd name="T46" fmla="*/ 0 w 534"/>
                  <a:gd name="T47" fmla="*/ 0 h 617"/>
                  <a:gd name="T48" fmla="*/ 0 w 534"/>
                  <a:gd name="T49" fmla="*/ 0 h 617"/>
                  <a:gd name="T50" fmla="*/ 0 w 534"/>
                  <a:gd name="T51" fmla="*/ 0 h 617"/>
                  <a:gd name="T52" fmla="*/ 0 w 534"/>
                  <a:gd name="T53" fmla="*/ 0 h 617"/>
                  <a:gd name="T54" fmla="*/ 0 w 534"/>
                  <a:gd name="T55" fmla="*/ 0 h 617"/>
                  <a:gd name="T56" fmla="*/ 0 w 534"/>
                  <a:gd name="T57" fmla="*/ 0 h 617"/>
                  <a:gd name="T58" fmla="*/ 0 w 534"/>
                  <a:gd name="T59" fmla="*/ 0 h 617"/>
                  <a:gd name="T60" fmla="*/ 0 w 534"/>
                  <a:gd name="T61" fmla="*/ 0 h 617"/>
                  <a:gd name="T62" fmla="*/ 0 w 534"/>
                  <a:gd name="T63" fmla="*/ 0 h 617"/>
                  <a:gd name="T64" fmla="*/ 0 w 534"/>
                  <a:gd name="T65" fmla="*/ 0 h 617"/>
                  <a:gd name="T66" fmla="*/ 0 w 534"/>
                  <a:gd name="T67" fmla="*/ 0 h 6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34" h="617">
                    <a:moveTo>
                      <a:pt x="124" y="3"/>
                    </a:moveTo>
                    <a:lnTo>
                      <a:pt x="411" y="3"/>
                    </a:lnTo>
                    <a:lnTo>
                      <a:pt x="424" y="3"/>
                    </a:lnTo>
                    <a:lnTo>
                      <a:pt x="452" y="3"/>
                    </a:lnTo>
                    <a:lnTo>
                      <a:pt x="522" y="0"/>
                    </a:lnTo>
                    <a:lnTo>
                      <a:pt x="534" y="0"/>
                    </a:lnTo>
                    <a:lnTo>
                      <a:pt x="532" y="29"/>
                    </a:lnTo>
                    <a:lnTo>
                      <a:pt x="532" y="48"/>
                    </a:lnTo>
                    <a:lnTo>
                      <a:pt x="532" y="87"/>
                    </a:lnTo>
                    <a:lnTo>
                      <a:pt x="532" y="123"/>
                    </a:lnTo>
                    <a:lnTo>
                      <a:pt x="532" y="133"/>
                    </a:lnTo>
                    <a:lnTo>
                      <a:pt x="532" y="326"/>
                    </a:lnTo>
                    <a:lnTo>
                      <a:pt x="532" y="350"/>
                    </a:lnTo>
                    <a:lnTo>
                      <a:pt x="530" y="372"/>
                    </a:lnTo>
                    <a:lnTo>
                      <a:pt x="528" y="391"/>
                    </a:lnTo>
                    <a:lnTo>
                      <a:pt x="525" y="409"/>
                    </a:lnTo>
                    <a:lnTo>
                      <a:pt x="520" y="426"/>
                    </a:lnTo>
                    <a:lnTo>
                      <a:pt x="515" y="442"/>
                    </a:lnTo>
                    <a:lnTo>
                      <a:pt x="508" y="456"/>
                    </a:lnTo>
                    <a:lnTo>
                      <a:pt x="499" y="469"/>
                    </a:lnTo>
                    <a:lnTo>
                      <a:pt x="490" y="482"/>
                    </a:lnTo>
                    <a:lnTo>
                      <a:pt x="478" y="495"/>
                    </a:lnTo>
                    <a:lnTo>
                      <a:pt x="464" y="507"/>
                    </a:lnTo>
                    <a:lnTo>
                      <a:pt x="449" y="518"/>
                    </a:lnTo>
                    <a:lnTo>
                      <a:pt x="430" y="531"/>
                    </a:lnTo>
                    <a:lnTo>
                      <a:pt x="411" y="543"/>
                    </a:lnTo>
                    <a:lnTo>
                      <a:pt x="389" y="554"/>
                    </a:lnTo>
                    <a:lnTo>
                      <a:pt x="364" y="567"/>
                    </a:lnTo>
                    <a:lnTo>
                      <a:pt x="280" y="609"/>
                    </a:lnTo>
                    <a:lnTo>
                      <a:pt x="274" y="613"/>
                    </a:lnTo>
                    <a:lnTo>
                      <a:pt x="266" y="617"/>
                    </a:lnTo>
                    <a:lnTo>
                      <a:pt x="259" y="613"/>
                    </a:lnTo>
                    <a:lnTo>
                      <a:pt x="252" y="609"/>
                    </a:lnTo>
                    <a:lnTo>
                      <a:pt x="209" y="588"/>
                    </a:lnTo>
                    <a:lnTo>
                      <a:pt x="170" y="570"/>
                    </a:lnTo>
                    <a:lnTo>
                      <a:pt x="127" y="547"/>
                    </a:lnTo>
                    <a:lnTo>
                      <a:pt x="108" y="535"/>
                    </a:lnTo>
                    <a:lnTo>
                      <a:pt x="91" y="525"/>
                    </a:lnTo>
                    <a:lnTo>
                      <a:pt x="75" y="513"/>
                    </a:lnTo>
                    <a:lnTo>
                      <a:pt x="61" y="501"/>
                    </a:lnTo>
                    <a:lnTo>
                      <a:pt x="49" y="488"/>
                    </a:lnTo>
                    <a:lnTo>
                      <a:pt x="39" y="475"/>
                    </a:lnTo>
                    <a:lnTo>
                      <a:pt x="30" y="462"/>
                    </a:lnTo>
                    <a:lnTo>
                      <a:pt x="22" y="447"/>
                    </a:lnTo>
                    <a:lnTo>
                      <a:pt x="16" y="431"/>
                    </a:lnTo>
                    <a:lnTo>
                      <a:pt x="12" y="413"/>
                    </a:lnTo>
                    <a:lnTo>
                      <a:pt x="8" y="395"/>
                    </a:lnTo>
                    <a:lnTo>
                      <a:pt x="5" y="374"/>
                    </a:lnTo>
                    <a:lnTo>
                      <a:pt x="4" y="351"/>
                    </a:lnTo>
                    <a:lnTo>
                      <a:pt x="3" y="326"/>
                    </a:lnTo>
                    <a:lnTo>
                      <a:pt x="3" y="133"/>
                    </a:lnTo>
                    <a:lnTo>
                      <a:pt x="3" y="123"/>
                    </a:lnTo>
                    <a:lnTo>
                      <a:pt x="3" y="87"/>
                    </a:lnTo>
                    <a:lnTo>
                      <a:pt x="3" y="48"/>
                    </a:lnTo>
                    <a:lnTo>
                      <a:pt x="1" y="2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82" y="3"/>
                    </a:lnTo>
                    <a:lnTo>
                      <a:pt x="110" y="3"/>
                    </a:lnTo>
                    <a:lnTo>
                      <a:pt x="124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0" name="Freeform 13"/>
              <p:cNvSpPr>
                <a:spLocks/>
              </p:cNvSpPr>
              <p:nvPr userDrawn="1"/>
            </p:nvSpPr>
            <p:spPr bwMode="auto">
              <a:xfrm>
                <a:off x="139" y="168"/>
                <a:ext cx="170" cy="197"/>
              </a:xfrm>
              <a:custGeom>
                <a:avLst/>
                <a:gdLst>
                  <a:gd name="T0" fmla="*/ 0 w 508"/>
                  <a:gd name="T1" fmla="*/ 0 h 592"/>
                  <a:gd name="T2" fmla="*/ 0 w 508"/>
                  <a:gd name="T3" fmla="*/ 0 h 592"/>
                  <a:gd name="T4" fmla="*/ 0 w 508"/>
                  <a:gd name="T5" fmla="*/ 0 h 592"/>
                  <a:gd name="T6" fmla="*/ 0 w 508"/>
                  <a:gd name="T7" fmla="*/ 0 h 592"/>
                  <a:gd name="T8" fmla="*/ 0 w 508"/>
                  <a:gd name="T9" fmla="*/ 0 h 592"/>
                  <a:gd name="T10" fmla="*/ 0 w 508"/>
                  <a:gd name="T11" fmla="*/ 0 h 592"/>
                  <a:gd name="T12" fmla="*/ 0 w 508"/>
                  <a:gd name="T13" fmla="*/ 0 h 592"/>
                  <a:gd name="T14" fmla="*/ 0 w 508"/>
                  <a:gd name="T15" fmla="*/ 0 h 592"/>
                  <a:gd name="T16" fmla="*/ 0 w 508"/>
                  <a:gd name="T17" fmla="*/ 0 h 592"/>
                  <a:gd name="T18" fmla="*/ 0 w 508"/>
                  <a:gd name="T19" fmla="*/ 0 h 592"/>
                  <a:gd name="T20" fmla="*/ 0 w 508"/>
                  <a:gd name="T21" fmla="*/ 0 h 592"/>
                  <a:gd name="T22" fmla="*/ 0 w 508"/>
                  <a:gd name="T23" fmla="*/ 0 h 592"/>
                  <a:gd name="T24" fmla="*/ 0 w 508"/>
                  <a:gd name="T25" fmla="*/ 0 h 592"/>
                  <a:gd name="T26" fmla="*/ 0 w 508"/>
                  <a:gd name="T27" fmla="*/ 0 h 592"/>
                  <a:gd name="T28" fmla="*/ 0 w 508"/>
                  <a:gd name="T29" fmla="*/ 0 h 592"/>
                  <a:gd name="T30" fmla="*/ 0 w 508"/>
                  <a:gd name="T31" fmla="*/ 0 h 592"/>
                  <a:gd name="T32" fmla="*/ 0 w 508"/>
                  <a:gd name="T33" fmla="*/ 0 h 592"/>
                  <a:gd name="T34" fmla="*/ 0 w 508"/>
                  <a:gd name="T35" fmla="*/ 0 h 592"/>
                  <a:gd name="T36" fmla="*/ 0 w 508"/>
                  <a:gd name="T37" fmla="*/ 0 h 592"/>
                  <a:gd name="T38" fmla="*/ 0 w 508"/>
                  <a:gd name="T39" fmla="*/ 0 h 592"/>
                  <a:gd name="T40" fmla="*/ 0 w 508"/>
                  <a:gd name="T41" fmla="*/ 0 h 592"/>
                  <a:gd name="T42" fmla="*/ 0 w 508"/>
                  <a:gd name="T43" fmla="*/ 0 h 592"/>
                  <a:gd name="T44" fmla="*/ 0 w 508"/>
                  <a:gd name="T45" fmla="*/ 0 h 592"/>
                  <a:gd name="T46" fmla="*/ 0 w 508"/>
                  <a:gd name="T47" fmla="*/ 0 h 592"/>
                  <a:gd name="T48" fmla="*/ 0 w 508"/>
                  <a:gd name="T49" fmla="*/ 0 h 592"/>
                  <a:gd name="T50" fmla="*/ 0 w 508"/>
                  <a:gd name="T51" fmla="*/ 0 h 592"/>
                  <a:gd name="T52" fmla="*/ 0 w 508"/>
                  <a:gd name="T53" fmla="*/ 0 h 592"/>
                  <a:gd name="T54" fmla="*/ 0 w 508"/>
                  <a:gd name="T55" fmla="*/ 0 h 592"/>
                  <a:gd name="T56" fmla="*/ 0 w 508"/>
                  <a:gd name="T57" fmla="*/ 0 h 592"/>
                  <a:gd name="T58" fmla="*/ 0 w 508"/>
                  <a:gd name="T59" fmla="*/ 0 h 592"/>
                  <a:gd name="T60" fmla="*/ 0 w 508"/>
                  <a:gd name="T61" fmla="*/ 0 h 592"/>
                  <a:gd name="T62" fmla="*/ 0 w 508"/>
                  <a:gd name="T63" fmla="*/ 0 h 592"/>
                  <a:gd name="T64" fmla="*/ 0 w 508"/>
                  <a:gd name="T65" fmla="*/ 0 h 592"/>
                  <a:gd name="T66" fmla="*/ 0 w 508"/>
                  <a:gd name="T67" fmla="*/ 0 h 592"/>
                  <a:gd name="T68" fmla="*/ 0 w 508"/>
                  <a:gd name="T69" fmla="*/ 0 h 592"/>
                  <a:gd name="T70" fmla="*/ 0 w 508"/>
                  <a:gd name="T71" fmla="*/ 0 h 592"/>
                  <a:gd name="T72" fmla="*/ 0 w 508"/>
                  <a:gd name="T73" fmla="*/ 0 h 592"/>
                  <a:gd name="T74" fmla="*/ 0 w 508"/>
                  <a:gd name="T75" fmla="*/ 0 h 59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508" h="592">
                    <a:moveTo>
                      <a:pt x="253" y="592"/>
                    </a:moveTo>
                    <a:lnTo>
                      <a:pt x="307" y="566"/>
                    </a:lnTo>
                    <a:lnTo>
                      <a:pt x="309" y="564"/>
                    </a:lnTo>
                    <a:lnTo>
                      <a:pt x="309" y="563"/>
                    </a:lnTo>
                    <a:lnTo>
                      <a:pt x="309" y="313"/>
                    </a:lnTo>
                    <a:lnTo>
                      <a:pt x="309" y="312"/>
                    </a:lnTo>
                    <a:lnTo>
                      <a:pt x="310" y="312"/>
                    </a:lnTo>
                    <a:lnTo>
                      <a:pt x="507" y="312"/>
                    </a:lnTo>
                    <a:lnTo>
                      <a:pt x="508" y="312"/>
                    </a:lnTo>
                    <a:lnTo>
                      <a:pt x="508" y="311"/>
                    </a:lnTo>
                    <a:lnTo>
                      <a:pt x="508" y="204"/>
                    </a:lnTo>
                    <a:lnTo>
                      <a:pt x="508" y="202"/>
                    </a:lnTo>
                    <a:lnTo>
                      <a:pt x="507" y="203"/>
                    </a:lnTo>
                    <a:lnTo>
                      <a:pt x="310" y="203"/>
                    </a:lnTo>
                    <a:lnTo>
                      <a:pt x="309" y="203"/>
                    </a:lnTo>
                    <a:lnTo>
                      <a:pt x="309" y="202"/>
                    </a:lnTo>
                    <a:lnTo>
                      <a:pt x="309" y="2"/>
                    </a:lnTo>
                    <a:lnTo>
                      <a:pt x="309" y="0"/>
                    </a:lnTo>
                    <a:lnTo>
                      <a:pt x="307" y="1"/>
                    </a:lnTo>
                    <a:lnTo>
                      <a:pt x="200" y="1"/>
                    </a:lnTo>
                    <a:lnTo>
                      <a:pt x="197" y="0"/>
                    </a:lnTo>
                    <a:lnTo>
                      <a:pt x="198" y="2"/>
                    </a:lnTo>
                    <a:lnTo>
                      <a:pt x="198" y="202"/>
                    </a:lnTo>
                    <a:lnTo>
                      <a:pt x="198" y="203"/>
                    </a:lnTo>
                    <a:lnTo>
                      <a:pt x="197" y="203"/>
                    </a:lnTo>
                    <a:lnTo>
                      <a:pt x="1" y="203"/>
                    </a:lnTo>
                    <a:lnTo>
                      <a:pt x="0" y="202"/>
                    </a:lnTo>
                    <a:lnTo>
                      <a:pt x="0" y="204"/>
                    </a:lnTo>
                    <a:lnTo>
                      <a:pt x="0" y="311"/>
                    </a:lnTo>
                    <a:lnTo>
                      <a:pt x="0" y="312"/>
                    </a:lnTo>
                    <a:lnTo>
                      <a:pt x="1" y="312"/>
                    </a:lnTo>
                    <a:lnTo>
                      <a:pt x="197" y="312"/>
                    </a:lnTo>
                    <a:lnTo>
                      <a:pt x="198" y="312"/>
                    </a:lnTo>
                    <a:lnTo>
                      <a:pt x="198" y="313"/>
                    </a:lnTo>
                    <a:lnTo>
                      <a:pt x="198" y="563"/>
                    </a:lnTo>
                    <a:lnTo>
                      <a:pt x="197" y="566"/>
                    </a:lnTo>
                    <a:lnTo>
                      <a:pt x="198" y="566"/>
                    </a:lnTo>
                    <a:lnTo>
                      <a:pt x="253" y="5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1" name="Freeform 14"/>
              <p:cNvSpPr>
                <a:spLocks/>
              </p:cNvSpPr>
              <p:nvPr userDrawn="1"/>
            </p:nvSpPr>
            <p:spPr bwMode="auto">
              <a:xfrm>
                <a:off x="139" y="168"/>
                <a:ext cx="66" cy="68"/>
              </a:xfrm>
              <a:custGeom>
                <a:avLst/>
                <a:gdLst>
                  <a:gd name="T0" fmla="*/ 0 w 198"/>
                  <a:gd name="T1" fmla="*/ 0 h 203"/>
                  <a:gd name="T2" fmla="*/ 0 w 198"/>
                  <a:gd name="T3" fmla="*/ 0 h 203"/>
                  <a:gd name="T4" fmla="*/ 0 w 198"/>
                  <a:gd name="T5" fmla="*/ 0 h 203"/>
                  <a:gd name="T6" fmla="*/ 0 w 198"/>
                  <a:gd name="T7" fmla="*/ 0 h 203"/>
                  <a:gd name="T8" fmla="*/ 0 w 198"/>
                  <a:gd name="T9" fmla="*/ 0 h 203"/>
                  <a:gd name="T10" fmla="*/ 0 w 198"/>
                  <a:gd name="T11" fmla="*/ 0 h 203"/>
                  <a:gd name="T12" fmla="*/ 0 w 198"/>
                  <a:gd name="T13" fmla="*/ 0 h 203"/>
                  <a:gd name="T14" fmla="*/ 0 w 198"/>
                  <a:gd name="T15" fmla="*/ 0 h 203"/>
                  <a:gd name="T16" fmla="*/ 0 w 198"/>
                  <a:gd name="T17" fmla="*/ 0 h 203"/>
                  <a:gd name="T18" fmla="*/ 0 w 198"/>
                  <a:gd name="T19" fmla="*/ 0 h 203"/>
                  <a:gd name="T20" fmla="*/ 0 w 198"/>
                  <a:gd name="T21" fmla="*/ 0 h 203"/>
                  <a:gd name="T22" fmla="*/ 0 w 198"/>
                  <a:gd name="T23" fmla="*/ 0 h 203"/>
                  <a:gd name="T24" fmla="*/ 0 w 198"/>
                  <a:gd name="T25" fmla="*/ 0 h 2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8" h="203">
                    <a:moveTo>
                      <a:pt x="1" y="1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02"/>
                    </a:lnTo>
                    <a:lnTo>
                      <a:pt x="0" y="203"/>
                    </a:lnTo>
                    <a:lnTo>
                      <a:pt x="1" y="203"/>
                    </a:lnTo>
                    <a:lnTo>
                      <a:pt x="197" y="203"/>
                    </a:lnTo>
                    <a:lnTo>
                      <a:pt x="198" y="203"/>
                    </a:lnTo>
                    <a:lnTo>
                      <a:pt x="198" y="202"/>
                    </a:lnTo>
                    <a:lnTo>
                      <a:pt x="198" y="2"/>
                    </a:lnTo>
                    <a:lnTo>
                      <a:pt x="198" y="0"/>
                    </a:lnTo>
                    <a:lnTo>
                      <a:pt x="197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2" name="Freeform 15"/>
              <p:cNvSpPr>
                <a:spLocks/>
              </p:cNvSpPr>
              <p:nvPr userDrawn="1"/>
            </p:nvSpPr>
            <p:spPr bwMode="auto">
              <a:xfrm>
                <a:off x="242" y="168"/>
                <a:ext cx="67" cy="68"/>
              </a:xfrm>
              <a:custGeom>
                <a:avLst/>
                <a:gdLst>
                  <a:gd name="T0" fmla="*/ 0 w 199"/>
                  <a:gd name="T1" fmla="*/ 0 h 203"/>
                  <a:gd name="T2" fmla="*/ 0 w 199"/>
                  <a:gd name="T3" fmla="*/ 0 h 203"/>
                  <a:gd name="T4" fmla="*/ 0 w 199"/>
                  <a:gd name="T5" fmla="*/ 0 h 203"/>
                  <a:gd name="T6" fmla="*/ 0 w 199"/>
                  <a:gd name="T7" fmla="*/ 0 h 203"/>
                  <a:gd name="T8" fmla="*/ 0 w 199"/>
                  <a:gd name="T9" fmla="*/ 0 h 203"/>
                  <a:gd name="T10" fmla="*/ 0 w 199"/>
                  <a:gd name="T11" fmla="*/ 0 h 203"/>
                  <a:gd name="T12" fmla="*/ 0 w 199"/>
                  <a:gd name="T13" fmla="*/ 0 h 203"/>
                  <a:gd name="T14" fmla="*/ 0 w 199"/>
                  <a:gd name="T15" fmla="*/ 0 h 203"/>
                  <a:gd name="T16" fmla="*/ 0 w 199"/>
                  <a:gd name="T17" fmla="*/ 0 h 203"/>
                  <a:gd name="T18" fmla="*/ 0 w 199"/>
                  <a:gd name="T19" fmla="*/ 0 h 203"/>
                  <a:gd name="T20" fmla="*/ 0 w 199"/>
                  <a:gd name="T21" fmla="*/ 0 h 203"/>
                  <a:gd name="T22" fmla="*/ 0 w 199"/>
                  <a:gd name="T23" fmla="*/ 0 h 203"/>
                  <a:gd name="T24" fmla="*/ 0 w 199"/>
                  <a:gd name="T25" fmla="*/ 0 h 2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9" h="203">
                    <a:moveTo>
                      <a:pt x="2" y="1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02"/>
                    </a:lnTo>
                    <a:lnTo>
                      <a:pt x="0" y="203"/>
                    </a:lnTo>
                    <a:lnTo>
                      <a:pt x="1" y="203"/>
                    </a:lnTo>
                    <a:lnTo>
                      <a:pt x="198" y="203"/>
                    </a:lnTo>
                    <a:lnTo>
                      <a:pt x="199" y="203"/>
                    </a:lnTo>
                    <a:lnTo>
                      <a:pt x="199" y="202"/>
                    </a:lnTo>
                    <a:lnTo>
                      <a:pt x="199" y="2"/>
                    </a:lnTo>
                    <a:lnTo>
                      <a:pt x="199" y="0"/>
                    </a:lnTo>
                    <a:lnTo>
                      <a:pt x="198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3" name="Freeform 16"/>
              <p:cNvSpPr>
                <a:spLocks/>
              </p:cNvSpPr>
              <p:nvPr userDrawn="1"/>
            </p:nvSpPr>
            <p:spPr bwMode="auto">
              <a:xfrm>
                <a:off x="139" y="272"/>
                <a:ext cx="66" cy="85"/>
              </a:xfrm>
              <a:custGeom>
                <a:avLst/>
                <a:gdLst>
                  <a:gd name="T0" fmla="*/ 0 w 198"/>
                  <a:gd name="T1" fmla="*/ 0 h 254"/>
                  <a:gd name="T2" fmla="*/ 0 w 198"/>
                  <a:gd name="T3" fmla="*/ 0 h 254"/>
                  <a:gd name="T4" fmla="*/ 0 w 198"/>
                  <a:gd name="T5" fmla="*/ 0 h 254"/>
                  <a:gd name="T6" fmla="*/ 0 w 198"/>
                  <a:gd name="T7" fmla="*/ 0 h 254"/>
                  <a:gd name="T8" fmla="*/ 0 w 198"/>
                  <a:gd name="T9" fmla="*/ 0 h 254"/>
                  <a:gd name="T10" fmla="*/ 0 w 198"/>
                  <a:gd name="T11" fmla="*/ 0 h 254"/>
                  <a:gd name="T12" fmla="*/ 0 w 198"/>
                  <a:gd name="T13" fmla="*/ 0 h 254"/>
                  <a:gd name="T14" fmla="*/ 0 w 198"/>
                  <a:gd name="T15" fmla="*/ 0 h 254"/>
                  <a:gd name="T16" fmla="*/ 0 w 198"/>
                  <a:gd name="T17" fmla="*/ 0 h 254"/>
                  <a:gd name="T18" fmla="*/ 0 w 198"/>
                  <a:gd name="T19" fmla="*/ 0 h 254"/>
                  <a:gd name="T20" fmla="*/ 0 w 198"/>
                  <a:gd name="T21" fmla="*/ 0 h 254"/>
                  <a:gd name="T22" fmla="*/ 0 w 198"/>
                  <a:gd name="T23" fmla="*/ 0 h 254"/>
                  <a:gd name="T24" fmla="*/ 0 w 198"/>
                  <a:gd name="T25" fmla="*/ 0 h 254"/>
                  <a:gd name="T26" fmla="*/ 0 w 198"/>
                  <a:gd name="T27" fmla="*/ 0 h 254"/>
                  <a:gd name="T28" fmla="*/ 0 w 198"/>
                  <a:gd name="T29" fmla="*/ 0 h 254"/>
                  <a:gd name="T30" fmla="*/ 0 w 198"/>
                  <a:gd name="T31" fmla="*/ 0 h 254"/>
                  <a:gd name="T32" fmla="*/ 0 w 198"/>
                  <a:gd name="T33" fmla="*/ 0 h 254"/>
                  <a:gd name="T34" fmla="*/ 0 w 198"/>
                  <a:gd name="T35" fmla="*/ 0 h 254"/>
                  <a:gd name="T36" fmla="*/ 0 w 198"/>
                  <a:gd name="T37" fmla="*/ 0 h 254"/>
                  <a:gd name="T38" fmla="*/ 0 w 198"/>
                  <a:gd name="T39" fmla="*/ 0 h 254"/>
                  <a:gd name="T40" fmla="*/ 0 w 198"/>
                  <a:gd name="T41" fmla="*/ 0 h 254"/>
                  <a:gd name="T42" fmla="*/ 0 w 198"/>
                  <a:gd name="T43" fmla="*/ 0 h 254"/>
                  <a:gd name="T44" fmla="*/ 0 w 198"/>
                  <a:gd name="T45" fmla="*/ 0 h 254"/>
                  <a:gd name="T46" fmla="*/ 0 w 198"/>
                  <a:gd name="T47" fmla="*/ 0 h 254"/>
                  <a:gd name="T48" fmla="*/ 0 w 198"/>
                  <a:gd name="T49" fmla="*/ 0 h 254"/>
                  <a:gd name="T50" fmla="*/ 0 w 198"/>
                  <a:gd name="T51" fmla="*/ 0 h 254"/>
                  <a:gd name="T52" fmla="*/ 0 w 198"/>
                  <a:gd name="T53" fmla="*/ 0 h 254"/>
                  <a:gd name="T54" fmla="*/ 0 w 198"/>
                  <a:gd name="T55" fmla="*/ 0 h 254"/>
                  <a:gd name="T56" fmla="*/ 0 w 198"/>
                  <a:gd name="T57" fmla="*/ 0 h 25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98" h="254">
                    <a:moveTo>
                      <a:pt x="197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0" y="32"/>
                    </a:lnTo>
                    <a:lnTo>
                      <a:pt x="1" y="52"/>
                    </a:lnTo>
                    <a:lnTo>
                      <a:pt x="4" y="69"/>
                    </a:lnTo>
                    <a:lnTo>
                      <a:pt x="8" y="85"/>
                    </a:lnTo>
                    <a:lnTo>
                      <a:pt x="12" y="101"/>
                    </a:lnTo>
                    <a:lnTo>
                      <a:pt x="17" y="115"/>
                    </a:lnTo>
                    <a:lnTo>
                      <a:pt x="25" y="129"/>
                    </a:lnTo>
                    <a:lnTo>
                      <a:pt x="32" y="142"/>
                    </a:lnTo>
                    <a:lnTo>
                      <a:pt x="41" y="154"/>
                    </a:lnTo>
                    <a:lnTo>
                      <a:pt x="52" y="166"/>
                    </a:lnTo>
                    <a:lnTo>
                      <a:pt x="65" y="177"/>
                    </a:lnTo>
                    <a:lnTo>
                      <a:pt x="78" y="189"/>
                    </a:lnTo>
                    <a:lnTo>
                      <a:pt x="93" y="199"/>
                    </a:lnTo>
                    <a:lnTo>
                      <a:pt x="110" y="210"/>
                    </a:lnTo>
                    <a:lnTo>
                      <a:pt x="128" y="220"/>
                    </a:lnTo>
                    <a:lnTo>
                      <a:pt x="149" y="230"/>
                    </a:lnTo>
                    <a:lnTo>
                      <a:pt x="185" y="247"/>
                    </a:lnTo>
                    <a:lnTo>
                      <a:pt x="197" y="252"/>
                    </a:lnTo>
                    <a:lnTo>
                      <a:pt x="198" y="254"/>
                    </a:lnTo>
                    <a:lnTo>
                      <a:pt x="198" y="252"/>
                    </a:lnTo>
                    <a:lnTo>
                      <a:pt x="198" y="1"/>
                    </a:lnTo>
                    <a:lnTo>
                      <a:pt x="198" y="0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4" name="Freeform 17"/>
              <p:cNvSpPr>
                <a:spLocks/>
              </p:cNvSpPr>
              <p:nvPr userDrawn="1"/>
            </p:nvSpPr>
            <p:spPr bwMode="auto">
              <a:xfrm>
                <a:off x="242" y="272"/>
                <a:ext cx="67" cy="85"/>
              </a:xfrm>
              <a:custGeom>
                <a:avLst/>
                <a:gdLst>
                  <a:gd name="T0" fmla="*/ 0 w 199"/>
                  <a:gd name="T1" fmla="*/ 0 h 254"/>
                  <a:gd name="T2" fmla="*/ 0 w 199"/>
                  <a:gd name="T3" fmla="*/ 0 h 254"/>
                  <a:gd name="T4" fmla="*/ 0 w 199"/>
                  <a:gd name="T5" fmla="*/ 0 h 254"/>
                  <a:gd name="T6" fmla="*/ 0 w 199"/>
                  <a:gd name="T7" fmla="*/ 0 h 254"/>
                  <a:gd name="T8" fmla="*/ 0 w 199"/>
                  <a:gd name="T9" fmla="*/ 0 h 254"/>
                  <a:gd name="T10" fmla="*/ 0 w 199"/>
                  <a:gd name="T11" fmla="*/ 0 h 254"/>
                  <a:gd name="T12" fmla="*/ 0 w 199"/>
                  <a:gd name="T13" fmla="*/ 0 h 254"/>
                  <a:gd name="T14" fmla="*/ 0 w 199"/>
                  <a:gd name="T15" fmla="*/ 0 h 254"/>
                  <a:gd name="T16" fmla="*/ 0 w 199"/>
                  <a:gd name="T17" fmla="*/ 0 h 254"/>
                  <a:gd name="T18" fmla="*/ 0 w 199"/>
                  <a:gd name="T19" fmla="*/ 0 h 254"/>
                  <a:gd name="T20" fmla="*/ 0 w 199"/>
                  <a:gd name="T21" fmla="*/ 0 h 254"/>
                  <a:gd name="T22" fmla="*/ 0 w 199"/>
                  <a:gd name="T23" fmla="*/ 0 h 254"/>
                  <a:gd name="T24" fmla="*/ 0 w 199"/>
                  <a:gd name="T25" fmla="*/ 0 h 254"/>
                  <a:gd name="T26" fmla="*/ 0 w 199"/>
                  <a:gd name="T27" fmla="*/ 0 h 254"/>
                  <a:gd name="T28" fmla="*/ 0 w 199"/>
                  <a:gd name="T29" fmla="*/ 0 h 254"/>
                  <a:gd name="T30" fmla="*/ 0 w 199"/>
                  <a:gd name="T31" fmla="*/ 0 h 254"/>
                  <a:gd name="T32" fmla="*/ 0 w 199"/>
                  <a:gd name="T33" fmla="*/ 0 h 254"/>
                  <a:gd name="T34" fmla="*/ 0 w 199"/>
                  <a:gd name="T35" fmla="*/ 0 h 254"/>
                  <a:gd name="T36" fmla="*/ 0 w 199"/>
                  <a:gd name="T37" fmla="*/ 0 h 254"/>
                  <a:gd name="T38" fmla="*/ 0 w 199"/>
                  <a:gd name="T39" fmla="*/ 0 h 254"/>
                  <a:gd name="T40" fmla="*/ 0 w 199"/>
                  <a:gd name="T41" fmla="*/ 0 h 254"/>
                  <a:gd name="T42" fmla="*/ 0 w 199"/>
                  <a:gd name="T43" fmla="*/ 0 h 254"/>
                  <a:gd name="T44" fmla="*/ 0 w 199"/>
                  <a:gd name="T45" fmla="*/ 0 h 254"/>
                  <a:gd name="T46" fmla="*/ 0 w 199"/>
                  <a:gd name="T47" fmla="*/ 0 h 254"/>
                  <a:gd name="T48" fmla="*/ 0 w 199"/>
                  <a:gd name="T49" fmla="*/ 0 h 254"/>
                  <a:gd name="T50" fmla="*/ 0 w 199"/>
                  <a:gd name="T51" fmla="*/ 0 h 254"/>
                  <a:gd name="T52" fmla="*/ 0 w 199"/>
                  <a:gd name="T53" fmla="*/ 0 h 2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" h="254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51"/>
                    </a:lnTo>
                    <a:lnTo>
                      <a:pt x="0" y="254"/>
                    </a:lnTo>
                    <a:lnTo>
                      <a:pt x="1" y="252"/>
                    </a:lnTo>
                    <a:lnTo>
                      <a:pt x="11" y="247"/>
                    </a:lnTo>
                    <a:lnTo>
                      <a:pt x="64" y="221"/>
                    </a:lnTo>
                    <a:lnTo>
                      <a:pt x="86" y="208"/>
                    </a:lnTo>
                    <a:lnTo>
                      <a:pt x="106" y="197"/>
                    </a:lnTo>
                    <a:lnTo>
                      <a:pt x="123" y="185"/>
                    </a:lnTo>
                    <a:lnTo>
                      <a:pt x="138" y="172"/>
                    </a:lnTo>
                    <a:lnTo>
                      <a:pt x="151" y="161"/>
                    </a:lnTo>
                    <a:lnTo>
                      <a:pt x="163" y="148"/>
                    </a:lnTo>
                    <a:lnTo>
                      <a:pt x="172" y="135"/>
                    </a:lnTo>
                    <a:lnTo>
                      <a:pt x="180" y="120"/>
                    </a:lnTo>
                    <a:lnTo>
                      <a:pt x="186" y="106"/>
                    </a:lnTo>
                    <a:lnTo>
                      <a:pt x="191" y="91"/>
                    </a:lnTo>
                    <a:lnTo>
                      <a:pt x="195" y="72"/>
                    </a:lnTo>
                    <a:lnTo>
                      <a:pt x="198" y="54"/>
                    </a:lnTo>
                    <a:lnTo>
                      <a:pt x="199" y="35"/>
                    </a:lnTo>
                    <a:lnTo>
                      <a:pt x="199" y="14"/>
                    </a:lnTo>
                    <a:lnTo>
                      <a:pt x="199" y="1"/>
                    </a:lnTo>
                    <a:lnTo>
                      <a:pt x="199" y="0"/>
                    </a:lnTo>
                    <a:lnTo>
                      <a:pt x="19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5" name="Freeform 18"/>
              <p:cNvSpPr>
                <a:spLocks/>
              </p:cNvSpPr>
              <p:nvPr userDrawn="1"/>
            </p:nvSpPr>
            <p:spPr bwMode="auto">
              <a:xfrm>
                <a:off x="145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4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6" y="22"/>
                    </a:lnTo>
                    <a:lnTo>
                      <a:pt x="18" y="30"/>
                    </a:lnTo>
                    <a:lnTo>
                      <a:pt x="21" y="36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6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7" y="43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7" y="38"/>
                    </a:lnTo>
                    <a:lnTo>
                      <a:pt x="9" y="31"/>
                    </a:lnTo>
                    <a:lnTo>
                      <a:pt x="12" y="26"/>
                    </a:lnTo>
                    <a:lnTo>
                      <a:pt x="12" y="21"/>
                    </a:lnTo>
                    <a:lnTo>
                      <a:pt x="13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10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6" name="Freeform 19"/>
              <p:cNvSpPr>
                <a:spLocks/>
              </p:cNvSpPr>
              <p:nvPr userDrawn="1"/>
            </p:nvSpPr>
            <p:spPr bwMode="auto">
              <a:xfrm>
                <a:off x="145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4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6" y="22"/>
                    </a:lnTo>
                    <a:lnTo>
                      <a:pt x="18" y="30"/>
                    </a:lnTo>
                    <a:lnTo>
                      <a:pt x="21" y="36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6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7" y="43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7" y="38"/>
                    </a:lnTo>
                    <a:lnTo>
                      <a:pt x="9" y="31"/>
                    </a:lnTo>
                    <a:lnTo>
                      <a:pt x="12" y="26"/>
                    </a:lnTo>
                    <a:lnTo>
                      <a:pt x="12" y="21"/>
                    </a:lnTo>
                    <a:lnTo>
                      <a:pt x="13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10" y="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7" name="Freeform 20"/>
              <p:cNvSpPr>
                <a:spLocks/>
              </p:cNvSpPr>
              <p:nvPr userDrawn="1"/>
            </p:nvSpPr>
            <p:spPr bwMode="auto">
              <a:xfrm>
                <a:off x="167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w 27"/>
                  <a:gd name="T115" fmla="*/ 0 h 55"/>
                  <a:gd name="T116" fmla="*/ 0 w 27"/>
                  <a:gd name="T117" fmla="*/ 0 h 55"/>
                  <a:gd name="T118" fmla="*/ 0 w 27"/>
                  <a:gd name="T119" fmla="*/ 0 h 55"/>
                  <a:gd name="T120" fmla="*/ 0 w 27"/>
                  <a:gd name="T121" fmla="*/ 0 h 5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20"/>
                    </a:lnTo>
                    <a:lnTo>
                      <a:pt x="15" y="26"/>
                    </a:lnTo>
                    <a:lnTo>
                      <a:pt x="18" y="33"/>
                    </a:lnTo>
                    <a:lnTo>
                      <a:pt x="22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3" y="40"/>
                    </a:lnTo>
                    <a:lnTo>
                      <a:pt x="5" y="38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2" y="21"/>
                    </a:lnTo>
                    <a:lnTo>
                      <a:pt x="12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3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8" name="Freeform 21"/>
              <p:cNvSpPr>
                <a:spLocks/>
              </p:cNvSpPr>
              <p:nvPr userDrawn="1"/>
            </p:nvSpPr>
            <p:spPr bwMode="auto">
              <a:xfrm>
                <a:off x="167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w 27"/>
                  <a:gd name="T115" fmla="*/ 0 h 55"/>
                  <a:gd name="T116" fmla="*/ 0 w 27"/>
                  <a:gd name="T117" fmla="*/ 0 h 55"/>
                  <a:gd name="T118" fmla="*/ 0 w 27"/>
                  <a:gd name="T119" fmla="*/ 0 h 55"/>
                  <a:gd name="T120" fmla="*/ 0 w 27"/>
                  <a:gd name="T121" fmla="*/ 0 h 5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20"/>
                    </a:lnTo>
                    <a:lnTo>
                      <a:pt x="15" y="26"/>
                    </a:lnTo>
                    <a:lnTo>
                      <a:pt x="18" y="33"/>
                    </a:lnTo>
                    <a:lnTo>
                      <a:pt x="22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3" y="40"/>
                    </a:lnTo>
                    <a:lnTo>
                      <a:pt x="5" y="38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2" y="21"/>
                    </a:lnTo>
                    <a:lnTo>
                      <a:pt x="12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3" y="1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9" name="Freeform 22"/>
              <p:cNvSpPr>
                <a:spLocks/>
              </p:cNvSpPr>
              <p:nvPr userDrawn="1"/>
            </p:nvSpPr>
            <p:spPr bwMode="auto">
              <a:xfrm>
                <a:off x="156" y="252"/>
                <a:ext cx="9" cy="17"/>
              </a:xfrm>
              <a:custGeom>
                <a:avLst/>
                <a:gdLst>
                  <a:gd name="T0" fmla="*/ 0 w 27"/>
                  <a:gd name="T1" fmla="*/ 0 h 53"/>
                  <a:gd name="T2" fmla="*/ 0 w 27"/>
                  <a:gd name="T3" fmla="*/ 0 h 53"/>
                  <a:gd name="T4" fmla="*/ 0 w 27"/>
                  <a:gd name="T5" fmla="*/ 0 h 53"/>
                  <a:gd name="T6" fmla="*/ 0 w 27"/>
                  <a:gd name="T7" fmla="*/ 0 h 53"/>
                  <a:gd name="T8" fmla="*/ 0 w 27"/>
                  <a:gd name="T9" fmla="*/ 0 h 53"/>
                  <a:gd name="T10" fmla="*/ 0 w 27"/>
                  <a:gd name="T11" fmla="*/ 0 h 53"/>
                  <a:gd name="T12" fmla="*/ 0 w 27"/>
                  <a:gd name="T13" fmla="*/ 0 h 53"/>
                  <a:gd name="T14" fmla="*/ 0 w 27"/>
                  <a:gd name="T15" fmla="*/ 0 h 53"/>
                  <a:gd name="T16" fmla="*/ 0 w 27"/>
                  <a:gd name="T17" fmla="*/ 0 h 53"/>
                  <a:gd name="T18" fmla="*/ 0 w 27"/>
                  <a:gd name="T19" fmla="*/ 0 h 53"/>
                  <a:gd name="T20" fmla="*/ 0 w 27"/>
                  <a:gd name="T21" fmla="*/ 0 h 53"/>
                  <a:gd name="T22" fmla="*/ 0 w 27"/>
                  <a:gd name="T23" fmla="*/ 0 h 53"/>
                  <a:gd name="T24" fmla="*/ 0 w 27"/>
                  <a:gd name="T25" fmla="*/ 0 h 53"/>
                  <a:gd name="T26" fmla="*/ 0 w 27"/>
                  <a:gd name="T27" fmla="*/ 0 h 53"/>
                  <a:gd name="T28" fmla="*/ 0 w 27"/>
                  <a:gd name="T29" fmla="*/ 0 h 53"/>
                  <a:gd name="T30" fmla="*/ 0 w 27"/>
                  <a:gd name="T31" fmla="*/ 0 h 53"/>
                  <a:gd name="T32" fmla="*/ 0 w 27"/>
                  <a:gd name="T33" fmla="*/ 0 h 53"/>
                  <a:gd name="T34" fmla="*/ 0 w 27"/>
                  <a:gd name="T35" fmla="*/ 0 h 53"/>
                  <a:gd name="T36" fmla="*/ 0 w 27"/>
                  <a:gd name="T37" fmla="*/ 0 h 53"/>
                  <a:gd name="T38" fmla="*/ 0 w 27"/>
                  <a:gd name="T39" fmla="*/ 0 h 53"/>
                  <a:gd name="T40" fmla="*/ 0 w 27"/>
                  <a:gd name="T41" fmla="*/ 0 h 53"/>
                  <a:gd name="T42" fmla="*/ 0 w 27"/>
                  <a:gd name="T43" fmla="*/ 0 h 53"/>
                  <a:gd name="T44" fmla="*/ 0 w 27"/>
                  <a:gd name="T45" fmla="*/ 0 h 53"/>
                  <a:gd name="T46" fmla="*/ 0 w 27"/>
                  <a:gd name="T47" fmla="*/ 0 h 53"/>
                  <a:gd name="T48" fmla="*/ 0 w 27"/>
                  <a:gd name="T49" fmla="*/ 0 h 53"/>
                  <a:gd name="T50" fmla="*/ 0 w 27"/>
                  <a:gd name="T51" fmla="*/ 0 h 53"/>
                  <a:gd name="T52" fmla="*/ 0 w 27"/>
                  <a:gd name="T53" fmla="*/ 0 h 53"/>
                  <a:gd name="T54" fmla="*/ 0 w 27"/>
                  <a:gd name="T55" fmla="*/ 0 h 53"/>
                  <a:gd name="T56" fmla="*/ 0 w 27"/>
                  <a:gd name="T57" fmla="*/ 0 h 53"/>
                  <a:gd name="T58" fmla="*/ 0 w 27"/>
                  <a:gd name="T59" fmla="*/ 0 h 53"/>
                  <a:gd name="T60" fmla="*/ 0 w 27"/>
                  <a:gd name="T61" fmla="*/ 0 h 53"/>
                  <a:gd name="T62" fmla="*/ 0 w 27"/>
                  <a:gd name="T63" fmla="*/ 0 h 53"/>
                  <a:gd name="T64" fmla="*/ 0 w 27"/>
                  <a:gd name="T65" fmla="*/ 0 h 53"/>
                  <a:gd name="T66" fmla="*/ 0 w 27"/>
                  <a:gd name="T67" fmla="*/ 0 h 53"/>
                  <a:gd name="T68" fmla="*/ 0 w 27"/>
                  <a:gd name="T69" fmla="*/ 0 h 53"/>
                  <a:gd name="T70" fmla="*/ 0 w 27"/>
                  <a:gd name="T71" fmla="*/ 0 h 53"/>
                  <a:gd name="T72" fmla="*/ 0 w 27"/>
                  <a:gd name="T73" fmla="*/ 0 h 53"/>
                  <a:gd name="T74" fmla="*/ 0 w 27"/>
                  <a:gd name="T75" fmla="*/ 0 h 53"/>
                  <a:gd name="T76" fmla="*/ 0 w 27"/>
                  <a:gd name="T77" fmla="*/ 0 h 53"/>
                  <a:gd name="T78" fmla="*/ 0 w 27"/>
                  <a:gd name="T79" fmla="*/ 0 h 53"/>
                  <a:gd name="T80" fmla="*/ 0 w 27"/>
                  <a:gd name="T81" fmla="*/ 0 h 53"/>
                  <a:gd name="T82" fmla="*/ 0 w 27"/>
                  <a:gd name="T83" fmla="*/ 0 h 53"/>
                  <a:gd name="T84" fmla="*/ 0 w 27"/>
                  <a:gd name="T85" fmla="*/ 0 h 53"/>
                  <a:gd name="T86" fmla="*/ 0 w 27"/>
                  <a:gd name="T87" fmla="*/ 0 h 53"/>
                  <a:gd name="T88" fmla="*/ 0 w 27"/>
                  <a:gd name="T89" fmla="*/ 0 h 53"/>
                  <a:gd name="T90" fmla="*/ 0 w 27"/>
                  <a:gd name="T91" fmla="*/ 0 h 53"/>
                  <a:gd name="T92" fmla="*/ 0 w 27"/>
                  <a:gd name="T93" fmla="*/ 0 h 5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7" h="53">
                    <a:moveTo>
                      <a:pt x="14" y="0"/>
                    </a:moveTo>
                    <a:lnTo>
                      <a:pt x="15" y="1"/>
                    </a:lnTo>
                    <a:lnTo>
                      <a:pt x="15" y="3"/>
                    </a:lnTo>
                    <a:lnTo>
                      <a:pt x="18" y="4"/>
                    </a:lnTo>
                    <a:lnTo>
                      <a:pt x="19" y="5"/>
                    </a:lnTo>
                    <a:lnTo>
                      <a:pt x="18" y="6"/>
                    </a:lnTo>
                    <a:lnTo>
                      <a:pt x="16" y="8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5" y="21"/>
                    </a:lnTo>
                    <a:lnTo>
                      <a:pt x="16" y="28"/>
                    </a:lnTo>
                    <a:lnTo>
                      <a:pt x="20" y="35"/>
                    </a:lnTo>
                    <a:lnTo>
                      <a:pt x="25" y="40"/>
                    </a:lnTo>
                    <a:lnTo>
                      <a:pt x="27" y="41"/>
                    </a:lnTo>
                    <a:lnTo>
                      <a:pt x="25" y="43"/>
                    </a:lnTo>
                    <a:lnTo>
                      <a:pt x="24" y="43"/>
                    </a:lnTo>
                    <a:lnTo>
                      <a:pt x="20" y="41"/>
                    </a:lnTo>
                    <a:lnTo>
                      <a:pt x="18" y="41"/>
                    </a:lnTo>
                    <a:lnTo>
                      <a:pt x="16" y="41"/>
                    </a:lnTo>
                    <a:lnTo>
                      <a:pt x="15" y="53"/>
                    </a:lnTo>
                    <a:lnTo>
                      <a:pt x="12" y="53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1"/>
                    </a:lnTo>
                    <a:lnTo>
                      <a:pt x="2" y="43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1" y="41"/>
                    </a:lnTo>
                    <a:lnTo>
                      <a:pt x="3" y="39"/>
                    </a:lnTo>
                    <a:lnTo>
                      <a:pt x="7" y="35"/>
                    </a:lnTo>
                    <a:lnTo>
                      <a:pt x="10" y="28"/>
                    </a:lnTo>
                    <a:lnTo>
                      <a:pt x="11" y="19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10" y="8"/>
                    </a:lnTo>
                    <a:lnTo>
                      <a:pt x="9" y="6"/>
                    </a:lnTo>
                    <a:lnTo>
                      <a:pt x="7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0" name="Freeform 23"/>
              <p:cNvSpPr>
                <a:spLocks/>
              </p:cNvSpPr>
              <p:nvPr userDrawn="1"/>
            </p:nvSpPr>
            <p:spPr bwMode="auto">
              <a:xfrm>
                <a:off x="156" y="252"/>
                <a:ext cx="9" cy="17"/>
              </a:xfrm>
              <a:custGeom>
                <a:avLst/>
                <a:gdLst>
                  <a:gd name="T0" fmla="*/ 0 w 27"/>
                  <a:gd name="T1" fmla="*/ 0 h 53"/>
                  <a:gd name="T2" fmla="*/ 0 w 27"/>
                  <a:gd name="T3" fmla="*/ 0 h 53"/>
                  <a:gd name="T4" fmla="*/ 0 w 27"/>
                  <a:gd name="T5" fmla="*/ 0 h 53"/>
                  <a:gd name="T6" fmla="*/ 0 w 27"/>
                  <a:gd name="T7" fmla="*/ 0 h 53"/>
                  <a:gd name="T8" fmla="*/ 0 w 27"/>
                  <a:gd name="T9" fmla="*/ 0 h 53"/>
                  <a:gd name="T10" fmla="*/ 0 w 27"/>
                  <a:gd name="T11" fmla="*/ 0 h 53"/>
                  <a:gd name="T12" fmla="*/ 0 w 27"/>
                  <a:gd name="T13" fmla="*/ 0 h 53"/>
                  <a:gd name="T14" fmla="*/ 0 w 27"/>
                  <a:gd name="T15" fmla="*/ 0 h 53"/>
                  <a:gd name="T16" fmla="*/ 0 w 27"/>
                  <a:gd name="T17" fmla="*/ 0 h 53"/>
                  <a:gd name="T18" fmla="*/ 0 w 27"/>
                  <a:gd name="T19" fmla="*/ 0 h 53"/>
                  <a:gd name="T20" fmla="*/ 0 w 27"/>
                  <a:gd name="T21" fmla="*/ 0 h 53"/>
                  <a:gd name="T22" fmla="*/ 0 w 27"/>
                  <a:gd name="T23" fmla="*/ 0 h 53"/>
                  <a:gd name="T24" fmla="*/ 0 w 27"/>
                  <a:gd name="T25" fmla="*/ 0 h 53"/>
                  <a:gd name="T26" fmla="*/ 0 w 27"/>
                  <a:gd name="T27" fmla="*/ 0 h 53"/>
                  <a:gd name="T28" fmla="*/ 0 w 27"/>
                  <a:gd name="T29" fmla="*/ 0 h 53"/>
                  <a:gd name="T30" fmla="*/ 0 w 27"/>
                  <a:gd name="T31" fmla="*/ 0 h 53"/>
                  <a:gd name="T32" fmla="*/ 0 w 27"/>
                  <a:gd name="T33" fmla="*/ 0 h 53"/>
                  <a:gd name="T34" fmla="*/ 0 w 27"/>
                  <a:gd name="T35" fmla="*/ 0 h 53"/>
                  <a:gd name="T36" fmla="*/ 0 w 27"/>
                  <a:gd name="T37" fmla="*/ 0 h 53"/>
                  <a:gd name="T38" fmla="*/ 0 w 27"/>
                  <a:gd name="T39" fmla="*/ 0 h 53"/>
                  <a:gd name="T40" fmla="*/ 0 w 27"/>
                  <a:gd name="T41" fmla="*/ 0 h 53"/>
                  <a:gd name="T42" fmla="*/ 0 w 27"/>
                  <a:gd name="T43" fmla="*/ 0 h 53"/>
                  <a:gd name="T44" fmla="*/ 0 w 27"/>
                  <a:gd name="T45" fmla="*/ 0 h 53"/>
                  <a:gd name="T46" fmla="*/ 0 w 27"/>
                  <a:gd name="T47" fmla="*/ 0 h 53"/>
                  <a:gd name="T48" fmla="*/ 0 w 27"/>
                  <a:gd name="T49" fmla="*/ 0 h 53"/>
                  <a:gd name="T50" fmla="*/ 0 w 27"/>
                  <a:gd name="T51" fmla="*/ 0 h 53"/>
                  <a:gd name="T52" fmla="*/ 0 w 27"/>
                  <a:gd name="T53" fmla="*/ 0 h 53"/>
                  <a:gd name="T54" fmla="*/ 0 w 27"/>
                  <a:gd name="T55" fmla="*/ 0 h 53"/>
                  <a:gd name="T56" fmla="*/ 0 w 27"/>
                  <a:gd name="T57" fmla="*/ 0 h 53"/>
                  <a:gd name="T58" fmla="*/ 0 w 27"/>
                  <a:gd name="T59" fmla="*/ 0 h 53"/>
                  <a:gd name="T60" fmla="*/ 0 w 27"/>
                  <a:gd name="T61" fmla="*/ 0 h 53"/>
                  <a:gd name="T62" fmla="*/ 0 w 27"/>
                  <a:gd name="T63" fmla="*/ 0 h 53"/>
                  <a:gd name="T64" fmla="*/ 0 w 27"/>
                  <a:gd name="T65" fmla="*/ 0 h 53"/>
                  <a:gd name="T66" fmla="*/ 0 w 27"/>
                  <a:gd name="T67" fmla="*/ 0 h 53"/>
                  <a:gd name="T68" fmla="*/ 0 w 27"/>
                  <a:gd name="T69" fmla="*/ 0 h 53"/>
                  <a:gd name="T70" fmla="*/ 0 w 27"/>
                  <a:gd name="T71" fmla="*/ 0 h 53"/>
                  <a:gd name="T72" fmla="*/ 0 w 27"/>
                  <a:gd name="T73" fmla="*/ 0 h 53"/>
                  <a:gd name="T74" fmla="*/ 0 w 27"/>
                  <a:gd name="T75" fmla="*/ 0 h 53"/>
                  <a:gd name="T76" fmla="*/ 0 w 27"/>
                  <a:gd name="T77" fmla="*/ 0 h 53"/>
                  <a:gd name="T78" fmla="*/ 0 w 27"/>
                  <a:gd name="T79" fmla="*/ 0 h 53"/>
                  <a:gd name="T80" fmla="*/ 0 w 27"/>
                  <a:gd name="T81" fmla="*/ 0 h 53"/>
                  <a:gd name="T82" fmla="*/ 0 w 27"/>
                  <a:gd name="T83" fmla="*/ 0 h 53"/>
                  <a:gd name="T84" fmla="*/ 0 w 27"/>
                  <a:gd name="T85" fmla="*/ 0 h 53"/>
                  <a:gd name="T86" fmla="*/ 0 w 27"/>
                  <a:gd name="T87" fmla="*/ 0 h 53"/>
                  <a:gd name="T88" fmla="*/ 0 w 27"/>
                  <a:gd name="T89" fmla="*/ 0 h 53"/>
                  <a:gd name="T90" fmla="*/ 0 w 27"/>
                  <a:gd name="T91" fmla="*/ 0 h 53"/>
                  <a:gd name="T92" fmla="*/ 0 w 27"/>
                  <a:gd name="T93" fmla="*/ 0 h 5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7" h="53">
                    <a:moveTo>
                      <a:pt x="14" y="0"/>
                    </a:moveTo>
                    <a:lnTo>
                      <a:pt x="15" y="1"/>
                    </a:lnTo>
                    <a:lnTo>
                      <a:pt x="15" y="3"/>
                    </a:lnTo>
                    <a:lnTo>
                      <a:pt x="18" y="4"/>
                    </a:lnTo>
                    <a:lnTo>
                      <a:pt x="19" y="5"/>
                    </a:lnTo>
                    <a:lnTo>
                      <a:pt x="18" y="6"/>
                    </a:lnTo>
                    <a:lnTo>
                      <a:pt x="16" y="8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5" y="21"/>
                    </a:lnTo>
                    <a:lnTo>
                      <a:pt x="16" y="28"/>
                    </a:lnTo>
                    <a:lnTo>
                      <a:pt x="20" y="35"/>
                    </a:lnTo>
                    <a:lnTo>
                      <a:pt x="25" y="40"/>
                    </a:lnTo>
                    <a:lnTo>
                      <a:pt x="27" y="41"/>
                    </a:lnTo>
                    <a:lnTo>
                      <a:pt x="25" y="43"/>
                    </a:lnTo>
                    <a:lnTo>
                      <a:pt x="24" y="43"/>
                    </a:lnTo>
                    <a:lnTo>
                      <a:pt x="20" y="41"/>
                    </a:lnTo>
                    <a:lnTo>
                      <a:pt x="18" y="41"/>
                    </a:lnTo>
                    <a:lnTo>
                      <a:pt x="16" y="41"/>
                    </a:lnTo>
                    <a:lnTo>
                      <a:pt x="15" y="53"/>
                    </a:lnTo>
                    <a:lnTo>
                      <a:pt x="12" y="53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1"/>
                    </a:lnTo>
                    <a:lnTo>
                      <a:pt x="2" y="43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1" y="41"/>
                    </a:lnTo>
                    <a:lnTo>
                      <a:pt x="3" y="39"/>
                    </a:lnTo>
                    <a:lnTo>
                      <a:pt x="7" y="35"/>
                    </a:lnTo>
                    <a:lnTo>
                      <a:pt x="10" y="28"/>
                    </a:lnTo>
                    <a:lnTo>
                      <a:pt x="11" y="19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10" y="8"/>
                    </a:lnTo>
                    <a:lnTo>
                      <a:pt x="9" y="6"/>
                    </a:lnTo>
                    <a:lnTo>
                      <a:pt x="7" y="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1" name="Freeform 24"/>
              <p:cNvSpPr>
                <a:spLocks/>
              </p:cNvSpPr>
              <p:nvPr userDrawn="1"/>
            </p:nvSpPr>
            <p:spPr bwMode="auto">
              <a:xfrm>
                <a:off x="178" y="252"/>
                <a:ext cx="9" cy="17"/>
              </a:xfrm>
              <a:custGeom>
                <a:avLst/>
                <a:gdLst>
                  <a:gd name="T0" fmla="*/ 0 w 28"/>
                  <a:gd name="T1" fmla="*/ 0 h 53"/>
                  <a:gd name="T2" fmla="*/ 0 w 28"/>
                  <a:gd name="T3" fmla="*/ 0 h 53"/>
                  <a:gd name="T4" fmla="*/ 0 w 28"/>
                  <a:gd name="T5" fmla="*/ 0 h 53"/>
                  <a:gd name="T6" fmla="*/ 0 w 28"/>
                  <a:gd name="T7" fmla="*/ 0 h 53"/>
                  <a:gd name="T8" fmla="*/ 0 w 28"/>
                  <a:gd name="T9" fmla="*/ 0 h 53"/>
                  <a:gd name="T10" fmla="*/ 0 w 28"/>
                  <a:gd name="T11" fmla="*/ 0 h 53"/>
                  <a:gd name="T12" fmla="*/ 0 w 28"/>
                  <a:gd name="T13" fmla="*/ 0 h 53"/>
                  <a:gd name="T14" fmla="*/ 0 w 28"/>
                  <a:gd name="T15" fmla="*/ 0 h 53"/>
                  <a:gd name="T16" fmla="*/ 0 w 28"/>
                  <a:gd name="T17" fmla="*/ 0 h 53"/>
                  <a:gd name="T18" fmla="*/ 0 w 28"/>
                  <a:gd name="T19" fmla="*/ 0 h 53"/>
                  <a:gd name="T20" fmla="*/ 0 w 28"/>
                  <a:gd name="T21" fmla="*/ 0 h 53"/>
                  <a:gd name="T22" fmla="*/ 0 w 28"/>
                  <a:gd name="T23" fmla="*/ 0 h 53"/>
                  <a:gd name="T24" fmla="*/ 0 w 28"/>
                  <a:gd name="T25" fmla="*/ 0 h 53"/>
                  <a:gd name="T26" fmla="*/ 0 w 28"/>
                  <a:gd name="T27" fmla="*/ 0 h 53"/>
                  <a:gd name="T28" fmla="*/ 0 w 28"/>
                  <a:gd name="T29" fmla="*/ 0 h 53"/>
                  <a:gd name="T30" fmla="*/ 0 w 28"/>
                  <a:gd name="T31" fmla="*/ 0 h 53"/>
                  <a:gd name="T32" fmla="*/ 0 w 28"/>
                  <a:gd name="T33" fmla="*/ 0 h 53"/>
                  <a:gd name="T34" fmla="*/ 0 w 28"/>
                  <a:gd name="T35" fmla="*/ 0 h 53"/>
                  <a:gd name="T36" fmla="*/ 0 w 28"/>
                  <a:gd name="T37" fmla="*/ 0 h 53"/>
                  <a:gd name="T38" fmla="*/ 0 w 28"/>
                  <a:gd name="T39" fmla="*/ 0 h 53"/>
                  <a:gd name="T40" fmla="*/ 0 w 28"/>
                  <a:gd name="T41" fmla="*/ 0 h 53"/>
                  <a:gd name="T42" fmla="*/ 0 w 28"/>
                  <a:gd name="T43" fmla="*/ 0 h 53"/>
                  <a:gd name="T44" fmla="*/ 0 w 28"/>
                  <a:gd name="T45" fmla="*/ 0 h 53"/>
                  <a:gd name="T46" fmla="*/ 0 w 28"/>
                  <a:gd name="T47" fmla="*/ 0 h 53"/>
                  <a:gd name="T48" fmla="*/ 0 w 28"/>
                  <a:gd name="T49" fmla="*/ 0 h 53"/>
                  <a:gd name="T50" fmla="*/ 0 w 28"/>
                  <a:gd name="T51" fmla="*/ 0 h 53"/>
                  <a:gd name="T52" fmla="*/ 0 w 28"/>
                  <a:gd name="T53" fmla="*/ 0 h 53"/>
                  <a:gd name="T54" fmla="*/ 0 w 28"/>
                  <a:gd name="T55" fmla="*/ 0 h 53"/>
                  <a:gd name="T56" fmla="*/ 0 w 28"/>
                  <a:gd name="T57" fmla="*/ 0 h 53"/>
                  <a:gd name="T58" fmla="*/ 0 w 28"/>
                  <a:gd name="T59" fmla="*/ 0 h 53"/>
                  <a:gd name="T60" fmla="*/ 0 w 28"/>
                  <a:gd name="T61" fmla="*/ 0 h 53"/>
                  <a:gd name="T62" fmla="*/ 0 w 28"/>
                  <a:gd name="T63" fmla="*/ 0 h 53"/>
                  <a:gd name="T64" fmla="*/ 0 w 28"/>
                  <a:gd name="T65" fmla="*/ 0 h 53"/>
                  <a:gd name="T66" fmla="*/ 0 w 28"/>
                  <a:gd name="T67" fmla="*/ 0 h 53"/>
                  <a:gd name="T68" fmla="*/ 0 w 28"/>
                  <a:gd name="T69" fmla="*/ 0 h 53"/>
                  <a:gd name="T70" fmla="*/ 0 w 28"/>
                  <a:gd name="T71" fmla="*/ 0 h 53"/>
                  <a:gd name="T72" fmla="*/ 0 w 28"/>
                  <a:gd name="T73" fmla="*/ 0 h 53"/>
                  <a:gd name="T74" fmla="*/ 0 w 28"/>
                  <a:gd name="T75" fmla="*/ 0 h 53"/>
                  <a:gd name="T76" fmla="*/ 0 w 28"/>
                  <a:gd name="T77" fmla="*/ 0 h 53"/>
                  <a:gd name="T78" fmla="*/ 0 w 28"/>
                  <a:gd name="T79" fmla="*/ 0 h 53"/>
                  <a:gd name="T80" fmla="*/ 0 w 28"/>
                  <a:gd name="T81" fmla="*/ 0 h 53"/>
                  <a:gd name="T82" fmla="*/ 0 w 28"/>
                  <a:gd name="T83" fmla="*/ 0 h 53"/>
                  <a:gd name="T84" fmla="*/ 0 w 28"/>
                  <a:gd name="T85" fmla="*/ 0 h 53"/>
                  <a:gd name="T86" fmla="*/ 0 w 28"/>
                  <a:gd name="T87" fmla="*/ 0 h 53"/>
                  <a:gd name="T88" fmla="*/ 0 w 28"/>
                  <a:gd name="T89" fmla="*/ 0 h 53"/>
                  <a:gd name="T90" fmla="*/ 0 w 28"/>
                  <a:gd name="T91" fmla="*/ 0 h 53"/>
                  <a:gd name="T92" fmla="*/ 0 w 28"/>
                  <a:gd name="T93" fmla="*/ 0 h 53"/>
                  <a:gd name="T94" fmla="*/ 0 w 28"/>
                  <a:gd name="T95" fmla="*/ 0 h 53"/>
                  <a:gd name="T96" fmla="*/ 0 w 28"/>
                  <a:gd name="T97" fmla="*/ 0 h 53"/>
                  <a:gd name="T98" fmla="*/ 0 w 28"/>
                  <a:gd name="T99" fmla="*/ 0 h 53"/>
                  <a:gd name="T100" fmla="*/ 0 w 28"/>
                  <a:gd name="T101" fmla="*/ 0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8" h="53">
                    <a:moveTo>
                      <a:pt x="15" y="0"/>
                    </a:moveTo>
                    <a:lnTo>
                      <a:pt x="15" y="0"/>
                    </a:lnTo>
                    <a:lnTo>
                      <a:pt x="20" y="5"/>
                    </a:lnTo>
                    <a:lnTo>
                      <a:pt x="18" y="6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5" y="12"/>
                    </a:lnTo>
                    <a:lnTo>
                      <a:pt x="16" y="18"/>
                    </a:lnTo>
                    <a:lnTo>
                      <a:pt x="17" y="25"/>
                    </a:lnTo>
                    <a:lnTo>
                      <a:pt x="18" y="31"/>
                    </a:lnTo>
                    <a:lnTo>
                      <a:pt x="21" y="35"/>
                    </a:lnTo>
                    <a:lnTo>
                      <a:pt x="24" y="39"/>
                    </a:lnTo>
                    <a:lnTo>
                      <a:pt x="26" y="40"/>
                    </a:lnTo>
                    <a:lnTo>
                      <a:pt x="28" y="41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21" y="41"/>
                    </a:lnTo>
                    <a:lnTo>
                      <a:pt x="18" y="41"/>
                    </a:lnTo>
                    <a:lnTo>
                      <a:pt x="17" y="41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41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3" y="43"/>
                    </a:lnTo>
                    <a:lnTo>
                      <a:pt x="2" y="43"/>
                    </a:lnTo>
                    <a:lnTo>
                      <a:pt x="0" y="41"/>
                    </a:lnTo>
                    <a:lnTo>
                      <a:pt x="2" y="41"/>
                    </a:lnTo>
                    <a:lnTo>
                      <a:pt x="4" y="39"/>
                    </a:lnTo>
                    <a:lnTo>
                      <a:pt x="7" y="35"/>
                    </a:lnTo>
                    <a:lnTo>
                      <a:pt x="11" y="28"/>
                    </a:lnTo>
                    <a:lnTo>
                      <a:pt x="12" y="19"/>
                    </a:lnTo>
                    <a:lnTo>
                      <a:pt x="13" y="12"/>
                    </a:lnTo>
                    <a:lnTo>
                      <a:pt x="13" y="9"/>
                    </a:lnTo>
                    <a:lnTo>
                      <a:pt x="12" y="9"/>
                    </a:lnTo>
                    <a:lnTo>
                      <a:pt x="11" y="8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11" y="4"/>
                    </a:lnTo>
                    <a:lnTo>
                      <a:pt x="12" y="3"/>
                    </a:lnTo>
                    <a:lnTo>
                      <a:pt x="13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2" name="Freeform 25"/>
              <p:cNvSpPr>
                <a:spLocks/>
              </p:cNvSpPr>
              <p:nvPr userDrawn="1"/>
            </p:nvSpPr>
            <p:spPr bwMode="auto">
              <a:xfrm>
                <a:off x="189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w 27"/>
                  <a:gd name="T115" fmla="*/ 0 h 55"/>
                  <a:gd name="T116" fmla="*/ 0 w 27"/>
                  <a:gd name="T117" fmla="*/ 0 h 55"/>
                  <a:gd name="T118" fmla="*/ 0 w 27"/>
                  <a:gd name="T119" fmla="*/ 0 h 55"/>
                  <a:gd name="T120" fmla="*/ 0 w 27"/>
                  <a:gd name="T121" fmla="*/ 0 h 55"/>
                  <a:gd name="T122" fmla="*/ 0 w 27"/>
                  <a:gd name="T123" fmla="*/ 0 h 5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" h="55">
                    <a:moveTo>
                      <a:pt x="14" y="0"/>
                    </a:moveTo>
                    <a:lnTo>
                      <a:pt x="14" y="0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5" y="20"/>
                    </a:lnTo>
                    <a:lnTo>
                      <a:pt x="15" y="26"/>
                    </a:lnTo>
                    <a:lnTo>
                      <a:pt x="18" y="33"/>
                    </a:lnTo>
                    <a:lnTo>
                      <a:pt x="22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4" y="44"/>
                    </a:lnTo>
                    <a:lnTo>
                      <a:pt x="20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2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6" y="38"/>
                    </a:lnTo>
                    <a:lnTo>
                      <a:pt x="9" y="31"/>
                    </a:lnTo>
                    <a:lnTo>
                      <a:pt x="11" y="26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1" y="4"/>
                    </a:lnTo>
                    <a:lnTo>
                      <a:pt x="13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3" name="Freeform 26"/>
              <p:cNvSpPr>
                <a:spLocks/>
              </p:cNvSpPr>
              <p:nvPr userDrawn="1"/>
            </p:nvSpPr>
            <p:spPr bwMode="auto">
              <a:xfrm>
                <a:off x="189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w 27"/>
                  <a:gd name="T115" fmla="*/ 0 h 55"/>
                  <a:gd name="T116" fmla="*/ 0 w 27"/>
                  <a:gd name="T117" fmla="*/ 0 h 55"/>
                  <a:gd name="T118" fmla="*/ 0 w 27"/>
                  <a:gd name="T119" fmla="*/ 0 h 55"/>
                  <a:gd name="T120" fmla="*/ 0 w 27"/>
                  <a:gd name="T121" fmla="*/ 0 h 55"/>
                  <a:gd name="T122" fmla="*/ 0 w 27"/>
                  <a:gd name="T123" fmla="*/ 0 h 5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" h="55">
                    <a:moveTo>
                      <a:pt x="14" y="0"/>
                    </a:moveTo>
                    <a:lnTo>
                      <a:pt x="14" y="0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5" y="20"/>
                    </a:lnTo>
                    <a:lnTo>
                      <a:pt x="15" y="26"/>
                    </a:lnTo>
                    <a:lnTo>
                      <a:pt x="18" y="33"/>
                    </a:lnTo>
                    <a:lnTo>
                      <a:pt x="22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4" y="44"/>
                    </a:lnTo>
                    <a:lnTo>
                      <a:pt x="20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2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6" y="38"/>
                    </a:lnTo>
                    <a:lnTo>
                      <a:pt x="9" y="31"/>
                    </a:lnTo>
                    <a:lnTo>
                      <a:pt x="11" y="26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1" y="4"/>
                    </a:lnTo>
                    <a:lnTo>
                      <a:pt x="13" y="1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4" name="Freeform 27"/>
              <p:cNvSpPr>
                <a:spLocks/>
              </p:cNvSpPr>
              <p:nvPr userDrawn="1"/>
            </p:nvSpPr>
            <p:spPr bwMode="auto">
              <a:xfrm>
                <a:off x="250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4" y="1"/>
                    </a:lnTo>
                    <a:lnTo>
                      <a:pt x="15" y="3"/>
                    </a:lnTo>
                    <a:lnTo>
                      <a:pt x="17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5" y="22"/>
                    </a:lnTo>
                    <a:lnTo>
                      <a:pt x="18" y="30"/>
                    </a:lnTo>
                    <a:lnTo>
                      <a:pt x="21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4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2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5" y="38"/>
                    </a:lnTo>
                    <a:lnTo>
                      <a:pt x="9" y="30"/>
                    </a:lnTo>
                    <a:lnTo>
                      <a:pt x="12" y="22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2" y="3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5" name="Freeform 28"/>
              <p:cNvSpPr>
                <a:spLocks/>
              </p:cNvSpPr>
              <p:nvPr userDrawn="1"/>
            </p:nvSpPr>
            <p:spPr bwMode="auto">
              <a:xfrm>
                <a:off x="272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4" y="1"/>
                    </a:lnTo>
                    <a:lnTo>
                      <a:pt x="15" y="3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5" y="22"/>
                    </a:lnTo>
                    <a:lnTo>
                      <a:pt x="18" y="30"/>
                    </a:lnTo>
                    <a:lnTo>
                      <a:pt x="20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4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2"/>
                    </a:lnTo>
                    <a:lnTo>
                      <a:pt x="2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6"/>
                    </a:lnTo>
                    <a:lnTo>
                      <a:pt x="10" y="30"/>
                    </a:lnTo>
                    <a:lnTo>
                      <a:pt x="10" y="26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1" y="9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11" y="3"/>
                    </a:lnTo>
                    <a:lnTo>
                      <a:pt x="13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6" name="Freeform 29"/>
              <p:cNvSpPr>
                <a:spLocks/>
              </p:cNvSpPr>
              <p:nvPr userDrawn="1"/>
            </p:nvSpPr>
            <p:spPr bwMode="auto">
              <a:xfrm>
                <a:off x="261" y="25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5" y="1"/>
                    </a:lnTo>
                    <a:lnTo>
                      <a:pt x="16" y="4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5" y="13"/>
                    </a:lnTo>
                    <a:lnTo>
                      <a:pt x="16" y="19"/>
                    </a:lnTo>
                    <a:lnTo>
                      <a:pt x="17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17" y="42"/>
                    </a:lnTo>
                    <a:lnTo>
                      <a:pt x="15" y="54"/>
                    </a:lnTo>
                    <a:lnTo>
                      <a:pt x="13" y="54"/>
                    </a:lnTo>
                    <a:lnTo>
                      <a:pt x="11" y="42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2" y="41"/>
                    </a:lnTo>
                    <a:lnTo>
                      <a:pt x="4" y="39"/>
                    </a:lnTo>
                    <a:lnTo>
                      <a:pt x="7" y="36"/>
                    </a:lnTo>
                    <a:lnTo>
                      <a:pt x="11" y="29"/>
                    </a:lnTo>
                    <a:lnTo>
                      <a:pt x="12" y="26"/>
                    </a:lnTo>
                    <a:lnTo>
                      <a:pt x="12" y="20"/>
                    </a:lnTo>
                    <a:lnTo>
                      <a:pt x="12" y="19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1" y="9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7" name="Freeform 30"/>
              <p:cNvSpPr>
                <a:spLocks/>
              </p:cNvSpPr>
              <p:nvPr userDrawn="1"/>
            </p:nvSpPr>
            <p:spPr bwMode="auto">
              <a:xfrm>
                <a:off x="261" y="25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5" y="1"/>
                    </a:lnTo>
                    <a:lnTo>
                      <a:pt x="16" y="4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5" y="13"/>
                    </a:lnTo>
                    <a:lnTo>
                      <a:pt x="16" y="19"/>
                    </a:lnTo>
                    <a:lnTo>
                      <a:pt x="17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17" y="42"/>
                    </a:lnTo>
                    <a:lnTo>
                      <a:pt x="15" y="54"/>
                    </a:lnTo>
                    <a:lnTo>
                      <a:pt x="13" y="54"/>
                    </a:lnTo>
                    <a:lnTo>
                      <a:pt x="11" y="42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2" y="41"/>
                    </a:lnTo>
                    <a:lnTo>
                      <a:pt x="4" y="39"/>
                    </a:lnTo>
                    <a:lnTo>
                      <a:pt x="7" y="36"/>
                    </a:lnTo>
                    <a:lnTo>
                      <a:pt x="11" y="29"/>
                    </a:lnTo>
                    <a:lnTo>
                      <a:pt x="12" y="26"/>
                    </a:lnTo>
                    <a:lnTo>
                      <a:pt x="12" y="20"/>
                    </a:lnTo>
                    <a:lnTo>
                      <a:pt x="12" y="19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1" y="9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8" name="Freeform 31"/>
              <p:cNvSpPr>
                <a:spLocks/>
              </p:cNvSpPr>
              <p:nvPr userDrawn="1"/>
            </p:nvSpPr>
            <p:spPr bwMode="auto">
              <a:xfrm>
                <a:off x="282" y="251"/>
                <a:ext cx="10" cy="18"/>
              </a:xfrm>
              <a:custGeom>
                <a:avLst/>
                <a:gdLst>
                  <a:gd name="T0" fmla="*/ 0 w 29"/>
                  <a:gd name="T1" fmla="*/ 0 h 54"/>
                  <a:gd name="T2" fmla="*/ 0 w 29"/>
                  <a:gd name="T3" fmla="*/ 0 h 54"/>
                  <a:gd name="T4" fmla="*/ 0 w 29"/>
                  <a:gd name="T5" fmla="*/ 0 h 54"/>
                  <a:gd name="T6" fmla="*/ 0 w 29"/>
                  <a:gd name="T7" fmla="*/ 0 h 54"/>
                  <a:gd name="T8" fmla="*/ 0 w 29"/>
                  <a:gd name="T9" fmla="*/ 0 h 54"/>
                  <a:gd name="T10" fmla="*/ 0 w 29"/>
                  <a:gd name="T11" fmla="*/ 0 h 54"/>
                  <a:gd name="T12" fmla="*/ 0 w 29"/>
                  <a:gd name="T13" fmla="*/ 0 h 54"/>
                  <a:gd name="T14" fmla="*/ 0 w 29"/>
                  <a:gd name="T15" fmla="*/ 0 h 54"/>
                  <a:gd name="T16" fmla="*/ 0 w 29"/>
                  <a:gd name="T17" fmla="*/ 0 h 54"/>
                  <a:gd name="T18" fmla="*/ 0 w 29"/>
                  <a:gd name="T19" fmla="*/ 0 h 54"/>
                  <a:gd name="T20" fmla="*/ 0 w 29"/>
                  <a:gd name="T21" fmla="*/ 0 h 54"/>
                  <a:gd name="T22" fmla="*/ 0 w 29"/>
                  <a:gd name="T23" fmla="*/ 0 h 54"/>
                  <a:gd name="T24" fmla="*/ 0 w 29"/>
                  <a:gd name="T25" fmla="*/ 0 h 54"/>
                  <a:gd name="T26" fmla="*/ 0 w 29"/>
                  <a:gd name="T27" fmla="*/ 0 h 54"/>
                  <a:gd name="T28" fmla="*/ 0 w 29"/>
                  <a:gd name="T29" fmla="*/ 0 h 54"/>
                  <a:gd name="T30" fmla="*/ 0 w 29"/>
                  <a:gd name="T31" fmla="*/ 0 h 54"/>
                  <a:gd name="T32" fmla="*/ 0 w 29"/>
                  <a:gd name="T33" fmla="*/ 0 h 54"/>
                  <a:gd name="T34" fmla="*/ 0 w 29"/>
                  <a:gd name="T35" fmla="*/ 0 h 54"/>
                  <a:gd name="T36" fmla="*/ 0 w 29"/>
                  <a:gd name="T37" fmla="*/ 0 h 54"/>
                  <a:gd name="T38" fmla="*/ 0 w 29"/>
                  <a:gd name="T39" fmla="*/ 0 h 54"/>
                  <a:gd name="T40" fmla="*/ 0 w 29"/>
                  <a:gd name="T41" fmla="*/ 0 h 54"/>
                  <a:gd name="T42" fmla="*/ 0 w 29"/>
                  <a:gd name="T43" fmla="*/ 0 h 54"/>
                  <a:gd name="T44" fmla="*/ 0 w 29"/>
                  <a:gd name="T45" fmla="*/ 0 h 54"/>
                  <a:gd name="T46" fmla="*/ 0 w 29"/>
                  <a:gd name="T47" fmla="*/ 0 h 54"/>
                  <a:gd name="T48" fmla="*/ 0 w 29"/>
                  <a:gd name="T49" fmla="*/ 0 h 54"/>
                  <a:gd name="T50" fmla="*/ 0 w 29"/>
                  <a:gd name="T51" fmla="*/ 0 h 54"/>
                  <a:gd name="T52" fmla="*/ 0 w 29"/>
                  <a:gd name="T53" fmla="*/ 0 h 54"/>
                  <a:gd name="T54" fmla="*/ 0 w 29"/>
                  <a:gd name="T55" fmla="*/ 0 h 54"/>
                  <a:gd name="T56" fmla="*/ 0 w 29"/>
                  <a:gd name="T57" fmla="*/ 0 h 54"/>
                  <a:gd name="T58" fmla="*/ 0 w 29"/>
                  <a:gd name="T59" fmla="*/ 0 h 54"/>
                  <a:gd name="T60" fmla="*/ 0 w 29"/>
                  <a:gd name="T61" fmla="*/ 0 h 54"/>
                  <a:gd name="T62" fmla="*/ 0 w 29"/>
                  <a:gd name="T63" fmla="*/ 0 h 54"/>
                  <a:gd name="T64" fmla="*/ 0 w 29"/>
                  <a:gd name="T65" fmla="*/ 0 h 54"/>
                  <a:gd name="T66" fmla="*/ 0 w 29"/>
                  <a:gd name="T67" fmla="*/ 0 h 54"/>
                  <a:gd name="T68" fmla="*/ 0 w 29"/>
                  <a:gd name="T69" fmla="*/ 0 h 54"/>
                  <a:gd name="T70" fmla="*/ 0 w 29"/>
                  <a:gd name="T71" fmla="*/ 0 h 54"/>
                  <a:gd name="T72" fmla="*/ 0 w 29"/>
                  <a:gd name="T73" fmla="*/ 0 h 54"/>
                  <a:gd name="T74" fmla="*/ 0 w 29"/>
                  <a:gd name="T75" fmla="*/ 0 h 54"/>
                  <a:gd name="T76" fmla="*/ 0 w 29"/>
                  <a:gd name="T77" fmla="*/ 0 h 54"/>
                  <a:gd name="T78" fmla="*/ 0 w 29"/>
                  <a:gd name="T79" fmla="*/ 0 h 54"/>
                  <a:gd name="T80" fmla="*/ 0 w 29"/>
                  <a:gd name="T81" fmla="*/ 0 h 54"/>
                  <a:gd name="T82" fmla="*/ 0 w 29"/>
                  <a:gd name="T83" fmla="*/ 0 h 54"/>
                  <a:gd name="T84" fmla="*/ 0 w 29"/>
                  <a:gd name="T85" fmla="*/ 0 h 54"/>
                  <a:gd name="T86" fmla="*/ 0 w 29"/>
                  <a:gd name="T87" fmla="*/ 0 h 54"/>
                  <a:gd name="T88" fmla="*/ 0 w 29"/>
                  <a:gd name="T89" fmla="*/ 0 h 54"/>
                  <a:gd name="T90" fmla="*/ 0 w 29"/>
                  <a:gd name="T91" fmla="*/ 0 h 54"/>
                  <a:gd name="T92" fmla="*/ 0 w 29"/>
                  <a:gd name="T93" fmla="*/ 0 h 54"/>
                  <a:gd name="T94" fmla="*/ 0 w 29"/>
                  <a:gd name="T95" fmla="*/ 0 h 54"/>
                  <a:gd name="T96" fmla="*/ 0 w 29"/>
                  <a:gd name="T97" fmla="*/ 0 h 54"/>
                  <a:gd name="T98" fmla="*/ 0 w 29"/>
                  <a:gd name="T99" fmla="*/ 0 h 54"/>
                  <a:gd name="T100" fmla="*/ 0 w 29"/>
                  <a:gd name="T101" fmla="*/ 0 h 54"/>
                  <a:gd name="T102" fmla="*/ 0 w 29"/>
                  <a:gd name="T103" fmla="*/ 0 h 54"/>
                  <a:gd name="T104" fmla="*/ 0 w 29"/>
                  <a:gd name="T105" fmla="*/ 0 h 54"/>
                  <a:gd name="T106" fmla="*/ 0 w 29"/>
                  <a:gd name="T107" fmla="*/ 0 h 54"/>
                  <a:gd name="T108" fmla="*/ 0 w 29"/>
                  <a:gd name="T109" fmla="*/ 0 h 54"/>
                  <a:gd name="T110" fmla="*/ 0 w 29"/>
                  <a:gd name="T111" fmla="*/ 0 h 54"/>
                  <a:gd name="T112" fmla="*/ 0 w 29"/>
                  <a:gd name="T113" fmla="*/ 0 h 54"/>
                  <a:gd name="T114" fmla="*/ 0 w 29"/>
                  <a:gd name="T115" fmla="*/ 0 h 54"/>
                  <a:gd name="T116" fmla="*/ 0 w 29"/>
                  <a:gd name="T117" fmla="*/ 0 h 54"/>
                  <a:gd name="T118" fmla="*/ 0 w 29"/>
                  <a:gd name="T119" fmla="*/ 0 h 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9" h="54">
                    <a:moveTo>
                      <a:pt x="14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6" y="13"/>
                    </a:lnTo>
                    <a:lnTo>
                      <a:pt x="16" y="19"/>
                    </a:lnTo>
                    <a:lnTo>
                      <a:pt x="17" y="26"/>
                    </a:lnTo>
                    <a:lnTo>
                      <a:pt x="20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9" y="42"/>
                    </a:lnTo>
                    <a:lnTo>
                      <a:pt x="27" y="42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17" y="42"/>
                    </a:lnTo>
                    <a:lnTo>
                      <a:pt x="16" y="54"/>
                    </a:lnTo>
                    <a:lnTo>
                      <a:pt x="13" y="54"/>
                    </a:lnTo>
                    <a:lnTo>
                      <a:pt x="12" y="42"/>
                    </a:lnTo>
                    <a:lnTo>
                      <a:pt x="3" y="44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3" y="41"/>
                    </a:lnTo>
                    <a:lnTo>
                      <a:pt x="5" y="39"/>
                    </a:lnTo>
                    <a:lnTo>
                      <a:pt x="8" y="36"/>
                    </a:lnTo>
                    <a:lnTo>
                      <a:pt x="10" y="29"/>
                    </a:lnTo>
                    <a:lnTo>
                      <a:pt x="12" y="26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9" name="Freeform 32"/>
              <p:cNvSpPr>
                <a:spLocks/>
              </p:cNvSpPr>
              <p:nvPr userDrawn="1"/>
            </p:nvSpPr>
            <p:spPr bwMode="auto">
              <a:xfrm>
                <a:off x="282" y="251"/>
                <a:ext cx="10" cy="18"/>
              </a:xfrm>
              <a:custGeom>
                <a:avLst/>
                <a:gdLst>
                  <a:gd name="T0" fmla="*/ 0 w 29"/>
                  <a:gd name="T1" fmla="*/ 0 h 54"/>
                  <a:gd name="T2" fmla="*/ 0 w 29"/>
                  <a:gd name="T3" fmla="*/ 0 h 54"/>
                  <a:gd name="T4" fmla="*/ 0 w 29"/>
                  <a:gd name="T5" fmla="*/ 0 h 54"/>
                  <a:gd name="T6" fmla="*/ 0 w 29"/>
                  <a:gd name="T7" fmla="*/ 0 h 54"/>
                  <a:gd name="T8" fmla="*/ 0 w 29"/>
                  <a:gd name="T9" fmla="*/ 0 h 54"/>
                  <a:gd name="T10" fmla="*/ 0 w 29"/>
                  <a:gd name="T11" fmla="*/ 0 h 54"/>
                  <a:gd name="T12" fmla="*/ 0 w 29"/>
                  <a:gd name="T13" fmla="*/ 0 h 54"/>
                  <a:gd name="T14" fmla="*/ 0 w 29"/>
                  <a:gd name="T15" fmla="*/ 0 h 54"/>
                  <a:gd name="T16" fmla="*/ 0 w 29"/>
                  <a:gd name="T17" fmla="*/ 0 h 54"/>
                  <a:gd name="T18" fmla="*/ 0 w 29"/>
                  <a:gd name="T19" fmla="*/ 0 h 54"/>
                  <a:gd name="T20" fmla="*/ 0 w 29"/>
                  <a:gd name="T21" fmla="*/ 0 h 54"/>
                  <a:gd name="T22" fmla="*/ 0 w 29"/>
                  <a:gd name="T23" fmla="*/ 0 h 54"/>
                  <a:gd name="T24" fmla="*/ 0 w 29"/>
                  <a:gd name="T25" fmla="*/ 0 h 54"/>
                  <a:gd name="T26" fmla="*/ 0 w 29"/>
                  <a:gd name="T27" fmla="*/ 0 h 54"/>
                  <a:gd name="T28" fmla="*/ 0 w 29"/>
                  <a:gd name="T29" fmla="*/ 0 h 54"/>
                  <a:gd name="T30" fmla="*/ 0 w 29"/>
                  <a:gd name="T31" fmla="*/ 0 h 54"/>
                  <a:gd name="T32" fmla="*/ 0 w 29"/>
                  <a:gd name="T33" fmla="*/ 0 h 54"/>
                  <a:gd name="T34" fmla="*/ 0 w 29"/>
                  <a:gd name="T35" fmla="*/ 0 h 54"/>
                  <a:gd name="T36" fmla="*/ 0 w 29"/>
                  <a:gd name="T37" fmla="*/ 0 h 54"/>
                  <a:gd name="T38" fmla="*/ 0 w 29"/>
                  <a:gd name="T39" fmla="*/ 0 h 54"/>
                  <a:gd name="T40" fmla="*/ 0 w 29"/>
                  <a:gd name="T41" fmla="*/ 0 h 54"/>
                  <a:gd name="T42" fmla="*/ 0 w 29"/>
                  <a:gd name="T43" fmla="*/ 0 h 54"/>
                  <a:gd name="T44" fmla="*/ 0 w 29"/>
                  <a:gd name="T45" fmla="*/ 0 h 54"/>
                  <a:gd name="T46" fmla="*/ 0 w 29"/>
                  <a:gd name="T47" fmla="*/ 0 h 54"/>
                  <a:gd name="T48" fmla="*/ 0 w 29"/>
                  <a:gd name="T49" fmla="*/ 0 h 54"/>
                  <a:gd name="T50" fmla="*/ 0 w 29"/>
                  <a:gd name="T51" fmla="*/ 0 h 54"/>
                  <a:gd name="T52" fmla="*/ 0 w 29"/>
                  <a:gd name="T53" fmla="*/ 0 h 54"/>
                  <a:gd name="T54" fmla="*/ 0 w 29"/>
                  <a:gd name="T55" fmla="*/ 0 h 54"/>
                  <a:gd name="T56" fmla="*/ 0 w 29"/>
                  <a:gd name="T57" fmla="*/ 0 h 54"/>
                  <a:gd name="T58" fmla="*/ 0 w 29"/>
                  <a:gd name="T59" fmla="*/ 0 h 54"/>
                  <a:gd name="T60" fmla="*/ 0 w 29"/>
                  <a:gd name="T61" fmla="*/ 0 h 54"/>
                  <a:gd name="T62" fmla="*/ 0 w 29"/>
                  <a:gd name="T63" fmla="*/ 0 h 54"/>
                  <a:gd name="T64" fmla="*/ 0 w 29"/>
                  <a:gd name="T65" fmla="*/ 0 h 54"/>
                  <a:gd name="T66" fmla="*/ 0 w 29"/>
                  <a:gd name="T67" fmla="*/ 0 h 54"/>
                  <a:gd name="T68" fmla="*/ 0 w 29"/>
                  <a:gd name="T69" fmla="*/ 0 h 54"/>
                  <a:gd name="T70" fmla="*/ 0 w 29"/>
                  <a:gd name="T71" fmla="*/ 0 h 54"/>
                  <a:gd name="T72" fmla="*/ 0 w 29"/>
                  <a:gd name="T73" fmla="*/ 0 h 54"/>
                  <a:gd name="T74" fmla="*/ 0 w 29"/>
                  <a:gd name="T75" fmla="*/ 0 h 54"/>
                  <a:gd name="T76" fmla="*/ 0 w 29"/>
                  <a:gd name="T77" fmla="*/ 0 h 54"/>
                  <a:gd name="T78" fmla="*/ 0 w 29"/>
                  <a:gd name="T79" fmla="*/ 0 h 54"/>
                  <a:gd name="T80" fmla="*/ 0 w 29"/>
                  <a:gd name="T81" fmla="*/ 0 h 54"/>
                  <a:gd name="T82" fmla="*/ 0 w 29"/>
                  <a:gd name="T83" fmla="*/ 0 h 54"/>
                  <a:gd name="T84" fmla="*/ 0 w 29"/>
                  <a:gd name="T85" fmla="*/ 0 h 54"/>
                  <a:gd name="T86" fmla="*/ 0 w 29"/>
                  <a:gd name="T87" fmla="*/ 0 h 54"/>
                  <a:gd name="T88" fmla="*/ 0 w 29"/>
                  <a:gd name="T89" fmla="*/ 0 h 54"/>
                  <a:gd name="T90" fmla="*/ 0 w 29"/>
                  <a:gd name="T91" fmla="*/ 0 h 54"/>
                  <a:gd name="T92" fmla="*/ 0 w 29"/>
                  <a:gd name="T93" fmla="*/ 0 h 54"/>
                  <a:gd name="T94" fmla="*/ 0 w 29"/>
                  <a:gd name="T95" fmla="*/ 0 h 54"/>
                  <a:gd name="T96" fmla="*/ 0 w 29"/>
                  <a:gd name="T97" fmla="*/ 0 h 54"/>
                  <a:gd name="T98" fmla="*/ 0 w 29"/>
                  <a:gd name="T99" fmla="*/ 0 h 54"/>
                  <a:gd name="T100" fmla="*/ 0 w 29"/>
                  <a:gd name="T101" fmla="*/ 0 h 54"/>
                  <a:gd name="T102" fmla="*/ 0 w 29"/>
                  <a:gd name="T103" fmla="*/ 0 h 54"/>
                  <a:gd name="T104" fmla="*/ 0 w 29"/>
                  <a:gd name="T105" fmla="*/ 0 h 54"/>
                  <a:gd name="T106" fmla="*/ 0 w 29"/>
                  <a:gd name="T107" fmla="*/ 0 h 54"/>
                  <a:gd name="T108" fmla="*/ 0 w 29"/>
                  <a:gd name="T109" fmla="*/ 0 h 54"/>
                  <a:gd name="T110" fmla="*/ 0 w 29"/>
                  <a:gd name="T111" fmla="*/ 0 h 54"/>
                  <a:gd name="T112" fmla="*/ 0 w 29"/>
                  <a:gd name="T113" fmla="*/ 0 h 54"/>
                  <a:gd name="T114" fmla="*/ 0 w 29"/>
                  <a:gd name="T115" fmla="*/ 0 h 54"/>
                  <a:gd name="T116" fmla="*/ 0 w 29"/>
                  <a:gd name="T117" fmla="*/ 0 h 54"/>
                  <a:gd name="T118" fmla="*/ 0 w 29"/>
                  <a:gd name="T119" fmla="*/ 0 h 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9" h="54">
                    <a:moveTo>
                      <a:pt x="14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6" y="13"/>
                    </a:lnTo>
                    <a:lnTo>
                      <a:pt x="16" y="19"/>
                    </a:lnTo>
                    <a:lnTo>
                      <a:pt x="17" y="26"/>
                    </a:lnTo>
                    <a:lnTo>
                      <a:pt x="20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9" y="42"/>
                    </a:lnTo>
                    <a:lnTo>
                      <a:pt x="27" y="42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17" y="42"/>
                    </a:lnTo>
                    <a:lnTo>
                      <a:pt x="16" y="54"/>
                    </a:lnTo>
                    <a:lnTo>
                      <a:pt x="13" y="54"/>
                    </a:lnTo>
                    <a:lnTo>
                      <a:pt x="12" y="42"/>
                    </a:lnTo>
                    <a:lnTo>
                      <a:pt x="3" y="44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3" y="41"/>
                    </a:lnTo>
                    <a:lnTo>
                      <a:pt x="5" y="39"/>
                    </a:lnTo>
                    <a:lnTo>
                      <a:pt x="8" y="36"/>
                    </a:lnTo>
                    <a:lnTo>
                      <a:pt x="10" y="29"/>
                    </a:lnTo>
                    <a:lnTo>
                      <a:pt x="12" y="26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0" name="Freeform 33"/>
              <p:cNvSpPr>
                <a:spLocks/>
              </p:cNvSpPr>
              <p:nvPr userDrawn="1"/>
            </p:nvSpPr>
            <p:spPr bwMode="auto">
              <a:xfrm>
                <a:off x="293" y="239"/>
                <a:ext cx="10" cy="18"/>
              </a:xfrm>
              <a:custGeom>
                <a:avLst/>
                <a:gdLst>
                  <a:gd name="T0" fmla="*/ 0 w 29"/>
                  <a:gd name="T1" fmla="*/ 0 h 55"/>
                  <a:gd name="T2" fmla="*/ 0 w 29"/>
                  <a:gd name="T3" fmla="*/ 0 h 55"/>
                  <a:gd name="T4" fmla="*/ 0 w 29"/>
                  <a:gd name="T5" fmla="*/ 0 h 55"/>
                  <a:gd name="T6" fmla="*/ 0 w 29"/>
                  <a:gd name="T7" fmla="*/ 0 h 55"/>
                  <a:gd name="T8" fmla="*/ 0 w 29"/>
                  <a:gd name="T9" fmla="*/ 0 h 55"/>
                  <a:gd name="T10" fmla="*/ 0 w 29"/>
                  <a:gd name="T11" fmla="*/ 0 h 55"/>
                  <a:gd name="T12" fmla="*/ 0 w 29"/>
                  <a:gd name="T13" fmla="*/ 0 h 55"/>
                  <a:gd name="T14" fmla="*/ 0 w 29"/>
                  <a:gd name="T15" fmla="*/ 0 h 55"/>
                  <a:gd name="T16" fmla="*/ 0 w 29"/>
                  <a:gd name="T17" fmla="*/ 0 h 55"/>
                  <a:gd name="T18" fmla="*/ 0 w 29"/>
                  <a:gd name="T19" fmla="*/ 0 h 55"/>
                  <a:gd name="T20" fmla="*/ 0 w 29"/>
                  <a:gd name="T21" fmla="*/ 0 h 55"/>
                  <a:gd name="T22" fmla="*/ 0 w 29"/>
                  <a:gd name="T23" fmla="*/ 0 h 55"/>
                  <a:gd name="T24" fmla="*/ 0 w 29"/>
                  <a:gd name="T25" fmla="*/ 0 h 55"/>
                  <a:gd name="T26" fmla="*/ 0 w 29"/>
                  <a:gd name="T27" fmla="*/ 0 h 55"/>
                  <a:gd name="T28" fmla="*/ 0 w 29"/>
                  <a:gd name="T29" fmla="*/ 0 h 55"/>
                  <a:gd name="T30" fmla="*/ 0 w 29"/>
                  <a:gd name="T31" fmla="*/ 0 h 55"/>
                  <a:gd name="T32" fmla="*/ 0 w 29"/>
                  <a:gd name="T33" fmla="*/ 0 h 55"/>
                  <a:gd name="T34" fmla="*/ 0 w 29"/>
                  <a:gd name="T35" fmla="*/ 0 h 55"/>
                  <a:gd name="T36" fmla="*/ 0 w 29"/>
                  <a:gd name="T37" fmla="*/ 0 h 55"/>
                  <a:gd name="T38" fmla="*/ 0 w 29"/>
                  <a:gd name="T39" fmla="*/ 0 h 55"/>
                  <a:gd name="T40" fmla="*/ 0 w 29"/>
                  <a:gd name="T41" fmla="*/ 0 h 55"/>
                  <a:gd name="T42" fmla="*/ 0 w 29"/>
                  <a:gd name="T43" fmla="*/ 0 h 55"/>
                  <a:gd name="T44" fmla="*/ 0 w 29"/>
                  <a:gd name="T45" fmla="*/ 0 h 55"/>
                  <a:gd name="T46" fmla="*/ 0 w 29"/>
                  <a:gd name="T47" fmla="*/ 0 h 55"/>
                  <a:gd name="T48" fmla="*/ 0 w 29"/>
                  <a:gd name="T49" fmla="*/ 0 h 55"/>
                  <a:gd name="T50" fmla="*/ 0 w 29"/>
                  <a:gd name="T51" fmla="*/ 0 h 55"/>
                  <a:gd name="T52" fmla="*/ 0 w 29"/>
                  <a:gd name="T53" fmla="*/ 0 h 55"/>
                  <a:gd name="T54" fmla="*/ 0 w 29"/>
                  <a:gd name="T55" fmla="*/ 0 h 55"/>
                  <a:gd name="T56" fmla="*/ 0 w 29"/>
                  <a:gd name="T57" fmla="*/ 0 h 55"/>
                  <a:gd name="T58" fmla="*/ 0 w 29"/>
                  <a:gd name="T59" fmla="*/ 0 h 55"/>
                  <a:gd name="T60" fmla="*/ 0 w 29"/>
                  <a:gd name="T61" fmla="*/ 0 h 55"/>
                  <a:gd name="T62" fmla="*/ 0 w 29"/>
                  <a:gd name="T63" fmla="*/ 0 h 55"/>
                  <a:gd name="T64" fmla="*/ 0 w 29"/>
                  <a:gd name="T65" fmla="*/ 0 h 55"/>
                  <a:gd name="T66" fmla="*/ 0 w 29"/>
                  <a:gd name="T67" fmla="*/ 0 h 55"/>
                  <a:gd name="T68" fmla="*/ 0 w 29"/>
                  <a:gd name="T69" fmla="*/ 0 h 55"/>
                  <a:gd name="T70" fmla="*/ 0 w 29"/>
                  <a:gd name="T71" fmla="*/ 0 h 55"/>
                  <a:gd name="T72" fmla="*/ 0 w 29"/>
                  <a:gd name="T73" fmla="*/ 0 h 55"/>
                  <a:gd name="T74" fmla="*/ 0 w 29"/>
                  <a:gd name="T75" fmla="*/ 0 h 55"/>
                  <a:gd name="T76" fmla="*/ 0 w 29"/>
                  <a:gd name="T77" fmla="*/ 0 h 55"/>
                  <a:gd name="T78" fmla="*/ 0 w 29"/>
                  <a:gd name="T79" fmla="*/ 0 h 55"/>
                  <a:gd name="T80" fmla="*/ 0 w 29"/>
                  <a:gd name="T81" fmla="*/ 0 h 55"/>
                  <a:gd name="T82" fmla="*/ 0 w 29"/>
                  <a:gd name="T83" fmla="*/ 0 h 55"/>
                  <a:gd name="T84" fmla="*/ 0 w 29"/>
                  <a:gd name="T85" fmla="*/ 0 h 55"/>
                  <a:gd name="T86" fmla="*/ 0 w 29"/>
                  <a:gd name="T87" fmla="*/ 0 h 55"/>
                  <a:gd name="T88" fmla="*/ 0 w 29"/>
                  <a:gd name="T89" fmla="*/ 0 h 55"/>
                  <a:gd name="T90" fmla="*/ 0 w 29"/>
                  <a:gd name="T91" fmla="*/ 0 h 55"/>
                  <a:gd name="T92" fmla="*/ 0 w 29"/>
                  <a:gd name="T93" fmla="*/ 0 h 55"/>
                  <a:gd name="T94" fmla="*/ 0 w 29"/>
                  <a:gd name="T95" fmla="*/ 0 h 55"/>
                  <a:gd name="T96" fmla="*/ 0 w 29"/>
                  <a:gd name="T97" fmla="*/ 0 h 55"/>
                  <a:gd name="T98" fmla="*/ 0 w 29"/>
                  <a:gd name="T99" fmla="*/ 0 h 55"/>
                  <a:gd name="T100" fmla="*/ 0 w 29"/>
                  <a:gd name="T101" fmla="*/ 0 h 55"/>
                  <a:gd name="T102" fmla="*/ 0 w 29"/>
                  <a:gd name="T103" fmla="*/ 0 h 55"/>
                  <a:gd name="T104" fmla="*/ 0 w 29"/>
                  <a:gd name="T105" fmla="*/ 0 h 5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9" h="55">
                    <a:moveTo>
                      <a:pt x="15" y="0"/>
                    </a:moveTo>
                    <a:lnTo>
                      <a:pt x="16" y="1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0" y="7"/>
                    </a:lnTo>
                    <a:lnTo>
                      <a:pt x="19" y="7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6" y="22"/>
                    </a:lnTo>
                    <a:lnTo>
                      <a:pt x="19" y="30"/>
                    </a:lnTo>
                    <a:lnTo>
                      <a:pt x="23" y="38"/>
                    </a:lnTo>
                    <a:lnTo>
                      <a:pt x="26" y="42"/>
                    </a:lnTo>
                    <a:lnTo>
                      <a:pt x="29" y="43"/>
                    </a:lnTo>
                    <a:lnTo>
                      <a:pt x="28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6" y="55"/>
                    </a:lnTo>
                    <a:lnTo>
                      <a:pt x="13" y="55"/>
                    </a:lnTo>
                    <a:lnTo>
                      <a:pt x="12" y="42"/>
                    </a:lnTo>
                    <a:lnTo>
                      <a:pt x="3" y="43"/>
                    </a:lnTo>
                    <a:lnTo>
                      <a:pt x="2" y="43"/>
                    </a:lnTo>
                    <a:lnTo>
                      <a:pt x="0" y="43"/>
                    </a:lnTo>
                    <a:lnTo>
                      <a:pt x="3" y="42"/>
                    </a:lnTo>
                    <a:lnTo>
                      <a:pt x="6" y="39"/>
                    </a:lnTo>
                    <a:lnTo>
                      <a:pt x="8" y="36"/>
                    </a:lnTo>
                    <a:lnTo>
                      <a:pt x="11" y="30"/>
                    </a:lnTo>
                    <a:lnTo>
                      <a:pt x="12" y="26"/>
                    </a:lnTo>
                    <a:lnTo>
                      <a:pt x="12" y="21"/>
                    </a:lnTo>
                    <a:lnTo>
                      <a:pt x="13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3" y="9"/>
                    </a:lnTo>
                    <a:lnTo>
                      <a:pt x="12" y="8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3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1" name="Freeform 34"/>
              <p:cNvSpPr>
                <a:spLocks/>
              </p:cNvSpPr>
              <p:nvPr userDrawn="1"/>
            </p:nvSpPr>
            <p:spPr bwMode="auto">
              <a:xfrm>
                <a:off x="209" y="297"/>
                <a:ext cx="9" cy="19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7" y="28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10" y="30"/>
                    </a:lnTo>
                    <a:lnTo>
                      <a:pt x="10" y="25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2" name="Freeform 35"/>
              <p:cNvSpPr>
                <a:spLocks/>
              </p:cNvSpPr>
              <p:nvPr userDrawn="1"/>
            </p:nvSpPr>
            <p:spPr bwMode="auto">
              <a:xfrm>
                <a:off x="209" y="297"/>
                <a:ext cx="9" cy="19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7" y="28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10" y="30"/>
                    </a:lnTo>
                    <a:lnTo>
                      <a:pt x="10" y="25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3" name="Freeform 36"/>
              <p:cNvSpPr>
                <a:spLocks/>
              </p:cNvSpPr>
              <p:nvPr userDrawn="1"/>
            </p:nvSpPr>
            <p:spPr bwMode="auto">
              <a:xfrm>
                <a:off x="230" y="297"/>
                <a:ext cx="9" cy="19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4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7" y="28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9" y="30"/>
                    </a:lnTo>
                    <a:lnTo>
                      <a:pt x="10" y="25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4" name="Freeform 37"/>
              <p:cNvSpPr>
                <a:spLocks/>
              </p:cNvSpPr>
              <p:nvPr userDrawn="1"/>
            </p:nvSpPr>
            <p:spPr bwMode="auto">
              <a:xfrm>
                <a:off x="230" y="297"/>
                <a:ext cx="9" cy="19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4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7" y="28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9" y="30"/>
                    </a:lnTo>
                    <a:lnTo>
                      <a:pt x="10" y="25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5" name="Freeform 38"/>
              <p:cNvSpPr>
                <a:spLocks/>
              </p:cNvSpPr>
              <p:nvPr userDrawn="1"/>
            </p:nvSpPr>
            <p:spPr bwMode="auto">
              <a:xfrm>
                <a:off x="219" y="316"/>
                <a:ext cx="9" cy="18"/>
              </a:xfrm>
              <a:custGeom>
                <a:avLst/>
                <a:gdLst>
                  <a:gd name="T0" fmla="*/ 0 w 27"/>
                  <a:gd name="T1" fmla="*/ 0 h 53"/>
                  <a:gd name="T2" fmla="*/ 0 w 27"/>
                  <a:gd name="T3" fmla="*/ 0 h 53"/>
                  <a:gd name="T4" fmla="*/ 0 w 27"/>
                  <a:gd name="T5" fmla="*/ 0 h 53"/>
                  <a:gd name="T6" fmla="*/ 0 w 27"/>
                  <a:gd name="T7" fmla="*/ 0 h 53"/>
                  <a:gd name="T8" fmla="*/ 0 w 27"/>
                  <a:gd name="T9" fmla="*/ 0 h 53"/>
                  <a:gd name="T10" fmla="*/ 0 w 27"/>
                  <a:gd name="T11" fmla="*/ 0 h 53"/>
                  <a:gd name="T12" fmla="*/ 0 w 27"/>
                  <a:gd name="T13" fmla="*/ 0 h 53"/>
                  <a:gd name="T14" fmla="*/ 0 w 27"/>
                  <a:gd name="T15" fmla="*/ 0 h 53"/>
                  <a:gd name="T16" fmla="*/ 0 w 27"/>
                  <a:gd name="T17" fmla="*/ 0 h 53"/>
                  <a:gd name="T18" fmla="*/ 0 w 27"/>
                  <a:gd name="T19" fmla="*/ 0 h 53"/>
                  <a:gd name="T20" fmla="*/ 0 w 27"/>
                  <a:gd name="T21" fmla="*/ 0 h 53"/>
                  <a:gd name="T22" fmla="*/ 0 w 27"/>
                  <a:gd name="T23" fmla="*/ 0 h 53"/>
                  <a:gd name="T24" fmla="*/ 0 w 27"/>
                  <a:gd name="T25" fmla="*/ 0 h 53"/>
                  <a:gd name="T26" fmla="*/ 0 w 27"/>
                  <a:gd name="T27" fmla="*/ 0 h 53"/>
                  <a:gd name="T28" fmla="*/ 0 w 27"/>
                  <a:gd name="T29" fmla="*/ 0 h 53"/>
                  <a:gd name="T30" fmla="*/ 0 w 27"/>
                  <a:gd name="T31" fmla="*/ 0 h 53"/>
                  <a:gd name="T32" fmla="*/ 0 w 27"/>
                  <a:gd name="T33" fmla="*/ 0 h 53"/>
                  <a:gd name="T34" fmla="*/ 0 w 27"/>
                  <a:gd name="T35" fmla="*/ 0 h 53"/>
                  <a:gd name="T36" fmla="*/ 0 w 27"/>
                  <a:gd name="T37" fmla="*/ 0 h 53"/>
                  <a:gd name="T38" fmla="*/ 0 w 27"/>
                  <a:gd name="T39" fmla="*/ 0 h 53"/>
                  <a:gd name="T40" fmla="*/ 0 w 27"/>
                  <a:gd name="T41" fmla="*/ 0 h 53"/>
                  <a:gd name="T42" fmla="*/ 0 w 27"/>
                  <a:gd name="T43" fmla="*/ 0 h 53"/>
                  <a:gd name="T44" fmla="*/ 0 w 27"/>
                  <a:gd name="T45" fmla="*/ 0 h 53"/>
                  <a:gd name="T46" fmla="*/ 0 w 27"/>
                  <a:gd name="T47" fmla="*/ 0 h 53"/>
                  <a:gd name="T48" fmla="*/ 0 w 27"/>
                  <a:gd name="T49" fmla="*/ 0 h 53"/>
                  <a:gd name="T50" fmla="*/ 0 w 27"/>
                  <a:gd name="T51" fmla="*/ 0 h 53"/>
                  <a:gd name="T52" fmla="*/ 0 w 27"/>
                  <a:gd name="T53" fmla="*/ 0 h 53"/>
                  <a:gd name="T54" fmla="*/ 0 w 27"/>
                  <a:gd name="T55" fmla="*/ 0 h 53"/>
                  <a:gd name="T56" fmla="*/ 0 w 27"/>
                  <a:gd name="T57" fmla="*/ 0 h 53"/>
                  <a:gd name="T58" fmla="*/ 0 w 27"/>
                  <a:gd name="T59" fmla="*/ 0 h 53"/>
                  <a:gd name="T60" fmla="*/ 0 w 27"/>
                  <a:gd name="T61" fmla="*/ 0 h 53"/>
                  <a:gd name="T62" fmla="*/ 0 w 27"/>
                  <a:gd name="T63" fmla="*/ 0 h 53"/>
                  <a:gd name="T64" fmla="*/ 0 w 27"/>
                  <a:gd name="T65" fmla="*/ 0 h 53"/>
                  <a:gd name="T66" fmla="*/ 0 w 27"/>
                  <a:gd name="T67" fmla="*/ 0 h 53"/>
                  <a:gd name="T68" fmla="*/ 0 w 27"/>
                  <a:gd name="T69" fmla="*/ 0 h 53"/>
                  <a:gd name="T70" fmla="*/ 0 w 27"/>
                  <a:gd name="T71" fmla="*/ 0 h 53"/>
                  <a:gd name="T72" fmla="*/ 0 w 27"/>
                  <a:gd name="T73" fmla="*/ 0 h 53"/>
                  <a:gd name="T74" fmla="*/ 0 w 27"/>
                  <a:gd name="T75" fmla="*/ 0 h 53"/>
                  <a:gd name="T76" fmla="*/ 0 w 27"/>
                  <a:gd name="T77" fmla="*/ 0 h 53"/>
                  <a:gd name="T78" fmla="*/ 0 w 27"/>
                  <a:gd name="T79" fmla="*/ 0 h 53"/>
                  <a:gd name="T80" fmla="*/ 0 w 27"/>
                  <a:gd name="T81" fmla="*/ 0 h 53"/>
                  <a:gd name="T82" fmla="*/ 0 w 27"/>
                  <a:gd name="T83" fmla="*/ 0 h 53"/>
                  <a:gd name="T84" fmla="*/ 0 w 27"/>
                  <a:gd name="T85" fmla="*/ 0 h 53"/>
                  <a:gd name="T86" fmla="*/ 0 w 27"/>
                  <a:gd name="T87" fmla="*/ 0 h 53"/>
                  <a:gd name="T88" fmla="*/ 0 w 27"/>
                  <a:gd name="T89" fmla="*/ 0 h 53"/>
                  <a:gd name="T90" fmla="*/ 0 w 27"/>
                  <a:gd name="T91" fmla="*/ 0 h 53"/>
                  <a:gd name="T92" fmla="*/ 0 w 27"/>
                  <a:gd name="T93" fmla="*/ 0 h 53"/>
                  <a:gd name="T94" fmla="*/ 0 w 27"/>
                  <a:gd name="T95" fmla="*/ 0 h 53"/>
                  <a:gd name="T96" fmla="*/ 0 w 27"/>
                  <a:gd name="T97" fmla="*/ 0 h 53"/>
                  <a:gd name="T98" fmla="*/ 0 w 27"/>
                  <a:gd name="T99" fmla="*/ 0 h 53"/>
                  <a:gd name="T100" fmla="*/ 0 w 27"/>
                  <a:gd name="T101" fmla="*/ 0 h 53"/>
                  <a:gd name="T102" fmla="*/ 0 w 27"/>
                  <a:gd name="T103" fmla="*/ 0 h 53"/>
                  <a:gd name="T104" fmla="*/ 0 w 27"/>
                  <a:gd name="T105" fmla="*/ 0 h 53"/>
                  <a:gd name="T106" fmla="*/ 0 w 27"/>
                  <a:gd name="T107" fmla="*/ 0 h 53"/>
                  <a:gd name="T108" fmla="*/ 0 w 27"/>
                  <a:gd name="T109" fmla="*/ 0 h 53"/>
                  <a:gd name="T110" fmla="*/ 0 w 27"/>
                  <a:gd name="T111" fmla="*/ 0 h 53"/>
                  <a:gd name="T112" fmla="*/ 0 w 27"/>
                  <a:gd name="T113" fmla="*/ 0 h 53"/>
                  <a:gd name="T114" fmla="*/ 0 w 27"/>
                  <a:gd name="T115" fmla="*/ 0 h 5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3">
                    <a:moveTo>
                      <a:pt x="13" y="0"/>
                    </a:moveTo>
                    <a:lnTo>
                      <a:pt x="14" y="1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4" y="18"/>
                    </a:lnTo>
                    <a:lnTo>
                      <a:pt x="15" y="25"/>
                    </a:lnTo>
                    <a:lnTo>
                      <a:pt x="18" y="32"/>
                    </a:lnTo>
                    <a:lnTo>
                      <a:pt x="22" y="38"/>
                    </a:lnTo>
                    <a:lnTo>
                      <a:pt x="26" y="40"/>
                    </a:lnTo>
                    <a:lnTo>
                      <a:pt x="27" y="41"/>
                    </a:lnTo>
                    <a:lnTo>
                      <a:pt x="26" y="43"/>
                    </a:lnTo>
                    <a:lnTo>
                      <a:pt x="24" y="43"/>
                    </a:lnTo>
                    <a:lnTo>
                      <a:pt x="21" y="41"/>
                    </a:lnTo>
                    <a:lnTo>
                      <a:pt x="18" y="41"/>
                    </a:lnTo>
                    <a:lnTo>
                      <a:pt x="17" y="41"/>
                    </a:lnTo>
                    <a:lnTo>
                      <a:pt x="14" y="53"/>
                    </a:lnTo>
                    <a:lnTo>
                      <a:pt x="11" y="53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1"/>
                    </a:lnTo>
                    <a:lnTo>
                      <a:pt x="2" y="43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1" y="40"/>
                    </a:lnTo>
                    <a:lnTo>
                      <a:pt x="4" y="38"/>
                    </a:lnTo>
                    <a:lnTo>
                      <a:pt x="6" y="35"/>
                    </a:lnTo>
                    <a:lnTo>
                      <a:pt x="10" y="29"/>
                    </a:lnTo>
                    <a:lnTo>
                      <a:pt x="10" y="25"/>
                    </a:lnTo>
                    <a:lnTo>
                      <a:pt x="11" y="19"/>
                    </a:lnTo>
                    <a:lnTo>
                      <a:pt x="11" y="18"/>
                    </a:lnTo>
                    <a:lnTo>
                      <a:pt x="11" y="12"/>
                    </a:lnTo>
                    <a:lnTo>
                      <a:pt x="13" y="9"/>
                    </a:lnTo>
                    <a:lnTo>
                      <a:pt x="11" y="9"/>
                    </a:lnTo>
                    <a:lnTo>
                      <a:pt x="10" y="8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1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6" name="Freeform 39"/>
              <p:cNvSpPr>
                <a:spLocks/>
              </p:cNvSpPr>
              <p:nvPr userDrawn="1"/>
            </p:nvSpPr>
            <p:spPr bwMode="auto">
              <a:xfrm>
                <a:off x="209" y="33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6" y="2"/>
                    </a:lnTo>
                    <a:lnTo>
                      <a:pt x="17" y="4"/>
                    </a:lnTo>
                    <a:lnTo>
                      <a:pt x="18" y="6"/>
                    </a:lnTo>
                    <a:lnTo>
                      <a:pt x="16" y="7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4" y="18"/>
                    </a:lnTo>
                    <a:lnTo>
                      <a:pt x="16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3" y="42"/>
                    </a:lnTo>
                    <a:lnTo>
                      <a:pt x="16" y="41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9" y="30"/>
                    </a:lnTo>
                    <a:lnTo>
                      <a:pt x="10" y="24"/>
                    </a:lnTo>
                    <a:lnTo>
                      <a:pt x="10" y="20"/>
                    </a:lnTo>
                    <a:lnTo>
                      <a:pt x="12" y="18"/>
                    </a:lnTo>
                    <a:lnTo>
                      <a:pt x="12" y="11"/>
                    </a:lnTo>
                    <a:lnTo>
                      <a:pt x="12" y="10"/>
                    </a:lnTo>
                    <a:lnTo>
                      <a:pt x="12" y="9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7" name="Freeform 40"/>
              <p:cNvSpPr>
                <a:spLocks/>
              </p:cNvSpPr>
              <p:nvPr userDrawn="1"/>
            </p:nvSpPr>
            <p:spPr bwMode="auto">
              <a:xfrm>
                <a:off x="230" y="33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5" y="2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4" y="18"/>
                    </a:lnTo>
                    <a:lnTo>
                      <a:pt x="17" y="27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5" y="42"/>
                    </a:lnTo>
                    <a:lnTo>
                      <a:pt x="17" y="41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3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9" y="30"/>
                    </a:lnTo>
                    <a:lnTo>
                      <a:pt x="10" y="24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2" y="11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8" name="Freeform 41"/>
              <p:cNvSpPr>
                <a:spLocks/>
              </p:cNvSpPr>
              <p:nvPr userDrawn="1"/>
            </p:nvSpPr>
            <p:spPr bwMode="auto">
              <a:xfrm>
                <a:off x="219" y="279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5" y="2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9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4" y="42"/>
                    </a:lnTo>
                    <a:lnTo>
                      <a:pt x="17" y="41"/>
                    </a:lnTo>
                    <a:lnTo>
                      <a:pt x="14" y="54"/>
                    </a:lnTo>
                    <a:lnTo>
                      <a:pt x="11" y="54"/>
                    </a:lnTo>
                    <a:lnTo>
                      <a:pt x="10" y="41"/>
                    </a:lnTo>
                    <a:lnTo>
                      <a:pt x="2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38"/>
                    </a:lnTo>
                    <a:lnTo>
                      <a:pt x="6" y="36"/>
                    </a:lnTo>
                    <a:lnTo>
                      <a:pt x="10" y="29"/>
                    </a:lnTo>
                    <a:lnTo>
                      <a:pt x="10" y="26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11" y="13"/>
                    </a:lnTo>
                    <a:lnTo>
                      <a:pt x="13" y="10"/>
                    </a:lnTo>
                    <a:lnTo>
                      <a:pt x="11" y="9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11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9" name="Freeform 42"/>
              <p:cNvSpPr>
                <a:spLocks/>
              </p:cNvSpPr>
              <p:nvPr userDrawn="1"/>
            </p:nvSpPr>
            <p:spPr bwMode="auto">
              <a:xfrm>
                <a:off x="209" y="17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w 27"/>
                  <a:gd name="T117" fmla="*/ 0 h 54"/>
                  <a:gd name="T118" fmla="*/ 0 w 27"/>
                  <a:gd name="T119" fmla="*/ 0 h 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7" h="54">
                    <a:moveTo>
                      <a:pt x="14" y="0"/>
                    </a:moveTo>
                    <a:lnTo>
                      <a:pt x="14" y="0"/>
                    </a:lnTo>
                    <a:lnTo>
                      <a:pt x="15" y="1"/>
                    </a:lnTo>
                    <a:lnTo>
                      <a:pt x="17" y="2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5" y="13"/>
                    </a:lnTo>
                    <a:lnTo>
                      <a:pt x="15" y="18"/>
                    </a:lnTo>
                    <a:lnTo>
                      <a:pt x="17" y="28"/>
                    </a:lnTo>
                    <a:lnTo>
                      <a:pt x="20" y="36"/>
                    </a:lnTo>
                    <a:lnTo>
                      <a:pt x="24" y="40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4" y="42"/>
                    </a:lnTo>
                    <a:lnTo>
                      <a:pt x="20" y="42"/>
                    </a:lnTo>
                    <a:lnTo>
                      <a:pt x="18" y="42"/>
                    </a:lnTo>
                    <a:lnTo>
                      <a:pt x="17" y="41"/>
                    </a:lnTo>
                    <a:lnTo>
                      <a:pt x="14" y="53"/>
                    </a:lnTo>
                    <a:lnTo>
                      <a:pt x="13" y="54"/>
                    </a:lnTo>
                    <a:lnTo>
                      <a:pt x="11" y="41"/>
                    </a:lnTo>
                    <a:lnTo>
                      <a:pt x="9" y="42"/>
                    </a:lnTo>
                    <a:lnTo>
                      <a:pt x="6" y="42"/>
                    </a:lnTo>
                    <a:lnTo>
                      <a:pt x="4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40"/>
                    </a:lnTo>
                    <a:lnTo>
                      <a:pt x="6" y="37"/>
                    </a:lnTo>
                    <a:lnTo>
                      <a:pt x="9" y="31"/>
                    </a:lnTo>
                    <a:lnTo>
                      <a:pt x="11" y="26"/>
                    </a:lnTo>
                    <a:lnTo>
                      <a:pt x="11" y="20"/>
                    </a:lnTo>
                    <a:lnTo>
                      <a:pt x="13" y="18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0" name="Freeform 43"/>
              <p:cNvSpPr>
                <a:spLocks/>
              </p:cNvSpPr>
              <p:nvPr userDrawn="1"/>
            </p:nvSpPr>
            <p:spPr bwMode="auto">
              <a:xfrm>
                <a:off x="209" y="17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w 27"/>
                  <a:gd name="T117" fmla="*/ 0 h 54"/>
                  <a:gd name="T118" fmla="*/ 0 w 27"/>
                  <a:gd name="T119" fmla="*/ 0 h 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7" h="54">
                    <a:moveTo>
                      <a:pt x="14" y="0"/>
                    </a:moveTo>
                    <a:lnTo>
                      <a:pt x="14" y="0"/>
                    </a:lnTo>
                    <a:lnTo>
                      <a:pt x="15" y="1"/>
                    </a:lnTo>
                    <a:lnTo>
                      <a:pt x="17" y="2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5" y="13"/>
                    </a:lnTo>
                    <a:lnTo>
                      <a:pt x="15" y="18"/>
                    </a:lnTo>
                    <a:lnTo>
                      <a:pt x="17" y="28"/>
                    </a:lnTo>
                    <a:lnTo>
                      <a:pt x="20" y="36"/>
                    </a:lnTo>
                    <a:lnTo>
                      <a:pt x="24" y="40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4" y="42"/>
                    </a:lnTo>
                    <a:lnTo>
                      <a:pt x="20" y="42"/>
                    </a:lnTo>
                    <a:lnTo>
                      <a:pt x="18" y="42"/>
                    </a:lnTo>
                    <a:lnTo>
                      <a:pt x="17" y="41"/>
                    </a:lnTo>
                    <a:lnTo>
                      <a:pt x="14" y="53"/>
                    </a:lnTo>
                    <a:lnTo>
                      <a:pt x="13" y="54"/>
                    </a:lnTo>
                    <a:lnTo>
                      <a:pt x="11" y="41"/>
                    </a:lnTo>
                    <a:lnTo>
                      <a:pt x="9" y="42"/>
                    </a:lnTo>
                    <a:lnTo>
                      <a:pt x="6" y="42"/>
                    </a:lnTo>
                    <a:lnTo>
                      <a:pt x="4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40"/>
                    </a:lnTo>
                    <a:lnTo>
                      <a:pt x="6" y="37"/>
                    </a:lnTo>
                    <a:lnTo>
                      <a:pt x="9" y="31"/>
                    </a:lnTo>
                    <a:lnTo>
                      <a:pt x="11" y="26"/>
                    </a:lnTo>
                    <a:lnTo>
                      <a:pt x="11" y="20"/>
                    </a:lnTo>
                    <a:lnTo>
                      <a:pt x="13" y="18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1" name="Freeform 44"/>
              <p:cNvSpPr>
                <a:spLocks/>
              </p:cNvSpPr>
              <p:nvPr userDrawn="1"/>
            </p:nvSpPr>
            <p:spPr bwMode="auto">
              <a:xfrm>
                <a:off x="230" y="17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w 27"/>
                  <a:gd name="T117" fmla="*/ 0 h 54"/>
                  <a:gd name="T118" fmla="*/ 0 w 27"/>
                  <a:gd name="T119" fmla="*/ 0 h 54"/>
                  <a:gd name="T120" fmla="*/ 0 w 27"/>
                  <a:gd name="T121" fmla="*/ 0 h 54"/>
                  <a:gd name="T122" fmla="*/ 0 w 27"/>
                  <a:gd name="T123" fmla="*/ 0 h 5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5" y="42"/>
                    </a:lnTo>
                    <a:lnTo>
                      <a:pt x="21" y="42"/>
                    </a:lnTo>
                    <a:lnTo>
                      <a:pt x="18" y="42"/>
                    </a:lnTo>
                    <a:lnTo>
                      <a:pt x="17" y="41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2"/>
                    </a:lnTo>
                    <a:lnTo>
                      <a:pt x="3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5" y="36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2" name="Freeform 45"/>
              <p:cNvSpPr>
                <a:spLocks/>
              </p:cNvSpPr>
              <p:nvPr userDrawn="1"/>
            </p:nvSpPr>
            <p:spPr bwMode="auto">
              <a:xfrm>
                <a:off x="230" y="17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w 27"/>
                  <a:gd name="T117" fmla="*/ 0 h 54"/>
                  <a:gd name="T118" fmla="*/ 0 w 27"/>
                  <a:gd name="T119" fmla="*/ 0 h 54"/>
                  <a:gd name="T120" fmla="*/ 0 w 27"/>
                  <a:gd name="T121" fmla="*/ 0 h 54"/>
                  <a:gd name="T122" fmla="*/ 0 w 27"/>
                  <a:gd name="T123" fmla="*/ 0 h 5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5" y="42"/>
                    </a:lnTo>
                    <a:lnTo>
                      <a:pt x="21" y="42"/>
                    </a:lnTo>
                    <a:lnTo>
                      <a:pt x="18" y="42"/>
                    </a:lnTo>
                    <a:lnTo>
                      <a:pt x="17" y="41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2"/>
                    </a:lnTo>
                    <a:lnTo>
                      <a:pt x="3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5" y="36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3" name="Freeform 46"/>
              <p:cNvSpPr>
                <a:spLocks/>
              </p:cNvSpPr>
              <p:nvPr userDrawn="1"/>
            </p:nvSpPr>
            <p:spPr bwMode="auto">
              <a:xfrm>
                <a:off x="219" y="193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3" y="44"/>
                    </a:lnTo>
                    <a:lnTo>
                      <a:pt x="15" y="43"/>
                    </a:lnTo>
                    <a:lnTo>
                      <a:pt x="14" y="54"/>
                    </a:lnTo>
                    <a:lnTo>
                      <a:pt x="11" y="54"/>
                    </a:lnTo>
                    <a:lnTo>
                      <a:pt x="10" y="43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6"/>
                    </a:lnTo>
                    <a:lnTo>
                      <a:pt x="9" y="30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1" y="19"/>
                    </a:lnTo>
                    <a:lnTo>
                      <a:pt x="11" y="13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1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4" name="Freeform 47"/>
              <p:cNvSpPr>
                <a:spLocks/>
              </p:cNvSpPr>
              <p:nvPr userDrawn="1"/>
            </p:nvSpPr>
            <p:spPr bwMode="auto">
              <a:xfrm>
                <a:off x="219" y="193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3" y="44"/>
                    </a:lnTo>
                    <a:lnTo>
                      <a:pt x="15" y="43"/>
                    </a:lnTo>
                    <a:lnTo>
                      <a:pt x="14" y="54"/>
                    </a:lnTo>
                    <a:lnTo>
                      <a:pt x="11" y="54"/>
                    </a:lnTo>
                    <a:lnTo>
                      <a:pt x="10" y="43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6"/>
                    </a:lnTo>
                    <a:lnTo>
                      <a:pt x="9" y="30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1" y="19"/>
                    </a:lnTo>
                    <a:lnTo>
                      <a:pt x="11" y="13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1" y="1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5" name="Freeform 48"/>
              <p:cNvSpPr>
                <a:spLocks/>
              </p:cNvSpPr>
              <p:nvPr userDrawn="1"/>
            </p:nvSpPr>
            <p:spPr bwMode="auto">
              <a:xfrm>
                <a:off x="209" y="21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4">
                    <a:moveTo>
                      <a:pt x="14" y="0"/>
                    </a:moveTo>
                    <a:lnTo>
                      <a:pt x="14" y="1"/>
                    </a:lnTo>
                    <a:lnTo>
                      <a:pt x="15" y="4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5" y="19"/>
                    </a:lnTo>
                    <a:lnTo>
                      <a:pt x="17" y="26"/>
                    </a:lnTo>
                    <a:lnTo>
                      <a:pt x="18" y="31"/>
                    </a:lnTo>
                    <a:lnTo>
                      <a:pt x="20" y="35"/>
                    </a:lnTo>
                    <a:lnTo>
                      <a:pt x="24" y="40"/>
                    </a:lnTo>
                    <a:lnTo>
                      <a:pt x="26" y="41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4" y="43"/>
                    </a:lnTo>
                    <a:lnTo>
                      <a:pt x="20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4"/>
                    </a:lnTo>
                    <a:lnTo>
                      <a:pt x="13" y="54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2" y="43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1"/>
                    </a:lnTo>
                    <a:lnTo>
                      <a:pt x="4" y="40"/>
                    </a:lnTo>
                    <a:lnTo>
                      <a:pt x="7" y="35"/>
                    </a:lnTo>
                    <a:lnTo>
                      <a:pt x="10" y="28"/>
                    </a:lnTo>
                    <a:lnTo>
                      <a:pt x="11" y="21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10" y="5"/>
                    </a:lnTo>
                    <a:lnTo>
                      <a:pt x="11" y="4"/>
                    </a:lnTo>
                    <a:lnTo>
                      <a:pt x="13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6" name="Freeform 49"/>
              <p:cNvSpPr>
                <a:spLocks/>
              </p:cNvSpPr>
              <p:nvPr userDrawn="1"/>
            </p:nvSpPr>
            <p:spPr bwMode="auto">
              <a:xfrm>
                <a:off x="230" y="21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4" y="1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9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1" y="37"/>
                    </a:lnTo>
                    <a:lnTo>
                      <a:pt x="25" y="41"/>
                    </a:lnTo>
                    <a:lnTo>
                      <a:pt x="27" y="43"/>
                    </a:lnTo>
                    <a:lnTo>
                      <a:pt x="25" y="44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5" y="43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5" y="43"/>
                    </a:lnTo>
                    <a:lnTo>
                      <a:pt x="3" y="43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5" y="37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2" y="19"/>
                    </a:lnTo>
                    <a:lnTo>
                      <a:pt x="12" y="13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7" name="Freeform 50"/>
              <p:cNvSpPr>
                <a:spLocks/>
              </p:cNvSpPr>
              <p:nvPr userDrawn="1"/>
            </p:nvSpPr>
            <p:spPr bwMode="auto">
              <a:xfrm>
                <a:off x="230" y="21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4" y="1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9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1" y="37"/>
                    </a:lnTo>
                    <a:lnTo>
                      <a:pt x="25" y="41"/>
                    </a:lnTo>
                    <a:lnTo>
                      <a:pt x="27" y="43"/>
                    </a:lnTo>
                    <a:lnTo>
                      <a:pt x="25" y="44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5" y="43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5" y="43"/>
                    </a:lnTo>
                    <a:lnTo>
                      <a:pt x="3" y="43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5" y="37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2" y="19"/>
                    </a:lnTo>
                    <a:lnTo>
                      <a:pt x="12" y="13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8" name="Freeform 51"/>
              <p:cNvSpPr>
                <a:spLocks/>
              </p:cNvSpPr>
              <p:nvPr userDrawn="1"/>
            </p:nvSpPr>
            <p:spPr bwMode="auto">
              <a:xfrm>
                <a:off x="141" y="170"/>
                <a:ext cx="59" cy="61"/>
              </a:xfrm>
              <a:custGeom>
                <a:avLst/>
                <a:gdLst>
                  <a:gd name="T0" fmla="*/ 0 w 178"/>
                  <a:gd name="T1" fmla="*/ 0 h 182"/>
                  <a:gd name="T2" fmla="*/ 0 w 178"/>
                  <a:gd name="T3" fmla="*/ 0 h 182"/>
                  <a:gd name="T4" fmla="*/ 0 w 178"/>
                  <a:gd name="T5" fmla="*/ 0 h 182"/>
                  <a:gd name="T6" fmla="*/ 0 w 178"/>
                  <a:gd name="T7" fmla="*/ 0 h 182"/>
                  <a:gd name="T8" fmla="*/ 0 w 178"/>
                  <a:gd name="T9" fmla="*/ 0 h 182"/>
                  <a:gd name="T10" fmla="*/ 0 w 178"/>
                  <a:gd name="T11" fmla="*/ 0 h 182"/>
                  <a:gd name="T12" fmla="*/ 0 w 178"/>
                  <a:gd name="T13" fmla="*/ 0 h 182"/>
                  <a:gd name="T14" fmla="*/ 0 w 178"/>
                  <a:gd name="T15" fmla="*/ 0 h 182"/>
                  <a:gd name="T16" fmla="*/ 0 w 178"/>
                  <a:gd name="T17" fmla="*/ 0 h 182"/>
                  <a:gd name="T18" fmla="*/ 0 w 178"/>
                  <a:gd name="T19" fmla="*/ 0 h 182"/>
                  <a:gd name="T20" fmla="*/ 0 w 178"/>
                  <a:gd name="T21" fmla="*/ 0 h 182"/>
                  <a:gd name="T22" fmla="*/ 0 w 178"/>
                  <a:gd name="T23" fmla="*/ 0 h 182"/>
                  <a:gd name="T24" fmla="*/ 0 w 178"/>
                  <a:gd name="T25" fmla="*/ 0 h 182"/>
                  <a:gd name="T26" fmla="*/ 0 w 178"/>
                  <a:gd name="T27" fmla="*/ 0 h 182"/>
                  <a:gd name="T28" fmla="*/ 0 w 178"/>
                  <a:gd name="T29" fmla="*/ 0 h 182"/>
                  <a:gd name="T30" fmla="*/ 0 w 178"/>
                  <a:gd name="T31" fmla="*/ 0 h 182"/>
                  <a:gd name="T32" fmla="*/ 0 w 178"/>
                  <a:gd name="T33" fmla="*/ 0 h 182"/>
                  <a:gd name="T34" fmla="*/ 0 w 178"/>
                  <a:gd name="T35" fmla="*/ 0 h 182"/>
                  <a:gd name="T36" fmla="*/ 0 w 178"/>
                  <a:gd name="T37" fmla="*/ 0 h 182"/>
                  <a:gd name="T38" fmla="*/ 0 w 178"/>
                  <a:gd name="T39" fmla="*/ 0 h 182"/>
                  <a:gd name="T40" fmla="*/ 0 w 178"/>
                  <a:gd name="T41" fmla="*/ 0 h 182"/>
                  <a:gd name="T42" fmla="*/ 0 w 178"/>
                  <a:gd name="T43" fmla="*/ 0 h 182"/>
                  <a:gd name="T44" fmla="*/ 0 w 178"/>
                  <a:gd name="T45" fmla="*/ 0 h 182"/>
                  <a:gd name="T46" fmla="*/ 0 w 178"/>
                  <a:gd name="T47" fmla="*/ 0 h 182"/>
                  <a:gd name="T48" fmla="*/ 0 w 178"/>
                  <a:gd name="T49" fmla="*/ 0 h 182"/>
                  <a:gd name="T50" fmla="*/ 0 w 178"/>
                  <a:gd name="T51" fmla="*/ 0 h 182"/>
                  <a:gd name="T52" fmla="*/ 0 w 178"/>
                  <a:gd name="T53" fmla="*/ 0 h 182"/>
                  <a:gd name="T54" fmla="*/ 0 w 178"/>
                  <a:gd name="T55" fmla="*/ 0 h 182"/>
                  <a:gd name="T56" fmla="*/ 0 w 178"/>
                  <a:gd name="T57" fmla="*/ 0 h 182"/>
                  <a:gd name="T58" fmla="*/ 0 w 178"/>
                  <a:gd name="T59" fmla="*/ 0 h 182"/>
                  <a:gd name="T60" fmla="*/ 0 w 178"/>
                  <a:gd name="T61" fmla="*/ 0 h 182"/>
                  <a:gd name="T62" fmla="*/ 0 w 178"/>
                  <a:gd name="T63" fmla="*/ 0 h 182"/>
                  <a:gd name="T64" fmla="*/ 0 w 178"/>
                  <a:gd name="T65" fmla="*/ 0 h 182"/>
                  <a:gd name="T66" fmla="*/ 0 w 178"/>
                  <a:gd name="T67" fmla="*/ 0 h 182"/>
                  <a:gd name="T68" fmla="*/ 0 w 178"/>
                  <a:gd name="T69" fmla="*/ 0 h 182"/>
                  <a:gd name="T70" fmla="*/ 0 w 178"/>
                  <a:gd name="T71" fmla="*/ 0 h 182"/>
                  <a:gd name="T72" fmla="*/ 0 w 178"/>
                  <a:gd name="T73" fmla="*/ 0 h 182"/>
                  <a:gd name="T74" fmla="*/ 0 w 178"/>
                  <a:gd name="T75" fmla="*/ 0 h 182"/>
                  <a:gd name="T76" fmla="*/ 0 w 178"/>
                  <a:gd name="T77" fmla="*/ 0 h 182"/>
                  <a:gd name="T78" fmla="*/ 0 w 178"/>
                  <a:gd name="T79" fmla="*/ 0 h 182"/>
                  <a:gd name="T80" fmla="*/ 0 w 178"/>
                  <a:gd name="T81" fmla="*/ 0 h 182"/>
                  <a:gd name="T82" fmla="*/ 0 w 178"/>
                  <a:gd name="T83" fmla="*/ 0 h 182"/>
                  <a:gd name="T84" fmla="*/ 0 w 178"/>
                  <a:gd name="T85" fmla="*/ 0 h 182"/>
                  <a:gd name="T86" fmla="*/ 0 w 178"/>
                  <a:gd name="T87" fmla="*/ 0 h 182"/>
                  <a:gd name="T88" fmla="*/ 0 w 178"/>
                  <a:gd name="T89" fmla="*/ 0 h 182"/>
                  <a:gd name="T90" fmla="*/ 0 w 178"/>
                  <a:gd name="T91" fmla="*/ 0 h 182"/>
                  <a:gd name="T92" fmla="*/ 0 w 178"/>
                  <a:gd name="T93" fmla="*/ 0 h 182"/>
                  <a:gd name="T94" fmla="*/ 0 w 178"/>
                  <a:gd name="T95" fmla="*/ 0 h 182"/>
                  <a:gd name="T96" fmla="*/ 0 w 178"/>
                  <a:gd name="T97" fmla="*/ 0 h 182"/>
                  <a:gd name="T98" fmla="*/ 0 w 178"/>
                  <a:gd name="T99" fmla="*/ 0 h 182"/>
                  <a:gd name="T100" fmla="*/ 0 w 178"/>
                  <a:gd name="T101" fmla="*/ 0 h 182"/>
                  <a:gd name="T102" fmla="*/ 0 w 178"/>
                  <a:gd name="T103" fmla="*/ 0 h 182"/>
                  <a:gd name="T104" fmla="*/ 0 w 178"/>
                  <a:gd name="T105" fmla="*/ 0 h 182"/>
                  <a:gd name="T106" fmla="*/ 0 w 178"/>
                  <a:gd name="T107" fmla="*/ 0 h 182"/>
                  <a:gd name="T108" fmla="*/ 0 w 178"/>
                  <a:gd name="T109" fmla="*/ 0 h 182"/>
                  <a:gd name="T110" fmla="*/ 0 w 178"/>
                  <a:gd name="T111" fmla="*/ 0 h 182"/>
                  <a:gd name="T112" fmla="*/ 0 w 178"/>
                  <a:gd name="T113" fmla="*/ 0 h 182"/>
                  <a:gd name="T114" fmla="*/ 0 w 178"/>
                  <a:gd name="T115" fmla="*/ 0 h 182"/>
                  <a:gd name="T116" fmla="*/ 0 w 178"/>
                  <a:gd name="T117" fmla="*/ 0 h 182"/>
                  <a:gd name="T118" fmla="*/ 0 w 178"/>
                  <a:gd name="T119" fmla="*/ 0 h 1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78" h="182">
                    <a:moveTo>
                      <a:pt x="152" y="95"/>
                    </a:moveTo>
                    <a:lnTo>
                      <a:pt x="152" y="97"/>
                    </a:lnTo>
                    <a:lnTo>
                      <a:pt x="153" y="102"/>
                    </a:lnTo>
                    <a:lnTo>
                      <a:pt x="154" y="109"/>
                    </a:lnTo>
                    <a:lnTo>
                      <a:pt x="157" y="113"/>
                    </a:lnTo>
                    <a:lnTo>
                      <a:pt x="160" y="114"/>
                    </a:lnTo>
                    <a:lnTo>
                      <a:pt x="162" y="115"/>
                    </a:lnTo>
                    <a:lnTo>
                      <a:pt x="166" y="114"/>
                    </a:lnTo>
                    <a:lnTo>
                      <a:pt x="167" y="112"/>
                    </a:lnTo>
                    <a:lnTo>
                      <a:pt x="169" y="108"/>
                    </a:lnTo>
                    <a:lnTo>
                      <a:pt x="170" y="106"/>
                    </a:lnTo>
                    <a:lnTo>
                      <a:pt x="171" y="108"/>
                    </a:lnTo>
                    <a:lnTo>
                      <a:pt x="173" y="108"/>
                    </a:lnTo>
                    <a:lnTo>
                      <a:pt x="173" y="113"/>
                    </a:lnTo>
                    <a:lnTo>
                      <a:pt x="174" y="122"/>
                    </a:lnTo>
                    <a:lnTo>
                      <a:pt x="175" y="128"/>
                    </a:lnTo>
                    <a:lnTo>
                      <a:pt x="174" y="134"/>
                    </a:lnTo>
                    <a:lnTo>
                      <a:pt x="175" y="144"/>
                    </a:lnTo>
                    <a:lnTo>
                      <a:pt x="174" y="150"/>
                    </a:lnTo>
                    <a:lnTo>
                      <a:pt x="173" y="154"/>
                    </a:lnTo>
                    <a:lnTo>
                      <a:pt x="174" y="161"/>
                    </a:lnTo>
                    <a:lnTo>
                      <a:pt x="174" y="167"/>
                    </a:lnTo>
                    <a:lnTo>
                      <a:pt x="173" y="172"/>
                    </a:lnTo>
                    <a:lnTo>
                      <a:pt x="173" y="175"/>
                    </a:lnTo>
                    <a:lnTo>
                      <a:pt x="174" y="178"/>
                    </a:lnTo>
                    <a:lnTo>
                      <a:pt x="173" y="178"/>
                    </a:lnTo>
                    <a:lnTo>
                      <a:pt x="170" y="176"/>
                    </a:lnTo>
                    <a:lnTo>
                      <a:pt x="166" y="175"/>
                    </a:lnTo>
                    <a:lnTo>
                      <a:pt x="162" y="171"/>
                    </a:lnTo>
                    <a:lnTo>
                      <a:pt x="157" y="175"/>
                    </a:lnTo>
                    <a:lnTo>
                      <a:pt x="149" y="178"/>
                    </a:lnTo>
                    <a:lnTo>
                      <a:pt x="145" y="179"/>
                    </a:lnTo>
                    <a:lnTo>
                      <a:pt x="143" y="180"/>
                    </a:lnTo>
                    <a:lnTo>
                      <a:pt x="141" y="179"/>
                    </a:lnTo>
                    <a:lnTo>
                      <a:pt x="141" y="178"/>
                    </a:lnTo>
                    <a:lnTo>
                      <a:pt x="140" y="172"/>
                    </a:lnTo>
                    <a:lnTo>
                      <a:pt x="141" y="163"/>
                    </a:lnTo>
                    <a:lnTo>
                      <a:pt x="135" y="162"/>
                    </a:lnTo>
                    <a:lnTo>
                      <a:pt x="132" y="162"/>
                    </a:lnTo>
                    <a:lnTo>
                      <a:pt x="131" y="161"/>
                    </a:lnTo>
                    <a:lnTo>
                      <a:pt x="132" y="157"/>
                    </a:lnTo>
                    <a:lnTo>
                      <a:pt x="134" y="153"/>
                    </a:lnTo>
                    <a:lnTo>
                      <a:pt x="138" y="148"/>
                    </a:lnTo>
                    <a:lnTo>
                      <a:pt x="143" y="145"/>
                    </a:lnTo>
                    <a:lnTo>
                      <a:pt x="149" y="144"/>
                    </a:lnTo>
                    <a:lnTo>
                      <a:pt x="153" y="143"/>
                    </a:lnTo>
                    <a:lnTo>
                      <a:pt x="154" y="140"/>
                    </a:lnTo>
                    <a:lnTo>
                      <a:pt x="154" y="139"/>
                    </a:lnTo>
                    <a:lnTo>
                      <a:pt x="153" y="136"/>
                    </a:lnTo>
                    <a:lnTo>
                      <a:pt x="149" y="134"/>
                    </a:lnTo>
                    <a:lnTo>
                      <a:pt x="141" y="131"/>
                    </a:lnTo>
                    <a:lnTo>
                      <a:pt x="135" y="127"/>
                    </a:lnTo>
                    <a:lnTo>
                      <a:pt x="130" y="125"/>
                    </a:lnTo>
                    <a:lnTo>
                      <a:pt x="127" y="126"/>
                    </a:lnTo>
                    <a:lnTo>
                      <a:pt x="127" y="128"/>
                    </a:lnTo>
                    <a:lnTo>
                      <a:pt x="128" y="131"/>
                    </a:lnTo>
                    <a:lnTo>
                      <a:pt x="130" y="132"/>
                    </a:lnTo>
                    <a:lnTo>
                      <a:pt x="132" y="134"/>
                    </a:lnTo>
                    <a:lnTo>
                      <a:pt x="134" y="132"/>
                    </a:lnTo>
                    <a:lnTo>
                      <a:pt x="135" y="132"/>
                    </a:lnTo>
                    <a:lnTo>
                      <a:pt x="136" y="132"/>
                    </a:lnTo>
                    <a:lnTo>
                      <a:pt x="136" y="134"/>
                    </a:lnTo>
                    <a:lnTo>
                      <a:pt x="136" y="135"/>
                    </a:lnTo>
                    <a:lnTo>
                      <a:pt x="136" y="137"/>
                    </a:lnTo>
                    <a:lnTo>
                      <a:pt x="135" y="141"/>
                    </a:lnTo>
                    <a:lnTo>
                      <a:pt x="131" y="148"/>
                    </a:lnTo>
                    <a:lnTo>
                      <a:pt x="130" y="149"/>
                    </a:lnTo>
                    <a:lnTo>
                      <a:pt x="126" y="157"/>
                    </a:lnTo>
                    <a:lnTo>
                      <a:pt x="121" y="163"/>
                    </a:lnTo>
                    <a:lnTo>
                      <a:pt x="118" y="165"/>
                    </a:lnTo>
                    <a:lnTo>
                      <a:pt x="117" y="166"/>
                    </a:lnTo>
                    <a:lnTo>
                      <a:pt x="113" y="171"/>
                    </a:lnTo>
                    <a:lnTo>
                      <a:pt x="109" y="175"/>
                    </a:lnTo>
                    <a:lnTo>
                      <a:pt x="105" y="178"/>
                    </a:lnTo>
                    <a:lnTo>
                      <a:pt x="104" y="180"/>
                    </a:lnTo>
                    <a:lnTo>
                      <a:pt x="103" y="182"/>
                    </a:lnTo>
                    <a:lnTo>
                      <a:pt x="100" y="180"/>
                    </a:lnTo>
                    <a:lnTo>
                      <a:pt x="99" y="178"/>
                    </a:lnTo>
                    <a:lnTo>
                      <a:pt x="97" y="175"/>
                    </a:lnTo>
                    <a:lnTo>
                      <a:pt x="96" y="175"/>
                    </a:lnTo>
                    <a:lnTo>
                      <a:pt x="93" y="175"/>
                    </a:lnTo>
                    <a:lnTo>
                      <a:pt x="91" y="175"/>
                    </a:lnTo>
                    <a:lnTo>
                      <a:pt x="84" y="175"/>
                    </a:lnTo>
                    <a:lnTo>
                      <a:pt x="81" y="176"/>
                    </a:lnTo>
                    <a:lnTo>
                      <a:pt x="75" y="178"/>
                    </a:lnTo>
                    <a:lnTo>
                      <a:pt x="74" y="178"/>
                    </a:lnTo>
                    <a:lnTo>
                      <a:pt x="73" y="176"/>
                    </a:lnTo>
                    <a:lnTo>
                      <a:pt x="73" y="175"/>
                    </a:lnTo>
                    <a:lnTo>
                      <a:pt x="74" y="169"/>
                    </a:lnTo>
                    <a:lnTo>
                      <a:pt x="78" y="162"/>
                    </a:lnTo>
                    <a:lnTo>
                      <a:pt x="82" y="156"/>
                    </a:lnTo>
                    <a:lnTo>
                      <a:pt x="81" y="153"/>
                    </a:lnTo>
                    <a:lnTo>
                      <a:pt x="78" y="150"/>
                    </a:lnTo>
                    <a:lnTo>
                      <a:pt x="74" y="149"/>
                    </a:lnTo>
                    <a:lnTo>
                      <a:pt x="75" y="148"/>
                    </a:lnTo>
                    <a:lnTo>
                      <a:pt x="78" y="145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1" y="144"/>
                    </a:lnTo>
                    <a:lnTo>
                      <a:pt x="96" y="147"/>
                    </a:lnTo>
                    <a:lnTo>
                      <a:pt x="101" y="149"/>
                    </a:lnTo>
                    <a:lnTo>
                      <a:pt x="104" y="150"/>
                    </a:lnTo>
                    <a:lnTo>
                      <a:pt x="106" y="150"/>
                    </a:lnTo>
                    <a:lnTo>
                      <a:pt x="109" y="148"/>
                    </a:lnTo>
                    <a:lnTo>
                      <a:pt x="110" y="147"/>
                    </a:lnTo>
                    <a:lnTo>
                      <a:pt x="110" y="144"/>
                    </a:lnTo>
                    <a:lnTo>
                      <a:pt x="110" y="140"/>
                    </a:lnTo>
                    <a:lnTo>
                      <a:pt x="106" y="135"/>
                    </a:lnTo>
                    <a:lnTo>
                      <a:pt x="101" y="127"/>
                    </a:lnTo>
                    <a:lnTo>
                      <a:pt x="100" y="121"/>
                    </a:lnTo>
                    <a:lnTo>
                      <a:pt x="101" y="117"/>
                    </a:lnTo>
                    <a:lnTo>
                      <a:pt x="103" y="113"/>
                    </a:lnTo>
                    <a:lnTo>
                      <a:pt x="104" y="110"/>
                    </a:lnTo>
                    <a:lnTo>
                      <a:pt x="104" y="109"/>
                    </a:lnTo>
                    <a:lnTo>
                      <a:pt x="104" y="108"/>
                    </a:lnTo>
                    <a:lnTo>
                      <a:pt x="101" y="106"/>
                    </a:lnTo>
                    <a:lnTo>
                      <a:pt x="96" y="108"/>
                    </a:lnTo>
                    <a:lnTo>
                      <a:pt x="90" y="112"/>
                    </a:lnTo>
                    <a:lnTo>
                      <a:pt x="87" y="113"/>
                    </a:lnTo>
                    <a:lnTo>
                      <a:pt x="86" y="114"/>
                    </a:lnTo>
                    <a:lnTo>
                      <a:pt x="87" y="115"/>
                    </a:lnTo>
                    <a:lnTo>
                      <a:pt x="88" y="117"/>
                    </a:lnTo>
                    <a:lnTo>
                      <a:pt x="88" y="118"/>
                    </a:lnTo>
                    <a:lnTo>
                      <a:pt x="88" y="119"/>
                    </a:lnTo>
                    <a:lnTo>
                      <a:pt x="84" y="123"/>
                    </a:lnTo>
                    <a:lnTo>
                      <a:pt x="78" y="131"/>
                    </a:lnTo>
                    <a:lnTo>
                      <a:pt x="75" y="132"/>
                    </a:lnTo>
                    <a:lnTo>
                      <a:pt x="74" y="135"/>
                    </a:lnTo>
                    <a:lnTo>
                      <a:pt x="71" y="139"/>
                    </a:lnTo>
                    <a:lnTo>
                      <a:pt x="68" y="143"/>
                    </a:lnTo>
                    <a:lnTo>
                      <a:pt x="65" y="145"/>
                    </a:lnTo>
                    <a:lnTo>
                      <a:pt x="64" y="148"/>
                    </a:lnTo>
                    <a:lnTo>
                      <a:pt x="61" y="150"/>
                    </a:lnTo>
                    <a:lnTo>
                      <a:pt x="57" y="156"/>
                    </a:lnTo>
                    <a:lnTo>
                      <a:pt x="52" y="161"/>
                    </a:lnTo>
                    <a:lnTo>
                      <a:pt x="51" y="165"/>
                    </a:lnTo>
                    <a:lnTo>
                      <a:pt x="48" y="171"/>
                    </a:lnTo>
                    <a:lnTo>
                      <a:pt x="46" y="176"/>
                    </a:lnTo>
                    <a:lnTo>
                      <a:pt x="44" y="178"/>
                    </a:lnTo>
                    <a:lnTo>
                      <a:pt x="43" y="176"/>
                    </a:lnTo>
                    <a:lnTo>
                      <a:pt x="39" y="172"/>
                    </a:lnTo>
                    <a:lnTo>
                      <a:pt x="35" y="170"/>
                    </a:lnTo>
                    <a:lnTo>
                      <a:pt x="34" y="171"/>
                    </a:lnTo>
                    <a:lnTo>
                      <a:pt x="29" y="172"/>
                    </a:lnTo>
                    <a:lnTo>
                      <a:pt x="22" y="174"/>
                    </a:lnTo>
                    <a:lnTo>
                      <a:pt x="17" y="176"/>
                    </a:lnTo>
                    <a:lnTo>
                      <a:pt x="13" y="179"/>
                    </a:lnTo>
                    <a:lnTo>
                      <a:pt x="12" y="180"/>
                    </a:lnTo>
                    <a:lnTo>
                      <a:pt x="11" y="179"/>
                    </a:lnTo>
                    <a:lnTo>
                      <a:pt x="11" y="176"/>
                    </a:lnTo>
                    <a:lnTo>
                      <a:pt x="12" y="172"/>
                    </a:lnTo>
                    <a:lnTo>
                      <a:pt x="13" y="166"/>
                    </a:lnTo>
                    <a:lnTo>
                      <a:pt x="16" y="161"/>
                    </a:lnTo>
                    <a:lnTo>
                      <a:pt x="18" y="156"/>
                    </a:lnTo>
                    <a:lnTo>
                      <a:pt x="20" y="153"/>
                    </a:lnTo>
                    <a:lnTo>
                      <a:pt x="18" y="150"/>
                    </a:lnTo>
                    <a:lnTo>
                      <a:pt x="17" y="148"/>
                    </a:lnTo>
                    <a:lnTo>
                      <a:pt x="13" y="147"/>
                    </a:lnTo>
                    <a:lnTo>
                      <a:pt x="11" y="145"/>
                    </a:lnTo>
                    <a:lnTo>
                      <a:pt x="9" y="145"/>
                    </a:lnTo>
                    <a:lnTo>
                      <a:pt x="8" y="144"/>
                    </a:lnTo>
                    <a:lnTo>
                      <a:pt x="9" y="143"/>
                    </a:lnTo>
                    <a:lnTo>
                      <a:pt x="12" y="140"/>
                    </a:lnTo>
                    <a:lnTo>
                      <a:pt x="17" y="137"/>
                    </a:lnTo>
                    <a:lnTo>
                      <a:pt x="22" y="136"/>
                    </a:lnTo>
                    <a:lnTo>
                      <a:pt x="30" y="137"/>
                    </a:lnTo>
                    <a:lnTo>
                      <a:pt x="34" y="139"/>
                    </a:lnTo>
                    <a:lnTo>
                      <a:pt x="38" y="140"/>
                    </a:lnTo>
                    <a:lnTo>
                      <a:pt x="40" y="139"/>
                    </a:lnTo>
                    <a:lnTo>
                      <a:pt x="43" y="137"/>
                    </a:lnTo>
                    <a:lnTo>
                      <a:pt x="49" y="128"/>
                    </a:lnTo>
                    <a:lnTo>
                      <a:pt x="52" y="123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2" y="114"/>
                    </a:lnTo>
                    <a:lnTo>
                      <a:pt x="49" y="113"/>
                    </a:lnTo>
                    <a:lnTo>
                      <a:pt x="48" y="113"/>
                    </a:lnTo>
                    <a:lnTo>
                      <a:pt x="44" y="114"/>
                    </a:lnTo>
                    <a:lnTo>
                      <a:pt x="40" y="115"/>
                    </a:lnTo>
                    <a:lnTo>
                      <a:pt x="38" y="118"/>
                    </a:lnTo>
                    <a:lnTo>
                      <a:pt x="38" y="121"/>
                    </a:lnTo>
                    <a:lnTo>
                      <a:pt x="38" y="123"/>
                    </a:lnTo>
                    <a:lnTo>
                      <a:pt x="38" y="126"/>
                    </a:lnTo>
                    <a:lnTo>
                      <a:pt x="36" y="126"/>
                    </a:lnTo>
                    <a:lnTo>
                      <a:pt x="33" y="123"/>
                    </a:lnTo>
                    <a:lnTo>
                      <a:pt x="26" y="115"/>
                    </a:lnTo>
                    <a:lnTo>
                      <a:pt x="21" y="108"/>
                    </a:lnTo>
                    <a:lnTo>
                      <a:pt x="20" y="101"/>
                    </a:lnTo>
                    <a:lnTo>
                      <a:pt x="13" y="92"/>
                    </a:lnTo>
                    <a:lnTo>
                      <a:pt x="13" y="88"/>
                    </a:lnTo>
                    <a:lnTo>
                      <a:pt x="12" y="86"/>
                    </a:lnTo>
                    <a:lnTo>
                      <a:pt x="12" y="82"/>
                    </a:lnTo>
                    <a:lnTo>
                      <a:pt x="8" y="75"/>
                    </a:lnTo>
                    <a:lnTo>
                      <a:pt x="7" y="70"/>
                    </a:lnTo>
                    <a:lnTo>
                      <a:pt x="8" y="65"/>
                    </a:lnTo>
                    <a:lnTo>
                      <a:pt x="7" y="62"/>
                    </a:lnTo>
                    <a:lnTo>
                      <a:pt x="5" y="58"/>
                    </a:lnTo>
                    <a:lnTo>
                      <a:pt x="4" y="55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1" y="43"/>
                    </a:lnTo>
                    <a:lnTo>
                      <a:pt x="8" y="42"/>
                    </a:lnTo>
                    <a:lnTo>
                      <a:pt x="7" y="38"/>
                    </a:lnTo>
                    <a:lnTo>
                      <a:pt x="8" y="34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8" y="16"/>
                    </a:lnTo>
                    <a:lnTo>
                      <a:pt x="7" y="12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11" y="11"/>
                    </a:lnTo>
                    <a:lnTo>
                      <a:pt x="17" y="16"/>
                    </a:lnTo>
                    <a:lnTo>
                      <a:pt x="23" y="21"/>
                    </a:lnTo>
                    <a:lnTo>
                      <a:pt x="27" y="26"/>
                    </a:lnTo>
                    <a:lnTo>
                      <a:pt x="30" y="30"/>
                    </a:lnTo>
                    <a:lnTo>
                      <a:pt x="31" y="36"/>
                    </a:lnTo>
                    <a:lnTo>
                      <a:pt x="31" y="40"/>
                    </a:lnTo>
                    <a:lnTo>
                      <a:pt x="36" y="45"/>
                    </a:lnTo>
                    <a:lnTo>
                      <a:pt x="38" y="49"/>
                    </a:lnTo>
                    <a:lnTo>
                      <a:pt x="38" y="52"/>
                    </a:lnTo>
                    <a:lnTo>
                      <a:pt x="38" y="57"/>
                    </a:lnTo>
                    <a:lnTo>
                      <a:pt x="35" y="64"/>
                    </a:lnTo>
                    <a:lnTo>
                      <a:pt x="31" y="69"/>
                    </a:lnTo>
                    <a:lnTo>
                      <a:pt x="30" y="71"/>
                    </a:lnTo>
                    <a:lnTo>
                      <a:pt x="30" y="74"/>
                    </a:lnTo>
                    <a:lnTo>
                      <a:pt x="31" y="79"/>
                    </a:lnTo>
                    <a:lnTo>
                      <a:pt x="33" y="84"/>
                    </a:lnTo>
                    <a:lnTo>
                      <a:pt x="36" y="90"/>
                    </a:lnTo>
                    <a:lnTo>
                      <a:pt x="39" y="91"/>
                    </a:lnTo>
                    <a:lnTo>
                      <a:pt x="40" y="91"/>
                    </a:lnTo>
                    <a:lnTo>
                      <a:pt x="44" y="90"/>
                    </a:lnTo>
                    <a:lnTo>
                      <a:pt x="47" y="86"/>
                    </a:lnTo>
                    <a:lnTo>
                      <a:pt x="48" y="80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9" y="70"/>
                    </a:lnTo>
                    <a:lnTo>
                      <a:pt x="49" y="64"/>
                    </a:lnTo>
                    <a:lnTo>
                      <a:pt x="49" y="60"/>
                    </a:lnTo>
                    <a:lnTo>
                      <a:pt x="51" y="55"/>
                    </a:lnTo>
                    <a:lnTo>
                      <a:pt x="51" y="52"/>
                    </a:lnTo>
                    <a:lnTo>
                      <a:pt x="48" y="49"/>
                    </a:lnTo>
                    <a:lnTo>
                      <a:pt x="44" y="45"/>
                    </a:lnTo>
                    <a:lnTo>
                      <a:pt x="39" y="36"/>
                    </a:lnTo>
                    <a:lnTo>
                      <a:pt x="36" y="33"/>
                    </a:lnTo>
                    <a:lnTo>
                      <a:pt x="36" y="30"/>
                    </a:lnTo>
                    <a:lnTo>
                      <a:pt x="36" y="26"/>
                    </a:lnTo>
                    <a:lnTo>
                      <a:pt x="39" y="23"/>
                    </a:lnTo>
                    <a:lnTo>
                      <a:pt x="42" y="21"/>
                    </a:lnTo>
                    <a:lnTo>
                      <a:pt x="46" y="21"/>
                    </a:lnTo>
                    <a:lnTo>
                      <a:pt x="48" y="21"/>
                    </a:lnTo>
                    <a:lnTo>
                      <a:pt x="48" y="20"/>
                    </a:lnTo>
                    <a:lnTo>
                      <a:pt x="49" y="11"/>
                    </a:lnTo>
                    <a:lnTo>
                      <a:pt x="51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6" y="9"/>
                    </a:lnTo>
                    <a:lnTo>
                      <a:pt x="60" y="12"/>
                    </a:lnTo>
                    <a:lnTo>
                      <a:pt x="61" y="13"/>
                    </a:lnTo>
                    <a:lnTo>
                      <a:pt x="61" y="11"/>
                    </a:lnTo>
                    <a:lnTo>
                      <a:pt x="64" y="8"/>
                    </a:lnTo>
                    <a:lnTo>
                      <a:pt x="65" y="5"/>
                    </a:lnTo>
                    <a:lnTo>
                      <a:pt x="68" y="3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3"/>
                    </a:lnTo>
                    <a:lnTo>
                      <a:pt x="74" y="7"/>
                    </a:lnTo>
                    <a:lnTo>
                      <a:pt x="77" y="9"/>
                    </a:lnTo>
                    <a:lnTo>
                      <a:pt x="78" y="12"/>
                    </a:lnTo>
                    <a:lnTo>
                      <a:pt x="78" y="13"/>
                    </a:lnTo>
                    <a:lnTo>
                      <a:pt x="82" y="11"/>
                    </a:lnTo>
                    <a:lnTo>
                      <a:pt x="84" y="9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8" y="12"/>
                    </a:lnTo>
                    <a:lnTo>
                      <a:pt x="91" y="16"/>
                    </a:lnTo>
                    <a:lnTo>
                      <a:pt x="91" y="18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5" y="23"/>
                    </a:lnTo>
                    <a:lnTo>
                      <a:pt x="97" y="25"/>
                    </a:lnTo>
                    <a:lnTo>
                      <a:pt x="99" y="29"/>
                    </a:lnTo>
                    <a:lnTo>
                      <a:pt x="99" y="33"/>
                    </a:lnTo>
                    <a:lnTo>
                      <a:pt x="97" y="39"/>
                    </a:lnTo>
                    <a:lnTo>
                      <a:pt x="92" y="47"/>
                    </a:lnTo>
                    <a:lnTo>
                      <a:pt x="90" y="51"/>
                    </a:lnTo>
                    <a:lnTo>
                      <a:pt x="88" y="53"/>
                    </a:lnTo>
                    <a:lnTo>
                      <a:pt x="90" y="57"/>
                    </a:lnTo>
                    <a:lnTo>
                      <a:pt x="91" y="61"/>
                    </a:lnTo>
                    <a:lnTo>
                      <a:pt x="92" y="65"/>
                    </a:lnTo>
                    <a:lnTo>
                      <a:pt x="95" y="68"/>
                    </a:lnTo>
                    <a:lnTo>
                      <a:pt x="99" y="70"/>
                    </a:lnTo>
                    <a:lnTo>
                      <a:pt x="103" y="71"/>
                    </a:lnTo>
                    <a:lnTo>
                      <a:pt x="113" y="73"/>
                    </a:lnTo>
                    <a:lnTo>
                      <a:pt x="125" y="74"/>
                    </a:lnTo>
                    <a:lnTo>
                      <a:pt x="134" y="74"/>
                    </a:lnTo>
                    <a:lnTo>
                      <a:pt x="143" y="77"/>
                    </a:lnTo>
                    <a:lnTo>
                      <a:pt x="152" y="79"/>
                    </a:lnTo>
                    <a:lnTo>
                      <a:pt x="156" y="79"/>
                    </a:lnTo>
                    <a:lnTo>
                      <a:pt x="158" y="79"/>
                    </a:lnTo>
                    <a:lnTo>
                      <a:pt x="158" y="78"/>
                    </a:lnTo>
                    <a:lnTo>
                      <a:pt x="158" y="75"/>
                    </a:lnTo>
                    <a:lnTo>
                      <a:pt x="156" y="74"/>
                    </a:lnTo>
                    <a:lnTo>
                      <a:pt x="141" y="69"/>
                    </a:lnTo>
                    <a:lnTo>
                      <a:pt x="131" y="66"/>
                    </a:lnTo>
                    <a:lnTo>
                      <a:pt x="123" y="62"/>
                    </a:lnTo>
                    <a:lnTo>
                      <a:pt x="116" y="58"/>
                    </a:lnTo>
                    <a:lnTo>
                      <a:pt x="110" y="55"/>
                    </a:lnTo>
                    <a:lnTo>
                      <a:pt x="106" y="49"/>
                    </a:lnTo>
                    <a:lnTo>
                      <a:pt x="104" y="44"/>
                    </a:lnTo>
                    <a:lnTo>
                      <a:pt x="101" y="38"/>
                    </a:lnTo>
                    <a:lnTo>
                      <a:pt x="101" y="31"/>
                    </a:lnTo>
                    <a:lnTo>
                      <a:pt x="101" y="26"/>
                    </a:lnTo>
                    <a:lnTo>
                      <a:pt x="103" y="21"/>
                    </a:lnTo>
                    <a:lnTo>
                      <a:pt x="105" y="17"/>
                    </a:lnTo>
                    <a:lnTo>
                      <a:pt x="109" y="13"/>
                    </a:lnTo>
                    <a:lnTo>
                      <a:pt x="113" y="11"/>
                    </a:lnTo>
                    <a:lnTo>
                      <a:pt x="118" y="8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8" y="7"/>
                    </a:lnTo>
                    <a:lnTo>
                      <a:pt x="145" y="9"/>
                    </a:lnTo>
                    <a:lnTo>
                      <a:pt x="152" y="12"/>
                    </a:lnTo>
                    <a:lnTo>
                      <a:pt x="156" y="12"/>
                    </a:lnTo>
                    <a:lnTo>
                      <a:pt x="158" y="12"/>
                    </a:lnTo>
                    <a:lnTo>
                      <a:pt x="158" y="11"/>
                    </a:lnTo>
                    <a:lnTo>
                      <a:pt x="160" y="7"/>
                    </a:lnTo>
                    <a:lnTo>
                      <a:pt x="160" y="4"/>
                    </a:lnTo>
                    <a:lnTo>
                      <a:pt x="162" y="3"/>
                    </a:lnTo>
                    <a:lnTo>
                      <a:pt x="165" y="5"/>
                    </a:lnTo>
                    <a:lnTo>
                      <a:pt x="170" y="9"/>
                    </a:lnTo>
                    <a:lnTo>
                      <a:pt x="173" y="16"/>
                    </a:lnTo>
                    <a:lnTo>
                      <a:pt x="174" y="21"/>
                    </a:lnTo>
                    <a:lnTo>
                      <a:pt x="174" y="23"/>
                    </a:lnTo>
                    <a:lnTo>
                      <a:pt x="173" y="26"/>
                    </a:lnTo>
                    <a:lnTo>
                      <a:pt x="169" y="30"/>
                    </a:lnTo>
                    <a:lnTo>
                      <a:pt x="165" y="34"/>
                    </a:lnTo>
                    <a:lnTo>
                      <a:pt x="162" y="36"/>
                    </a:lnTo>
                    <a:lnTo>
                      <a:pt x="158" y="38"/>
                    </a:lnTo>
                    <a:lnTo>
                      <a:pt x="153" y="38"/>
                    </a:lnTo>
                    <a:lnTo>
                      <a:pt x="149" y="38"/>
                    </a:lnTo>
                    <a:lnTo>
                      <a:pt x="144" y="36"/>
                    </a:lnTo>
                    <a:lnTo>
                      <a:pt x="130" y="29"/>
                    </a:lnTo>
                    <a:lnTo>
                      <a:pt x="125" y="26"/>
                    </a:lnTo>
                    <a:lnTo>
                      <a:pt x="122" y="26"/>
                    </a:lnTo>
                    <a:lnTo>
                      <a:pt x="118" y="27"/>
                    </a:lnTo>
                    <a:lnTo>
                      <a:pt x="117" y="29"/>
                    </a:lnTo>
                    <a:lnTo>
                      <a:pt x="117" y="30"/>
                    </a:lnTo>
                    <a:lnTo>
                      <a:pt x="117" y="33"/>
                    </a:lnTo>
                    <a:lnTo>
                      <a:pt x="118" y="34"/>
                    </a:lnTo>
                    <a:lnTo>
                      <a:pt x="123" y="36"/>
                    </a:lnTo>
                    <a:lnTo>
                      <a:pt x="131" y="39"/>
                    </a:lnTo>
                    <a:lnTo>
                      <a:pt x="135" y="43"/>
                    </a:lnTo>
                    <a:lnTo>
                      <a:pt x="145" y="45"/>
                    </a:lnTo>
                    <a:lnTo>
                      <a:pt x="153" y="49"/>
                    </a:lnTo>
                    <a:lnTo>
                      <a:pt x="163" y="55"/>
                    </a:lnTo>
                    <a:lnTo>
                      <a:pt x="171" y="61"/>
                    </a:lnTo>
                    <a:lnTo>
                      <a:pt x="174" y="64"/>
                    </a:lnTo>
                    <a:lnTo>
                      <a:pt x="176" y="68"/>
                    </a:lnTo>
                    <a:lnTo>
                      <a:pt x="178" y="73"/>
                    </a:lnTo>
                    <a:lnTo>
                      <a:pt x="178" y="77"/>
                    </a:lnTo>
                    <a:lnTo>
                      <a:pt x="176" y="84"/>
                    </a:lnTo>
                    <a:lnTo>
                      <a:pt x="173" y="91"/>
                    </a:lnTo>
                    <a:lnTo>
                      <a:pt x="166" y="95"/>
                    </a:lnTo>
                    <a:lnTo>
                      <a:pt x="160" y="96"/>
                    </a:lnTo>
                    <a:lnTo>
                      <a:pt x="152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9" name="Freeform 52"/>
              <p:cNvSpPr>
                <a:spLocks/>
              </p:cNvSpPr>
              <p:nvPr userDrawn="1"/>
            </p:nvSpPr>
            <p:spPr bwMode="auto">
              <a:xfrm>
                <a:off x="141" y="170"/>
                <a:ext cx="59" cy="61"/>
              </a:xfrm>
              <a:custGeom>
                <a:avLst/>
                <a:gdLst>
                  <a:gd name="T0" fmla="*/ 0 w 178"/>
                  <a:gd name="T1" fmla="*/ 0 h 182"/>
                  <a:gd name="T2" fmla="*/ 0 w 178"/>
                  <a:gd name="T3" fmla="*/ 0 h 182"/>
                  <a:gd name="T4" fmla="*/ 0 w 178"/>
                  <a:gd name="T5" fmla="*/ 0 h 182"/>
                  <a:gd name="T6" fmla="*/ 0 w 178"/>
                  <a:gd name="T7" fmla="*/ 0 h 182"/>
                  <a:gd name="T8" fmla="*/ 0 w 178"/>
                  <a:gd name="T9" fmla="*/ 0 h 182"/>
                  <a:gd name="T10" fmla="*/ 0 w 178"/>
                  <a:gd name="T11" fmla="*/ 0 h 182"/>
                  <a:gd name="T12" fmla="*/ 0 w 178"/>
                  <a:gd name="T13" fmla="*/ 0 h 182"/>
                  <a:gd name="T14" fmla="*/ 0 w 178"/>
                  <a:gd name="T15" fmla="*/ 0 h 182"/>
                  <a:gd name="T16" fmla="*/ 0 w 178"/>
                  <a:gd name="T17" fmla="*/ 0 h 182"/>
                  <a:gd name="T18" fmla="*/ 0 w 178"/>
                  <a:gd name="T19" fmla="*/ 0 h 182"/>
                  <a:gd name="T20" fmla="*/ 0 w 178"/>
                  <a:gd name="T21" fmla="*/ 0 h 182"/>
                  <a:gd name="T22" fmla="*/ 0 w 178"/>
                  <a:gd name="T23" fmla="*/ 0 h 182"/>
                  <a:gd name="T24" fmla="*/ 0 w 178"/>
                  <a:gd name="T25" fmla="*/ 0 h 182"/>
                  <a:gd name="T26" fmla="*/ 0 w 178"/>
                  <a:gd name="T27" fmla="*/ 0 h 182"/>
                  <a:gd name="T28" fmla="*/ 0 w 178"/>
                  <a:gd name="T29" fmla="*/ 0 h 182"/>
                  <a:gd name="T30" fmla="*/ 0 w 178"/>
                  <a:gd name="T31" fmla="*/ 0 h 182"/>
                  <a:gd name="T32" fmla="*/ 0 w 178"/>
                  <a:gd name="T33" fmla="*/ 0 h 182"/>
                  <a:gd name="T34" fmla="*/ 0 w 178"/>
                  <a:gd name="T35" fmla="*/ 0 h 182"/>
                  <a:gd name="T36" fmla="*/ 0 w 178"/>
                  <a:gd name="T37" fmla="*/ 0 h 182"/>
                  <a:gd name="T38" fmla="*/ 0 w 178"/>
                  <a:gd name="T39" fmla="*/ 0 h 182"/>
                  <a:gd name="T40" fmla="*/ 0 w 178"/>
                  <a:gd name="T41" fmla="*/ 0 h 182"/>
                  <a:gd name="T42" fmla="*/ 0 w 178"/>
                  <a:gd name="T43" fmla="*/ 0 h 182"/>
                  <a:gd name="T44" fmla="*/ 0 w 178"/>
                  <a:gd name="T45" fmla="*/ 0 h 182"/>
                  <a:gd name="T46" fmla="*/ 0 w 178"/>
                  <a:gd name="T47" fmla="*/ 0 h 182"/>
                  <a:gd name="T48" fmla="*/ 0 w 178"/>
                  <a:gd name="T49" fmla="*/ 0 h 182"/>
                  <a:gd name="T50" fmla="*/ 0 w 178"/>
                  <a:gd name="T51" fmla="*/ 0 h 182"/>
                  <a:gd name="T52" fmla="*/ 0 w 178"/>
                  <a:gd name="T53" fmla="*/ 0 h 182"/>
                  <a:gd name="T54" fmla="*/ 0 w 178"/>
                  <a:gd name="T55" fmla="*/ 0 h 182"/>
                  <a:gd name="T56" fmla="*/ 0 w 178"/>
                  <a:gd name="T57" fmla="*/ 0 h 182"/>
                  <a:gd name="T58" fmla="*/ 0 w 178"/>
                  <a:gd name="T59" fmla="*/ 0 h 182"/>
                  <a:gd name="T60" fmla="*/ 0 w 178"/>
                  <a:gd name="T61" fmla="*/ 0 h 182"/>
                  <a:gd name="T62" fmla="*/ 0 w 178"/>
                  <a:gd name="T63" fmla="*/ 0 h 182"/>
                  <a:gd name="T64" fmla="*/ 0 w 178"/>
                  <a:gd name="T65" fmla="*/ 0 h 182"/>
                  <a:gd name="T66" fmla="*/ 0 w 178"/>
                  <a:gd name="T67" fmla="*/ 0 h 182"/>
                  <a:gd name="T68" fmla="*/ 0 w 178"/>
                  <a:gd name="T69" fmla="*/ 0 h 182"/>
                  <a:gd name="T70" fmla="*/ 0 w 178"/>
                  <a:gd name="T71" fmla="*/ 0 h 182"/>
                  <a:gd name="T72" fmla="*/ 0 w 178"/>
                  <a:gd name="T73" fmla="*/ 0 h 182"/>
                  <a:gd name="T74" fmla="*/ 0 w 178"/>
                  <a:gd name="T75" fmla="*/ 0 h 182"/>
                  <a:gd name="T76" fmla="*/ 0 w 178"/>
                  <a:gd name="T77" fmla="*/ 0 h 182"/>
                  <a:gd name="T78" fmla="*/ 0 w 178"/>
                  <a:gd name="T79" fmla="*/ 0 h 182"/>
                  <a:gd name="T80" fmla="*/ 0 w 178"/>
                  <a:gd name="T81" fmla="*/ 0 h 182"/>
                  <a:gd name="T82" fmla="*/ 0 w 178"/>
                  <a:gd name="T83" fmla="*/ 0 h 182"/>
                  <a:gd name="T84" fmla="*/ 0 w 178"/>
                  <a:gd name="T85" fmla="*/ 0 h 182"/>
                  <a:gd name="T86" fmla="*/ 0 w 178"/>
                  <a:gd name="T87" fmla="*/ 0 h 182"/>
                  <a:gd name="T88" fmla="*/ 0 w 178"/>
                  <a:gd name="T89" fmla="*/ 0 h 182"/>
                  <a:gd name="T90" fmla="*/ 0 w 178"/>
                  <a:gd name="T91" fmla="*/ 0 h 182"/>
                  <a:gd name="T92" fmla="*/ 0 w 178"/>
                  <a:gd name="T93" fmla="*/ 0 h 182"/>
                  <a:gd name="T94" fmla="*/ 0 w 178"/>
                  <a:gd name="T95" fmla="*/ 0 h 182"/>
                  <a:gd name="T96" fmla="*/ 0 w 178"/>
                  <a:gd name="T97" fmla="*/ 0 h 182"/>
                  <a:gd name="T98" fmla="*/ 0 w 178"/>
                  <a:gd name="T99" fmla="*/ 0 h 182"/>
                  <a:gd name="T100" fmla="*/ 0 w 178"/>
                  <a:gd name="T101" fmla="*/ 0 h 182"/>
                  <a:gd name="T102" fmla="*/ 0 w 178"/>
                  <a:gd name="T103" fmla="*/ 0 h 182"/>
                  <a:gd name="T104" fmla="*/ 0 w 178"/>
                  <a:gd name="T105" fmla="*/ 0 h 182"/>
                  <a:gd name="T106" fmla="*/ 0 w 178"/>
                  <a:gd name="T107" fmla="*/ 0 h 182"/>
                  <a:gd name="T108" fmla="*/ 0 w 178"/>
                  <a:gd name="T109" fmla="*/ 0 h 182"/>
                  <a:gd name="T110" fmla="*/ 0 w 178"/>
                  <a:gd name="T111" fmla="*/ 0 h 182"/>
                  <a:gd name="T112" fmla="*/ 0 w 178"/>
                  <a:gd name="T113" fmla="*/ 0 h 182"/>
                  <a:gd name="T114" fmla="*/ 0 w 178"/>
                  <a:gd name="T115" fmla="*/ 0 h 182"/>
                  <a:gd name="T116" fmla="*/ 0 w 178"/>
                  <a:gd name="T117" fmla="*/ 0 h 182"/>
                  <a:gd name="T118" fmla="*/ 0 w 178"/>
                  <a:gd name="T119" fmla="*/ 0 h 1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78" h="182">
                    <a:moveTo>
                      <a:pt x="152" y="95"/>
                    </a:moveTo>
                    <a:lnTo>
                      <a:pt x="152" y="97"/>
                    </a:lnTo>
                    <a:lnTo>
                      <a:pt x="153" y="102"/>
                    </a:lnTo>
                    <a:lnTo>
                      <a:pt x="154" y="109"/>
                    </a:lnTo>
                    <a:lnTo>
                      <a:pt x="157" y="113"/>
                    </a:lnTo>
                    <a:lnTo>
                      <a:pt x="160" y="114"/>
                    </a:lnTo>
                    <a:lnTo>
                      <a:pt x="162" y="115"/>
                    </a:lnTo>
                    <a:lnTo>
                      <a:pt x="166" y="114"/>
                    </a:lnTo>
                    <a:lnTo>
                      <a:pt x="167" y="112"/>
                    </a:lnTo>
                    <a:lnTo>
                      <a:pt x="169" y="108"/>
                    </a:lnTo>
                    <a:lnTo>
                      <a:pt x="170" y="106"/>
                    </a:lnTo>
                    <a:lnTo>
                      <a:pt x="171" y="108"/>
                    </a:lnTo>
                    <a:lnTo>
                      <a:pt x="173" y="108"/>
                    </a:lnTo>
                    <a:lnTo>
                      <a:pt x="173" y="113"/>
                    </a:lnTo>
                    <a:lnTo>
                      <a:pt x="174" y="122"/>
                    </a:lnTo>
                    <a:lnTo>
                      <a:pt x="175" y="128"/>
                    </a:lnTo>
                    <a:lnTo>
                      <a:pt x="174" y="134"/>
                    </a:lnTo>
                    <a:lnTo>
                      <a:pt x="175" y="144"/>
                    </a:lnTo>
                    <a:lnTo>
                      <a:pt x="174" y="150"/>
                    </a:lnTo>
                    <a:lnTo>
                      <a:pt x="173" y="154"/>
                    </a:lnTo>
                    <a:lnTo>
                      <a:pt x="174" y="161"/>
                    </a:lnTo>
                    <a:lnTo>
                      <a:pt x="174" y="167"/>
                    </a:lnTo>
                    <a:lnTo>
                      <a:pt x="173" y="172"/>
                    </a:lnTo>
                    <a:lnTo>
                      <a:pt x="173" y="175"/>
                    </a:lnTo>
                    <a:lnTo>
                      <a:pt x="174" y="178"/>
                    </a:lnTo>
                    <a:lnTo>
                      <a:pt x="173" y="178"/>
                    </a:lnTo>
                    <a:lnTo>
                      <a:pt x="170" y="176"/>
                    </a:lnTo>
                    <a:lnTo>
                      <a:pt x="166" y="175"/>
                    </a:lnTo>
                    <a:lnTo>
                      <a:pt x="162" y="171"/>
                    </a:lnTo>
                    <a:lnTo>
                      <a:pt x="157" y="175"/>
                    </a:lnTo>
                    <a:lnTo>
                      <a:pt x="149" y="178"/>
                    </a:lnTo>
                    <a:lnTo>
                      <a:pt x="145" y="179"/>
                    </a:lnTo>
                    <a:lnTo>
                      <a:pt x="143" y="180"/>
                    </a:lnTo>
                    <a:lnTo>
                      <a:pt x="141" y="179"/>
                    </a:lnTo>
                    <a:lnTo>
                      <a:pt x="141" y="178"/>
                    </a:lnTo>
                    <a:lnTo>
                      <a:pt x="140" y="172"/>
                    </a:lnTo>
                    <a:lnTo>
                      <a:pt x="141" y="163"/>
                    </a:lnTo>
                    <a:lnTo>
                      <a:pt x="135" y="162"/>
                    </a:lnTo>
                    <a:lnTo>
                      <a:pt x="132" y="162"/>
                    </a:lnTo>
                    <a:lnTo>
                      <a:pt x="131" y="161"/>
                    </a:lnTo>
                    <a:lnTo>
                      <a:pt x="132" y="157"/>
                    </a:lnTo>
                    <a:lnTo>
                      <a:pt x="134" y="153"/>
                    </a:lnTo>
                    <a:lnTo>
                      <a:pt x="138" y="148"/>
                    </a:lnTo>
                    <a:lnTo>
                      <a:pt x="143" y="145"/>
                    </a:lnTo>
                    <a:lnTo>
                      <a:pt x="149" y="144"/>
                    </a:lnTo>
                    <a:lnTo>
                      <a:pt x="153" y="143"/>
                    </a:lnTo>
                    <a:lnTo>
                      <a:pt x="154" y="140"/>
                    </a:lnTo>
                    <a:lnTo>
                      <a:pt x="154" y="139"/>
                    </a:lnTo>
                    <a:lnTo>
                      <a:pt x="153" y="136"/>
                    </a:lnTo>
                    <a:lnTo>
                      <a:pt x="149" y="134"/>
                    </a:lnTo>
                    <a:lnTo>
                      <a:pt x="141" y="131"/>
                    </a:lnTo>
                    <a:lnTo>
                      <a:pt x="135" y="127"/>
                    </a:lnTo>
                    <a:lnTo>
                      <a:pt x="130" y="125"/>
                    </a:lnTo>
                    <a:lnTo>
                      <a:pt x="127" y="126"/>
                    </a:lnTo>
                    <a:lnTo>
                      <a:pt x="127" y="128"/>
                    </a:lnTo>
                    <a:lnTo>
                      <a:pt x="128" y="131"/>
                    </a:lnTo>
                    <a:lnTo>
                      <a:pt x="130" y="132"/>
                    </a:lnTo>
                    <a:lnTo>
                      <a:pt x="132" y="134"/>
                    </a:lnTo>
                    <a:lnTo>
                      <a:pt x="134" y="132"/>
                    </a:lnTo>
                    <a:lnTo>
                      <a:pt x="135" y="132"/>
                    </a:lnTo>
                    <a:lnTo>
                      <a:pt x="136" y="132"/>
                    </a:lnTo>
                    <a:lnTo>
                      <a:pt x="136" y="134"/>
                    </a:lnTo>
                    <a:lnTo>
                      <a:pt x="136" y="135"/>
                    </a:lnTo>
                    <a:lnTo>
                      <a:pt x="136" y="137"/>
                    </a:lnTo>
                    <a:lnTo>
                      <a:pt x="135" y="141"/>
                    </a:lnTo>
                    <a:lnTo>
                      <a:pt x="131" y="148"/>
                    </a:lnTo>
                    <a:lnTo>
                      <a:pt x="130" y="149"/>
                    </a:lnTo>
                    <a:lnTo>
                      <a:pt x="126" y="157"/>
                    </a:lnTo>
                    <a:lnTo>
                      <a:pt x="121" y="163"/>
                    </a:lnTo>
                    <a:lnTo>
                      <a:pt x="118" y="165"/>
                    </a:lnTo>
                    <a:lnTo>
                      <a:pt x="117" y="166"/>
                    </a:lnTo>
                    <a:lnTo>
                      <a:pt x="113" y="171"/>
                    </a:lnTo>
                    <a:lnTo>
                      <a:pt x="109" y="175"/>
                    </a:lnTo>
                    <a:lnTo>
                      <a:pt x="105" y="178"/>
                    </a:lnTo>
                    <a:lnTo>
                      <a:pt x="104" y="180"/>
                    </a:lnTo>
                    <a:lnTo>
                      <a:pt x="103" y="182"/>
                    </a:lnTo>
                    <a:lnTo>
                      <a:pt x="100" y="180"/>
                    </a:lnTo>
                    <a:lnTo>
                      <a:pt x="99" y="178"/>
                    </a:lnTo>
                    <a:lnTo>
                      <a:pt x="97" y="175"/>
                    </a:lnTo>
                    <a:lnTo>
                      <a:pt x="96" y="175"/>
                    </a:lnTo>
                    <a:lnTo>
                      <a:pt x="93" y="175"/>
                    </a:lnTo>
                    <a:lnTo>
                      <a:pt x="91" y="175"/>
                    </a:lnTo>
                    <a:lnTo>
                      <a:pt x="84" y="175"/>
                    </a:lnTo>
                    <a:lnTo>
                      <a:pt x="81" y="176"/>
                    </a:lnTo>
                    <a:lnTo>
                      <a:pt x="75" y="178"/>
                    </a:lnTo>
                    <a:lnTo>
                      <a:pt x="74" y="178"/>
                    </a:lnTo>
                    <a:lnTo>
                      <a:pt x="73" y="176"/>
                    </a:lnTo>
                    <a:lnTo>
                      <a:pt x="73" y="175"/>
                    </a:lnTo>
                    <a:lnTo>
                      <a:pt x="74" y="169"/>
                    </a:lnTo>
                    <a:lnTo>
                      <a:pt x="78" y="162"/>
                    </a:lnTo>
                    <a:lnTo>
                      <a:pt x="82" y="156"/>
                    </a:lnTo>
                    <a:lnTo>
                      <a:pt x="81" y="153"/>
                    </a:lnTo>
                    <a:lnTo>
                      <a:pt x="78" y="150"/>
                    </a:lnTo>
                    <a:lnTo>
                      <a:pt x="74" y="149"/>
                    </a:lnTo>
                    <a:lnTo>
                      <a:pt x="75" y="148"/>
                    </a:lnTo>
                    <a:lnTo>
                      <a:pt x="78" y="145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1" y="144"/>
                    </a:lnTo>
                    <a:lnTo>
                      <a:pt x="96" y="147"/>
                    </a:lnTo>
                    <a:lnTo>
                      <a:pt x="101" y="149"/>
                    </a:lnTo>
                    <a:lnTo>
                      <a:pt x="104" y="150"/>
                    </a:lnTo>
                    <a:lnTo>
                      <a:pt x="106" y="150"/>
                    </a:lnTo>
                    <a:lnTo>
                      <a:pt x="109" y="148"/>
                    </a:lnTo>
                    <a:lnTo>
                      <a:pt x="110" y="147"/>
                    </a:lnTo>
                    <a:lnTo>
                      <a:pt x="110" y="144"/>
                    </a:lnTo>
                    <a:lnTo>
                      <a:pt x="110" y="140"/>
                    </a:lnTo>
                    <a:lnTo>
                      <a:pt x="106" y="135"/>
                    </a:lnTo>
                    <a:lnTo>
                      <a:pt x="101" y="127"/>
                    </a:lnTo>
                    <a:lnTo>
                      <a:pt x="100" y="121"/>
                    </a:lnTo>
                    <a:lnTo>
                      <a:pt x="101" y="117"/>
                    </a:lnTo>
                    <a:lnTo>
                      <a:pt x="103" y="113"/>
                    </a:lnTo>
                    <a:lnTo>
                      <a:pt x="104" y="110"/>
                    </a:lnTo>
                    <a:lnTo>
                      <a:pt x="104" y="109"/>
                    </a:lnTo>
                    <a:lnTo>
                      <a:pt x="104" y="108"/>
                    </a:lnTo>
                    <a:lnTo>
                      <a:pt x="101" y="106"/>
                    </a:lnTo>
                    <a:lnTo>
                      <a:pt x="96" y="108"/>
                    </a:lnTo>
                    <a:lnTo>
                      <a:pt x="90" y="112"/>
                    </a:lnTo>
                    <a:lnTo>
                      <a:pt x="87" y="113"/>
                    </a:lnTo>
                    <a:lnTo>
                      <a:pt x="86" y="114"/>
                    </a:lnTo>
                    <a:lnTo>
                      <a:pt x="87" y="115"/>
                    </a:lnTo>
                    <a:lnTo>
                      <a:pt x="88" y="117"/>
                    </a:lnTo>
                    <a:lnTo>
                      <a:pt x="88" y="118"/>
                    </a:lnTo>
                    <a:lnTo>
                      <a:pt x="88" y="119"/>
                    </a:lnTo>
                    <a:lnTo>
                      <a:pt x="84" y="123"/>
                    </a:lnTo>
                    <a:lnTo>
                      <a:pt x="78" y="131"/>
                    </a:lnTo>
                    <a:lnTo>
                      <a:pt x="75" y="132"/>
                    </a:lnTo>
                    <a:lnTo>
                      <a:pt x="74" y="135"/>
                    </a:lnTo>
                    <a:lnTo>
                      <a:pt x="71" y="139"/>
                    </a:lnTo>
                    <a:lnTo>
                      <a:pt x="68" y="143"/>
                    </a:lnTo>
                    <a:lnTo>
                      <a:pt x="65" y="145"/>
                    </a:lnTo>
                    <a:lnTo>
                      <a:pt x="64" y="148"/>
                    </a:lnTo>
                    <a:lnTo>
                      <a:pt x="61" y="150"/>
                    </a:lnTo>
                    <a:lnTo>
                      <a:pt x="57" y="156"/>
                    </a:lnTo>
                    <a:lnTo>
                      <a:pt x="52" y="161"/>
                    </a:lnTo>
                    <a:lnTo>
                      <a:pt x="51" y="165"/>
                    </a:lnTo>
                    <a:lnTo>
                      <a:pt x="48" y="171"/>
                    </a:lnTo>
                    <a:lnTo>
                      <a:pt x="46" y="176"/>
                    </a:lnTo>
                    <a:lnTo>
                      <a:pt x="44" y="178"/>
                    </a:lnTo>
                    <a:lnTo>
                      <a:pt x="43" y="176"/>
                    </a:lnTo>
                    <a:lnTo>
                      <a:pt x="39" y="172"/>
                    </a:lnTo>
                    <a:lnTo>
                      <a:pt x="35" y="170"/>
                    </a:lnTo>
                    <a:lnTo>
                      <a:pt x="34" y="171"/>
                    </a:lnTo>
                    <a:lnTo>
                      <a:pt x="29" y="172"/>
                    </a:lnTo>
                    <a:lnTo>
                      <a:pt x="22" y="174"/>
                    </a:lnTo>
                    <a:lnTo>
                      <a:pt x="17" y="176"/>
                    </a:lnTo>
                    <a:lnTo>
                      <a:pt x="13" y="179"/>
                    </a:lnTo>
                    <a:lnTo>
                      <a:pt x="12" y="180"/>
                    </a:lnTo>
                    <a:lnTo>
                      <a:pt x="11" y="179"/>
                    </a:lnTo>
                    <a:lnTo>
                      <a:pt x="11" y="176"/>
                    </a:lnTo>
                    <a:lnTo>
                      <a:pt x="12" y="172"/>
                    </a:lnTo>
                    <a:lnTo>
                      <a:pt x="13" y="166"/>
                    </a:lnTo>
                    <a:lnTo>
                      <a:pt x="16" y="161"/>
                    </a:lnTo>
                    <a:lnTo>
                      <a:pt x="18" y="156"/>
                    </a:lnTo>
                    <a:lnTo>
                      <a:pt x="20" y="153"/>
                    </a:lnTo>
                    <a:lnTo>
                      <a:pt x="18" y="150"/>
                    </a:lnTo>
                    <a:lnTo>
                      <a:pt x="17" y="148"/>
                    </a:lnTo>
                    <a:lnTo>
                      <a:pt x="13" y="147"/>
                    </a:lnTo>
                    <a:lnTo>
                      <a:pt x="11" y="145"/>
                    </a:lnTo>
                    <a:lnTo>
                      <a:pt x="9" y="145"/>
                    </a:lnTo>
                    <a:lnTo>
                      <a:pt x="8" y="144"/>
                    </a:lnTo>
                    <a:lnTo>
                      <a:pt x="9" y="143"/>
                    </a:lnTo>
                    <a:lnTo>
                      <a:pt x="12" y="140"/>
                    </a:lnTo>
                    <a:lnTo>
                      <a:pt x="17" y="137"/>
                    </a:lnTo>
                    <a:lnTo>
                      <a:pt x="22" y="136"/>
                    </a:lnTo>
                    <a:lnTo>
                      <a:pt x="30" y="137"/>
                    </a:lnTo>
                    <a:lnTo>
                      <a:pt x="34" y="139"/>
                    </a:lnTo>
                    <a:lnTo>
                      <a:pt x="38" y="140"/>
                    </a:lnTo>
                    <a:lnTo>
                      <a:pt x="40" y="139"/>
                    </a:lnTo>
                    <a:lnTo>
                      <a:pt x="43" y="137"/>
                    </a:lnTo>
                    <a:lnTo>
                      <a:pt x="49" y="128"/>
                    </a:lnTo>
                    <a:lnTo>
                      <a:pt x="52" y="123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2" y="114"/>
                    </a:lnTo>
                    <a:lnTo>
                      <a:pt x="49" y="113"/>
                    </a:lnTo>
                    <a:lnTo>
                      <a:pt x="48" y="113"/>
                    </a:lnTo>
                    <a:lnTo>
                      <a:pt x="44" y="114"/>
                    </a:lnTo>
                    <a:lnTo>
                      <a:pt x="40" y="115"/>
                    </a:lnTo>
                    <a:lnTo>
                      <a:pt x="38" y="118"/>
                    </a:lnTo>
                    <a:lnTo>
                      <a:pt x="38" y="121"/>
                    </a:lnTo>
                    <a:lnTo>
                      <a:pt x="38" y="123"/>
                    </a:lnTo>
                    <a:lnTo>
                      <a:pt x="38" y="126"/>
                    </a:lnTo>
                    <a:lnTo>
                      <a:pt x="36" y="126"/>
                    </a:lnTo>
                    <a:lnTo>
                      <a:pt x="33" y="123"/>
                    </a:lnTo>
                    <a:lnTo>
                      <a:pt x="26" y="115"/>
                    </a:lnTo>
                    <a:lnTo>
                      <a:pt x="21" y="108"/>
                    </a:lnTo>
                    <a:lnTo>
                      <a:pt x="20" y="101"/>
                    </a:lnTo>
                    <a:lnTo>
                      <a:pt x="13" y="92"/>
                    </a:lnTo>
                    <a:lnTo>
                      <a:pt x="13" y="88"/>
                    </a:lnTo>
                    <a:lnTo>
                      <a:pt x="12" y="86"/>
                    </a:lnTo>
                    <a:lnTo>
                      <a:pt x="12" y="82"/>
                    </a:lnTo>
                    <a:lnTo>
                      <a:pt x="8" y="75"/>
                    </a:lnTo>
                    <a:lnTo>
                      <a:pt x="7" y="70"/>
                    </a:lnTo>
                    <a:lnTo>
                      <a:pt x="8" y="65"/>
                    </a:lnTo>
                    <a:lnTo>
                      <a:pt x="7" y="62"/>
                    </a:lnTo>
                    <a:lnTo>
                      <a:pt x="5" y="58"/>
                    </a:lnTo>
                    <a:lnTo>
                      <a:pt x="4" y="55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1" y="43"/>
                    </a:lnTo>
                    <a:lnTo>
                      <a:pt x="8" y="42"/>
                    </a:lnTo>
                    <a:lnTo>
                      <a:pt x="7" y="38"/>
                    </a:lnTo>
                    <a:lnTo>
                      <a:pt x="8" y="34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8" y="16"/>
                    </a:lnTo>
                    <a:lnTo>
                      <a:pt x="7" y="12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11" y="11"/>
                    </a:lnTo>
                    <a:lnTo>
                      <a:pt x="17" y="16"/>
                    </a:lnTo>
                    <a:lnTo>
                      <a:pt x="23" y="21"/>
                    </a:lnTo>
                    <a:lnTo>
                      <a:pt x="27" y="26"/>
                    </a:lnTo>
                    <a:lnTo>
                      <a:pt x="30" y="30"/>
                    </a:lnTo>
                    <a:lnTo>
                      <a:pt x="31" y="36"/>
                    </a:lnTo>
                    <a:lnTo>
                      <a:pt x="31" y="40"/>
                    </a:lnTo>
                    <a:lnTo>
                      <a:pt x="36" y="45"/>
                    </a:lnTo>
                    <a:lnTo>
                      <a:pt x="38" y="49"/>
                    </a:lnTo>
                    <a:lnTo>
                      <a:pt x="38" y="52"/>
                    </a:lnTo>
                    <a:lnTo>
                      <a:pt x="38" y="57"/>
                    </a:lnTo>
                    <a:lnTo>
                      <a:pt x="35" y="64"/>
                    </a:lnTo>
                    <a:lnTo>
                      <a:pt x="31" y="69"/>
                    </a:lnTo>
                    <a:lnTo>
                      <a:pt x="30" y="71"/>
                    </a:lnTo>
                    <a:lnTo>
                      <a:pt x="30" y="74"/>
                    </a:lnTo>
                    <a:lnTo>
                      <a:pt x="31" y="79"/>
                    </a:lnTo>
                    <a:lnTo>
                      <a:pt x="33" y="84"/>
                    </a:lnTo>
                    <a:lnTo>
                      <a:pt x="36" y="90"/>
                    </a:lnTo>
                    <a:lnTo>
                      <a:pt x="39" y="91"/>
                    </a:lnTo>
                    <a:lnTo>
                      <a:pt x="40" y="91"/>
                    </a:lnTo>
                    <a:lnTo>
                      <a:pt x="44" y="90"/>
                    </a:lnTo>
                    <a:lnTo>
                      <a:pt x="47" y="86"/>
                    </a:lnTo>
                    <a:lnTo>
                      <a:pt x="48" y="80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9" y="70"/>
                    </a:lnTo>
                    <a:lnTo>
                      <a:pt x="49" y="64"/>
                    </a:lnTo>
                    <a:lnTo>
                      <a:pt x="49" y="60"/>
                    </a:lnTo>
                    <a:lnTo>
                      <a:pt x="51" y="55"/>
                    </a:lnTo>
                    <a:lnTo>
                      <a:pt x="51" y="52"/>
                    </a:lnTo>
                    <a:lnTo>
                      <a:pt x="48" y="49"/>
                    </a:lnTo>
                    <a:lnTo>
                      <a:pt x="44" y="45"/>
                    </a:lnTo>
                    <a:lnTo>
                      <a:pt x="39" y="36"/>
                    </a:lnTo>
                    <a:lnTo>
                      <a:pt x="36" y="33"/>
                    </a:lnTo>
                    <a:lnTo>
                      <a:pt x="36" y="30"/>
                    </a:lnTo>
                    <a:lnTo>
                      <a:pt x="36" y="26"/>
                    </a:lnTo>
                    <a:lnTo>
                      <a:pt x="39" y="23"/>
                    </a:lnTo>
                    <a:lnTo>
                      <a:pt x="42" y="21"/>
                    </a:lnTo>
                    <a:lnTo>
                      <a:pt x="46" y="21"/>
                    </a:lnTo>
                    <a:lnTo>
                      <a:pt x="48" y="21"/>
                    </a:lnTo>
                    <a:lnTo>
                      <a:pt x="48" y="20"/>
                    </a:lnTo>
                    <a:lnTo>
                      <a:pt x="49" y="11"/>
                    </a:lnTo>
                    <a:lnTo>
                      <a:pt x="51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6" y="9"/>
                    </a:lnTo>
                    <a:lnTo>
                      <a:pt x="60" y="12"/>
                    </a:lnTo>
                    <a:lnTo>
                      <a:pt x="61" y="13"/>
                    </a:lnTo>
                    <a:lnTo>
                      <a:pt x="61" y="11"/>
                    </a:lnTo>
                    <a:lnTo>
                      <a:pt x="64" y="8"/>
                    </a:lnTo>
                    <a:lnTo>
                      <a:pt x="65" y="5"/>
                    </a:lnTo>
                    <a:lnTo>
                      <a:pt x="68" y="3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3"/>
                    </a:lnTo>
                    <a:lnTo>
                      <a:pt x="74" y="7"/>
                    </a:lnTo>
                    <a:lnTo>
                      <a:pt x="77" y="9"/>
                    </a:lnTo>
                    <a:lnTo>
                      <a:pt x="78" y="12"/>
                    </a:lnTo>
                    <a:lnTo>
                      <a:pt x="78" y="13"/>
                    </a:lnTo>
                    <a:lnTo>
                      <a:pt x="82" y="11"/>
                    </a:lnTo>
                    <a:lnTo>
                      <a:pt x="84" y="9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8" y="12"/>
                    </a:lnTo>
                    <a:lnTo>
                      <a:pt x="91" y="16"/>
                    </a:lnTo>
                    <a:lnTo>
                      <a:pt x="91" y="18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5" y="23"/>
                    </a:lnTo>
                    <a:lnTo>
                      <a:pt x="97" y="25"/>
                    </a:lnTo>
                    <a:lnTo>
                      <a:pt x="99" y="29"/>
                    </a:lnTo>
                    <a:lnTo>
                      <a:pt x="99" y="33"/>
                    </a:lnTo>
                    <a:lnTo>
                      <a:pt x="97" y="39"/>
                    </a:lnTo>
                    <a:lnTo>
                      <a:pt x="92" y="47"/>
                    </a:lnTo>
                    <a:lnTo>
                      <a:pt x="90" y="51"/>
                    </a:lnTo>
                    <a:lnTo>
                      <a:pt x="88" y="53"/>
                    </a:lnTo>
                    <a:lnTo>
                      <a:pt x="90" y="57"/>
                    </a:lnTo>
                    <a:lnTo>
                      <a:pt x="91" y="61"/>
                    </a:lnTo>
                    <a:lnTo>
                      <a:pt x="92" y="65"/>
                    </a:lnTo>
                    <a:lnTo>
                      <a:pt x="95" y="68"/>
                    </a:lnTo>
                    <a:lnTo>
                      <a:pt x="99" y="70"/>
                    </a:lnTo>
                    <a:lnTo>
                      <a:pt x="103" y="71"/>
                    </a:lnTo>
                    <a:lnTo>
                      <a:pt x="113" y="73"/>
                    </a:lnTo>
                    <a:lnTo>
                      <a:pt x="125" y="74"/>
                    </a:lnTo>
                    <a:lnTo>
                      <a:pt x="134" y="74"/>
                    </a:lnTo>
                    <a:lnTo>
                      <a:pt x="143" y="77"/>
                    </a:lnTo>
                    <a:lnTo>
                      <a:pt x="152" y="79"/>
                    </a:lnTo>
                    <a:lnTo>
                      <a:pt x="156" y="79"/>
                    </a:lnTo>
                    <a:lnTo>
                      <a:pt x="158" y="79"/>
                    </a:lnTo>
                    <a:lnTo>
                      <a:pt x="158" y="78"/>
                    </a:lnTo>
                    <a:lnTo>
                      <a:pt x="158" y="75"/>
                    </a:lnTo>
                    <a:lnTo>
                      <a:pt x="156" y="74"/>
                    </a:lnTo>
                    <a:lnTo>
                      <a:pt x="141" y="69"/>
                    </a:lnTo>
                    <a:lnTo>
                      <a:pt x="131" y="66"/>
                    </a:lnTo>
                    <a:lnTo>
                      <a:pt x="123" y="62"/>
                    </a:lnTo>
                    <a:lnTo>
                      <a:pt x="116" y="58"/>
                    </a:lnTo>
                    <a:lnTo>
                      <a:pt x="110" y="55"/>
                    </a:lnTo>
                    <a:lnTo>
                      <a:pt x="106" y="49"/>
                    </a:lnTo>
                    <a:lnTo>
                      <a:pt x="104" y="44"/>
                    </a:lnTo>
                    <a:lnTo>
                      <a:pt x="101" y="38"/>
                    </a:lnTo>
                    <a:lnTo>
                      <a:pt x="101" y="31"/>
                    </a:lnTo>
                    <a:lnTo>
                      <a:pt x="101" y="26"/>
                    </a:lnTo>
                    <a:lnTo>
                      <a:pt x="103" y="21"/>
                    </a:lnTo>
                    <a:lnTo>
                      <a:pt x="105" y="17"/>
                    </a:lnTo>
                    <a:lnTo>
                      <a:pt x="109" y="13"/>
                    </a:lnTo>
                    <a:lnTo>
                      <a:pt x="113" y="11"/>
                    </a:lnTo>
                    <a:lnTo>
                      <a:pt x="118" y="8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8" y="7"/>
                    </a:lnTo>
                    <a:lnTo>
                      <a:pt x="145" y="9"/>
                    </a:lnTo>
                    <a:lnTo>
                      <a:pt x="152" y="12"/>
                    </a:lnTo>
                    <a:lnTo>
                      <a:pt x="156" y="12"/>
                    </a:lnTo>
                    <a:lnTo>
                      <a:pt x="158" y="12"/>
                    </a:lnTo>
                    <a:lnTo>
                      <a:pt x="158" y="11"/>
                    </a:lnTo>
                    <a:lnTo>
                      <a:pt x="160" y="7"/>
                    </a:lnTo>
                    <a:lnTo>
                      <a:pt x="160" y="4"/>
                    </a:lnTo>
                    <a:lnTo>
                      <a:pt x="162" y="3"/>
                    </a:lnTo>
                    <a:lnTo>
                      <a:pt x="165" y="5"/>
                    </a:lnTo>
                    <a:lnTo>
                      <a:pt x="170" y="9"/>
                    </a:lnTo>
                    <a:lnTo>
                      <a:pt x="173" y="16"/>
                    </a:lnTo>
                    <a:lnTo>
                      <a:pt x="174" y="21"/>
                    </a:lnTo>
                    <a:lnTo>
                      <a:pt x="174" y="23"/>
                    </a:lnTo>
                    <a:lnTo>
                      <a:pt x="173" y="26"/>
                    </a:lnTo>
                    <a:lnTo>
                      <a:pt x="169" y="30"/>
                    </a:lnTo>
                    <a:lnTo>
                      <a:pt x="165" y="34"/>
                    </a:lnTo>
                    <a:lnTo>
                      <a:pt x="162" y="36"/>
                    </a:lnTo>
                    <a:lnTo>
                      <a:pt x="158" y="38"/>
                    </a:lnTo>
                    <a:lnTo>
                      <a:pt x="153" y="38"/>
                    </a:lnTo>
                    <a:lnTo>
                      <a:pt x="149" y="38"/>
                    </a:lnTo>
                    <a:lnTo>
                      <a:pt x="144" y="36"/>
                    </a:lnTo>
                    <a:lnTo>
                      <a:pt x="130" y="29"/>
                    </a:lnTo>
                    <a:lnTo>
                      <a:pt x="125" y="26"/>
                    </a:lnTo>
                    <a:lnTo>
                      <a:pt x="122" y="26"/>
                    </a:lnTo>
                    <a:lnTo>
                      <a:pt x="118" y="27"/>
                    </a:lnTo>
                    <a:lnTo>
                      <a:pt x="117" y="29"/>
                    </a:lnTo>
                    <a:lnTo>
                      <a:pt x="117" y="30"/>
                    </a:lnTo>
                    <a:lnTo>
                      <a:pt x="117" y="33"/>
                    </a:lnTo>
                    <a:lnTo>
                      <a:pt x="118" y="34"/>
                    </a:lnTo>
                    <a:lnTo>
                      <a:pt x="123" y="36"/>
                    </a:lnTo>
                    <a:lnTo>
                      <a:pt x="131" y="39"/>
                    </a:lnTo>
                    <a:lnTo>
                      <a:pt x="135" y="43"/>
                    </a:lnTo>
                    <a:lnTo>
                      <a:pt x="145" y="45"/>
                    </a:lnTo>
                    <a:lnTo>
                      <a:pt x="153" y="49"/>
                    </a:lnTo>
                    <a:lnTo>
                      <a:pt x="163" y="55"/>
                    </a:lnTo>
                    <a:lnTo>
                      <a:pt x="171" y="61"/>
                    </a:lnTo>
                    <a:lnTo>
                      <a:pt x="174" y="64"/>
                    </a:lnTo>
                    <a:lnTo>
                      <a:pt x="176" y="68"/>
                    </a:lnTo>
                    <a:lnTo>
                      <a:pt x="178" y="73"/>
                    </a:lnTo>
                    <a:lnTo>
                      <a:pt x="178" y="77"/>
                    </a:lnTo>
                    <a:lnTo>
                      <a:pt x="176" y="84"/>
                    </a:lnTo>
                    <a:lnTo>
                      <a:pt x="173" y="91"/>
                    </a:lnTo>
                    <a:lnTo>
                      <a:pt x="166" y="95"/>
                    </a:lnTo>
                    <a:lnTo>
                      <a:pt x="160" y="96"/>
                    </a:lnTo>
                    <a:lnTo>
                      <a:pt x="152" y="9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0" name="Freeform 53"/>
              <p:cNvSpPr>
                <a:spLocks/>
              </p:cNvSpPr>
              <p:nvPr userDrawn="1"/>
            </p:nvSpPr>
            <p:spPr bwMode="auto">
              <a:xfrm>
                <a:off x="247" y="170"/>
                <a:ext cx="59" cy="61"/>
              </a:xfrm>
              <a:custGeom>
                <a:avLst/>
                <a:gdLst>
                  <a:gd name="T0" fmla="*/ 0 w 177"/>
                  <a:gd name="T1" fmla="*/ 0 h 182"/>
                  <a:gd name="T2" fmla="*/ 0 w 177"/>
                  <a:gd name="T3" fmla="*/ 0 h 182"/>
                  <a:gd name="T4" fmla="*/ 0 w 177"/>
                  <a:gd name="T5" fmla="*/ 0 h 182"/>
                  <a:gd name="T6" fmla="*/ 0 w 177"/>
                  <a:gd name="T7" fmla="*/ 0 h 182"/>
                  <a:gd name="T8" fmla="*/ 0 w 177"/>
                  <a:gd name="T9" fmla="*/ 0 h 182"/>
                  <a:gd name="T10" fmla="*/ 0 w 177"/>
                  <a:gd name="T11" fmla="*/ 0 h 182"/>
                  <a:gd name="T12" fmla="*/ 0 w 177"/>
                  <a:gd name="T13" fmla="*/ 0 h 182"/>
                  <a:gd name="T14" fmla="*/ 0 w 177"/>
                  <a:gd name="T15" fmla="*/ 0 h 182"/>
                  <a:gd name="T16" fmla="*/ 0 w 177"/>
                  <a:gd name="T17" fmla="*/ 0 h 182"/>
                  <a:gd name="T18" fmla="*/ 0 w 177"/>
                  <a:gd name="T19" fmla="*/ 0 h 182"/>
                  <a:gd name="T20" fmla="*/ 0 w 177"/>
                  <a:gd name="T21" fmla="*/ 0 h 182"/>
                  <a:gd name="T22" fmla="*/ 0 w 177"/>
                  <a:gd name="T23" fmla="*/ 0 h 182"/>
                  <a:gd name="T24" fmla="*/ 0 w 177"/>
                  <a:gd name="T25" fmla="*/ 0 h 182"/>
                  <a:gd name="T26" fmla="*/ 0 w 177"/>
                  <a:gd name="T27" fmla="*/ 0 h 182"/>
                  <a:gd name="T28" fmla="*/ 0 w 177"/>
                  <a:gd name="T29" fmla="*/ 0 h 182"/>
                  <a:gd name="T30" fmla="*/ 0 w 177"/>
                  <a:gd name="T31" fmla="*/ 0 h 182"/>
                  <a:gd name="T32" fmla="*/ 0 w 177"/>
                  <a:gd name="T33" fmla="*/ 0 h 182"/>
                  <a:gd name="T34" fmla="*/ 0 w 177"/>
                  <a:gd name="T35" fmla="*/ 0 h 182"/>
                  <a:gd name="T36" fmla="*/ 0 w 177"/>
                  <a:gd name="T37" fmla="*/ 0 h 182"/>
                  <a:gd name="T38" fmla="*/ 0 w 177"/>
                  <a:gd name="T39" fmla="*/ 0 h 182"/>
                  <a:gd name="T40" fmla="*/ 0 w 177"/>
                  <a:gd name="T41" fmla="*/ 0 h 182"/>
                  <a:gd name="T42" fmla="*/ 0 w 177"/>
                  <a:gd name="T43" fmla="*/ 0 h 182"/>
                  <a:gd name="T44" fmla="*/ 0 w 177"/>
                  <a:gd name="T45" fmla="*/ 0 h 182"/>
                  <a:gd name="T46" fmla="*/ 0 w 177"/>
                  <a:gd name="T47" fmla="*/ 0 h 182"/>
                  <a:gd name="T48" fmla="*/ 0 w 177"/>
                  <a:gd name="T49" fmla="*/ 0 h 182"/>
                  <a:gd name="T50" fmla="*/ 0 w 177"/>
                  <a:gd name="T51" fmla="*/ 0 h 182"/>
                  <a:gd name="T52" fmla="*/ 0 w 177"/>
                  <a:gd name="T53" fmla="*/ 0 h 182"/>
                  <a:gd name="T54" fmla="*/ 0 w 177"/>
                  <a:gd name="T55" fmla="*/ 0 h 182"/>
                  <a:gd name="T56" fmla="*/ 0 w 177"/>
                  <a:gd name="T57" fmla="*/ 0 h 182"/>
                  <a:gd name="T58" fmla="*/ 0 w 177"/>
                  <a:gd name="T59" fmla="*/ 0 h 182"/>
                  <a:gd name="T60" fmla="*/ 0 w 177"/>
                  <a:gd name="T61" fmla="*/ 0 h 182"/>
                  <a:gd name="T62" fmla="*/ 0 w 177"/>
                  <a:gd name="T63" fmla="*/ 0 h 182"/>
                  <a:gd name="T64" fmla="*/ 0 w 177"/>
                  <a:gd name="T65" fmla="*/ 0 h 182"/>
                  <a:gd name="T66" fmla="*/ 0 w 177"/>
                  <a:gd name="T67" fmla="*/ 0 h 182"/>
                  <a:gd name="T68" fmla="*/ 0 w 177"/>
                  <a:gd name="T69" fmla="*/ 0 h 182"/>
                  <a:gd name="T70" fmla="*/ 0 w 177"/>
                  <a:gd name="T71" fmla="*/ 0 h 182"/>
                  <a:gd name="T72" fmla="*/ 0 w 177"/>
                  <a:gd name="T73" fmla="*/ 0 h 182"/>
                  <a:gd name="T74" fmla="*/ 0 w 177"/>
                  <a:gd name="T75" fmla="*/ 0 h 182"/>
                  <a:gd name="T76" fmla="*/ 0 w 177"/>
                  <a:gd name="T77" fmla="*/ 0 h 182"/>
                  <a:gd name="T78" fmla="*/ 0 w 177"/>
                  <a:gd name="T79" fmla="*/ 0 h 182"/>
                  <a:gd name="T80" fmla="*/ 0 w 177"/>
                  <a:gd name="T81" fmla="*/ 0 h 182"/>
                  <a:gd name="T82" fmla="*/ 0 w 177"/>
                  <a:gd name="T83" fmla="*/ 0 h 182"/>
                  <a:gd name="T84" fmla="*/ 0 w 177"/>
                  <a:gd name="T85" fmla="*/ 0 h 182"/>
                  <a:gd name="T86" fmla="*/ 0 w 177"/>
                  <a:gd name="T87" fmla="*/ 0 h 182"/>
                  <a:gd name="T88" fmla="*/ 0 w 177"/>
                  <a:gd name="T89" fmla="*/ 0 h 182"/>
                  <a:gd name="T90" fmla="*/ 0 w 177"/>
                  <a:gd name="T91" fmla="*/ 0 h 182"/>
                  <a:gd name="T92" fmla="*/ 0 w 177"/>
                  <a:gd name="T93" fmla="*/ 0 h 182"/>
                  <a:gd name="T94" fmla="*/ 0 w 177"/>
                  <a:gd name="T95" fmla="*/ 0 h 182"/>
                  <a:gd name="T96" fmla="*/ 0 w 177"/>
                  <a:gd name="T97" fmla="*/ 0 h 182"/>
                  <a:gd name="T98" fmla="*/ 0 w 177"/>
                  <a:gd name="T99" fmla="*/ 0 h 182"/>
                  <a:gd name="T100" fmla="*/ 0 w 177"/>
                  <a:gd name="T101" fmla="*/ 0 h 182"/>
                  <a:gd name="T102" fmla="*/ 0 w 177"/>
                  <a:gd name="T103" fmla="*/ 0 h 182"/>
                  <a:gd name="T104" fmla="*/ 0 w 177"/>
                  <a:gd name="T105" fmla="*/ 0 h 182"/>
                  <a:gd name="T106" fmla="*/ 0 w 177"/>
                  <a:gd name="T107" fmla="*/ 0 h 182"/>
                  <a:gd name="T108" fmla="*/ 0 w 177"/>
                  <a:gd name="T109" fmla="*/ 0 h 182"/>
                  <a:gd name="T110" fmla="*/ 0 w 177"/>
                  <a:gd name="T111" fmla="*/ 0 h 182"/>
                  <a:gd name="T112" fmla="*/ 0 w 177"/>
                  <a:gd name="T113" fmla="*/ 0 h 182"/>
                  <a:gd name="T114" fmla="*/ 0 w 177"/>
                  <a:gd name="T115" fmla="*/ 0 h 182"/>
                  <a:gd name="T116" fmla="*/ 0 w 177"/>
                  <a:gd name="T117" fmla="*/ 0 h 182"/>
                  <a:gd name="T118" fmla="*/ 0 w 177"/>
                  <a:gd name="T119" fmla="*/ 0 h 1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77" h="182">
                    <a:moveTo>
                      <a:pt x="151" y="95"/>
                    </a:moveTo>
                    <a:lnTo>
                      <a:pt x="151" y="97"/>
                    </a:lnTo>
                    <a:lnTo>
                      <a:pt x="153" y="102"/>
                    </a:lnTo>
                    <a:lnTo>
                      <a:pt x="155" y="109"/>
                    </a:lnTo>
                    <a:lnTo>
                      <a:pt x="157" y="113"/>
                    </a:lnTo>
                    <a:lnTo>
                      <a:pt x="159" y="114"/>
                    </a:lnTo>
                    <a:lnTo>
                      <a:pt x="162" y="115"/>
                    </a:lnTo>
                    <a:lnTo>
                      <a:pt x="166" y="114"/>
                    </a:lnTo>
                    <a:lnTo>
                      <a:pt x="167" y="112"/>
                    </a:lnTo>
                    <a:lnTo>
                      <a:pt x="168" y="108"/>
                    </a:lnTo>
                    <a:lnTo>
                      <a:pt x="171" y="106"/>
                    </a:lnTo>
                    <a:lnTo>
                      <a:pt x="171" y="108"/>
                    </a:lnTo>
                    <a:lnTo>
                      <a:pt x="172" y="109"/>
                    </a:lnTo>
                    <a:lnTo>
                      <a:pt x="173" y="113"/>
                    </a:lnTo>
                    <a:lnTo>
                      <a:pt x="175" y="122"/>
                    </a:lnTo>
                    <a:lnTo>
                      <a:pt x="175" y="130"/>
                    </a:lnTo>
                    <a:lnTo>
                      <a:pt x="173" y="134"/>
                    </a:lnTo>
                    <a:lnTo>
                      <a:pt x="175" y="136"/>
                    </a:lnTo>
                    <a:lnTo>
                      <a:pt x="175" y="143"/>
                    </a:lnTo>
                    <a:lnTo>
                      <a:pt x="175" y="150"/>
                    </a:lnTo>
                    <a:lnTo>
                      <a:pt x="173" y="154"/>
                    </a:lnTo>
                    <a:lnTo>
                      <a:pt x="173" y="161"/>
                    </a:lnTo>
                    <a:lnTo>
                      <a:pt x="173" y="167"/>
                    </a:lnTo>
                    <a:lnTo>
                      <a:pt x="172" y="172"/>
                    </a:lnTo>
                    <a:lnTo>
                      <a:pt x="172" y="175"/>
                    </a:lnTo>
                    <a:lnTo>
                      <a:pt x="173" y="178"/>
                    </a:lnTo>
                    <a:lnTo>
                      <a:pt x="172" y="178"/>
                    </a:lnTo>
                    <a:lnTo>
                      <a:pt x="170" y="176"/>
                    </a:lnTo>
                    <a:lnTo>
                      <a:pt x="166" y="175"/>
                    </a:lnTo>
                    <a:lnTo>
                      <a:pt x="162" y="171"/>
                    </a:lnTo>
                    <a:lnTo>
                      <a:pt x="158" y="174"/>
                    </a:lnTo>
                    <a:lnTo>
                      <a:pt x="154" y="175"/>
                    </a:lnTo>
                    <a:lnTo>
                      <a:pt x="145" y="179"/>
                    </a:lnTo>
                    <a:lnTo>
                      <a:pt x="142" y="180"/>
                    </a:lnTo>
                    <a:lnTo>
                      <a:pt x="141" y="178"/>
                    </a:lnTo>
                    <a:lnTo>
                      <a:pt x="141" y="174"/>
                    </a:lnTo>
                    <a:lnTo>
                      <a:pt x="141" y="167"/>
                    </a:lnTo>
                    <a:lnTo>
                      <a:pt x="142" y="163"/>
                    </a:lnTo>
                    <a:lnTo>
                      <a:pt x="136" y="162"/>
                    </a:lnTo>
                    <a:lnTo>
                      <a:pt x="133" y="162"/>
                    </a:lnTo>
                    <a:lnTo>
                      <a:pt x="132" y="162"/>
                    </a:lnTo>
                    <a:lnTo>
                      <a:pt x="132" y="161"/>
                    </a:lnTo>
                    <a:lnTo>
                      <a:pt x="132" y="157"/>
                    </a:lnTo>
                    <a:lnTo>
                      <a:pt x="135" y="153"/>
                    </a:lnTo>
                    <a:lnTo>
                      <a:pt x="138" y="148"/>
                    </a:lnTo>
                    <a:lnTo>
                      <a:pt x="142" y="145"/>
                    </a:lnTo>
                    <a:lnTo>
                      <a:pt x="149" y="144"/>
                    </a:lnTo>
                    <a:lnTo>
                      <a:pt x="153" y="143"/>
                    </a:lnTo>
                    <a:lnTo>
                      <a:pt x="154" y="140"/>
                    </a:lnTo>
                    <a:lnTo>
                      <a:pt x="154" y="139"/>
                    </a:lnTo>
                    <a:lnTo>
                      <a:pt x="153" y="136"/>
                    </a:lnTo>
                    <a:lnTo>
                      <a:pt x="149" y="134"/>
                    </a:lnTo>
                    <a:lnTo>
                      <a:pt x="142" y="131"/>
                    </a:lnTo>
                    <a:lnTo>
                      <a:pt x="135" y="127"/>
                    </a:lnTo>
                    <a:lnTo>
                      <a:pt x="132" y="126"/>
                    </a:lnTo>
                    <a:lnTo>
                      <a:pt x="129" y="125"/>
                    </a:lnTo>
                    <a:lnTo>
                      <a:pt x="128" y="126"/>
                    </a:lnTo>
                    <a:lnTo>
                      <a:pt x="127" y="128"/>
                    </a:lnTo>
                    <a:lnTo>
                      <a:pt x="128" y="130"/>
                    </a:lnTo>
                    <a:lnTo>
                      <a:pt x="128" y="131"/>
                    </a:lnTo>
                    <a:lnTo>
                      <a:pt x="131" y="132"/>
                    </a:lnTo>
                    <a:lnTo>
                      <a:pt x="132" y="134"/>
                    </a:lnTo>
                    <a:lnTo>
                      <a:pt x="133" y="132"/>
                    </a:lnTo>
                    <a:lnTo>
                      <a:pt x="136" y="132"/>
                    </a:lnTo>
                    <a:lnTo>
                      <a:pt x="137" y="134"/>
                    </a:lnTo>
                    <a:lnTo>
                      <a:pt x="136" y="140"/>
                    </a:lnTo>
                    <a:lnTo>
                      <a:pt x="133" y="145"/>
                    </a:lnTo>
                    <a:lnTo>
                      <a:pt x="131" y="148"/>
                    </a:lnTo>
                    <a:lnTo>
                      <a:pt x="129" y="149"/>
                    </a:lnTo>
                    <a:lnTo>
                      <a:pt x="128" y="153"/>
                    </a:lnTo>
                    <a:lnTo>
                      <a:pt x="126" y="157"/>
                    </a:lnTo>
                    <a:lnTo>
                      <a:pt x="123" y="161"/>
                    </a:lnTo>
                    <a:lnTo>
                      <a:pt x="120" y="163"/>
                    </a:lnTo>
                    <a:lnTo>
                      <a:pt x="118" y="165"/>
                    </a:lnTo>
                    <a:lnTo>
                      <a:pt x="116" y="166"/>
                    </a:lnTo>
                    <a:lnTo>
                      <a:pt x="114" y="171"/>
                    </a:lnTo>
                    <a:lnTo>
                      <a:pt x="109" y="175"/>
                    </a:lnTo>
                    <a:lnTo>
                      <a:pt x="106" y="178"/>
                    </a:lnTo>
                    <a:lnTo>
                      <a:pt x="103" y="180"/>
                    </a:lnTo>
                    <a:lnTo>
                      <a:pt x="102" y="182"/>
                    </a:lnTo>
                    <a:lnTo>
                      <a:pt x="101" y="180"/>
                    </a:lnTo>
                    <a:lnTo>
                      <a:pt x="100" y="178"/>
                    </a:lnTo>
                    <a:lnTo>
                      <a:pt x="98" y="175"/>
                    </a:lnTo>
                    <a:lnTo>
                      <a:pt x="97" y="175"/>
                    </a:lnTo>
                    <a:lnTo>
                      <a:pt x="93" y="175"/>
                    </a:lnTo>
                    <a:lnTo>
                      <a:pt x="91" y="175"/>
                    </a:lnTo>
                    <a:lnTo>
                      <a:pt x="85" y="175"/>
                    </a:lnTo>
                    <a:lnTo>
                      <a:pt x="80" y="176"/>
                    </a:lnTo>
                    <a:lnTo>
                      <a:pt x="75" y="178"/>
                    </a:lnTo>
                    <a:lnTo>
                      <a:pt x="74" y="178"/>
                    </a:lnTo>
                    <a:lnTo>
                      <a:pt x="72" y="178"/>
                    </a:lnTo>
                    <a:lnTo>
                      <a:pt x="72" y="175"/>
                    </a:lnTo>
                    <a:lnTo>
                      <a:pt x="74" y="171"/>
                    </a:lnTo>
                    <a:lnTo>
                      <a:pt x="75" y="166"/>
                    </a:lnTo>
                    <a:lnTo>
                      <a:pt x="79" y="161"/>
                    </a:lnTo>
                    <a:lnTo>
                      <a:pt x="81" y="156"/>
                    </a:lnTo>
                    <a:lnTo>
                      <a:pt x="80" y="153"/>
                    </a:lnTo>
                    <a:lnTo>
                      <a:pt x="78" y="150"/>
                    </a:lnTo>
                    <a:lnTo>
                      <a:pt x="75" y="149"/>
                    </a:lnTo>
                    <a:lnTo>
                      <a:pt x="74" y="149"/>
                    </a:lnTo>
                    <a:lnTo>
                      <a:pt x="75" y="147"/>
                    </a:lnTo>
                    <a:lnTo>
                      <a:pt x="78" y="145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2" y="144"/>
                    </a:lnTo>
                    <a:lnTo>
                      <a:pt x="96" y="147"/>
                    </a:lnTo>
                    <a:lnTo>
                      <a:pt x="101" y="149"/>
                    </a:lnTo>
                    <a:lnTo>
                      <a:pt x="103" y="150"/>
                    </a:lnTo>
                    <a:lnTo>
                      <a:pt x="106" y="150"/>
                    </a:lnTo>
                    <a:lnTo>
                      <a:pt x="109" y="148"/>
                    </a:lnTo>
                    <a:lnTo>
                      <a:pt x="110" y="147"/>
                    </a:lnTo>
                    <a:lnTo>
                      <a:pt x="111" y="144"/>
                    </a:lnTo>
                    <a:lnTo>
                      <a:pt x="110" y="140"/>
                    </a:lnTo>
                    <a:lnTo>
                      <a:pt x="106" y="135"/>
                    </a:lnTo>
                    <a:lnTo>
                      <a:pt x="102" y="127"/>
                    </a:lnTo>
                    <a:lnTo>
                      <a:pt x="101" y="121"/>
                    </a:lnTo>
                    <a:lnTo>
                      <a:pt x="101" y="115"/>
                    </a:lnTo>
                    <a:lnTo>
                      <a:pt x="103" y="110"/>
                    </a:lnTo>
                    <a:lnTo>
                      <a:pt x="105" y="109"/>
                    </a:lnTo>
                    <a:lnTo>
                      <a:pt x="103" y="108"/>
                    </a:lnTo>
                    <a:lnTo>
                      <a:pt x="101" y="106"/>
                    </a:lnTo>
                    <a:lnTo>
                      <a:pt x="94" y="109"/>
                    </a:lnTo>
                    <a:lnTo>
                      <a:pt x="88" y="112"/>
                    </a:lnTo>
                    <a:lnTo>
                      <a:pt x="87" y="114"/>
                    </a:lnTo>
                    <a:lnTo>
                      <a:pt x="87" y="115"/>
                    </a:lnTo>
                    <a:lnTo>
                      <a:pt x="88" y="117"/>
                    </a:lnTo>
                    <a:lnTo>
                      <a:pt x="89" y="118"/>
                    </a:lnTo>
                    <a:lnTo>
                      <a:pt x="88" y="119"/>
                    </a:lnTo>
                    <a:lnTo>
                      <a:pt x="85" y="123"/>
                    </a:lnTo>
                    <a:lnTo>
                      <a:pt x="78" y="131"/>
                    </a:lnTo>
                    <a:lnTo>
                      <a:pt x="76" y="132"/>
                    </a:lnTo>
                    <a:lnTo>
                      <a:pt x="75" y="135"/>
                    </a:lnTo>
                    <a:lnTo>
                      <a:pt x="71" y="139"/>
                    </a:lnTo>
                    <a:lnTo>
                      <a:pt x="67" y="143"/>
                    </a:lnTo>
                    <a:lnTo>
                      <a:pt x="65" y="145"/>
                    </a:lnTo>
                    <a:lnTo>
                      <a:pt x="63" y="148"/>
                    </a:lnTo>
                    <a:lnTo>
                      <a:pt x="57" y="156"/>
                    </a:lnTo>
                    <a:lnTo>
                      <a:pt x="53" y="161"/>
                    </a:lnTo>
                    <a:lnTo>
                      <a:pt x="50" y="165"/>
                    </a:lnTo>
                    <a:lnTo>
                      <a:pt x="48" y="171"/>
                    </a:lnTo>
                    <a:lnTo>
                      <a:pt x="45" y="176"/>
                    </a:lnTo>
                    <a:lnTo>
                      <a:pt x="45" y="178"/>
                    </a:lnTo>
                    <a:lnTo>
                      <a:pt x="44" y="176"/>
                    </a:lnTo>
                    <a:lnTo>
                      <a:pt x="39" y="172"/>
                    </a:lnTo>
                    <a:lnTo>
                      <a:pt x="36" y="170"/>
                    </a:lnTo>
                    <a:lnTo>
                      <a:pt x="33" y="171"/>
                    </a:lnTo>
                    <a:lnTo>
                      <a:pt x="28" y="172"/>
                    </a:lnTo>
                    <a:lnTo>
                      <a:pt x="23" y="174"/>
                    </a:lnTo>
                    <a:lnTo>
                      <a:pt x="17" y="176"/>
                    </a:lnTo>
                    <a:lnTo>
                      <a:pt x="13" y="179"/>
                    </a:lnTo>
                    <a:lnTo>
                      <a:pt x="11" y="180"/>
                    </a:lnTo>
                    <a:lnTo>
                      <a:pt x="11" y="179"/>
                    </a:lnTo>
                    <a:lnTo>
                      <a:pt x="11" y="176"/>
                    </a:lnTo>
                    <a:lnTo>
                      <a:pt x="11" y="172"/>
                    </a:lnTo>
                    <a:lnTo>
                      <a:pt x="14" y="166"/>
                    </a:lnTo>
                    <a:lnTo>
                      <a:pt x="15" y="161"/>
                    </a:lnTo>
                    <a:lnTo>
                      <a:pt x="18" y="156"/>
                    </a:lnTo>
                    <a:lnTo>
                      <a:pt x="19" y="153"/>
                    </a:lnTo>
                    <a:lnTo>
                      <a:pt x="18" y="150"/>
                    </a:lnTo>
                    <a:lnTo>
                      <a:pt x="17" y="148"/>
                    </a:lnTo>
                    <a:lnTo>
                      <a:pt x="14" y="147"/>
                    </a:lnTo>
                    <a:lnTo>
                      <a:pt x="10" y="145"/>
                    </a:lnTo>
                    <a:lnTo>
                      <a:pt x="9" y="144"/>
                    </a:lnTo>
                    <a:lnTo>
                      <a:pt x="9" y="143"/>
                    </a:lnTo>
                    <a:lnTo>
                      <a:pt x="11" y="140"/>
                    </a:lnTo>
                    <a:lnTo>
                      <a:pt x="17" y="136"/>
                    </a:lnTo>
                    <a:lnTo>
                      <a:pt x="22" y="136"/>
                    </a:lnTo>
                    <a:lnTo>
                      <a:pt x="30" y="137"/>
                    </a:lnTo>
                    <a:lnTo>
                      <a:pt x="33" y="139"/>
                    </a:lnTo>
                    <a:lnTo>
                      <a:pt x="37" y="140"/>
                    </a:lnTo>
                    <a:lnTo>
                      <a:pt x="40" y="139"/>
                    </a:lnTo>
                    <a:lnTo>
                      <a:pt x="44" y="137"/>
                    </a:lnTo>
                    <a:lnTo>
                      <a:pt x="50" y="128"/>
                    </a:lnTo>
                    <a:lnTo>
                      <a:pt x="53" y="123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2" y="114"/>
                    </a:lnTo>
                    <a:lnTo>
                      <a:pt x="50" y="113"/>
                    </a:lnTo>
                    <a:lnTo>
                      <a:pt x="48" y="113"/>
                    </a:lnTo>
                    <a:lnTo>
                      <a:pt x="44" y="113"/>
                    </a:lnTo>
                    <a:lnTo>
                      <a:pt x="40" y="115"/>
                    </a:lnTo>
                    <a:lnTo>
                      <a:pt x="39" y="118"/>
                    </a:lnTo>
                    <a:lnTo>
                      <a:pt x="37" y="122"/>
                    </a:lnTo>
                    <a:lnTo>
                      <a:pt x="37" y="123"/>
                    </a:lnTo>
                    <a:lnTo>
                      <a:pt x="37" y="125"/>
                    </a:lnTo>
                    <a:lnTo>
                      <a:pt x="37" y="126"/>
                    </a:lnTo>
                    <a:lnTo>
                      <a:pt x="36" y="126"/>
                    </a:lnTo>
                    <a:lnTo>
                      <a:pt x="33" y="125"/>
                    </a:lnTo>
                    <a:lnTo>
                      <a:pt x="31" y="121"/>
                    </a:lnTo>
                    <a:lnTo>
                      <a:pt x="26" y="115"/>
                    </a:lnTo>
                    <a:lnTo>
                      <a:pt x="21" y="108"/>
                    </a:lnTo>
                    <a:lnTo>
                      <a:pt x="19" y="105"/>
                    </a:lnTo>
                    <a:lnTo>
                      <a:pt x="19" y="101"/>
                    </a:lnTo>
                    <a:lnTo>
                      <a:pt x="14" y="92"/>
                    </a:lnTo>
                    <a:lnTo>
                      <a:pt x="13" y="88"/>
                    </a:lnTo>
                    <a:lnTo>
                      <a:pt x="13" y="86"/>
                    </a:lnTo>
                    <a:lnTo>
                      <a:pt x="13" y="82"/>
                    </a:lnTo>
                    <a:lnTo>
                      <a:pt x="9" y="75"/>
                    </a:lnTo>
                    <a:lnTo>
                      <a:pt x="8" y="70"/>
                    </a:lnTo>
                    <a:lnTo>
                      <a:pt x="9" y="65"/>
                    </a:lnTo>
                    <a:lnTo>
                      <a:pt x="6" y="62"/>
                    </a:lnTo>
                    <a:lnTo>
                      <a:pt x="5" y="58"/>
                    </a:lnTo>
                    <a:lnTo>
                      <a:pt x="5" y="55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1" y="43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8" y="38"/>
                    </a:lnTo>
                    <a:lnTo>
                      <a:pt x="8" y="34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9" y="16"/>
                    </a:lnTo>
                    <a:lnTo>
                      <a:pt x="6" y="12"/>
                    </a:lnTo>
                    <a:lnTo>
                      <a:pt x="5" y="11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8" y="16"/>
                    </a:lnTo>
                    <a:lnTo>
                      <a:pt x="26" y="22"/>
                    </a:lnTo>
                    <a:lnTo>
                      <a:pt x="27" y="26"/>
                    </a:lnTo>
                    <a:lnTo>
                      <a:pt x="30" y="30"/>
                    </a:lnTo>
                    <a:lnTo>
                      <a:pt x="31" y="40"/>
                    </a:lnTo>
                    <a:lnTo>
                      <a:pt x="35" y="43"/>
                    </a:lnTo>
                    <a:lnTo>
                      <a:pt x="36" y="45"/>
                    </a:lnTo>
                    <a:lnTo>
                      <a:pt x="37" y="49"/>
                    </a:lnTo>
                    <a:lnTo>
                      <a:pt x="39" y="53"/>
                    </a:lnTo>
                    <a:lnTo>
                      <a:pt x="37" y="58"/>
                    </a:lnTo>
                    <a:lnTo>
                      <a:pt x="35" y="64"/>
                    </a:lnTo>
                    <a:lnTo>
                      <a:pt x="31" y="69"/>
                    </a:lnTo>
                    <a:lnTo>
                      <a:pt x="31" y="71"/>
                    </a:lnTo>
                    <a:lnTo>
                      <a:pt x="30" y="74"/>
                    </a:lnTo>
                    <a:lnTo>
                      <a:pt x="31" y="79"/>
                    </a:lnTo>
                    <a:lnTo>
                      <a:pt x="33" y="84"/>
                    </a:lnTo>
                    <a:lnTo>
                      <a:pt x="37" y="90"/>
                    </a:lnTo>
                    <a:lnTo>
                      <a:pt x="39" y="91"/>
                    </a:lnTo>
                    <a:lnTo>
                      <a:pt x="41" y="91"/>
                    </a:lnTo>
                    <a:lnTo>
                      <a:pt x="44" y="90"/>
                    </a:lnTo>
                    <a:lnTo>
                      <a:pt x="46" y="86"/>
                    </a:lnTo>
                    <a:lnTo>
                      <a:pt x="49" y="80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9" y="69"/>
                    </a:lnTo>
                    <a:lnTo>
                      <a:pt x="50" y="64"/>
                    </a:lnTo>
                    <a:lnTo>
                      <a:pt x="50" y="60"/>
                    </a:lnTo>
                    <a:lnTo>
                      <a:pt x="50" y="55"/>
                    </a:lnTo>
                    <a:lnTo>
                      <a:pt x="50" y="53"/>
                    </a:lnTo>
                    <a:lnTo>
                      <a:pt x="50" y="51"/>
                    </a:lnTo>
                    <a:lnTo>
                      <a:pt x="45" y="45"/>
                    </a:lnTo>
                    <a:lnTo>
                      <a:pt x="39" y="36"/>
                    </a:lnTo>
                    <a:lnTo>
                      <a:pt x="37" y="33"/>
                    </a:lnTo>
                    <a:lnTo>
                      <a:pt x="36" y="29"/>
                    </a:lnTo>
                    <a:lnTo>
                      <a:pt x="37" y="26"/>
                    </a:lnTo>
                    <a:lnTo>
                      <a:pt x="39" y="23"/>
                    </a:lnTo>
                    <a:lnTo>
                      <a:pt x="41" y="21"/>
                    </a:lnTo>
                    <a:lnTo>
                      <a:pt x="45" y="21"/>
                    </a:lnTo>
                    <a:lnTo>
                      <a:pt x="49" y="21"/>
                    </a:lnTo>
                    <a:lnTo>
                      <a:pt x="49" y="20"/>
                    </a:lnTo>
                    <a:lnTo>
                      <a:pt x="49" y="16"/>
                    </a:lnTo>
                    <a:lnTo>
                      <a:pt x="50" y="11"/>
                    </a:lnTo>
                    <a:lnTo>
                      <a:pt x="50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7" y="9"/>
                    </a:lnTo>
                    <a:lnTo>
                      <a:pt x="59" y="12"/>
                    </a:lnTo>
                    <a:lnTo>
                      <a:pt x="61" y="13"/>
                    </a:lnTo>
                    <a:lnTo>
                      <a:pt x="62" y="11"/>
                    </a:lnTo>
                    <a:lnTo>
                      <a:pt x="63" y="8"/>
                    </a:lnTo>
                    <a:lnTo>
                      <a:pt x="66" y="5"/>
                    </a:lnTo>
                    <a:lnTo>
                      <a:pt x="67" y="3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3"/>
                    </a:lnTo>
                    <a:lnTo>
                      <a:pt x="72" y="4"/>
                    </a:lnTo>
                    <a:lnTo>
                      <a:pt x="75" y="7"/>
                    </a:lnTo>
                    <a:lnTo>
                      <a:pt x="78" y="9"/>
                    </a:lnTo>
                    <a:lnTo>
                      <a:pt x="79" y="13"/>
                    </a:lnTo>
                    <a:lnTo>
                      <a:pt x="81" y="11"/>
                    </a:lnTo>
                    <a:lnTo>
                      <a:pt x="84" y="9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8" y="12"/>
                    </a:lnTo>
                    <a:lnTo>
                      <a:pt x="91" y="16"/>
                    </a:lnTo>
                    <a:lnTo>
                      <a:pt x="91" y="18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4" y="22"/>
                    </a:lnTo>
                    <a:lnTo>
                      <a:pt x="97" y="25"/>
                    </a:lnTo>
                    <a:lnTo>
                      <a:pt x="98" y="27"/>
                    </a:lnTo>
                    <a:lnTo>
                      <a:pt x="98" y="33"/>
                    </a:lnTo>
                    <a:lnTo>
                      <a:pt x="97" y="39"/>
                    </a:lnTo>
                    <a:lnTo>
                      <a:pt x="92" y="47"/>
                    </a:lnTo>
                    <a:lnTo>
                      <a:pt x="89" y="51"/>
                    </a:lnTo>
                    <a:lnTo>
                      <a:pt x="89" y="53"/>
                    </a:lnTo>
                    <a:lnTo>
                      <a:pt x="89" y="58"/>
                    </a:lnTo>
                    <a:lnTo>
                      <a:pt x="91" y="62"/>
                    </a:lnTo>
                    <a:lnTo>
                      <a:pt x="92" y="65"/>
                    </a:lnTo>
                    <a:lnTo>
                      <a:pt x="96" y="68"/>
                    </a:lnTo>
                    <a:lnTo>
                      <a:pt x="98" y="70"/>
                    </a:lnTo>
                    <a:lnTo>
                      <a:pt x="102" y="71"/>
                    </a:lnTo>
                    <a:lnTo>
                      <a:pt x="113" y="73"/>
                    </a:lnTo>
                    <a:lnTo>
                      <a:pt x="124" y="74"/>
                    </a:lnTo>
                    <a:lnTo>
                      <a:pt x="133" y="74"/>
                    </a:lnTo>
                    <a:lnTo>
                      <a:pt x="142" y="77"/>
                    </a:lnTo>
                    <a:lnTo>
                      <a:pt x="151" y="79"/>
                    </a:lnTo>
                    <a:lnTo>
                      <a:pt x="155" y="79"/>
                    </a:lnTo>
                    <a:lnTo>
                      <a:pt x="158" y="79"/>
                    </a:lnTo>
                    <a:lnTo>
                      <a:pt x="159" y="78"/>
                    </a:lnTo>
                    <a:lnTo>
                      <a:pt x="158" y="75"/>
                    </a:lnTo>
                    <a:lnTo>
                      <a:pt x="155" y="74"/>
                    </a:lnTo>
                    <a:lnTo>
                      <a:pt x="141" y="69"/>
                    </a:lnTo>
                    <a:lnTo>
                      <a:pt x="131" y="66"/>
                    </a:lnTo>
                    <a:lnTo>
                      <a:pt x="123" y="62"/>
                    </a:lnTo>
                    <a:lnTo>
                      <a:pt x="116" y="58"/>
                    </a:lnTo>
                    <a:lnTo>
                      <a:pt x="110" y="55"/>
                    </a:lnTo>
                    <a:lnTo>
                      <a:pt x="106" y="49"/>
                    </a:lnTo>
                    <a:lnTo>
                      <a:pt x="103" y="44"/>
                    </a:lnTo>
                    <a:lnTo>
                      <a:pt x="102" y="38"/>
                    </a:lnTo>
                    <a:lnTo>
                      <a:pt x="101" y="31"/>
                    </a:lnTo>
                    <a:lnTo>
                      <a:pt x="102" y="26"/>
                    </a:lnTo>
                    <a:lnTo>
                      <a:pt x="103" y="21"/>
                    </a:lnTo>
                    <a:lnTo>
                      <a:pt x="106" y="17"/>
                    </a:lnTo>
                    <a:lnTo>
                      <a:pt x="109" y="13"/>
                    </a:lnTo>
                    <a:lnTo>
                      <a:pt x="113" y="11"/>
                    </a:lnTo>
                    <a:lnTo>
                      <a:pt x="118" y="8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7" y="7"/>
                    </a:lnTo>
                    <a:lnTo>
                      <a:pt x="145" y="9"/>
                    </a:lnTo>
                    <a:lnTo>
                      <a:pt x="153" y="12"/>
                    </a:lnTo>
                    <a:lnTo>
                      <a:pt x="157" y="12"/>
                    </a:lnTo>
                    <a:lnTo>
                      <a:pt x="158" y="12"/>
                    </a:lnTo>
                    <a:lnTo>
                      <a:pt x="159" y="11"/>
                    </a:lnTo>
                    <a:lnTo>
                      <a:pt x="159" y="7"/>
                    </a:lnTo>
                    <a:lnTo>
                      <a:pt x="161" y="4"/>
                    </a:lnTo>
                    <a:lnTo>
                      <a:pt x="162" y="3"/>
                    </a:lnTo>
                    <a:lnTo>
                      <a:pt x="166" y="5"/>
                    </a:lnTo>
                    <a:lnTo>
                      <a:pt x="170" y="9"/>
                    </a:lnTo>
                    <a:lnTo>
                      <a:pt x="173" y="16"/>
                    </a:lnTo>
                    <a:lnTo>
                      <a:pt x="173" y="21"/>
                    </a:lnTo>
                    <a:lnTo>
                      <a:pt x="173" y="23"/>
                    </a:lnTo>
                    <a:lnTo>
                      <a:pt x="172" y="26"/>
                    </a:lnTo>
                    <a:lnTo>
                      <a:pt x="168" y="30"/>
                    </a:lnTo>
                    <a:lnTo>
                      <a:pt x="166" y="34"/>
                    </a:lnTo>
                    <a:lnTo>
                      <a:pt x="162" y="36"/>
                    </a:lnTo>
                    <a:lnTo>
                      <a:pt x="158" y="38"/>
                    </a:lnTo>
                    <a:lnTo>
                      <a:pt x="153" y="38"/>
                    </a:lnTo>
                    <a:lnTo>
                      <a:pt x="149" y="38"/>
                    </a:lnTo>
                    <a:lnTo>
                      <a:pt x="144" y="36"/>
                    </a:lnTo>
                    <a:lnTo>
                      <a:pt x="129" y="29"/>
                    </a:lnTo>
                    <a:lnTo>
                      <a:pt x="126" y="26"/>
                    </a:lnTo>
                    <a:lnTo>
                      <a:pt x="122" y="26"/>
                    </a:lnTo>
                    <a:lnTo>
                      <a:pt x="118" y="27"/>
                    </a:lnTo>
                    <a:lnTo>
                      <a:pt x="116" y="29"/>
                    </a:lnTo>
                    <a:lnTo>
                      <a:pt x="116" y="30"/>
                    </a:lnTo>
                    <a:lnTo>
                      <a:pt x="116" y="33"/>
                    </a:lnTo>
                    <a:lnTo>
                      <a:pt x="118" y="34"/>
                    </a:lnTo>
                    <a:lnTo>
                      <a:pt x="123" y="36"/>
                    </a:lnTo>
                    <a:lnTo>
                      <a:pt x="132" y="39"/>
                    </a:lnTo>
                    <a:lnTo>
                      <a:pt x="136" y="43"/>
                    </a:lnTo>
                    <a:lnTo>
                      <a:pt x="146" y="45"/>
                    </a:lnTo>
                    <a:lnTo>
                      <a:pt x="154" y="49"/>
                    </a:lnTo>
                    <a:lnTo>
                      <a:pt x="164" y="55"/>
                    </a:lnTo>
                    <a:lnTo>
                      <a:pt x="171" y="61"/>
                    </a:lnTo>
                    <a:lnTo>
                      <a:pt x="173" y="64"/>
                    </a:lnTo>
                    <a:lnTo>
                      <a:pt x="176" y="68"/>
                    </a:lnTo>
                    <a:lnTo>
                      <a:pt x="177" y="73"/>
                    </a:lnTo>
                    <a:lnTo>
                      <a:pt x="177" y="77"/>
                    </a:lnTo>
                    <a:lnTo>
                      <a:pt x="176" y="84"/>
                    </a:lnTo>
                    <a:lnTo>
                      <a:pt x="172" y="91"/>
                    </a:lnTo>
                    <a:lnTo>
                      <a:pt x="167" y="95"/>
                    </a:lnTo>
                    <a:lnTo>
                      <a:pt x="159" y="96"/>
                    </a:lnTo>
                    <a:lnTo>
                      <a:pt x="151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1" name="Freeform 54"/>
              <p:cNvSpPr>
                <a:spLocks/>
              </p:cNvSpPr>
              <p:nvPr userDrawn="1"/>
            </p:nvSpPr>
            <p:spPr bwMode="auto">
              <a:xfrm>
                <a:off x="247" y="170"/>
                <a:ext cx="59" cy="61"/>
              </a:xfrm>
              <a:custGeom>
                <a:avLst/>
                <a:gdLst>
                  <a:gd name="T0" fmla="*/ 0 w 177"/>
                  <a:gd name="T1" fmla="*/ 0 h 182"/>
                  <a:gd name="T2" fmla="*/ 0 w 177"/>
                  <a:gd name="T3" fmla="*/ 0 h 182"/>
                  <a:gd name="T4" fmla="*/ 0 w 177"/>
                  <a:gd name="T5" fmla="*/ 0 h 182"/>
                  <a:gd name="T6" fmla="*/ 0 w 177"/>
                  <a:gd name="T7" fmla="*/ 0 h 182"/>
                  <a:gd name="T8" fmla="*/ 0 w 177"/>
                  <a:gd name="T9" fmla="*/ 0 h 182"/>
                  <a:gd name="T10" fmla="*/ 0 w 177"/>
                  <a:gd name="T11" fmla="*/ 0 h 182"/>
                  <a:gd name="T12" fmla="*/ 0 w 177"/>
                  <a:gd name="T13" fmla="*/ 0 h 182"/>
                  <a:gd name="T14" fmla="*/ 0 w 177"/>
                  <a:gd name="T15" fmla="*/ 0 h 182"/>
                  <a:gd name="T16" fmla="*/ 0 w 177"/>
                  <a:gd name="T17" fmla="*/ 0 h 182"/>
                  <a:gd name="T18" fmla="*/ 0 w 177"/>
                  <a:gd name="T19" fmla="*/ 0 h 182"/>
                  <a:gd name="T20" fmla="*/ 0 w 177"/>
                  <a:gd name="T21" fmla="*/ 0 h 182"/>
                  <a:gd name="T22" fmla="*/ 0 w 177"/>
                  <a:gd name="T23" fmla="*/ 0 h 182"/>
                  <a:gd name="T24" fmla="*/ 0 w 177"/>
                  <a:gd name="T25" fmla="*/ 0 h 182"/>
                  <a:gd name="T26" fmla="*/ 0 w 177"/>
                  <a:gd name="T27" fmla="*/ 0 h 182"/>
                  <a:gd name="T28" fmla="*/ 0 w 177"/>
                  <a:gd name="T29" fmla="*/ 0 h 182"/>
                  <a:gd name="T30" fmla="*/ 0 w 177"/>
                  <a:gd name="T31" fmla="*/ 0 h 182"/>
                  <a:gd name="T32" fmla="*/ 0 w 177"/>
                  <a:gd name="T33" fmla="*/ 0 h 182"/>
                  <a:gd name="T34" fmla="*/ 0 w 177"/>
                  <a:gd name="T35" fmla="*/ 0 h 182"/>
                  <a:gd name="T36" fmla="*/ 0 w 177"/>
                  <a:gd name="T37" fmla="*/ 0 h 182"/>
                  <a:gd name="T38" fmla="*/ 0 w 177"/>
                  <a:gd name="T39" fmla="*/ 0 h 182"/>
                  <a:gd name="T40" fmla="*/ 0 w 177"/>
                  <a:gd name="T41" fmla="*/ 0 h 182"/>
                  <a:gd name="T42" fmla="*/ 0 w 177"/>
                  <a:gd name="T43" fmla="*/ 0 h 182"/>
                  <a:gd name="T44" fmla="*/ 0 w 177"/>
                  <a:gd name="T45" fmla="*/ 0 h 182"/>
                  <a:gd name="T46" fmla="*/ 0 w 177"/>
                  <a:gd name="T47" fmla="*/ 0 h 182"/>
                  <a:gd name="T48" fmla="*/ 0 w 177"/>
                  <a:gd name="T49" fmla="*/ 0 h 182"/>
                  <a:gd name="T50" fmla="*/ 0 w 177"/>
                  <a:gd name="T51" fmla="*/ 0 h 182"/>
                  <a:gd name="T52" fmla="*/ 0 w 177"/>
                  <a:gd name="T53" fmla="*/ 0 h 182"/>
                  <a:gd name="T54" fmla="*/ 0 w 177"/>
                  <a:gd name="T55" fmla="*/ 0 h 182"/>
                  <a:gd name="T56" fmla="*/ 0 w 177"/>
                  <a:gd name="T57" fmla="*/ 0 h 182"/>
                  <a:gd name="T58" fmla="*/ 0 w 177"/>
                  <a:gd name="T59" fmla="*/ 0 h 182"/>
                  <a:gd name="T60" fmla="*/ 0 w 177"/>
                  <a:gd name="T61" fmla="*/ 0 h 182"/>
                  <a:gd name="T62" fmla="*/ 0 w 177"/>
                  <a:gd name="T63" fmla="*/ 0 h 182"/>
                  <a:gd name="T64" fmla="*/ 0 w 177"/>
                  <a:gd name="T65" fmla="*/ 0 h 182"/>
                  <a:gd name="T66" fmla="*/ 0 w 177"/>
                  <a:gd name="T67" fmla="*/ 0 h 182"/>
                  <a:gd name="T68" fmla="*/ 0 w 177"/>
                  <a:gd name="T69" fmla="*/ 0 h 182"/>
                  <a:gd name="T70" fmla="*/ 0 w 177"/>
                  <a:gd name="T71" fmla="*/ 0 h 182"/>
                  <a:gd name="T72" fmla="*/ 0 w 177"/>
                  <a:gd name="T73" fmla="*/ 0 h 182"/>
                  <a:gd name="T74" fmla="*/ 0 w 177"/>
                  <a:gd name="T75" fmla="*/ 0 h 182"/>
                  <a:gd name="T76" fmla="*/ 0 w 177"/>
                  <a:gd name="T77" fmla="*/ 0 h 182"/>
                  <a:gd name="T78" fmla="*/ 0 w 177"/>
                  <a:gd name="T79" fmla="*/ 0 h 182"/>
                  <a:gd name="T80" fmla="*/ 0 w 177"/>
                  <a:gd name="T81" fmla="*/ 0 h 182"/>
                  <a:gd name="T82" fmla="*/ 0 w 177"/>
                  <a:gd name="T83" fmla="*/ 0 h 182"/>
                  <a:gd name="T84" fmla="*/ 0 w 177"/>
                  <a:gd name="T85" fmla="*/ 0 h 182"/>
                  <a:gd name="T86" fmla="*/ 0 w 177"/>
                  <a:gd name="T87" fmla="*/ 0 h 182"/>
                  <a:gd name="T88" fmla="*/ 0 w 177"/>
                  <a:gd name="T89" fmla="*/ 0 h 182"/>
                  <a:gd name="T90" fmla="*/ 0 w 177"/>
                  <a:gd name="T91" fmla="*/ 0 h 182"/>
                  <a:gd name="T92" fmla="*/ 0 w 177"/>
                  <a:gd name="T93" fmla="*/ 0 h 182"/>
                  <a:gd name="T94" fmla="*/ 0 w 177"/>
                  <a:gd name="T95" fmla="*/ 0 h 182"/>
                  <a:gd name="T96" fmla="*/ 0 w 177"/>
                  <a:gd name="T97" fmla="*/ 0 h 182"/>
                  <a:gd name="T98" fmla="*/ 0 w 177"/>
                  <a:gd name="T99" fmla="*/ 0 h 182"/>
                  <a:gd name="T100" fmla="*/ 0 w 177"/>
                  <a:gd name="T101" fmla="*/ 0 h 182"/>
                  <a:gd name="T102" fmla="*/ 0 w 177"/>
                  <a:gd name="T103" fmla="*/ 0 h 182"/>
                  <a:gd name="T104" fmla="*/ 0 w 177"/>
                  <a:gd name="T105" fmla="*/ 0 h 182"/>
                  <a:gd name="T106" fmla="*/ 0 w 177"/>
                  <a:gd name="T107" fmla="*/ 0 h 182"/>
                  <a:gd name="T108" fmla="*/ 0 w 177"/>
                  <a:gd name="T109" fmla="*/ 0 h 182"/>
                  <a:gd name="T110" fmla="*/ 0 w 177"/>
                  <a:gd name="T111" fmla="*/ 0 h 182"/>
                  <a:gd name="T112" fmla="*/ 0 w 177"/>
                  <a:gd name="T113" fmla="*/ 0 h 182"/>
                  <a:gd name="T114" fmla="*/ 0 w 177"/>
                  <a:gd name="T115" fmla="*/ 0 h 182"/>
                  <a:gd name="T116" fmla="*/ 0 w 177"/>
                  <a:gd name="T117" fmla="*/ 0 h 182"/>
                  <a:gd name="T118" fmla="*/ 0 w 177"/>
                  <a:gd name="T119" fmla="*/ 0 h 1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77" h="182">
                    <a:moveTo>
                      <a:pt x="151" y="95"/>
                    </a:moveTo>
                    <a:lnTo>
                      <a:pt x="151" y="97"/>
                    </a:lnTo>
                    <a:lnTo>
                      <a:pt x="153" y="102"/>
                    </a:lnTo>
                    <a:lnTo>
                      <a:pt x="155" y="109"/>
                    </a:lnTo>
                    <a:lnTo>
                      <a:pt x="157" y="113"/>
                    </a:lnTo>
                    <a:lnTo>
                      <a:pt x="159" y="114"/>
                    </a:lnTo>
                    <a:lnTo>
                      <a:pt x="162" y="115"/>
                    </a:lnTo>
                    <a:lnTo>
                      <a:pt x="166" y="114"/>
                    </a:lnTo>
                    <a:lnTo>
                      <a:pt x="167" y="112"/>
                    </a:lnTo>
                    <a:lnTo>
                      <a:pt x="168" y="108"/>
                    </a:lnTo>
                    <a:lnTo>
                      <a:pt x="171" y="106"/>
                    </a:lnTo>
                    <a:lnTo>
                      <a:pt x="171" y="108"/>
                    </a:lnTo>
                    <a:lnTo>
                      <a:pt x="172" y="109"/>
                    </a:lnTo>
                    <a:lnTo>
                      <a:pt x="173" y="113"/>
                    </a:lnTo>
                    <a:lnTo>
                      <a:pt x="175" y="122"/>
                    </a:lnTo>
                    <a:lnTo>
                      <a:pt x="175" y="130"/>
                    </a:lnTo>
                    <a:lnTo>
                      <a:pt x="173" y="134"/>
                    </a:lnTo>
                    <a:lnTo>
                      <a:pt x="175" y="136"/>
                    </a:lnTo>
                    <a:lnTo>
                      <a:pt x="175" y="143"/>
                    </a:lnTo>
                    <a:lnTo>
                      <a:pt x="175" y="150"/>
                    </a:lnTo>
                    <a:lnTo>
                      <a:pt x="173" y="154"/>
                    </a:lnTo>
                    <a:lnTo>
                      <a:pt x="173" y="161"/>
                    </a:lnTo>
                    <a:lnTo>
                      <a:pt x="173" y="167"/>
                    </a:lnTo>
                    <a:lnTo>
                      <a:pt x="172" y="172"/>
                    </a:lnTo>
                    <a:lnTo>
                      <a:pt x="172" y="175"/>
                    </a:lnTo>
                    <a:lnTo>
                      <a:pt x="173" y="178"/>
                    </a:lnTo>
                    <a:lnTo>
                      <a:pt x="172" y="178"/>
                    </a:lnTo>
                    <a:lnTo>
                      <a:pt x="170" y="176"/>
                    </a:lnTo>
                    <a:lnTo>
                      <a:pt x="166" y="175"/>
                    </a:lnTo>
                    <a:lnTo>
                      <a:pt x="162" y="171"/>
                    </a:lnTo>
                    <a:lnTo>
                      <a:pt x="158" y="174"/>
                    </a:lnTo>
                    <a:lnTo>
                      <a:pt x="154" y="175"/>
                    </a:lnTo>
                    <a:lnTo>
                      <a:pt x="145" y="179"/>
                    </a:lnTo>
                    <a:lnTo>
                      <a:pt x="142" y="180"/>
                    </a:lnTo>
                    <a:lnTo>
                      <a:pt x="141" y="178"/>
                    </a:lnTo>
                    <a:lnTo>
                      <a:pt x="141" y="174"/>
                    </a:lnTo>
                    <a:lnTo>
                      <a:pt x="141" y="167"/>
                    </a:lnTo>
                    <a:lnTo>
                      <a:pt x="142" y="163"/>
                    </a:lnTo>
                    <a:lnTo>
                      <a:pt x="136" y="162"/>
                    </a:lnTo>
                    <a:lnTo>
                      <a:pt x="133" y="162"/>
                    </a:lnTo>
                    <a:lnTo>
                      <a:pt x="132" y="162"/>
                    </a:lnTo>
                    <a:lnTo>
                      <a:pt x="132" y="161"/>
                    </a:lnTo>
                    <a:lnTo>
                      <a:pt x="132" y="157"/>
                    </a:lnTo>
                    <a:lnTo>
                      <a:pt x="135" y="153"/>
                    </a:lnTo>
                    <a:lnTo>
                      <a:pt x="138" y="148"/>
                    </a:lnTo>
                    <a:lnTo>
                      <a:pt x="142" y="145"/>
                    </a:lnTo>
                    <a:lnTo>
                      <a:pt x="149" y="144"/>
                    </a:lnTo>
                    <a:lnTo>
                      <a:pt x="153" y="143"/>
                    </a:lnTo>
                    <a:lnTo>
                      <a:pt x="154" y="140"/>
                    </a:lnTo>
                    <a:lnTo>
                      <a:pt x="154" y="139"/>
                    </a:lnTo>
                    <a:lnTo>
                      <a:pt x="153" y="136"/>
                    </a:lnTo>
                    <a:lnTo>
                      <a:pt x="149" y="134"/>
                    </a:lnTo>
                    <a:lnTo>
                      <a:pt x="142" y="131"/>
                    </a:lnTo>
                    <a:lnTo>
                      <a:pt x="135" y="127"/>
                    </a:lnTo>
                    <a:lnTo>
                      <a:pt x="132" y="126"/>
                    </a:lnTo>
                    <a:lnTo>
                      <a:pt x="129" y="125"/>
                    </a:lnTo>
                    <a:lnTo>
                      <a:pt x="128" y="126"/>
                    </a:lnTo>
                    <a:lnTo>
                      <a:pt x="127" y="128"/>
                    </a:lnTo>
                    <a:lnTo>
                      <a:pt x="128" y="130"/>
                    </a:lnTo>
                    <a:lnTo>
                      <a:pt x="128" y="131"/>
                    </a:lnTo>
                    <a:lnTo>
                      <a:pt x="131" y="132"/>
                    </a:lnTo>
                    <a:lnTo>
                      <a:pt x="132" y="134"/>
                    </a:lnTo>
                    <a:lnTo>
                      <a:pt x="133" y="132"/>
                    </a:lnTo>
                    <a:lnTo>
                      <a:pt x="136" y="132"/>
                    </a:lnTo>
                    <a:lnTo>
                      <a:pt x="137" y="134"/>
                    </a:lnTo>
                    <a:lnTo>
                      <a:pt x="136" y="140"/>
                    </a:lnTo>
                    <a:lnTo>
                      <a:pt x="133" y="145"/>
                    </a:lnTo>
                    <a:lnTo>
                      <a:pt x="131" y="148"/>
                    </a:lnTo>
                    <a:lnTo>
                      <a:pt x="129" y="149"/>
                    </a:lnTo>
                    <a:lnTo>
                      <a:pt x="128" y="153"/>
                    </a:lnTo>
                    <a:lnTo>
                      <a:pt x="126" y="157"/>
                    </a:lnTo>
                    <a:lnTo>
                      <a:pt x="123" y="161"/>
                    </a:lnTo>
                    <a:lnTo>
                      <a:pt x="120" y="163"/>
                    </a:lnTo>
                    <a:lnTo>
                      <a:pt x="118" y="165"/>
                    </a:lnTo>
                    <a:lnTo>
                      <a:pt x="116" y="166"/>
                    </a:lnTo>
                    <a:lnTo>
                      <a:pt x="114" y="171"/>
                    </a:lnTo>
                    <a:lnTo>
                      <a:pt x="109" y="175"/>
                    </a:lnTo>
                    <a:lnTo>
                      <a:pt x="106" y="178"/>
                    </a:lnTo>
                    <a:lnTo>
                      <a:pt x="103" y="180"/>
                    </a:lnTo>
                    <a:lnTo>
                      <a:pt x="102" y="182"/>
                    </a:lnTo>
                    <a:lnTo>
                      <a:pt x="101" y="180"/>
                    </a:lnTo>
                    <a:lnTo>
                      <a:pt x="100" y="178"/>
                    </a:lnTo>
                    <a:lnTo>
                      <a:pt x="98" y="175"/>
                    </a:lnTo>
                    <a:lnTo>
                      <a:pt x="97" y="175"/>
                    </a:lnTo>
                    <a:lnTo>
                      <a:pt x="93" y="175"/>
                    </a:lnTo>
                    <a:lnTo>
                      <a:pt x="91" y="175"/>
                    </a:lnTo>
                    <a:lnTo>
                      <a:pt x="85" y="175"/>
                    </a:lnTo>
                    <a:lnTo>
                      <a:pt x="80" y="176"/>
                    </a:lnTo>
                    <a:lnTo>
                      <a:pt x="75" y="178"/>
                    </a:lnTo>
                    <a:lnTo>
                      <a:pt x="74" y="178"/>
                    </a:lnTo>
                    <a:lnTo>
                      <a:pt x="72" y="178"/>
                    </a:lnTo>
                    <a:lnTo>
                      <a:pt x="72" y="175"/>
                    </a:lnTo>
                    <a:lnTo>
                      <a:pt x="74" y="171"/>
                    </a:lnTo>
                    <a:lnTo>
                      <a:pt x="75" y="166"/>
                    </a:lnTo>
                    <a:lnTo>
                      <a:pt x="79" y="161"/>
                    </a:lnTo>
                    <a:lnTo>
                      <a:pt x="81" y="156"/>
                    </a:lnTo>
                    <a:lnTo>
                      <a:pt x="80" y="153"/>
                    </a:lnTo>
                    <a:lnTo>
                      <a:pt x="78" y="150"/>
                    </a:lnTo>
                    <a:lnTo>
                      <a:pt x="75" y="149"/>
                    </a:lnTo>
                    <a:lnTo>
                      <a:pt x="74" y="149"/>
                    </a:lnTo>
                    <a:lnTo>
                      <a:pt x="75" y="147"/>
                    </a:lnTo>
                    <a:lnTo>
                      <a:pt x="78" y="145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2" y="144"/>
                    </a:lnTo>
                    <a:lnTo>
                      <a:pt x="96" y="147"/>
                    </a:lnTo>
                    <a:lnTo>
                      <a:pt x="101" y="149"/>
                    </a:lnTo>
                    <a:lnTo>
                      <a:pt x="103" y="150"/>
                    </a:lnTo>
                    <a:lnTo>
                      <a:pt x="106" y="150"/>
                    </a:lnTo>
                    <a:lnTo>
                      <a:pt x="109" y="148"/>
                    </a:lnTo>
                    <a:lnTo>
                      <a:pt x="110" y="147"/>
                    </a:lnTo>
                    <a:lnTo>
                      <a:pt x="111" y="144"/>
                    </a:lnTo>
                    <a:lnTo>
                      <a:pt x="110" y="140"/>
                    </a:lnTo>
                    <a:lnTo>
                      <a:pt x="106" y="135"/>
                    </a:lnTo>
                    <a:lnTo>
                      <a:pt x="102" y="127"/>
                    </a:lnTo>
                    <a:lnTo>
                      <a:pt x="101" y="121"/>
                    </a:lnTo>
                    <a:lnTo>
                      <a:pt x="101" y="115"/>
                    </a:lnTo>
                    <a:lnTo>
                      <a:pt x="103" y="110"/>
                    </a:lnTo>
                    <a:lnTo>
                      <a:pt x="105" y="109"/>
                    </a:lnTo>
                    <a:lnTo>
                      <a:pt x="103" y="108"/>
                    </a:lnTo>
                    <a:lnTo>
                      <a:pt x="101" y="106"/>
                    </a:lnTo>
                    <a:lnTo>
                      <a:pt x="94" y="109"/>
                    </a:lnTo>
                    <a:lnTo>
                      <a:pt x="88" y="112"/>
                    </a:lnTo>
                    <a:lnTo>
                      <a:pt x="87" y="114"/>
                    </a:lnTo>
                    <a:lnTo>
                      <a:pt x="87" y="115"/>
                    </a:lnTo>
                    <a:lnTo>
                      <a:pt x="88" y="117"/>
                    </a:lnTo>
                    <a:lnTo>
                      <a:pt x="89" y="118"/>
                    </a:lnTo>
                    <a:lnTo>
                      <a:pt x="88" y="119"/>
                    </a:lnTo>
                    <a:lnTo>
                      <a:pt x="85" y="123"/>
                    </a:lnTo>
                    <a:lnTo>
                      <a:pt x="78" y="131"/>
                    </a:lnTo>
                    <a:lnTo>
                      <a:pt x="76" y="132"/>
                    </a:lnTo>
                    <a:lnTo>
                      <a:pt x="75" y="135"/>
                    </a:lnTo>
                    <a:lnTo>
                      <a:pt x="71" y="139"/>
                    </a:lnTo>
                    <a:lnTo>
                      <a:pt x="67" y="143"/>
                    </a:lnTo>
                    <a:lnTo>
                      <a:pt x="65" y="145"/>
                    </a:lnTo>
                    <a:lnTo>
                      <a:pt x="63" y="148"/>
                    </a:lnTo>
                    <a:lnTo>
                      <a:pt x="57" y="156"/>
                    </a:lnTo>
                    <a:lnTo>
                      <a:pt x="53" y="161"/>
                    </a:lnTo>
                    <a:lnTo>
                      <a:pt x="50" y="165"/>
                    </a:lnTo>
                    <a:lnTo>
                      <a:pt x="48" y="171"/>
                    </a:lnTo>
                    <a:lnTo>
                      <a:pt x="45" y="176"/>
                    </a:lnTo>
                    <a:lnTo>
                      <a:pt x="45" y="178"/>
                    </a:lnTo>
                    <a:lnTo>
                      <a:pt x="44" y="176"/>
                    </a:lnTo>
                    <a:lnTo>
                      <a:pt x="39" y="172"/>
                    </a:lnTo>
                    <a:lnTo>
                      <a:pt x="36" y="170"/>
                    </a:lnTo>
                    <a:lnTo>
                      <a:pt x="33" y="171"/>
                    </a:lnTo>
                    <a:lnTo>
                      <a:pt x="28" y="172"/>
                    </a:lnTo>
                    <a:lnTo>
                      <a:pt x="23" y="174"/>
                    </a:lnTo>
                    <a:lnTo>
                      <a:pt x="17" y="176"/>
                    </a:lnTo>
                    <a:lnTo>
                      <a:pt x="13" y="179"/>
                    </a:lnTo>
                    <a:lnTo>
                      <a:pt x="11" y="180"/>
                    </a:lnTo>
                    <a:lnTo>
                      <a:pt x="11" y="179"/>
                    </a:lnTo>
                    <a:lnTo>
                      <a:pt x="11" y="176"/>
                    </a:lnTo>
                    <a:lnTo>
                      <a:pt x="11" y="172"/>
                    </a:lnTo>
                    <a:lnTo>
                      <a:pt x="14" y="166"/>
                    </a:lnTo>
                    <a:lnTo>
                      <a:pt x="15" y="161"/>
                    </a:lnTo>
                    <a:lnTo>
                      <a:pt x="18" y="156"/>
                    </a:lnTo>
                    <a:lnTo>
                      <a:pt x="19" y="153"/>
                    </a:lnTo>
                    <a:lnTo>
                      <a:pt x="18" y="150"/>
                    </a:lnTo>
                    <a:lnTo>
                      <a:pt x="17" y="148"/>
                    </a:lnTo>
                    <a:lnTo>
                      <a:pt x="14" y="147"/>
                    </a:lnTo>
                    <a:lnTo>
                      <a:pt x="10" y="145"/>
                    </a:lnTo>
                    <a:lnTo>
                      <a:pt x="9" y="144"/>
                    </a:lnTo>
                    <a:lnTo>
                      <a:pt x="9" y="143"/>
                    </a:lnTo>
                    <a:lnTo>
                      <a:pt x="11" y="140"/>
                    </a:lnTo>
                    <a:lnTo>
                      <a:pt x="17" y="136"/>
                    </a:lnTo>
                    <a:lnTo>
                      <a:pt x="22" y="136"/>
                    </a:lnTo>
                    <a:lnTo>
                      <a:pt x="30" y="137"/>
                    </a:lnTo>
                    <a:lnTo>
                      <a:pt x="33" y="139"/>
                    </a:lnTo>
                    <a:lnTo>
                      <a:pt x="37" y="140"/>
                    </a:lnTo>
                    <a:lnTo>
                      <a:pt x="40" y="139"/>
                    </a:lnTo>
                    <a:lnTo>
                      <a:pt x="44" y="137"/>
                    </a:lnTo>
                    <a:lnTo>
                      <a:pt x="50" y="128"/>
                    </a:lnTo>
                    <a:lnTo>
                      <a:pt x="53" y="123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2" y="114"/>
                    </a:lnTo>
                    <a:lnTo>
                      <a:pt x="50" y="113"/>
                    </a:lnTo>
                    <a:lnTo>
                      <a:pt x="48" y="113"/>
                    </a:lnTo>
                    <a:lnTo>
                      <a:pt x="44" y="113"/>
                    </a:lnTo>
                    <a:lnTo>
                      <a:pt x="40" y="115"/>
                    </a:lnTo>
                    <a:lnTo>
                      <a:pt x="39" y="118"/>
                    </a:lnTo>
                    <a:lnTo>
                      <a:pt x="37" y="122"/>
                    </a:lnTo>
                    <a:lnTo>
                      <a:pt x="37" y="123"/>
                    </a:lnTo>
                    <a:lnTo>
                      <a:pt x="37" y="125"/>
                    </a:lnTo>
                    <a:lnTo>
                      <a:pt x="37" y="126"/>
                    </a:lnTo>
                    <a:lnTo>
                      <a:pt x="36" y="126"/>
                    </a:lnTo>
                    <a:lnTo>
                      <a:pt x="33" y="125"/>
                    </a:lnTo>
                    <a:lnTo>
                      <a:pt x="31" y="121"/>
                    </a:lnTo>
                    <a:lnTo>
                      <a:pt x="26" y="115"/>
                    </a:lnTo>
                    <a:lnTo>
                      <a:pt x="21" y="108"/>
                    </a:lnTo>
                    <a:lnTo>
                      <a:pt x="19" y="105"/>
                    </a:lnTo>
                    <a:lnTo>
                      <a:pt x="19" y="101"/>
                    </a:lnTo>
                    <a:lnTo>
                      <a:pt x="14" y="92"/>
                    </a:lnTo>
                    <a:lnTo>
                      <a:pt x="13" y="88"/>
                    </a:lnTo>
                    <a:lnTo>
                      <a:pt x="13" y="86"/>
                    </a:lnTo>
                    <a:lnTo>
                      <a:pt x="13" y="82"/>
                    </a:lnTo>
                    <a:lnTo>
                      <a:pt x="9" y="75"/>
                    </a:lnTo>
                    <a:lnTo>
                      <a:pt x="8" y="70"/>
                    </a:lnTo>
                    <a:lnTo>
                      <a:pt x="9" y="65"/>
                    </a:lnTo>
                    <a:lnTo>
                      <a:pt x="6" y="62"/>
                    </a:lnTo>
                    <a:lnTo>
                      <a:pt x="5" y="58"/>
                    </a:lnTo>
                    <a:lnTo>
                      <a:pt x="5" y="55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1" y="43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8" y="38"/>
                    </a:lnTo>
                    <a:lnTo>
                      <a:pt x="8" y="34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9" y="16"/>
                    </a:lnTo>
                    <a:lnTo>
                      <a:pt x="6" y="12"/>
                    </a:lnTo>
                    <a:lnTo>
                      <a:pt x="5" y="11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8" y="16"/>
                    </a:lnTo>
                    <a:lnTo>
                      <a:pt x="26" y="22"/>
                    </a:lnTo>
                    <a:lnTo>
                      <a:pt x="27" y="26"/>
                    </a:lnTo>
                    <a:lnTo>
                      <a:pt x="30" y="30"/>
                    </a:lnTo>
                    <a:lnTo>
                      <a:pt x="31" y="40"/>
                    </a:lnTo>
                    <a:lnTo>
                      <a:pt x="35" y="43"/>
                    </a:lnTo>
                    <a:lnTo>
                      <a:pt x="36" y="45"/>
                    </a:lnTo>
                    <a:lnTo>
                      <a:pt x="37" y="49"/>
                    </a:lnTo>
                    <a:lnTo>
                      <a:pt x="39" y="53"/>
                    </a:lnTo>
                    <a:lnTo>
                      <a:pt x="37" y="58"/>
                    </a:lnTo>
                    <a:lnTo>
                      <a:pt x="35" y="64"/>
                    </a:lnTo>
                    <a:lnTo>
                      <a:pt x="31" y="69"/>
                    </a:lnTo>
                    <a:lnTo>
                      <a:pt x="31" y="71"/>
                    </a:lnTo>
                    <a:lnTo>
                      <a:pt x="30" y="74"/>
                    </a:lnTo>
                    <a:lnTo>
                      <a:pt x="31" y="79"/>
                    </a:lnTo>
                    <a:lnTo>
                      <a:pt x="33" y="84"/>
                    </a:lnTo>
                    <a:lnTo>
                      <a:pt x="37" y="90"/>
                    </a:lnTo>
                    <a:lnTo>
                      <a:pt x="39" y="91"/>
                    </a:lnTo>
                    <a:lnTo>
                      <a:pt x="41" y="91"/>
                    </a:lnTo>
                    <a:lnTo>
                      <a:pt x="44" y="90"/>
                    </a:lnTo>
                    <a:lnTo>
                      <a:pt x="46" y="86"/>
                    </a:lnTo>
                    <a:lnTo>
                      <a:pt x="49" y="80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9" y="69"/>
                    </a:lnTo>
                    <a:lnTo>
                      <a:pt x="50" y="64"/>
                    </a:lnTo>
                    <a:lnTo>
                      <a:pt x="50" y="60"/>
                    </a:lnTo>
                    <a:lnTo>
                      <a:pt x="50" y="55"/>
                    </a:lnTo>
                    <a:lnTo>
                      <a:pt x="50" y="53"/>
                    </a:lnTo>
                    <a:lnTo>
                      <a:pt x="50" y="51"/>
                    </a:lnTo>
                    <a:lnTo>
                      <a:pt x="45" y="45"/>
                    </a:lnTo>
                    <a:lnTo>
                      <a:pt x="39" y="36"/>
                    </a:lnTo>
                    <a:lnTo>
                      <a:pt x="37" y="33"/>
                    </a:lnTo>
                    <a:lnTo>
                      <a:pt x="36" y="29"/>
                    </a:lnTo>
                    <a:lnTo>
                      <a:pt x="37" y="26"/>
                    </a:lnTo>
                    <a:lnTo>
                      <a:pt x="39" y="23"/>
                    </a:lnTo>
                    <a:lnTo>
                      <a:pt x="41" y="21"/>
                    </a:lnTo>
                    <a:lnTo>
                      <a:pt x="45" y="21"/>
                    </a:lnTo>
                    <a:lnTo>
                      <a:pt x="49" y="21"/>
                    </a:lnTo>
                    <a:lnTo>
                      <a:pt x="49" y="20"/>
                    </a:lnTo>
                    <a:lnTo>
                      <a:pt x="49" y="16"/>
                    </a:lnTo>
                    <a:lnTo>
                      <a:pt x="50" y="11"/>
                    </a:lnTo>
                    <a:lnTo>
                      <a:pt x="50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7" y="9"/>
                    </a:lnTo>
                    <a:lnTo>
                      <a:pt x="59" y="12"/>
                    </a:lnTo>
                    <a:lnTo>
                      <a:pt x="61" y="13"/>
                    </a:lnTo>
                    <a:lnTo>
                      <a:pt x="62" y="11"/>
                    </a:lnTo>
                    <a:lnTo>
                      <a:pt x="63" y="8"/>
                    </a:lnTo>
                    <a:lnTo>
                      <a:pt x="66" y="5"/>
                    </a:lnTo>
                    <a:lnTo>
                      <a:pt x="67" y="3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3"/>
                    </a:lnTo>
                    <a:lnTo>
                      <a:pt x="72" y="4"/>
                    </a:lnTo>
                    <a:lnTo>
                      <a:pt x="75" y="7"/>
                    </a:lnTo>
                    <a:lnTo>
                      <a:pt x="78" y="9"/>
                    </a:lnTo>
                    <a:lnTo>
                      <a:pt x="79" y="13"/>
                    </a:lnTo>
                    <a:lnTo>
                      <a:pt x="81" y="11"/>
                    </a:lnTo>
                    <a:lnTo>
                      <a:pt x="84" y="9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8" y="12"/>
                    </a:lnTo>
                    <a:lnTo>
                      <a:pt x="91" y="16"/>
                    </a:lnTo>
                    <a:lnTo>
                      <a:pt x="91" y="18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4" y="22"/>
                    </a:lnTo>
                    <a:lnTo>
                      <a:pt x="97" y="25"/>
                    </a:lnTo>
                    <a:lnTo>
                      <a:pt x="98" y="27"/>
                    </a:lnTo>
                    <a:lnTo>
                      <a:pt x="98" y="33"/>
                    </a:lnTo>
                    <a:lnTo>
                      <a:pt x="97" y="39"/>
                    </a:lnTo>
                    <a:lnTo>
                      <a:pt x="92" y="47"/>
                    </a:lnTo>
                    <a:lnTo>
                      <a:pt x="89" y="51"/>
                    </a:lnTo>
                    <a:lnTo>
                      <a:pt x="89" y="53"/>
                    </a:lnTo>
                    <a:lnTo>
                      <a:pt x="89" y="58"/>
                    </a:lnTo>
                    <a:lnTo>
                      <a:pt x="91" y="62"/>
                    </a:lnTo>
                    <a:lnTo>
                      <a:pt x="92" y="65"/>
                    </a:lnTo>
                    <a:lnTo>
                      <a:pt x="96" y="68"/>
                    </a:lnTo>
                    <a:lnTo>
                      <a:pt x="98" y="70"/>
                    </a:lnTo>
                    <a:lnTo>
                      <a:pt x="102" y="71"/>
                    </a:lnTo>
                    <a:lnTo>
                      <a:pt x="113" y="73"/>
                    </a:lnTo>
                    <a:lnTo>
                      <a:pt x="124" y="74"/>
                    </a:lnTo>
                    <a:lnTo>
                      <a:pt x="133" y="74"/>
                    </a:lnTo>
                    <a:lnTo>
                      <a:pt x="142" y="77"/>
                    </a:lnTo>
                    <a:lnTo>
                      <a:pt x="151" y="79"/>
                    </a:lnTo>
                    <a:lnTo>
                      <a:pt x="155" y="79"/>
                    </a:lnTo>
                    <a:lnTo>
                      <a:pt x="158" y="79"/>
                    </a:lnTo>
                    <a:lnTo>
                      <a:pt x="159" y="78"/>
                    </a:lnTo>
                    <a:lnTo>
                      <a:pt x="158" y="75"/>
                    </a:lnTo>
                    <a:lnTo>
                      <a:pt x="155" y="74"/>
                    </a:lnTo>
                    <a:lnTo>
                      <a:pt x="141" y="69"/>
                    </a:lnTo>
                    <a:lnTo>
                      <a:pt x="131" y="66"/>
                    </a:lnTo>
                    <a:lnTo>
                      <a:pt x="123" y="62"/>
                    </a:lnTo>
                    <a:lnTo>
                      <a:pt x="116" y="58"/>
                    </a:lnTo>
                    <a:lnTo>
                      <a:pt x="110" y="55"/>
                    </a:lnTo>
                    <a:lnTo>
                      <a:pt x="106" y="49"/>
                    </a:lnTo>
                    <a:lnTo>
                      <a:pt x="103" y="44"/>
                    </a:lnTo>
                    <a:lnTo>
                      <a:pt x="102" y="38"/>
                    </a:lnTo>
                    <a:lnTo>
                      <a:pt x="101" y="31"/>
                    </a:lnTo>
                    <a:lnTo>
                      <a:pt x="102" y="26"/>
                    </a:lnTo>
                    <a:lnTo>
                      <a:pt x="103" y="21"/>
                    </a:lnTo>
                    <a:lnTo>
                      <a:pt x="106" y="17"/>
                    </a:lnTo>
                    <a:lnTo>
                      <a:pt x="109" y="13"/>
                    </a:lnTo>
                    <a:lnTo>
                      <a:pt x="113" y="11"/>
                    </a:lnTo>
                    <a:lnTo>
                      <a:pt x="118" y="8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7" y="7"/>
                    </a:lnTo>
                    <a:lnTo>
                      <a:pt x="145" y="9"/>
                    </a:lnTo>
                    <a:lnTo>
                      <a:pt x="153" y="12"/>
                    </a:lnTo>
                    <a:lnTo>
                      <a:pt x="157" y="12"/>
                    </a:lnTo>
                    <a:lnTo>
                      <a:pt x="158" y="12"/>
                    </a:lnTo>
                    <a:lnTo>
                      <a:pt x="159" y="11"/>
                    </a:lnTo>
                    <a:lnTo>
                      <a:pt x="159" y="7"/>
                    </a:lnTo>
                    <a:lnTo>
                      <a:pt x="161" y="4"/>
                    </a:lnTo>
                    <a:lnTo>
                      <a:pt x="162" y="3"/>
                    </a:lnTo>
                    <a:lnTo>
                      <a:pt x="166" y="5"/>
                    </a:lnTo>
                    <a:lnTo>
                      <a:pt x="170" y="9"/>
                    </a:lnTo>
                    <a:lnTo>
                      <a:pt x="173" y="16"/>
                    </a:lnTo>
                    <a:lnTo>
                      <a:pt x="173" y="21"/>
                    </a:lnTo>
                    <a:lnTo>
                      <a:pt x="173" y="23"/>
                    </a:lnTo>
                    <a:lnTo>
                      <a:pt x="172" y="26"/>
                    </a:lnTo>
                    <a:lnTo>
                      <a:pt x="168" y="30"/>
                    </a:lnTo>
                    <a:lnTo>
                      <a:pt x="166" y="34"/>
                    </a:lnTo>
                    <a:lnTo>
                      <a:pt x="162" y="36"/>
                    </a:lnTo>
                    <a:lnTo>
                      <a:pt x="158" y="38"/>
                    </a:lnTo>
                    <a:lnTo>
                      <a:pt x="153" y="38"/>
                    </a:lnTo>
                    <a:lnTo>
                      <a:pt x="149" y="38"/>
                    </a:lnTo>
                    <a:lnTo>
                      <a:pt x="144" y="36"/>
                    </a:lnTo>
                    <a:lnTo>
                      <a:pt x="129" y="29"/>
                    </a:lnTo>
                    <a:lnTo>
                      <a:pt x="126" y="26"/>
                    </a:lnTo>
                    <a:lnTo>
                      <a:pt x="122" y="26"/>
                    </a:lnTo>
                    <a:lnTo>
                      <a:pt x="118" y="27"/>
                    </a:lnTo>
                    <a:lnTo>
                      <a:pt x="116" y="29"/>
                    </a:lnTo>
                    <a:lnTo>
                      <a:pt x="116" y="30"/>
                    </a:lnTo>
                    <a:lnTo>
                      <a:pt x="116" y="33"/>
                    </a:lnTo>
                    <a:lnTo>
                      <a:pt x="118" y="34"/>
                    </a:lnTo>
                    <a:lnTo>
                      <a:pt x="123" y="36"/>
                    </a:lnTo>
                    <a:lnTo>
                      <a:pt x="132" y="39"/>
                    </a:lnTo>
                    <a:lnTo>
                      <a:pt x="136" y="43"/>
                    </a:lnTo>
                    <a:lnTo>
                      <a:pt x="146" y="45"/>
                    </a:lnTo>
                    <a:lnTo>
                      <a:pt x="154" y="49"/>
                    </a:lnTo>
                    <a:lnTo>
                      <a:pt x="164" y="55"/>
                    </a:lnTo>
                    <a:lnTo>
                      <a:pt x="171" y="61"/>
                    </a:lnTo>
                    <a:lnTo>
                      <a:pt x="173" y="64"/>
                    </a:lnTo>
                    <a:lnTo>
                      <a:pt x="176" y="68"/>
                    </a:lnTo>
                    <a:lnTo>
                      <a:pt x="177" y="73"/>
                    </a:lnTo>
                    <a:lnTo>
                      <a:pt x="177" y="77"/>
                    </a:lnTo>
                    <a:lnTo>
                      <a:pt x="176" y="84"/>
                    </a:lnTo>
                    <a:lnTo>
                      <a:pt x="172" y="91"/>
                    </a:lnTo>
                    <a:lnTo>
                      <a:pt x="167" y="95"/>
                    </a:lnTo>
                    <a:lnTo>
                      <a:pt x="159" y="96"/>
                    </a:lnTo>
                    <a:lnTo>
                      <a:pt x="151" y="9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2" name="Freeform 55"/>
              <p:cNvSpPr>
                <a:spLocks/>
              </p:cNvSpPr>
              <p:nvPr userDrawn="1"/>
            </p:nvSpPr>
            <p:spPr bwMode="auto">
              <a:xfrm>
                <a:off x="142" y="277"/>
                <a:ext cx="59" cy="68"/>
              </a:xfrm>
              <a:custGeom>
                <a:avLst/>
                <a:gdLst>
                  <a:gd name="T0" fmla="*/ 0 w 175"/>
                  <a:gd name="T1" fmla="*/ 0 h 206"/>
                  <a:gd name="T2" fmla="*/ 0 w 175"/>
                  <a:gd name="T3" fmla="*/ 0 h 206"/>
                  <a:gd name="T4" fmla="*/ 0 w 175"/>
                  <a:gd name="T5" fmla="*/ 0 h 206"/>
                  <a:gd name="T6" fmla="*/ 0 w 175"/>
                  <a:gd name="T7" fmla="*/ 0 h 206"/>
                  <a:gd name="T8" fmla="*/ 0 w 175"/>
                  <a:gd name="T9" fmla="*/ 0 h 206"/>
                  <a:gd name="T10" fmla="*/ 0 w 175"/>
                  <a:gd name="T11" fmla="*/ 0 h 206"/>
                  <a:gd name="T12" fmla="*/ 0 w 175"/>
                  <a:gd name="T13" fmla="*/ 0 h 206"/>
                  <a:gd name="T14" fmla="*/ 0 w 175"/>
                  <a:gd name="T15" fmla="*/ 0 h 206"/>
                  <a:gd name="T16" fmla="*/ 0 w 175"/>
                  <a:gd name="T17" fmla="*/ 0 h 206"/>
                  <a:gd name="T18" fmla="*/ 0 w 175"/>
                  <a:gd name="T19" fmla="*/ 0 h 206"/>
                  <a:gd name="T20" fmla="*/ 0 w 175"/>
                  <a:gd name="T21" fmla="*/ 0 h 206"/>
                  <a:gd name="T22" fmla="*/ 0 w 175"/>
                  <a:gd name="T23" fmla="*/ 0 h 206"/>
                  <a:gd name="T24" fmla="*/ 0 w 175"/>
                  <a:gd name="T25" fmla="*/ 0 h 206"/>
                  <a:gd name="T26" fmla="*/ 0 w 175"/>
                  <a:gd name="T27" fmla="*/ 0 h 206"/>
                  <a:gd name="T28" fmla="*/ 0 w 175"/>
                  <a:gd name="T29" fmla="*/ 0 h 206"/>
                  <a:gd name="T30" fmla="*/ 0 w 175"/>
                  <a:gd name="T31" fmla="*/ 0 h 206"/>
                  <a:gd name="T32" fmla="*/ 0 w 175"/>
                  <a:gd name="T33" fmla="*/ 0 h 206"/>
                  <a:gd name="T34" fmla="*/ 0 w 175"/>
                  <a:gd name="T35" fmla="*/ 0 h 206"/>
                  <a:gd name="T36" fmla="*/ 0 w 175"/>
                  <a:gd name="T37" fmla="*/ 0 h 206"/>
                  <a:gd name="T38" fmla="*/ 0 w 175"/>
                  <a:gd name="T39" fmla="*/ 0 h 206"/>
                  <a:gd name="T40" fmla="*/ 0 w 175"/>
                  <a:gd name="T41" fmla="*/ 0 h 206"/>
                  <a:gd name="T42" fmla="*/ 0 w 175"/>
                  <a:gd name="T43" fmla="*/ 0 h 206"/>
                  <a:gd name="T44" fmla="*/ 0 w 175"/>
                  <a:gd name="T45" fmla="*/ 0 h 206"/>
                  <a:gd name="T46" fmla="*/ 0 w 175"/>
                  <a:gd name="T47" fmla="*/ 0 h 206"/>
                  <a:gd name="T48" fmla="*/ 0 w 175"/>
                  <a:gd name="T49" fmla="*/ 0 h 206"/>
                  <a:gd name="T50" fmla="*/ 0 w 175"/>
                  <a:gd name="T51" fmla="*/ 0 h 206"/>
                  <a:gd name="T52" fmla="*/ 0 w 175"/>
                  <a:gd name="T53" fmla="*/ 0 h 206"/>
                  <a:gd name="T54" fmla="*/ 0 w 175"/>
                  <a:gd name="T55" fmla="*/ 0 h 206"/>
                  <a:gd name="T56" fmla="*/ 0 w 175"/>
                  <a:gd name="T57" fmla="*/ 0 h 206"/>
                  <a:gd name="T58" fmla="*/ 0 w 175"/>
                  <a:gd name="T59" fmla="*/ 0 h 206"/>
                  <a:gd name="T60" fmla="*/ 0 w 175"/>
                  <a:gd name="T61" fmla="*/ 0 h 206"/>
                  <a:gd name="T62" fmla="*/ 0 w 175"/>
                  <a:gd name="T63" fmla="*/ 0 h 206"/>
                  <a:gd name="T64" fmla="*/ 0 w 175"/>
                  <a:gd name="T65" fmla="*/ 0 h 206"/>
                  <a:gd name="T66" fmla="*/ 0 w 175"/>
                  <a:gd name="T67" fmla="*/ 0 h 206"/>
                  <a:gd name="T68" fmla="*/ 0 w 175"/>
                  <a:gd name="T69" fmla="*/ 0 h 206"/>
                  <a:gd name="T70" fmla="*/ 0 w 175"/>
                  <a:gd name="T71" fmla="*/ 0 h 206"/>
                  <a:gd name="T72" fmla="*/ 0 w 175"/>
                  <a:gd name="T73" fmla="*/ 0 h 206"/>
                  <a:gd name="T74" fmla="*/ 0 w 175"/>
                  <a:gd name="T75" fmla="*/ 0 h 206"/>
                  <a:gd name="T76" fmla="*/ 0 w 175"/>
                  <a:gd name="T77" fmla="*/ 0 h 206"/>
                  <a:gd name="T78" fmla="*/ 0 w 175"/>
                  <a:gd name="T79" fmla="*/ 0 h 206"/>
                  <a:gd name="T80" fmla="*/ 0 w 175"/>
                  <a:gd name="T81" fmla="*/ 0 h 206"/>
                  <a:gd name="T82" fmla="*/ 0 w 175"/>
                  <a:gd name="T83" fmla="*/ 0 h 206"/>
                  <a:gd name="T84" fmla="*/ 0 w 175"/>
                  <a:gd name="T85" fmla="*/ 0 h 206"/>
                  <a:gd name="T86" fmla="*/ 0 w 175"/>
                  <a:gd name="T87" fmla="*/ 0 h 206"/>
                  <a:gd name="T88" fmla="*/ 0 w 175"/>
                  <a:gd name="T89" fmla="*/ 0 h 206"/>
                  <a:gd name="T90" fmla="*/ 0 w 175"/>
                  <a:gd name="T91" fmla="*/ 0 h 206"/>
                  <a:gd name="T92" fmla="*/ 0 w 175"/>
                  <a:gd name="T93" fmla="*/ 0 h 206"/>
                  <a:gd name="T94" fmla="*/ 0 w 175"/>
                  <a:gd name="T95" fmla="*/ 0 h 206"/>
                  <a:gd name="T96" fmla="*/ 0 w 175"/>
                  <a:gd name="T97" fmla="*/ 0 h 206"/>
                  <a:gd name="T98" fmla="*/ 0 w 175"/>
                  <a:gd name="T99" fmla="*/ 0 h 206"/>
                  <a:gd name="T100" fmla="*/ 0 w 175"/>
                  <a:gd name="T101" fmla="*/ 0 h 206"/>
                  <a:gd name="T102" fmla="*/ 0 w 175"/>
                  <a:gd name="T103" fmla="*/ 0 h 206"/>
                  <a:gd name="T104" fmla="*/ 0 w 175"/>
                  <a:gd name="T105" fmla="*/ 0 h 206"/>
                  <a:gd name="T106" fmla="*/ 0 w 175"/>
                  <a:gd name="T107" fmla="*/ 0 h 206"/>
                  <a:gd name="T108" fmla="*/ 0 w 175"/>
                  <a:gd name="T109" fmla="*/ 0 h 206"/>
                  <a:gd name="T110" fmla="*/ 0 w 175"/>
                  <a:gd name="T111" fmla="*/ 0 h 206"/>
                  <a:gd name="T112" fmla="*/ 0 w 175"/>
                  <a:gd name="T113" fmla="*/ 0 h 20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75" h="206">
                    <a:moveTo>
                      <a:pt x="150" y="96"/>
                    </a:moveTo>
                    <a:lnTo>
                      <a:pt x="150" y="96"/>
                    </a:lnTo>
                    <a:lnTo>
                      <a:pt x="153" y="105"/>
                    </a:lnTo>
                    <a:lnTo>
                      <a:pt x="153" y="112"/>
                    </a:lnTo>
                    <a:lnTo>
                      <a:pt x="153" y="117"/>
                    </a:lnTo>
                    <a:lnTo>
                      <a:pt x="156" y="119"/>
                    </a:lnTo>
                    <a:lnTo>
                      <a:pt x="157" y="122"/>
                    </a:lnTo>
                    <a:lnTo>
                      <a:pt x="161" y="122"/>
                    </a:lnTo>
                    <a:lnTo>
                      <a:pt x="162" y="122"/>
                    </a:lnTo>
                    <a:lnTo>
                      <a:pt x="163" y="121"/>
                    </a:lnTo>
                    <a:lnTo>
                      <a:pt x="166" y="119"/>
                    </a:lnTo>
                    <a:lnTo>
                      <a:pt x="169" y="119"/>
                    </a:lnTo>
                    <a:lnTo>
                      <a:pt x="169" y="121"/>
                    </a:lnTo>
                    <a:lnTo>
                      <a:pt x="169" y="124"/>
                    </a:lnTo>
                    <a:lnTo>
                      <a:pt x="169" y="132"/>
                    </a:lnTo>
                    <a:lnTo>
                      <a:pt x="170" y="139"/>
                    </a:lnTo>
                    <a:lnTo>
                      <a:pt x="169" y="143"/>
                    </a:lnTo>
                    <a:lnTo>
                      <a:pt x="167" y="147"/>
                    </a:lnTo>
                    <a:lnTo>
                      <a:pt x="170" y="152"/>
                    </a:lnTo>
                    <a:lnTo>
                      <a:pt x="170" y="157"/>
                    </a:lnTo>
                    <a:lnTo>
                      <a:pt x="170" y="162"/>
                    </a:lnTo>
                    <a:lnTo>
                      <a:pt x="167" y="166"/>
                    </a:lnTo>
                    <a:lnTo>
                      <a:pt x="169" y="171"/>
                    </a:lnTo>
                    <a:lnTo>
                      <a:pt x="167" y="178"/>
                    </a:lnTo>
                    <a:lnTo>
                      <a:pt x="167" y="185"/>
                    </a:lnTo>
                    <a:lnTo>
                      <a:pt x="167" y="187"/>
                    </a:lnTo>
                    <a:lnTo>
                      <a:pt x="167" y="188"/>
                    </a:lnTo>
                    <a:lnTo>
                      <a:pt x="166" y="188"/>
                    </a:lnTo>
                    <a:lnTo>
                      <a:pt x="165" y="187"/>
                    </a:lnTo>
                    <a:lnTo>
                      <a:pt x="162" y="185"/>
                    </a:lnTo>
                    <a:lnTo>
                      <a:pt x="161" y="185"/>
                    </a:lnTo>
                    <a:lnTo>
                      <a:pt x="158" y="191"/>
                    </a:lnTo>
                    <a:lnTo>
                      <a:pt x="154" y="197"/>
                    </a:lnTo>
                    <a:lnTo>
                      <a:pt x="152" y="202"/>
                    </a:lnTo>
                    <a:lnTo>
                      <a:pt x="150" y="205"/>
                    </a:lnTo>
                    <a:lnTo>
                      <a:pt x="149" y="206"/>
                    </a:lnTo>
                    <a:lnTo>
                      <a:pt x="147" y="205"/>
                    </a:lnTo>
                    <a:lnTo>
                      <a:pt x="144" y="202"/>
                    </a:lnTo>
                    <a:lnTo>
                      <a:pt x="140" y="189"/>
                    </a:lnTo>
                    <a:lnTo>
                      <a:pt x="137" y="185"/>
                    </a:lnTo>
                    <a:lnTo>
                      <a:pt x="136" y="184"/>
                    </a:lnTo>
                    <a:lnTo>
                      <a:pt x="134" y="185"/>
                    </a:lnTo>
                    <a:lnTo>
                      <a:pt x="132" y="187"/>
                    </a:lnTo>
                    <a:lnTo>
                      <a:pt x="132" y="188"/>
                    </a:lnTo>
                    <a:lnTo>
                      <a:pt x="131" y="189"/>
                    </a:lnTo>
                    <a:lnTo>
                      <a:pt x="128" y="188"/>
                    </a:lnTo>
                    <a:lnTo>
                      <a:pt x="126" y="184"/>
                    </a:lnTo>
                    <a:lnTo>
                      <a:pt x="124" y="176"/>
                    </a:lnTo>
                    <a:lnTo>
                      <a:pt x="126" y="172"/>
                    </a:lnTo>
                    <a:lnTo>
                      <a:pt x="128" y="169"/>
                    </a:lnTo>
                    <a:lnTo>
                      <a:pt x="132" y="165"/>
                    </a:lnTo>
                    <a:lnTo>
                      <a:pt x="140" y="159"/>
                    </a:lnTo>
                    <a:lnTo>
                      <a:pt x="144" y="157"/>
                    </a:lnTo>
                    <a:lnTo>
                      <a:pt x="145" y="154"/>
                    </a:lnTo>
                    <a:lnTo>
                      <a:pt x="147" y="150"/>
                    </a:lnTo>
                    <a:lnTo>
                      <a:pt x="148" y="147"/>
                    </a:lnTo>
                    <a:lnTo>
                      <a:pt x="147" y="143"/>
                    </a:lnTo>
                    <a:lnTo>
                      <a:pt x="147" y="140"/>
                    </a:lnTo>
                    <a:lnTo>
                      <a:pt x="144" y="137"/>
                    </a:lnTo>
                    <a:lnTo>
                      <a:pt x="141" y="135"/>
                    </a:lnTo>
                    <a:lnTo>
                      <a:pt x="137" y="132"/>
                    </a:lnTo>
                    <a:lnTo>
                      <a:pt x="134" y="131"/>
                    </a:lnTo>
                    <a:lnTo>
                      <a:pt x="132" y="132"/>
                    </a:lnTo>
                    <a:lnTo>
                      <a:pt x="131" y="134"/>
                    </a:lnTo>
                    <a:lnTo>
                      <a:pt x="131" y="135"/>
                    </a:lnTo>
                    <a:lnTo>
                      <a:pt x="134" y="136"/>
                    </a:lnTo>
                    <a:lnTo>
                      <a:pt x="137" y="139"/>
                    </a:lnTo>
                    <a:lnTo>
                      <a:pt x="137" y="140"/>
                    </a:lnTo>
                    <a:lnTo>
                      <a:pt x="135" y="147"/>
                    </a:lnTo>
                    <a:lnTo>
                      <a:pt x="132" y="149"/>
                    </a:lnTo>
                    <a:lnTo>
                      <a:pt x="130" y="152"/>
                    </a:lnTo>
                    <a:lnTo>
                      <a:pt x="128" y="154"/>
                    </a:lnTo>
                    <a:lnTo>
                      <a:pt x="127" y="158"/>
                    </a:lnTo>
                    <a:lnTo>
                      <a:pt x="121" y="162"/>
                    </a:lnTo>
                    <a:lnTo>
                      <a:pt x="118" y="169"/>
                    </a:lnTo>
                    <a:lnTo>
                      <a:pt x="114" y="174"/>
                    </a:lnTo>
                    <a:lnTo>
                      <a:pt x="112" y="179"/>
                    </a:lnTo>
                    <a:lnTo>
                      <a:pt x="112" y="181"/>
                    </a:lnTo>
                    <a:lnTo>
                      <a:pt x="110" y="181"/>
                    </a:lnTo>
                    <a:lnTo>
                      <a:pt x="108" y="180"/>
                    </a:lnTo>
                    <a:lnTo>
                      <a:pt x="104" y="176"/>
                    </a:lnTo>
                    <a:lnTo>
                      <a:pt x="101" y="174"/>
                    </a:lnTo>
                    <a:lnTo>
                      <a:pt x="101" y="170"/>
                    </a:lnTo>
                    <a:lnTo>
                      <a:pt x="99" y="171"/>
                    </a:lnTo>
                    <a:lnTo>
                      <a:pt x="95" y="172"/>
                    </a:lnTo>
                    <a:lnTo>
                      <a:pt x="91" y="174"/>
                    </a:lnTo>
                    <a:lnTo>
                      <a:pt x="87" y="175"/>
                    </a:lnTo>
                    <a:lnTo>
                      <a:pt x="86" y="175"/>
                    </a:lnTo>
                    <a:lnTo>
                      <a:pt x="86" y="174"/>
                    </a:lnTo>
                    <a:lnTo>
                      <a:pt x="86" y="170"/>
                    </a:lnTo>
                    <a:lnTo>
                      <a:pt x="87" y="162"/>
                    </a:lnTo>
                    <a:lnTo>
                      <a:pt x="91" y="154"/>
                    </a:lnTo>
                    <a:lnTo>
                      <a:pt x="86" y="152"/>
                    </a:lnTo>
                    <a:lnTo>
                      <a:pt x="82" y="150"/>
                    </a:lnTo>
                    <a:lnTo>
                      <a:pt x="80" y="150"/>
                    </a:lnTo>
                    <a:lnTo>
                      <a:pt x="83" y="147"/>
                    </a:lnTo>
                    <a:lnTo>
                      <a:pt x="86" y="144"/>
                    </a:lnTo>
                    <a:lnTo>
                      <a:pt x="91" y="140"/>
                    </a:lnTo>
                    <a:lnTo>
                      <a:pt x="96" y="140"/>
                    </a:lnTo>
                    <a:lnTo>
                      <a:pt x="100" y="140"/>
                    </a:lnTo>
                    <a:lnTo>
                      <a:pt x="105" y="143"/>
                    </a:lnTo>
                    <a:lnTo>
                      <a:pt x="109" y="143"/>
                    </a:lnTo>
                    <a:lnTo>
                      <a:pt x="112" y="143"/>
                    </a:lnTo>
                    <a:lnTo>
                      <a:pt x="113" y="140"/>
                    </a:lnTo>
                    <a:lnTo>
                      <a:pt x="112" y="134"/>
                    </a:lnTo>
                    <a:lnTo>
                      <a:pt x="108" y="123"/>
                    </a:lnTo>
                    <a:lnTo>
                      <a:pt x="105" y="117"/>
                    </a:lnTo>
                    <a:lnTo>
                      <a:pt x="104" y="113"/>
                    </a:lnTo>
                    <a:lnTo>
                      <a:pt x="104" y="108"/>
                    </a:lnTo>
                    <a:lnTo>
                      <a:pt x="105" y="104"/>
                    </a:lnTo>
                    <a:lnTo>
                      <a:pt x="108" y="101"/>
                    </a:lnTo>
                    <a:lnTo>
                      <a:pt x="110" y="99"/>
                    </a:lnTo>
                    <a:lnTo>
                      <a:pt x="106" y="97"/>
                    </a:lnTo>
                    <a:lnTo>
                      <a:pt x="104" y="99"/>
                    </a:lnTo>
                    <a:lnTo>
                      <a:pt x="101" y="100"/>
                    </a:lnTo>
                    <a:lnTo>
                      <a:pt x="99" y="101"/>
                    </a:lnTo>
                    <a:lnTo>
                      <a:pt x="97" y="104"/>
                    </a:lnTo>
                    <a:lnTo>
                      <a:pt x="99" y="105"/>
                    </a:lnTo>
                    <a:lnTo>
                      <a:pt x="100" y="106"/>
                    </a:lnTo>
                    <a:lnTo>
                      <a:pt x="100" y="108"/>
                    </a:lnTo>
                    <a:lnTo>
                      <a:pt x="100" y="110"/>
                    </a:lnTo>
                    <a:lnTo>
                      <a:pt x="97" y="114"/>
                    </a:lnTo>
                    <a:lnTo>
                      <a:pt x="95" y="118"/>
                    </a:lnTo>
                    <a:lnTo>
                      <a:pt x="92" y="121"/>
                    </a:lnTo>
                    <a:lnTo>
                      <a:pt x="91" y="124"/>
                    </a:lnTo>
                    <a:lnTo>
                      <a:pt x="88" y="128"/>
                    </a:lnTo>
                    <a:lnTo>
                      <a:pt x="86" y="131"/>
                    </a:lnTo>
                    <a:lnTo>
                      <a:pt x="83" y="132"/>
                    </a:lnTo>
                    <a:lnTo>
                      <a:pt x="82" y="136"/>
                    </a:lnTo>
                    <a:lnTo>
                      <a:pt x="79" y="140"/>
                    </a:lnTo>
                    <a:lnTo>
                      <a:pt x="74" y="148"/>
                    </a:lnTo>
                    <a:lnTo>
                      <a:pt x="73" y="152"/>
                    </a:lnTo>
                    <a:lnTo>
                      <a:pt x="71" y="154"/>
                    </a:lnTo>
                    <a:lnTo>
                      <a:pt x="67" y="152"/>
                    </a:lnTo>
                    <a:lnTo>
                      <a:pt x="65" y="149"/>
                    </a:lnTo>
                    <a:lnTo>
                      <a:pt x="62" y="144"/>
                    </a:lnTo>
                    <a:lnTo>
                      <a:pt x="60" y="144"/>
                    </a:lnTo>
                    <a:lnTo>
                      <a:pt x="57" y="144"/>
                    </a:lnTo>
                    <a:lnTo>
                      <a:pt x="56" y="144"/>
                    </a:lnTo>
                    <a:lnTo>
                      <a:pt x="51" y="144"/>
                    </a:lnTo>
                    <a:lnTo>
                      <a:pt x="47" y="145"/>
                    </a:lnTo>
                    <a:lnTo>
                      <a:pt x="44" y="147"/>
                    </a:lnTo>
                    <a:lnTo>
                      <a:pt x="43" y="145"/>
                    </a:lnTo>
                    <a:lnTo>
                      <a:pt x="43" y="141"/>
                    </a:lnTo>
                    <a:lnTo>
                      <a:pt x="44" y="132"/>
                    </a:lnTo>
                    <a:lnTo>
                      <a:pt x="48" y="124"/>
                    </a:lnTo>
                    <a:lnTo>
                      <a:pt x="45" y="122"/>
                    </a:lnTo>
                    <a:lnTo>
                      <a:pt x="44" y="121"/>
                    </a:lnTo>
                    <a:lnTo>
                      <a:pt x="42" y="119"/>
                    </a:lnTo>
                    <a:lnTo>
                      <a:pt x="42" y="118"/>
                    </a:lnTo>
                    <a:lnTo>
                      <a:pt x="43" y="115"/>
                    </a:lnTo>
                    <a:lnTo>
                      <a:pt x="47" y="113"/>
                    </a:lnTo>
                    <a:lnTo>
                      <a:pt x="51" y="110"/>
                    </a:lnTo>
                    <a:lnTo>
                      <a:pt x="54" y="110"/>
                    </a:lnTo>
                    <a:lnTo>
                      <a:pt x="58" y="110"/>
                    </a:lnTo>
                    <a:lnTo>
                      <a:pt x="62" y="113"/>
                    </a:lnTo>
                    <a:lnTo>
                      <a:pt x="65" y="115"/>
                    </a:lnTo>
                    <a:lnTo>
                      <a:pt x="67" y="117"/>
                    </a:lnTo>
                    <a:lnTo>
                      <a:pt x="70" y="115"/>
                    </a:lnTo>
                    <a:lnTo>
                      <a:pt x="71" y="113"/>
                    </a:lnTo>
                    <a:lnTo>
                      <a:pt x="70" y="110"/>
                    </a:lnTo>
                    <a:lnTo>
                      <a:pt x="69" y="106"/>
                    </a:lnTo>
                    <a:lnTo>
                      <a:pt x="62" y="101"/>
                    </a:lnTo>
                    <a:lnTo>
                      <a:pt x="58" y="99"/>
                    </a:lnTo>
                    <a:lnTo>
                      <a:pt x="53" y="97"/>
                    </a:lnTo>
                    <a:lnTo>
                      <a:pt x="49" y="99"/>
                    </a:lnTo>
                    <a:lnTo>
                      <a:pt x="47" y="100"/>
                    </a:lnTo>
                    <a:lnTo>
                      <a:pt x="44" y="101"/>
                    </a:lnTo>
                    <a:lnTo>
                      <a:pt x="42" y="104"/>
                    </a:lnTo>
                    <a:lnTo>
                      <a:pt x="40" y="108"/>
                    </a:lnTo>
                    <a:lnTo>
                      <a:pt x="39" y="109"/>
                    </a:lnTo>
                    <a:lnTo>
                      <a:pt x="36" y="108"/>
                    </a:lnTo>
                    <a:lnTo>
                      <a:pt x="32" y="104"/>
                    </a:lnTo>
                    <a:lnTo>
                      <a:pt x="29" y="99"/>
                    </a:lnTo>
                    <a:lnTo>
                      <a:pt x="26" y="95"/>
                    </a:lnTo>
                    <a:lnTo>
                      <a:pt x="25" y="92"/>
                    </a:lnTo>
                    <a:lnTo>
                      <a:pt x="23" y="91"/>
                    </a:lnTo>
                    <a:lnTo>
                      <a:pt x="21" y="88"/>
                    </a:lnTo>
                    <a:lnTo>
                      <a:pt x="18" y="86"/>
                    </a:lnTo>
                    <a:lnTo>
                      <a:pt x="16" y="77"/>
                    </a:lnTo>
                    <a:lnTo>
                      <a:pt x="16" y="75"/>
                    </a:lnTo>
                    <a:lnTo>
                      <a:pt x="10" y="66"/>
                    </a:lnTo>
                    <a:lnTo>
                      <a:pt x="9" y="62"/>
                    </a:lnTo>
                    <a:lnTo>
                      <a:pt x="9" y="57"/>
                    </a:lnTo>
                    <a:lnTo>
                      <a:pt x="9" y="56"/>
                    </a:lnTo>
                    <a:lnTo>
                      <a:pt x="7" y="52"/>
                    </a:lnTo>
                    <a:lnTo>
                      <a:pt x="4" y="45"/>
                    </a:lnTo>
                    <a:lnTo>
                      <a:pt x="3" y="40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1" y="34"/>
                    </a:lnTo>
                    <a:lnTo>
                      <a:pt x="4" y="34"/>
                    </a:lnTo>
                    <a:lnTo>
                      <a:pt x="8" y="34"/>
                    </a:lnTo>
                    <a:lnTo>
                      <a:pt x="10" y="34"/>
                    </a:lnTo>
                    <a:lnTo>
                      <a:pt x="10" y="29"/>
                    </a:lnTo>
                    <a:lnTo>
                      <a:pt x="12" y="21"/>
                    </a:lnTo>
                    <a:lnTo>
                      <a:pt x="12" y="17"/>
                    </a:lnTo>
                    <a:lnTo>
                      <a:pt x="12" y="14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2" y="9"/>
                    </a:lnTo>
                    <a:lnTo>
                      <a:pt x="14" y="10"/>
                    </a:lnTo>
                    <a:lnTo>
                      <a:pt x="21" y="14"/>
                    </a:lnTo>
                    <a:lnTo>
                      <a:pt x="25" y="18"/>
                    </a:lnTo>
                    <a:lnTo>
                      <a:pt x="29" y="23"/>
                    </a:lnTo>
                    <a:lnTo>
                      <a:pt x="31" y="27"/>
                    </a:lnTo>
                    <a:lnTo>
                      <a:pt x="31" y="31"/>
                    </a:lnTo>
                    <a:lnTo>
                      <a:pt x="31" y="33"/>
                    </a:lnTo>
                    <a:lnTo>
                      <a:pt x="31" y="35"/>
                    </a:lnTo>
                    <a:lnTo>
                      <a:pt x="32" y="38"/>
                    </a:lnTo>
                    <a:lnTo>
                      <a:pt x="34" y="40"/>
                    </a:lnTo>
                    <a:lnTo>
                      <a:pt x="36" y="44"/>
                    </a:lnTo>
                    <a:lnTo>
                      <a:pt x="38" y="47"/>
                    </a:lnTo>
                    <a:lnTo>
                      <a:pt x="36" y="49"/>
                    </a:lnTo>
                    <a:lnTo>
                      <a:pt x="34" y="53"/>
                    </a:lnTo>
                    <a:lnTo>
                      <a:pt x="31" y="57"/>
                    </a:lnTo>
                    <a:lnTo>
                      <a:pt x="31" y="61"/>
                    </a:lnTo>
                    <a:lnTo>
                      <a:pt x="32" y="66"/>
                    </a:lnTo>
                    <a:lnTo>
                      <a:pt x="35" y="71"/>
                    </a:lnTo>
                    <a:lnTo>
                      <a:pt x="38" y="75"/>
                    </a:lnTo>
                    <a:lnTo>
                      <a:pt x="42" y="77"/>
                    </a:lnTo>
                    <a:lnTo>
                      <a:pt x="44" y="77"/>
                    </a:lnTo>
                    <a:lnTo>
                      <a:pt x="45" y="74"/>
                    </a:lnTo>
                    <a:lnTo>
                      <a:pt x="47" y="70"/>
                    </a:lnTo>
                    <a:lnTo>
                      <a:pt x="47" y="65"/>
                    </a:lnTo>
                    <a:lnTo>
                      <a:pt x="48" y="52"/>
                    </a:lnTo>
                    <a:lnTo>
                      <a:pt x="48" y="49"/>
                    </a:lnTo>
                    <a:lnTo>
                      <a:pt x="47" y="45"/>
                    </a:lnTo>
                    <a:lnTo>
                      <a:pt x="42" y="40"/>
                    </a:lnTo>
                    <a:lnTo>
                      <a:pt x="36" y="33"/>
                    </a:lnTo>
                    <a:lnTo>
                      <a:pt x="35" y="27"/>
                    </a:lnTo>
                    <a:lnTo>
                      <a:pt x="36" y="23"/>
                    </a:lnTo>
                    <a:lnTo>
                      <a:pt x="38" y="21"/>
                    </a:lnTo>
                    <a:lnTo>
                      <a:pt x="40" y="20"/>
                    </a:lnTo>
                    <a:lnTo>
                      <a:pt x="43" y="20"/>
                    </a:lnTo>
                    <a:lnTo>
                      <a:pt x="45" y="20"/>
                    </a:lnTo>
                    <a:lnTo>
                      <a:pt x="45" y="18"/>
                    </a:lnTo>
                    <a:lnTo>
                      <a:pt x="45" y="13"/>
                    </a:lnTo>
                    <a:lnTo>
                      <a:pt x="48" y="9"/>
                    </a:lnTo>
                    <a:lnTo>
                      <a:pt x="49" y="7"/>
                    </a:lnTo>
                    <a:lnTo>
                      <a:pt x="51" y="8"/>
                    </a:lnTo>
                    <a:lnTo>
                      <a:pt x="53" y="9"/>
                    </a:lnTo>
                    <a:lnTo>
                      <a:pt x="57" y="10"/>
                    </a:lnTo>
                    <a:lnTo>
                      <a:pt x="60" y="5"/>
                    </a:lnTo>
                    <a:lnTo>
                      <a:pt x="64" y="1"/>
                    </a:lnTo>
                    <a:lnTo>
                      <a:pt x="65" y="0"/>
                    </a:lnTo>
                    <a:lnTo>
                      <a:pt x="69" y="1"/>
                    </a:lnTo>
                    <a:lnTo>
                      <a:pt x="71" y="5"/>
                    </a:lnTo>
                    <a:lnTo>
                      <a:pt x="74" y="8"/>
                    </a:lnTo>
                    <a:lnTo>
                      <a:pt x="74" y="10"/>
                    </a:lnTo>
                    <a:lnTo>
                      <a:pt x="77" y="9"/>
                    </a:lnTo>
                    <a:lnTo>
                      <a:pt x="79" y="7"/>
                    </a:lnTo>
                    <a:lnTo>
                      <a:pt x="82" y="5"/>
                    </a:lnTo>
                    <a:lnTo>
                      <a:pt x="84" y="5"/>
                    </a:lnTo>
                    <a:lnTo>
                      <a:pt x="84" y="7"/>
                    </a:lnTo>
                    <a:lnTo>
                      <a:pt x="86" y="12"/>
                    </a:lnTo>
                    <a:lnTo>
                      <a:pt x="87" y="20"/>
                    </a:lnTo>
                    <a:lnTo>
                      <a:pt x="91" y="20"/>
                    </a:lnTo>
                    <a:lnTo>
                      <a:pt x="93" y="22"/>
                    </a:lnTo>
                    <a:lnTo>
                      <a:pt x="95" y="25"/>
                    </a:lnTo>
                    <a:lnTo>
                      <a:pt x="95" y="29"/>
                    </a:lnTo>
                    <a:lnTo>
                      <a:pt x="95" y="33"/>
                    </a:lnTo>
                    <a:lnTo>
                      <a:pt x="93" y="36"/>
                    </a:lnTo>
                    <a:lnTo>
                      <a:pt x="91" y="42"/>
                    </a:lnTo>
                    <a:lnTo>
                      <a:pt x="87" y="45"/>
                    </a:lnTo>
                    <a:lnTo>
                      <a:pt x="86" y="48"/>
                    </a:lnTo>
                    <a:lnTo>
                      <a:pt x="84" y="49"/>
                    </a:lnTo>
                    <a:lnTo>
                      <a:pt x="86" y="60"/>
                    </a:lnTo>
                    <a:lnTo>
                      <a:pt x="87" y="62"/>
                    </a:lnTo>
                    <a:lnTo>
                      <a:pt x="89" y="66"/>
                    </a:lnTo>
                    <a:lnTo>
                      <a:pt x="93" y="67"/>
                    </a:lnTo>
                    <a:lnTo>
                      <a:pt x="97" y="70"/>
                    </a:lnTo>
                    <a:lnTo>
                      <a:pt x="109" y="71"/>
                    </a:lnTo>
                    <a:lnTo>
                      <a:pt x="122" y="74"/>
                    </a:lnTo>
                    <a:lnTo>
                      <a:pt x="137" y="78"/>
                    </a:lnTo>
                    <a:lnTo>
                      <a:pt x="147" y="80"/>
                    </a:lnTo>
                    <a:lnTo>
                      <a:pt x="152" y="80"/>
                    </a:lnTo>
                    <a:lnTo>
                      <a:pt x="156" y="80"/>
                    </a:lnTo>
                    <a:lnTo>
                      <a:pt x="157" y="78"/>
                    </a:lnTo>
                    <a:lnTo>
                      <a:pt x="157" y="75"/>
                    </a:lnTo>
                    <a:lnTo>
                      <a:pt x="154" y="74"/>
                    </a:lnTo>
                    <a:lnTo>
                      <a:pt x="141" y="70"/>
                    </a:lnTo>
                    <a:lnTo>
                      <a:pt x="130" y="67"/>
                    </a:lnTo>
                    <a:lnTo>
                      <a:pt x="121" y="65"/>
                    </a:lnTo>
                    <a:lnTo>
                      <a:pt x="113" y="61"/>
                    </a:lnTo>
                    <a:lnTo>
                      <a:pt x="108" y="57"/>
                    </a:lnTo>
                    <a:lnTo>
                      <a:pt x="102" y="52"/>
                    </a:lnTo>
                    <a:lnTo>
                      <a:pt x="100" y="47"/>
                    </a:lnTo>
                    <a:lnTo>
                      <a:pt x="97" y="40"/>
                    </a:lnTo>
                    <a:lnTo>
                      <a:pt x="97" y="33"/>
                    </a:lnTo>
                    <a:lnTo>
                      <a:pt x="97" y="27"/>
                    </a:lnTo>
                    <a:lnTo>
                      <a:pt x="99" y="22"/>
                    </a:lnTo>
                    <a:lnTo>
                      <a:pt x="101" y="18"/>
                    </a:lnTo>
                    <a:lnTo>
                      <a:pt x="105" y="14"/>
                    </a:lnTo>
                    <a:lnTo>
                      <a:pt x="109" y="10"/>
                    </a:lnTo>
                    <a:lnTo>
                      <a:pt x="113" y="8"/>
                    </a:lnTo>
                    <a:lnTo>
                      <a:pt x="118" y="7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2" y="8"/>
                    </a:lnTo>
                    <a:lnTo>
                      <a:pt x="145" y="14"/>
                    </a:lnTo>
                    <a:lnTo>
                      <a:pt x="153" y="18"/>
                    </a:lnTo>
                    <a:lnTo>
                      <a:pt x="157" y="20"/>
                    </a:lnTo>
                    <a:lnTo>
                      <a:pt x="158" y="20"/>
                    </a:lnTo>
                    <a:lnTo>
                      <a:pt x="159" y="18"/>
                    </a:lnTo>
                    <a:lnTo>
                      <a:pt x="161" y="14"/>
                    </a:lnTo>
                    <a:lnTo>
                      <a:pt x="161" y="12"/>
                    </a:lnTo>
                    <a:lnTo>
                      <a:pt x="162" y="10"/>
                    </a:lnTo>
                    <a:lnTo>
                      <a:pt x="165" y="12"/>
                    </a:lnTo>
                    <a:lnTo>
                      <a:pt x="167" y="14"/>
                    </a:lnTo>
                    <a:lnTo>
                      <a:pt x="171" y="18"/>
                    </a:lnTo>
                    <a:lnTo>
                      <a:pt x="171" y="25"/>
                    </a:lnTo>
                    <a:lnTo>
                      <a:pt x="171" y="29"/>
                    </a:lnTo>
                    <a:lnTo>
                      <a:pt x="169" y="31"/>
                    </a:lnTo>
                    <a:lnTo>
                      <a:pt x="166" y="34"/>
                    </a:lnTo>
                    <a:lnTo>
                      <a:pt x="162" y="36"/>
                    </a:lnTo>
                    <a:lnTo>
                      <a:pt x="161" y="38"/>
                    </a:lnTo>
                    <a:lnTo>
                      <a:pt x="156" y="42"/>
                    </a:lnTo>
                    <a:lnTo>
                      <a:pt x="148" y="43"/>
                    </a:lnTo>
                    <a:lnTo>
                      <a:pt x="140" y="42"/>
                    </a:lnTo>
                    <a:lnTo>
                      <a:pt x="134" y="38"/>
                    </a:lnTo>
                    <a:lnTo>
                      <a:pt x="124" y="33"/>
                    </a:lnTo>
                    <a:lnTo>
                      <a:pt x="121" y="30"/>
                    </a:lnTo>
                    <a:lnTo>
                      <a:pt x="117" y="29"/>
                    </a:lnTo>
                    <a:lnTo>
                      <a:pt x="114" y="29"/>
                    </a:lnTo>
                    <a:lnTo>
                      <a:pt x="113" y="30"/>
                    </a:lnTo>
                    <a:lnTo>
                      <a:pt x="112" y="33"/>
                    </a:lnTo>
                    <a:lnTo>
                      <a:pt x="110" y="34"/>
                    </a:lnTo>
                    <a:lnTo>
                      <a:pt x="112" y="36"/>
                    </a:lnTo>
                    <a:lnTo>
                      <a:pt x="113" y="39"/>
                    </a:lnTo>
                    <a:lnTo>
                      <a:pt x="114" y="40"/>
                    </a:lnTo>
                    <a:lnTo>
                      <a:pt x="117" y="42"/>
                    </a:lnTo>
                    <a:lnTo>
                      <a:pt x="124" y="44"/>
                    </a:lnTo>
                    <a:lnTo>
                      <a:pt x="132" y="47"/>
                    </a:lnTo>
                    <a:lnTo>
                      <a:pt x="136" y="47"/>
                    </a:lnTo>
                    <a:lnTo>
                      <a:pt x="143" y="48"/>
                    </a:lnTo>
                    <a:lnTo>
                      <a:pt x="150" y="51"/>
                    </a:lnTo>
                    <a:lnTo>
                      <a:pt x="153" y="52"/>
                    </a:lnTo>
                    <a:lnTo>
                      <a:pt x="157" y="53"/>
                    </a:lnTo>
                    <a:lnTo>
                      <a:pt x="165" y="56"/>
                    </a:lnTo>
                    <a:lnTo>
                      <a:pt x="170" y="62"/>
                    </a:lnTo>
                    <a:lnTo>
                      <a:pt x="174" y="69"/>
                    </a:lnTo>
                    <a:lnTo>
                      <a:pt x="175" y="77"/>
                    </a:lnTo>
                    <a:lnTo>
                      <a:pt x="174" y="86"/>
                    </a:lnTo>
                    <a:lnTo>
                      <a:pt x="171" y="88"/>
                    </a:lnTo>
                    <a:lnTo>
                      <a:pt x="170" y="91"/>
                    </a:lnTo>
                    <a:lnTo>
                      <a:pt x="166" y="93"/>
                    </a:lnTo>
                    <a:lnTo>
                      <a:pt x="163" y="95"/>
                    </a:lnTo>
                    <a:lnTo>
                      <a:pt x="154" y="96"/>
                    </a:lnTo>
                    <a:lnTo>
                      <a:pt x="150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3" name="Freeform 56"/>
              <p:cNvSpPr>
                <a:spLocks/>
              </p:cNvSpPr>
              <p:nvPr userDrawn="1"/>
            </p:nvSpPr>
            <p:spPr bwMode="auto">
              <a:xfrm>
                <a:off x="247" y="276"/>
                <a:ext cx="57" cy="68"/>
              </a:xfrm>
              <a:custGeom>
                <a:avLst/>
                <a:gdLst>
                  <a:gd name="T0" fmla="*/ 0 w 170"/>
                  <a:gd name="T1" fmla="*/ 0 h 202"/>
                  <a:gd name="T2" fmla="*/ 0 w 170"/>
                  <a:gd name="T3" fmla="*/ 0 h 202"/>
                  <a:gd name="T4" fmla="*/ 0 w 170"/>
                  <a:gd name="T5" fmla="*/ 0 h 202"/>
                  <a:gd name="T6" fmla="*/ 0 w 170"/>
                  <a:gd name="T7" fmla="*/ 0 h 202"/>
                  <a:gd name="T8" fmla="*/ 0 w 170"/>
                  <a:gd name="T9" fmla="*/ 0 h 202"/>
                  <a:gd name="T10" fmla="*/ 0 w 170"/>
                  <a:gd name="T11" fmla="*/ 0 h 202"/>
                  <a:gd name="T12" fmla="*/ 0 w 170"/>
                  <a:gd name="T13" fmla="*/ 0 h 202"/>
                  <a:gd name="T14" fmla="*/ 0 w 170"/>
                  <a:gd name="T15" fmla="*/ 0 h 202"/>
                  <a:gd name="T16" fmla="*/ 0 w 170"/>
                  <a:gd name="T17" fmla="*/ 0 h 202"/>
                  <a:gd name="T18" fmla="*/ 0 w 170"/>
                  <a:gd name="T19" fmla="*/ 0 h 202"/>
                  <a:gd name="T20" fmla="*/ 0 w 170"/>
                  <a:gd name="T21" fmla="*/ 0 h 202"/>
                  <a:gd name="T22" fmla="*/ 0 w 170"/>
                  <a:gd name="T23" fmla="*/ 0 h 202"/>
                  <a:gd name="T24" fmla="*/ 0 w 170"/>
                  <a:gd name="T25" fmla="*/ 0 h 202"/>
                  <a:gd name="T26" fmla="*/ 0 w 170"/>
                  <a:gd name="T27" fmla="*/ 0 h 202"/>
                  <a:gd name="T28" fmla="*/ 0 w 170"/>
                  <a:gd name="T29" fmla="*/ 0 h 202"/>
                  <a:gd name="T30" fmla="*/ 0 w 170"/>
                  <a:gd name="T31" fmla="*/ 0 h 202"/>
                  <a:gd name="T32" fmla="*/ 0 w 170"/>
                  <a:gd name="T33" fmla="*/ 0 h 202"/>
                  <a:gd name="T34" fmla="*/ 0 w 170"/>
                  <a:gd name="T35" fmla="*/ 0 h 202"/>
                  <a:gd name="T36" fmla="*/ 0 w 170"/>
                  <a:gd name="T37" fmla="*/ 0 h 202"/>
                  <a:gd name="T38" fmla="*/ 0 w 170"/>
                  <a:gd name="T39" fmla="*/ 0 h 202"/>
                  <a:gd name="T40" fmla="*/ 0 w 170"/>
                  <a:gd name="T41" fmla="*/ 0 h 202"/>
                  <a:gd name="T42" fmla="*/ 0 w 170"/>
                  <a:gd name="T43" fmla="*/ 0 h 202"/>
                  <a:gd name="T44" fmla="*/ 0 w 170"/>
                  <a:gd name="T45" fmla="*/ 0 h 202"/>
                  <a:gd name="T46" fmla="*/ 0 w 170"/>
                  <a:gd name="T47" fmla="*/ 0 h 202"/>
                  <a:gd name="T48" fmla="*/ 0 w 170"/>
                  <a:gd name="T49" fmla="*/ 0 h 202"/>
                  <a:gd name="T50" fmla="*/ 0 w 170"/>
                  <a:gd name="T51" fmla="*/ 0 h 202"/>
                  <a:gd name="T52" fmla="*/ 0 w 170"/>
                  <a:gd name="T53" fmla="*/ 0 h 202"/>
                  <a:gd name="T54" fmla="*/ 0 w 170"/>
                  <a:gd name="T55" fmla="*/ 0 h 202"/>
                  <a:gd name="T56" fmla="*/ 0 w 170"/>
                  <a:gd name="T57" fmla="*/ 0 h 202"/>
                  <a:gd name="T58" fmla="*/ 0 w 170"/>
                  <a:gd name="T59" fmla="*/ 0 h 202"/>
                  <a:gd name="T60" fmla="*/ 0 w 170"/>
                  <a:gd name="T61" fmla="*/ 0 h 202"/>
                  <a:gd name="T62" fmla="*/ 0 w 170"/>
                  <a:gd name="T63" fmla="*/ 0 h 202"/>
                  <a:gd name="T64" fmla="*/ 0 w 170"/>
                  <a:gd name="T65" fmla="*/ 0 h 202"/>
                  <a:gd name="T66" fmla="*/ 0 w 170"/>
                  <a:gd name="T67" fmla="*/ 0 h 202"/>
                  <a:gd name="T68" fmla="*/ 0 w 170"/>
                  <a:gd name="T69" fmla="*/ 0 h 202"/>
                  <a:gd name="T70" fmla="*/ 0 w 170"/>
                  <a:gd name="T71" fmla="*/ 0 h 202"/>
                  <a:gd name="T72" fmla="*/ 0 w 170"/>
                  <a:gd name="T73" fmla="*/ 0 h 202"/>
                  <a:gd name="T74" fmla="*/ 0 w 170"/>
                  <a:gd name="T75" fmla="*/ 0 h 202"/>
                  <a:gd name="T76" fmla="*/ 0 w 170"/>
                  <a:gd name="T77" fmla="*/ 0 h 202"/>
                  <a:gd name="T78" fmla="*/ 0 w 170"/>
                  <a:gd name="T79" fmla="*/ 0 h 202"/>
                  <a:gd name="T80" fmla="*/ 0 w 170"/>
                  <a:gd name="T81" fmla="*/ 0 h 202"/>
                  <a:gd name="T82" fmla="*/ 0 w 170"/>
                  <a:gd name="T83" fmla="*/ 0 h 202"/>
                  <a:gd name="T84" fmla="*/ 0 w 170"/>
                  <a:gd name="T85" fmla="*/ 0 h 202"/>
                  <a:gd name="T86" fmla="*/ 0 w 170"/>
                  <a:gd name="T87" fmla="*/ 0 h 202"/>
                  <a:gd name="T88" fmla="*/ 0 w 170"/>
                  <a:gd name="T89" fmla="*/ 0 h 202"/>
                  <a:gd name="T90" fmla="*/ 0 w 170"/>
                  <a:gd name="T91" fmla="*/ 0 h 202"/>
                  <a:gd name="T92" fmla="*/ 0 w 170"/>
                  <a:gd name="T93" fmla="*/ 0 h 202"/>
                  <a:gd name="T94" fmla="*/ 0 w 170"/>
                  <a:gd name="T95" fmla="*/ 0 h 202"/>
                  <a:gd name="T96" fmla="*/ 0 w 170"/>
                  <a:gd name="T97" fmla="*/ 0 h 202"/>
                  <a:gd name="T98" fmla="*/ 0 w 170"/>
                  <a:gd name="T99" fmla="*/ 0 h 202"/>
                  <a:gd name="T100" fmla="*/ 0 w 170"/>
                  <a:gd name="T101" fmla="*/ 0 h 202"/>
                  <a:gd name="T102" fmla="*/ 0 w 170"/>
                  <a:gd name="T103" fmla="*/ 0 h 202"/>
                  <a:gd name="T104" fmla="*/ 0 w 170"/>
                  <a:gd name="T105" fmla="*/ 0 h 202"/>
                  <a:gd name="T106" fmla="*/ 0 w 170"/>
                  <a:gd name="T107" fmla="*/ 0 h 202"/>
                  <a:gd name="T108" fmla="*/ 0 w 170"/>
                  <a:gd name="T109" fmla="*/ 0 h 202"/>
                  <a:gd name="T110" fmla="*/ 0 w 170"/>
                  <a:gd name="T111" fmla="*/ 0 h 202"/>
                  <a:gd name="T112" fmla="*/ 0 w 170"/>
                  <a:gd name="T113" fmla="*/ 0 h 202"/>
                  <a:gd name="T114" fmla="*/ 0 w 170"/>
                  <a:gd name="T115" fmla="*/ 0 h 202"/>
                  <a:gd name="T116" fmla="*/ 0 w 170"/>
                  <a:gd name="T117" fmla="*/ 0 h 20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70" h="202">
                    <a:moveTo>
                      <a:pt x="132" y="94"/>
                    </a:moveTo>
                    <a:lnTo>
                      <a:pt x="132" y="94"/>
                    </a:lnTo>
                    <a:lnTo>
                      <a:pt x="137" y="100"/>
                    </a:lnTo>
                    <a:lnTo>
                      <a:pt x="140" y="101"/>
                    </a:lnTo>
                    <a:lnTo>
                      <a:pt x="143" y="101"/>
                    </a:lnTo>
                    <a:lnTo>
                      <a:pt x="147" y="101"/>
                    </a:lnTo>
                    <a:lnTo>
                      <a:pt x="149" y="101"/>
                    </a:lnTo>
                    <a:lnTo>
                      <a:pt x="150" y="101"/>
                    </a:lnTo>
                    <a:lnTo>
                      <a:pt x="149" y="105"/>
                    </a:lnTo>
                    <a:lnTo>
                      <a:pt x="149" y="107"/>
                    </a:lnTo>
                    <a:lnTo>
                      <a:pt x="148" y="111"/>
                    </a:lnTo>
                    <a:lnTo>
                      <a:pt x="147" y="114"/>
                    </a:lnTo>
                    <a:lnTo>
                      <a:pt x="144" y="116"/>
                    </a:lnTo>
                    <a:lnTo>
                      <a:pt x="143" y="118"/>
                    </a:lnTo>
                    <a:lnTo>
                      <a:pt x="143" y="119"/>
                    </a:lnTo>
                    <a:lnTo>
                      <a:pt x="143" y="124"/>
                    </a:lnTo>
                    <a:lnTo>
                      <a:pt x="139" y="128"/>
                    </a:lnTo>
                    <a:lnTo>
                      <a:pt x="137" y="129"/>
                    </a:lnTo>
                    <a:lnTo>
                      <a:pt x="137" y="131"/>
                    </a:lnTo>
                    <a:lnTo>
                      <a:pt x="135" y="136"/>
                    </a:lnTo>
                    <a:lnTo>
                      <a:pt x="132" y="141"/>
                    </a:lnTo>
                    <a:lnTo>
                      <a:pt x="128" y="149"/>
                    </a:lnTo>
                    <a:lnTo>
                      <a:pt x="127" y="150"/>
                    </a:lnTo>
                    <a:lnTo>
                      <a:pt x="126" y="150"/>
                    </a:lnTo>
                    <a:lnTo>
                      <a:pt x="123" y="149"/>
                    </a:lnTo>
                    <a:lnTo>
                      <a:pt x="122" y="146"/>
                    </a:lnTo>
                    <a:lnTo>
                      <a:pt x="121" y="146"/>
                    </a:lnTo>
                    <a:lnTo>
                      <a:pt x="119" y="149"/>
                    </a:lnTo>
                    <a:lnTo>
                      <a:pt x="115" y="150"/>
                    </a:lnTo>
                    <a:lnTo>
                      <a:pt x="113" y="153"/>
                    </a:lnTo>
                    <a:lnTo>
                      <a:pt x="112" y="154"/>
                    </a:lnTo>
                    <a:lnTo>
                      <a:pt x="110" y="155"/>
                    </a:lnTo>
                    <a:lnTo>
                      <a:pt x="109" y="154"/>
                    </a:lnTo>
                    <a:lnTo>
                      <a:pt x="108" y="150"/>
                    </a:lnTo>
                    <a:lnTo>
                      <a:pt x="106" y="145"/>
                    </a:lnTo>
                    <a:lnTo>
                      <a:pt x="105" y="140"/>
                    </a:lnTo>
                    <a:lnTo>
                      <a:pt x="105" y="136"/>
                    </a:lnTo>
                    <a:lnTo>
                      <a:pt x="106" y="133"/>
                    </a:lnTo>
                    <a:lnTo>
                      <a:pt x="100" y="135"/>
                    </a:lnTo>
                    <a:lnTo>
                      <a:pt x="99" y="135"/>
                    </a:lnTo>
                    <a:lnTo>
                      <a:pt x="99" y="133"/>
                    </a:lnTo>
                    <a:lnTo>
                      <a:pt x="99" y="131"/>
                    </a:lnTo>
                    <a:lnTo>
                      <a:pt x="101" y="125"/>
                    </a:lnTo>
                    <a:lnTo>
                      <a:pt x="102" y="123"/>
                    </a:lnTo>
                    <a:lnTo>
                      <a:pt x="105" y="119"/>
                    </a:lnTo>
                    <a:lnTo>
                      <a:pt x="109" y="118"/>
                    </a:lnTo>
                    <a:lnTo>
                      <a:pt x="113" y="116"/>
                    </a:lnTo>
                    <a:lnTo>
                      <a:pt x="117" y="118"/>
                    </a:lnTo>
                    <a:lnTo>
                      <a:pt x="119" y="119"/>
                    </a:lnTo>
                    <a:lnTo>
                      <a:pt x="122" y="118"/>
                    </a:lnTo>
                    <a:lnTo>
                      <a:pt x="123" y="115"/>
                    </a:lnTo>
                    <a:lnTo>
                      <a:pt x="122" y="113"/>
                    </a:lnTo>
                    <a:lnTo>
                      <a:pt x="115" y="111"/>
                    </a:lnTo>
                    <a:lnTo>
                      <a:pt x="112" y="110"/>
                    </a:lnTo>
                    <a:lnTo>
                      <a:pt x="108" y="106"/>
                    </a:lnTo>
                    <a:lnTo>
                      <a:pt x="105" y="102"/>
                    </a:lnTo>
                    <a:lnTo>
                      <a:pt x="104" y="102"/>
                    </a:lnTo>
                    <a:lnTo>
                      <a:pt x="102" y="103"/>
                    </a:lnTo>
                    <a:lnTo>
                      <a:pt x="102" y="106"/>
                    </a:lnTo>
                    <a:lnTo>
                      <a:pt x="102" y="114"/>
                    </a:lnTo>
                    <a:lnTo>
                      <a:pt x="99" y="122"/>
                    </a:lnTo>
                    <a:lnTo>
                      <a:pt x="93" y="131"/>
                    </a:lnTo>
                    <a:lnTo>
                      <a:pt x="91" y="136"/>
                    </a:lnTo>
                    <a:lnTo>
                      <a:pt x="91" y="141"/>
                    </a:lnTo>
                    <a:lnTo>
                      <a:pt x="91" y="146"/>
                    </a:lnTo>
                    <a:lnTo>
                      <a:pt x="93" y="148"/>
                    </a:lnTo>
                    <a:lnTo>
                      <a:pt x="96" y="149"/>
                    </a:lnTo>
                    <a:lnTo>
                      <a:pt x="97" y="149"/>
                    </a:lnTo>
                    <a:lnTo>
                      <a:pt x="97" y="150"/>
                    </a:lnTo>
                    <a:lnTo>
                      <a:pt x="97" y="151"/>
                    </a:lnTo>
                    <a:lnTo>
                      <a:pt x="93" y="155"/>
                    </a:lnTo>
                    <a:lnTo>
                      <a:pt x="90" y="160"/>
                    </a:lnTo>
                    <a:lnTo>
                      <a:pt x="86" y="162"/>
                    </a:lnTo>
                    <a:lnTo>
                      <a:pt x="83" y="166"/>
                    </a:lnTo>
                    <a:lnTo>
                      <a:pt x="82" y="168"/>
                    </a:lnTo>
                    <a:lnTo>
                      <a:pt x="78" y="170"/>
                    </a:lnTo>
                    <a:lnTo>
                      <a:pt x="74" y="172"/>
                    </a:lnTo>
                    <a:lnTo>
                      <a:pt x="73" y="173"/>
                    </a:lnTo>
                    <a:lnTo>
                      <a:pt x="69" y="177"/>
                    </a:lnTo>
                    <a:lnTo>
                      <a:pt x="66" y="179"/>
                    </a:lnTo>
                    <a:lnTo>
                      <a:pt x="64" y="180"/>
                    </a:lnTo>
                    <a:lnTo>
                      <a:pt x="61" y="185"/>
                    </a:lnTo>
                    <a:lnTo>
                      <a:pt x="57" y="189"/>
                    </a:lnTo>
                    <a:lnTo>
                      <a:pt x="53" y="192"/>
                    </a:lnTo>
                    <a:lnTo>
                      <a:pt x="52" y="193"/>
                    </a:lnTo>
                    <a:lnTo>
                      <a:pt x="52" y="194"/>
                    </a:lnTo>
                    <a:lnTo>
                      <a:pt x="51" y="195"/>
                    </a:lnTo>
                    <a:lnTo>
                      <a:pt x="48" y="194"/>
                    </a:lnTo>
                    <a:lnTo>
                      <a:pt x="45" y="190"/>
                    </a:lnTo>
                    <a:lnTo>
                      <a:pt x="44" y="192"/>
                    </a:lnTo>
                    <a:lnTo>
                      <a:pt x="40" y="194"/>
                    </a:lnTo>
                    <a:lnTo>
                      <a:pt x="35" y="195"/>
                    </a:lnTo>
                    <a:lnTo>
                      <a:pt x="30" y="197"/>
                    </a:lnTo>
                    <a:lnTo>
                      <a:pt x="26" y="199"/>
                    </a:lnTo>
                    <a:lnTo>
                      <a:pt x="25" y="202"/>
                    </a:lnTo>
                    <a:lnTo>
                      <a:pt x="23" y="202"/>
                    </a:lnTo>
                    <a:lnTo>
                      <a:pt x="22" y="202"/>
                    </a:lnTo>
                    <a:lnTo>
                      <a:pt x="22" y="199"/>
                    </a:lnTo>
                    <a:lnTo>
                      <a:pt x="21" y="190"/>
                    </a:lnTo>
                    <a:lnTo>
                      <a:pt x="21" y="186"/>
                    </a:lnTo>
                    <a:lnTo>
                      <a:pt x="22" y="182"/>
                    </a:lnTo>
                    <a:lnTo>
                      <a:pt x="25" y="179"/>
                    </a:lnTo>
                    <a:lnTo>
                      <a:pt x="29" y="173"/>
                    </a:lnTo>
                    <a:lnTo>
                      <a:pt x="29" y="172"/>
                    </a:lnTo>
                    <a:lnTo>
                      <a:pt x="30" y="166"/>
                    </a:lnTo>
                    <a:lnTo>
                      <a:pt x="34" y="162"/>
                    </a:lnTo>
                    <a:lnTo>
                      <a:pt x="39" y="158"/>
                    </a:lnTo>
                    <a:lnTo>
                      <a:pt x="47" y="157"/>
                    </a:lnTo>
                    <a:lnTo>
                      <a:pt x="48" y="157"/>
                    </a:lnTo>
                    <a:lnTo>
                      <a:pt x="53" y="157"/>
                    </a:lnTo>
                    <a:lnTo>
                      <a:pt x="55" y="157"/>
                    </a:lnTo>
                    <a:lnTo>
                      <a:pt x="58" y="157"/>
                    </a:lnTo>
                    <a:lnTo>
                      <a:pt x="64" y="154"/>
                    </a:lnTo>
                    <a:lnTo>
                      <a:pt x="67" y="149"/>
                    </a:lnTo>
                    <a:lnTo>
                      <a:pt x="69" y="144"/>
                    </a:lnTo>
                    <a:lnTo>
                      <a:pt x="67" y="137"/>
                    </a:lnTo>
                    <a:lnTo>
                      <a:pt x="66" y="129"/>
                    </a:lnTo>
                    <a:lnTo>
                      <a:pt x="66" y="124"/>
                    </a:lnTo>
                    <a:lnTo>
                      <a:pt x="69" y="118"/>
                    </a:lnTo>
                    <a:lnTo>
                      <a:pt x="73" y="113"/>
                    </a:lnTo>
                    <a:lnTo>
                      <a:pt x="78" y="109"/>
                    </a:lnTo>
                    <a:lnTo>
                      <a:pt x="80" y="106"/>
                    </a:lnTo>
                    <a:lnTo>
                      <a:pt x="82" y="105"/>
                    </a:lnTo>
                    <a:lnTo>
                      <a:pt x="80" y="103"/>
                    </a:lnTo>
                    <a:lnTo>
                      <a:pt x="79" y="106"/>
                    </a:lnTo>
                    <a:lnTo>
                      <a:pt x="74" y="107"/>
                    </a:lnTo>
                    <a:lnTo>
                      <a:pt x="71" y="110"/>
                    </a:lnTo>
                    <a:lnTo>
                      <a:pt x="69" y="110"/>
                    </a:lnTo>
                    <a:lnTo>
                      <a:pt x="67" y="113"/>
                    </a:lnTo>
                    <a:lnTo>
                      <a:pt x="67" y="114"/>
                    </a:lnTo>
                    <a:lnTo>
                      <a:pt x="67" y="115"/>
                    </a:lnTo>
                    <a:lnTo>
                      <a:pt x="67" y="116"/>
                    </a:lnTo>
                    <a:lnTo>
                      <a:pt x="65" y="120"/>
                    </a:lnTo>
                    <a:lnTo>
                      <a:pt x="61" y="125"/>
                    </a:lnTo>
                    <a:lnTo>
                      <a:pt x="57" y="128"/>
                    </a:lnTo>
                    <a:lnTo>
                      <a:pt x="56" y="131"/>
                    </a:lnTo>
                    <a:lnTo>
                      <a:pt x="55" y="135"/>
                    </a:lnTo>
                    <a:lnTo>
                      <a:pt x="52" y="136"/>
                    </a:lnTo>
                    <a:lnTo>
                      <a:pt x="49" y="137"/>
                    </a:lnTo>
                    <a:lnTo>
                      <a:pt x="47" y="141"/>
                    </a:lnTo>
                    <a:lnTo>
                      <a:pt x="44" y="144"/>
                    </a:lnTo>
                    <a:lnTo>
                      <a:pt x="42" y="145"/>
                    </a:lnTo>
                    <a:lnTo>
                      <a:pt x="38" y="146"/>
                    </a:lnTo>
                    <a:lnTo>
                      <a:pt x="35" y="150"/>
                    </a:lnTo>
                    <a:lnTo>
                      <a:pt x="32" y="154"/>
                    </a:lnTo>
                    <a:lnTo>
                      <a:pt x="30" y="157"/>
                    </a:lnTo>
                    <a:lnTo>
                      <a:pt x="27" y="159"/>
                    </a:lnTo>
                    <a:lnTo>
                      <a:pt x="23" y="157"/>
                    </a:lnTo>
                    <a:lnTo>
                      <a:pt x="22" y="154"/>
                    </a:lnTo>
                    <a:lnTo>
                      <a:pt x="21" y="151"/>
                    </a:lnTo>
                    <a:lnTo>
                      <a:pt x="20" y="150"/>
                    </a:lnTo>
                    <a:lnTo>
                      <a:pt x="18" y="150"/>
                    </a:lnTo>
                    <a:lnTo>
                      <a:pt x="14" y="151"/>
                    </a:lnTo>
                    <a:lnTo>
                      <a:pt x="10" y="153"/>
                    </a:lnTo>
                    <a:lnTo>
                      <a:pt x="8" y="155"/>
                    </a:lnTo>
                    <a:lnTo>
                      <a:pt x="5" y="158"/>
                    </a:lnTo>
                    <a:lnTo>
                      <a:pt x="5" y="159"/>
                    </a:lnTo>
                    <a:lnTo>
                      <a:pt x="4" y="158"/>
                    </a:lnTo>
                    <a:lnTo>
                      <a:pt x="3" y="157"/>
                    </a:lnTo>
                    <a:lnTo>
                      <a:pt x="3" y="150"/>
                    </a:lnTo>
                    <a:lnTo>
                      <a:pt x="3" y="144"/>
                    </a:lnTo>
                    <a:lnTo>
                      <a:pt x="5" y="140"/>
                    </a:lnTo>
                    <a:lnTo>
                      <a:pt x="9" y="132"/>
                    </a:lnTo>
                    <a:lnTo>
                      <a:pt x="10" y="129"/>
                    </a:lnTo>
                    <a:lnTo>
                      <a:pt x="9" y="128"/>
                    </a:lnTo>
                    <a:lnTo>
                      <a:pt x="7" y="125"/>
                    </a:lnTo>
                    <a:lnTo>
                      <a:pt x="4" y="125"/>
                    </a:lnTo>
                    <a:lnTo>
                      <a:pt x="3" y="124"/>
                    </a:lnTo>
                    <a:lnTo>
                      <a:pt x="3" y="123"/>
                    </a:lnTo>
                    <a:lnTo>
                      <a:pt x="8" y="120"/>
                    </a:lnTo>
                    <a:lnTo>
                      <a:pt x="13" y="116"/>
                    </a:lnTo>
                    <a:lnTo>
                      <a:pt x="17" y="116"/>
                    </a:lnTo>
                    <a:lnTo>
                      <a:pt x="22" y="116"/>
                    </a:lnTo>
                    <a:lnTo>
                      <a:pt x="26" y="119"/>
                    </a:lnTo>
                    <a:lnTo>
                      <a:pt x="31" y="123"/>
                    </a:lnTo>
                    <a:lnTo>
                      <a:pt x="34" y="123"/>
                    </a:lnTo>
                    <a:lnTo>
                      <a:pt x="36" y="122"/>
                    </a:lnTo>
                    <a:lnTo>
                      <a:pt x="39" y="119"/>
                    </a:lnTo>
                    <a:lnTo>
                      <a:pt x="40" y="114"/>
                    </a:lnTo>
                    <a:lnTo>
                      <a:pt x="42" y="111"/>
                    </a:lnTo>
                    <a:lnTo>
                      <a:pt x="40" y="106"/>
                    </a:lnTo>
                    <a:lnTo>
                      <a:pt x="38" y="102"/>
                    </a:lnTo>
                    <a:lnTo>
                      <a:pt x="35" y="101"/>
                    </a:lnTo>
                    <a:lnTo>
                      <a:pt x="30" y="100"/>
                    </a:lnTo>
                    <a:lnTo>
                      <a:pt x="26" y="101"/>
                    </a:lnTo>
                    <a:lnTo>
                      <a:pt x="21" y="103"/>
                    </a:lnTo>
                    <a:lnTo>
                      <a:pt x="20" y="105"/>
                    </a:lnTo>
                    <a:lnTo>
                      <a:pt x="18" y="107"/>
                    </a:lnTo>
                    <a:lnTo>
                      <a:pt x="17" y="109"/>
                    </a:lnTo>
                    <a:lnTo>
                      <a:pt x="16" y="107"/>
                    </a:lnTo>
                    <a:lnTo>
                      <a:pt x="13" y="103"/>
                    </a:lnTo>
                    <a:lnTo>
                      <a:pt x="10" y="97"/>
                    </a:lnTo>
                    <a:lnTo>
                      <a:pt x="9" y="89"/>
                    </a:lnTo>
                    <a:lnTo>
                      <a:pt x="9" y="84"/>
                    </a:lnTo>
                    <a:lnTo>
                      <a:pt x="7" y="79"/>
                    </a:lnTo>
                    <a:lnTo>
                      <a:pt x="7" y="74"/>
                    </a:lnTo>
                    <a:lnTo>
                      <a:pt x="8" y="67"/>
                    </a:lnTo>
                    <a:lnTo>
                      <a:pt x="5" y="65"/>
                    </a:lnTo>
                    <a:lnTo>
                      <a:pt x="5" y="61"/>
                    </a:lnTo>
                    <a:lnTo>
                      <a:pt x="5" y="58"/>
                    </a:lnTo>
                    <a:lnTo>
                      <a:pt x="7" y="56"/>
                    </a:lnTo>
                    <a:lnTo>
                      <a:pt x="7" y="54"/>
                    </a:lnTo>
                    <a:lnTo>
                      <a:pt x="4" y="50"/>
                    </a:lnTo>
                    <a:lnTo>
                      <a:pt x="3" y="43"/>
                    </a:lnTo>
                    <a:lnTo>
                      <a:pt x="0" y="35"/>
                    </a:lnTo>
                    <a:lnTo>
                      <a:pt x="1" y="34"/>
                    </a:lnTo>
                    <a:lnTo>
                      <a:pt x="5" y="32"/>
                    </a:lnTo>
                    <a:lnTo>
                      <a:pt x="8" y="32"/>
                    </a:lnTo>
                    <a:lnTo>
                      <a:pt x="7" y="30"/>
                    </a:lnTo>
                    <a:lnTo>
                      <a:pt x="8" y="23"/>
                    </a:lnTo>
                    <a:lnTo>
                      <a:pt x="9" y="18"/>
                    </a:lnTo>
                    <a:lnTo>
                      <a:pt x="8" y="13"/>
                    </a:lnTo>
                    <a:lnTo>
                      <a:pt x="7" y="10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4" y="10"/>
                    </a:lnTo>
                    <a:lnTo>
                      <a:pt x="22" y="15"/>
                    </a:lnTo>
                    <a:lnTo>
                      <a:pt x="25" y="19"/>
                    </a:lnTo>
                    <a:lnTo>
                      <a:pt x="27" y="23"/>
                    </a:lnTo>
                    <a:lnTo>
                      <a:pt x="29" y="27"/>
                    </a:lnTo>
                    <a:lnTo>
                      <a:pt x="29" y="31"/>
                    </a:lnTo>
                    <a:lnTo>
                      <a:pt x="29" y="35"/>
                    </a:lnTo>
                    <a:lnTo>
                      <a:pt x="34" y="41"/>
                    </a:lnTo>
                    <a:lnTo>
                      <a:pt x="35" y="44"/>
                    </a:lnTo>
                    <a:lnTo>
                      <a:pt x="35" y="46"/>
                    </a:lnTo>
                    <a:lnTo>
                      <a:pt x="34" y="50"/>
                    </a:lnTo>
                    <a:lnTo>
                      <a:pt x="31" y="53"/>
                    </a:lnTo>
                    <a:lnTo>
                      <a:pt x="27" y="59"/>
                    </a:lnTo>
                    <a:lnTo>
                      <a:pt x="26" y="62"/>
                    </a:lnTo>
                    <a:lnTo>
                      <a:pt x="26" y="66"/>
                    </a:lnTo>
                    <a:lnTo>
                      <a:pt x="26" y="72"/>
                    </a:lnTo>
                    <a:lnTo>
                      <a:pt x="29" y="76"/>
                    </a:lnTo>
                    <a:lnTo>
                      <a:pt x="30" y="79"/>
                    </a:lnTo>
                    <a:lnTo>
                      <a:pt x="34" y="80"/>
                    </a:lnTo>
                    <a:lnTo>
                      <a:pt x="36" y="79"/>
                    </a:lnTo>
                    <a:lnTo>
                      <a:pt x="39" y="76"/>
                    </a:lnTo>
                    <a:lnTo>
                      <a:pt x="42" y="72"/>
                    </a:lnTo>
                    <a:lnTo>
                      <a:pt x="42" y="68"/>
                    </a:lnTo>
                    <a:lnTo>
                      <a:pt x="43" y="62"/>
                    </a:lnTo>
                    <a:lnTo>
                      <a:pt x="43" y="56"/>
                    </a:lnTo>
                    <a:lnTo>
                      <a:pt x="44" y="52"/>
                    </a:lnTo>
                    <a:lnTo>
                      <a:pt x="43" y="46"/>
                    </a:lnTo>
                    <a:lnTo>
                      <a:pt x="38" y="41"/>
                    </a:lnTo>
                    <a:lnTo>
                      <a:pt x="32" y="34"/>
                    </a:lnTo>
                    <a:lnTo>
                      <a:pt x="32" y="31"/>
                    </a:lnTo>
                    <a:lnTo>
                      <a:pt x="31" y="28"/>
                    </a:lnTo>
                    <a:lnTo>
                      <a:pt x="32" y="24"/>
                    </a:lnTo>
                    <a:lnTo>
                      <a:pt x="34" y="22"/>
                    </a:lnTo>
                    <a:lnTo>
                      <a:pt x="36" y="19"/>
                    </a:lnTo>
                    <a:lnTo>
                      <a:pt x="40" y="19"/>
                    </a:lnTo>
                    <a:lnTo>
                      <a:pt x="43" y="19"/>
                    </a:lnTo>
                    <a:lnTo>
                      <a:pt x="44" y="17"/>
                    </a:lnTo>
                    <a:lnTo>
                      <a:pt x="45" y="11"/>
                    </a:lnTo>
                    <a:lnTo>
                      <a:pt x="47" y="8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52" y="9"/>
                    </a:lnTo>
                    <a:lnTo>
                      <a:pt x="53" y="10"/>
                    </a:lnTo>
                    <a:lnTo>
                      <a:pt x="56" y="11"/>
                    </a:lnTo>
                    <a:lnTo>
                      <a:pt x="57" y="8"/>
                    </a:lnTo>
                    <a:lnTo>
                      <a:pt x="61" y="2"/>
                    </a:lnTo>
                    <a:lnTo>
                      <a:pt x="64" y="0"/>
                    </a:lnTo>
                    <a:lnTo>
                      <a:pt x="65" y="1"/>
                    </a:lnTo>
                    <a:lnTo>
                      <a:pt x="67" y="4"/>
                    </a:lnTo>
                    <a:lnTo>
                      <a:pt x="70" y="6"/>
                    </a:lnTo>
                    <a:lnTo>
                      <a:pt x="71" y="9"/>
                    </a:lnTo>
                    <a:lnTo>
                      <a:pt x="73" y="11"/>
                    </a:lnTo>
                    <a:lnTo>
                      <a:pt x="74" y="11"/>
                    </a:lnTo>
                    <a:lnTo>
                      <a:pt x="77" y="9"/>
                    </a:lnTo>
                    <a:lnTo>
                      <a:pt x="79" y="8"/>
                    </a:lnTo>
                    <a:lnTo>
                      <a:pt x="80" y="8"/>
                    </a:lnTo>
                    <a:lnTo>
                      <a:pt x="80" y="9"/>
                    </a:lnTo>
                    <a:lnTo>
                      <a:pt x="82" y="13"/>
                    </a:lnTo>
                    <a:lnTo>
                      <a:pt x="84" y="17"/>
                    </a:lnTo>
                    <a:lnTo>
                      <a:pt x="84" y="22"/>
                    </a:lnTo>
                    <a:lnTo>
                      <a:pt x="84" y="23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1" y="24"/>
                    </a:lnTo>
                    <a:lnTo>
                      <a:pt x="92" y="28"/>
                    </a:lnTo>
                    <a:lnTo>
                      <a:pt x="92" y="31"/>
                    </a:lnTo>
                    <a:lnTo>
                      <a:pt x="91" y="36"/>
                    </a:lnTo>
                    <a:lnTo>
                      <a:pt x="90" y="41"/>
                    </a:lnTo>
                    <a:lnTo>
                      <a:pt x="86" y="45"/>
                    </a:lnTo>
                    <a:lnTo>
                      <a:pt x="80" y="49"/>
                    </a:lnTo>
                    <a:lnTo>
                      <a:pt x="80" y="53"/>
                    </a:lnTo>
                    <a:lnTo>
                      <a:pt x="82" y="62"/>
                    </a:lnTo>
                    <a:lnTo>
                      <a:pt x="83" y="65"/>
                    </a:lnTo>
                    <a:lnTo>
                      <a:pt x="84" y="67"/>
                    </a:lnTo>
                    <a:lnTo>
                      <a:pt x="88" y="68"/>
                    </a:lnTo>
                    <a:lnTo>
                      <a:pt x="92" y="71"/>
                    </a:lnTo>
                    <a:lnTo>
                      <a:pt x="105" y="74"/>
                    </a:lnTo>
                    <a:lnTo>
                      <a:pt x="119" y="76"/>
                    </a:lnTo>
                    <a:lnTo>
                      <a:pt x="132" y="80"/>
                    </a:lnTo>
                    <a:lnTo>
                      <a:pt x="143" y="83"/>
                    </a:lnTo>
                    <a:lnTo>
                      <a:pt x="145" y="81"/>
                    </a:lnTo>
                    <a:lnTo>
                      <a:pt x="147" y="80"/>
                    </a:lnTo>
                    <a:lnTo>
                      <a:pt x="145" y="79"/>
                    </a:lnTo>
                    <a:lnTo>
                      <a:pt x="143" y="78"/>
                    </a:lnTo>
                    <a:lnTo>
                      <a:pt x="132" y="72"/>
                    </a:lnTo>
                    <a:lnTo>
                      <a:pt x="118" y="66"/>
                    </a:lnTo>
                    <a:lnTo>
                      <a:pt x="108" y="61"/>
                    </a:lnTo>
                    <a:lnTo>
                      <a:pt x="101" y="54"/>
                    </a:lnTo>
                    <a:lnTo>
                      <a:pt x="99" y="52"/>
                    </a:lnTo>
                    <a:lnTo>
                      <a:pt x="97" y="46"/>
                    </a:lnTo>
                    <a:lnTo>
                      <a:pt x="95" y="37"/>
                    </a:lnTo>
                    <a:lnTo>
                      <a:pt x="96" y="32"/>
                    </a:lnTo>
                    <a:lnTo>
                      <a:pt x="97" y="27"/>
                    </a:lnTo>
                    <a:lnTo>
                      <a:pt x="100" y="22"/>
                    </a:lnTo>
                    <a:lnTo>
                      <a:pt x="104" y="18"/>
                    </a:lnTo>
                    <a:lnTo>
                      <a:pt x="108" y="14"/>
                    </a:lnTo>
                    <a:lnTo>
                      <a:pt x="112" y="13"/>
                    </a:lnTo>
                    <a:lnTo>
                      <a:pt x="117" y="10"/>
                    </a:lnTo>
                    <a:lnTo>
                      <a:pt x="123" y="10"/>
                    </a:lnTo>
                    <a:lnTo>
                      <a:pt x="132" y="11"/>
                    </a:lnTo>
                    <a:lnTo>
                      <a:pt x="143" y="14"/>
                    </a:lnTo>
                    <a:lnTo>
                      <a:pt x="156" y="18"/>
                    </a:lnTo>
                    <a:lnTo>
                      <a:pt x="158" y="18"/>
                    </a:lnTo>
                    <a:lnTo>
                      <a:pt x="160" y="14"/>
                    </a:lnTo>
                    <a:lnTo>
                      <a:pt x="160" y="11"/>
                    </a:lnTo>
                    <a:lnTo>
                      <a:pt x="162" y="10"/>
                    </a:lnTo>
                    <a:lnTo>
                      <a:pt x="165" y="11"/>
                    </a:lnTo>
                    <a:lnTo>
                      <a:pt x="167" y="15"/>
                    </a:lnTo>
                    <a:lnTo>
                      <a:pt x="169" y="21"/>
                    </a:lnTo>
                    <a:lnTo>
                      <a:pt x="170" y="24"/>
                    </a:lnTo>
                    <a:lnTo>
                      <a:pt x="169" y="28"/>
                    </a:lnTo>
                    <a:lnTo>
                      <a:pt x="167" y="31"/>
                    </a:lnTo>
                    <a:lnTo>
                      <a:pt x="165" y="34"/>
                    </a:lnTo>
                    <a:lnTo>
                      <a:pt x="161" y="35"/>
                    </a:lnTo>
                    <a:lnTo>
                      <a:pt x="158" y="37"/>
                    </a:lnTo>
                    <a:lnTo>
                      <a:pt x="156" y="40"/>
                    </a:lnTo>
                    <a:lnTo>
                      <a:pt x="152" y="41"/>
                    </a:lnTo>
                    <a:lnTo>
                      <a:pt x="148" y="41"/>
                    </a:lnTo>
                    <a:lnTo>
                      <a:pt x="143" y="41"/>
                    </a:lnTo>
                    <a:lnTo>
                      <a:pt x="139" y="40"/>
                    </a:lnTo>
                    <a:lnTo>
                      <a:pt x="126" y="34"/>
                    </a:lnTo>
                    <a:lnTo>
                      <a:pt x="121" y="31"/>
                    </a:lnTo>
                    <a:lnTo>
                      <a:pt x="117" y="30"/>
                    </a:lnTo>
                    <a:lnTo>
                      <a:pt x="114" y="31"/>
                    </a:lnTo>
                    <a:lnTo>
                      <a:pt x="112" y="32"/>
                    </a:lnTo>
                    <a:lnTo>
                      <a:pt x="110" y="34"/>
                    </a:lnTo>
                    <a:lnTo>
                      <a:pt x="110" y="36"/>
                    </a:lnTo>
                    <a:lnTo>
                      <a:pt x="110" y="39"/>
                    </a:lnTo>
                    <a:lnTo>
                      <a:pt x="112" y="40"/>
                    </a:lnTo>
                    <a:lnTo>
                      <a:pt x="118" y="43"/>
                    </a:lnTo>
                    <a:lnTo>
                      <a:pt x="122" y="44"/>
                    </a:lnTo>
                    <a:lnTo>
                      <a:pt x="123" y="45"/>
                    </a:lnTo>
                    <a:lnTo>
                      <a:pt x="127" y="45"/>
                    </a:lnTo>
                    <a:lnTo>
                      <a:pt x="131" y="45"/>
                    </a:lnTo>
                    <a:lnTo>
                      <a:pt x="135" y="48"/>
                    </a:lnTo>
                    <a:lnTo>
                      <a:pt x="140" y="49"/>
                    </a:lnTo>
                    <a:lnTo>
                      <a:pt x="145" y="53"/>
                    </a:lnTo>
                    <a:lnTo>
                      <a:pt x="152" y="57"/>
                    </a:lnTo>
                    <a:lnTo>
                      <a:pt x="158" y="63"/>
                    </a:lnTo>
                    <a:lnTo>
                      <a:pt x="163" y="70"/>
                    </a:lnTo>
                    <a:lnTo>
                      <a:pt x="165" y="78"/>
                    </a:lnTo>
                    <a:lnTo>
                      <a:pt x="165" y="81"/>
                    </a:lnTo>
                    <a:lnTo>
                      <a:pt x="163" y="84"/>
                    </a:lnTo>
                    <a:lnTo>
                      <a:pt x="158" y="91"/>
                    </a:lnTo>
                    <a:lnTo>
                      <a:pt x="153" y="96"/>
                    </a:lnTo>
                    <a:lnTo>
                      <a:pt x="149" y="97"/>
                    </a:lnTo>
                    <a:lnTo>
                      <a:pt x="145" y="97"/>
                    </a:lnTo>
                    <a:lnTo>
                      <a:pt x="132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4" name="Freeform 57"/>
              <p:cNvSpPr>
                <a:spLocks/>
              </p:cNvSpPr>
              <p:nvPr userDrawn="1"/>
            </p:nvSpPr>
            <p:spPr bwMode="auto">
              <a:xfrm>
                <a:off x="247" y="276"/>
                <a:ext cx="57" cy="68"/>
              </a:xfrm>
              <a:custGeom>
                <a:avLst/>
                <a:gdLst>
                  <a:gd name="T0" fmla="*/ 0 w 170"/>
                  <a:gd name="T1" fmla="*/ 0 h 202"/>
                  <a:gd name="T2" fmla="*/ 0 w 170"/>
                  <a:gd name="T3" fmla="*/ 0 h 202"/>
                  <a:gd name="T4" fmla="*/ 0 w 170"/>
                  <a:gd name="T5" fmla="*/ 0 h 202"/>
                  <a:gd name="T6" fmla="*/ 0 w 170"/>
                  <a:gd name="T7" fmla="*/ 0 h 202"/>
                  <a:gd name="T8" fmla="*/ 0 w 170"/>
                  <a:gd name="T9" fmla="*/ 0 h 202"/>
                  <a:gd name="T10" fmla="*/ 0 w 170"/>
                  <a:gd name="T11" fmla="*/ 0 h 202"/>
                  <a:gd name="T12" fmla="*/ 0 w 170"/>
                  <a:gd name="T13" fmla="*/ 0 h 202"/>
                  <a:gd name="T14" fmla="*/ 0 w 170"/>
                  <a:gd name="T15" fmla="*/ 0 h 202"/>
                  <a:gd name="T16" fmla="*/ 0 w 170"/>
                  <a:gd name="T17" fmla="*/ 0 h 202"/>
                  <a:gd name="T18" fmla="*/ 0 w 170"/>
                  <a:gd name="T19" fmla="*/ 0 h 202"/>
                  <a:gd name="T20" fmla="*/ 0 w 170"/>
                  <a:gd name="T21" fmla="*/ 0 h 202"/>
                  <a:gd name="T22" fmla="*/ 0 w 170"/>
                  <a:gd name="T23" fmla="*/ 0 h 202"/>
                  <a:gd name="T24" fmla="*/ 0 w 170"/>
                  <a:gd name="T25" fmla="*/ 0 h 202"/>
                  <a:gd name="T26" fmla="*/ 0 w 170"/>
                  <a:gd name="T27" fmla="*/ 0 h 202"/>
                  <a:gd name="T28" fmla="*/ 0 w 170"/>
                  <a:gd name="T29" fmla="*/ 0 h 202"/>
                  <a:gd name="T30" fmla="*/ 0 w 170"/>
                  <a:gd name="T31" fmla="*/ 0 h 202"/>
                  <a:gd name="T32" fmla="*/ 0 w 170"/>
                  <a:gd name="T33" fmla="*/ 0 h 202"/>
                  <a:gd name="T34" fmla="*/ 0 w 170"/>
                  <a:gd name="T35" fmla="*/ 0 h 202"/>
                  <a:gd name="T36" fmla="*/ 0 w 170"/>
                  <a:gd name="T37" fmla="*/ 0 h 202"/>
                  <a:gd name="T38" fmla="*/ 0 w 170"/>
                  <a:gd name="T39" fmla="*/ 0 h 202"/>
                  <a:gd name="T40" fmla="*/ 0 w 170"/>
                  <a:gd name="T41" fmla="*/ 0 h 202"/>
                  <a:gd name="T42" fmla="*/ 0 w 170"/>
                  <a:gd name="T43" fmla="*/ 0 h 202"/>
                  <a:gd name="T44" fmla="*/ 0 w 170"/>
                  <a:gd name="T45" fmla="*/ 0 h 202"/>
                  <a:gd name="T46" fmla="*/ 0 w 170"/>
                  <a:gd name="T47" fmla="*/ 0 h 202"/>
                  <a:gd name="T48" fmla="*/ 0 w 170"/>
                  <a:gd name="T49" fmla="*/ 0 h 202"/>
                  <a:gd name="T50" fmla="*/ 0 w 170"/>
                  <a:gd name="T51" fmla="*/ 0 h 202"/>
                  <a:gd name="T52" fmla="*/ 0 w 170"/>
                  <a:gd name="T53" fmla="*/ 0 h 202"/>
                  <a:gd name="T54" fmla="*/ 0 w 170"/>
                  <a:gd name="T55" fmla="*/ 0 h 202"/>
                  <a:gd name="T56" fmla="*/ 0 w 170"/>
                  <a:gd name="T57" fmla="*/ 0 h 202"/>
                  <a:gd name="T58" fmla="*/ 0 w 170"/>
                  <a:gd name="T59" fmla="*/ 0 h 202"/>
                  <a:gd name="T60" fmla="*/ 0 w 170"/>
                  <a:gd name="T61" fmla="*/ 0 h 202"/>
                  <a:gd name="T62" fmla="*/ 0 w 170"/>
                  <a:gd name="T63" fmla="*/ 0 h 202"/>
                  <a:gd name="T64" fmla="*/ 0 w 170"/>
                  <a:gd name="T65" fmla="*/ 0 h 202"/>
                  <a:gd name="T66" fmla="*/ 0 w 170"/>
                  <a:gd name="T67" fmla="*/ 0 h 202"/>
                  <a:gd name="T68" fmla="*/ 0 w 170"/>
                  <a:gd name="T69" fmla="*/ 0 h 202"/>
                  <a:gd name="T70" fmla="*/ 0 w 170"/>
                  <a:gd name="T71" fmla="*/ 0 h 202"/>
                  <a:gd name="T72" fmla="*/ 0 w 170"/>
                  <a:gd name="T73" fmla="*/ 0 h 202"/>
                  <a:gd name="T74" fmla="*/ 0 w 170"/>
                  <a:gd name="T75" fmla="*/ 0 h 202"/>
                  <a:gd name="T76" fmla="*/ 0 w 170"/>
                  <a:gd name="T77" fmla="*/ 0 h 202"/>
                  <a:gd name="T78" fmla="*/ 0 w 170"/>
                  <a:gd name="T79" fmla="*/ 0 h 202"/>
                  <a:gd name="T80" fmla="*/ 0 w 170"/>
                  <a:gd name="T81" fmla="*/ 0 h 202"/>
                  <a:gd name="T82" fmla="*/ 0 w 170"/>
                  <a:gd name="T83" fmla="*/ 0 h 202"/>
                  <a:gd name="T84" fmla="*/ 0 w 170"/>
                  <a:gd name="T85" fmla="*/ 0 h 202"/>
                  <a:gd name="T86" fmla="*/ 0 w 170"/>
                  <a:gd name="T87" fmla="*/ 0 h 202"/>
                  <a:gd name="T88" fmla="*/ 0 w 170"/>
                  <a:gd name="T89" fmla="*/ 0 h 202"/>
                  <a:gd name="T90" fmla="*/ 0 w 170"/>
                  <a:gd name="T91" fmla="*/ 0 h 202"/>
                  <a:gd name="T92" fmla="*/ 0 w 170"/>
                  <a:gd name="T93" fmla="*/ 0 h 202"/>
                  <a:gd name="T94" fmla="*/ 0 w 170"/>
                  <a:gd name="T95" fmla="*/ 0 h 202"/>
                  <a:gd name="T96" fmla="*/ 0 w 170"/>
                  <a:gd name="T97" fmla="*/ 0 h 202"/>
                  <a:gd name="T98" fmla="*/ 0 w 170"/>
                  <a:gd name="T99" fmla="*/ 0 h 202"/>
                  <a:gd name="T100" fmla="*/ 0 w 170"/>
                  <a:gd name="T101" fmla="*/ 0 h 202"/>
                  <a:gd name="T102" fmla="*/ 0 w 170"/>
                  <a:gd name="T103" fmla="*/ 0 h 202"/>
                  <a:gd name="T104" fmla="*/ 0 w 170"/>
                  <a:gd name="T105" fmla="*/ 0 h 202"/>
                  <a:gd name="T106" fmla="*/ 0 w 170"/>
                  <a:gd name="T107" fmla="*/ 0 h 202"/>
                  <a:gd name="T108" fmla="*/ 0 w 170"/>
                  <a:gd name="T109" fmla="*/ 0 h 202"/>
                  <a:gd name="T110" fmla="*/ 0 w 170"/>
                  <a:gd name="T111" fmla="*/ 0 h 202"/>
                  <a:gd name="T112" fmla="*/ 0 w 170"/>
                  <a:gd name="T113" fmla="*/ 0 h 202"/>
                  <a:gd name="T114" fmla="*/ 0 w 170"/>
                  <a:gd name="T115" fmla="*/ 0 h 202"/>
                  <a:gd name="T116" fmla="*/ 0 w 170"/>
                  <a:gd name="T117" fmla="*/ 0 h 20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70" h="202">
                    <a:moveTo>
                      <a:pt x="132" y="94"/>
                    </a:moveTo>
                    <a:lnTo>
                      <a:pt x="132" y="94"/>
                    </a:lnTo>
                    <a:lnTo>
                      <a:pt x="137" y="100"/>
                    </a:lnTo>
                    <a:lnTo>
                      <a:pt x="140" y="101"/>
                    </a:lnTo>
                    <a:lnTo>
                      <a:pt x="143" y="101"/>
                    </a:lnTo>
                    <a:lnTo>
                      <a:pt x="147" y="101"/>
                    </a:lnTo>
                    <a:lnTo>
                      <a:pt x="149" y="101"/>
                    </a:lnTo>
                    <a:lnTo>
                      <a:pt x="150" y="101"/>
                    </a:lnTo>
                    <a:lnTo>
                      <a:pt x="149" y="105"/>
                    </a:lnTo>
                    <a:lnTo>
                      <a:pt x="149" y="107"/>
                    </a:lnTo>
                    <a:lnTo>
                      <a:pt x="148" y="111"/>
                    </a:lnTo>
                    <a:lnTo>
                      <a:pt x="147" y="114"/>
                    </a:lnTo>
                    <a:lnTo>
                      <a:pt x="144" y="116"/>
                    </a:lnTo>
                    <a:lnTo>
                      <a:pt x="143" y="118"/>
                    </a:lnTo>
                    <a:lnTo>
                      <a:pt x="143" y="119"/>
                    </a:lnTo>
                    <a:lnTo>
                      <a:pt x="143" y="124"/>
                    </a:lnTo>
                    <a:lnTo>
                      <a:pt x="139" y="128"/>
                    </a:lnTo>
                    <a:lnTo>
                      <a:pt x="137" y="129"/>
                    </a:lnTo>
                    <a:lnTo>
                      <a:pt x="137" y="131"/>
                    </a:lnTo>
                    <a:lnTo>
                      <a:pt x="135" y="136"/>
                    </a:lnTo>
                    <a:lnTo>
                      <a:pt x="132" y="141"/>
                    </a:lnTo>
                    <a:lnTo>
                      <a:pt x="128" y="149"/>
                    </a:lnTo>
                    <a:lnTo>
                      <a:pt x="127" y="150"/>
                    </a:lnTo>
                    <a:lnTo>
                      <a:pt x="126" y="150"/>
                    </a:lnTo>
                    <a:lnTo>
                      <a:pt x="123" y="149"/>
                    </a:lnTo>
                    <a:lnTo>
                      <a:pt x="122" y="146"/>
                    </a:lnTo>
                    <a:lnTo>
                      <a:pt x="121" y="146"/>
                    </a:lnTo>
                    <a:lnTo>
                      <a:pt x="119" y="149"/>
                    </a:lnTo>
                    <a:lnTo>
                      <a:pt x="115" y="150"/>
                    </a:lnTo>
                    <a:lnTo>
                      <a:pt x="113" y="153"/>
                    </a:lnTo>
                    <a:lnTo>
                      <a:pt x="112" y="154"/>
                    </a:lnTo>
                    <a:lnTo>
                      <a:pt x="110" y="155"/>
                    </a:lnTo>
                    <a:lnTo>
                      <a:pt x="109" y="154"/>
                    </a:lnTo>
                    <a:lnTo>
                      <a:pt x="108" y="150"/>
                    </a:lnTo>
                    <a:lnTo>
                      <a:pt x="106" y="145"/>
                    </a:lnTo>
                    <a:lnTo>
                      <a:pt x="105" y="140"/>
                    </a:lnTo>
                    <a:lnTo>
                      <a:pt x="105" y="136"/>
                    </a:lnTo>
                    <a:lnTo>
                      <a:pt x="106" y="133"/>
                    </a:lnTo>
                    <a:lnTo>
                      <a:pt x="100" y="135"/>
                    </a:lnTo>
                    <a:lnTo>
                      <a:pt x="99" y="135"/>
                    </a:lnTo>
                    <a:lnTo>
                      <a:pt x="99" y="133"/>
                    </a:lnTo>
                    <a:lnTo>
                      <a:pt x="99" y="131"/>
                    </a:lnTo>
                    <a:lnTo>
                      <a:pt x="101" y="125"/>
                    </a:lnTo>
                    <a:lnTo>
                      <a:pt x="102" y="123"/>
                    </a:lnTo>
                    <a:lnTo>
                      <a:pt x="105" y="119"/>
                    </a:lnTo>
                    <a:lnTo>
                      <a:pt x="109" y="118"/>
                    </a:lnTo>
                    <a:lnTo>
                      <a:pt x="113" y="116"/>
                    </a:lnTo>
                    <a:lnTo>
                      <a:pt x="117" y="118"/>
                    </a:lnTo>
                    <a:lnTo>
                      <a:pt x="119" y="119"/>
                    </a:lnTo>
                    <a:lnTo>
                      <a:pt x="122" y="118"/>
                    </a:lnTo>
                    <a:lnTo>
                      <a:pt x="123" y="115"/>
                    </a:lnTo>
                    <a:lnTo>
                      <a:pt x="122" y="113"/>
                    </a:lnTo>
                    <a:lnTo>
                      <a:pt x="115" y="111"/>
                    </a:lnTo>
                    <a:lnTo>
                      <a:pt x="112" y="110"/>
                    </a:lnTo>
                    <a:lnTo>
                      <a:pt x="108" y="106"/>
                    </a:lnTo>
                    <a:lnTo>
                      <a:pt x="105" y="102"/>
                    </a:lnTo>
                    <a:lnTo>
                      <a:pt x="104" y="102"/>
                    </a:lnTo>
                    <a:lnTo>
                      <a:pt x="102" y="103"/>
                    </a:lnTo>
                    <a:lnTo>
                      <a:pt x="102" y="106"/>
                    </a:lnTo>
                    <a:lnTo>
                      <a:pt x="102" y="114"/>
                    </a:lnTo>
                    <a:lnTo>
                      <a:pt x="99" y="122"/>
                    </a:lnTo>
                    <a:lnTo>
                      <a:pt x="93" y="131"/>
                    </a:lnTo>
                    <a:lnTo>
                      <a:pt x="91" y="136"/>
                    </a:lnTo>
                    <a:lnTo>
                      <a:pt x="91" y="141"/>
                    </a:lnTo>
                    <a:lnTo>
                      <a:pt x="91" y="146"/>
                    </a:lnTo>
                    <a:lnTo>
                      <a:pt x="93" y="148"/>
                    </a:lnTo>
                    <a:lnTo>
                      <a:pt x="96" y="149"/>
                    </a:lnTo>
                    <a:lnTo>
                      <a:pt x="97" y="149"/>
                    </a:lnTo>
                    <a:lnTo>
                      <a:pt x="97" y="150"/>
                    </a:lnTo>
                    <a:lnTo>
                      <a:pt x="97" y="151"/>
                    </a:lnTo>
                    <a:lnTo>
                      <a:pt x="93" y="155"/>
                    </a:lnTo>
                    <a:lnTo>
                      <a:pt x="90" y="160"/>
                    </a:lnTo>
                    <a:lnTo>
                      <a:pt x="86" y="162"/>
                    </a:lnTo>
                    <a:lnTo>
                      <a:pt x="83" y="166"/>
                    </a:lnTo>
                    <a:lnTo>
                      <a:pt x="82" y="168"/>
                    </a:lnTo>
                    <a:lnTo>
                      <a:pt x="78" y="170"/>
                    </a:lnTo>
                    <a:lnTo>
                      <a:pt x="74" y="172"/>
                    </a:lnTo>
                    <a:lnTo>
                      <a:pt x="73" y="173"/>
                    </a:lnTo>
                    <a:lnTo>
                      <a:pt x="69" y="177"/>
                    </a:lnTo>
                    <a:lnTo>
                      <a:pt x="66" y="179"/>
                    </a:lnTo>
                    <a:lnTo>
                      <a:pt x="64" y="180"/>
                    </a:lnTo>
                    <a:lnTo>
                      <a:pt x="61" y="185"/>
                    </a:lnTo>
                    <a:lnTo>
                      <a:pt x="57" y="189"/>
                    </a:lnTo>
                    <a:lnTo>
                      <a:pt x="53" y="192"/>
                    </a:lnTo>
                    <a:lnTo>
                      <a:pt x="52" y="193"/>
                    </a:lnTo>
                    <a:lnTo>
                      <a:pt x="52" y="194"/>
                    </a:lnTo>
                    <a:lnTo>
                      <a:pt x="51" y="195"/>
                    </a:lnTo>
                    <a:lnTo>
                      <a:pt x="48" y="194"/>
                    </a:lnTo>
                    <a:lnTo>
                      <a:pt x="45" y="190"/>
                    </a:lnTo>
                    <a:lnTo>
                      <a:pt x="44" y="192"/>
                    </a:lnTo>
                    <a:lnTo>
                      <a:pt x="40" y="194"/>
                    </a:lnTo>
                    <a:lnTo>
                      <a:pt x="35" y="195"/>
                    </a:lnTo>
                    <a:lnTo>
                      <a:pt x="30" y="197"/>
                    </a:lnTo>
                    <a:lnTo>
                      <a:pt x="26" y="199"/>
                    </a:lnTo>
                    <a:lnTo>
                      <a:pt x="25" y="202"/>
                    </a:lnTo>
                    <a:lnTo>
                      <a:pt x="23" y="202"/>
                    </a:lnTo>
                    <a:lnTo>
                      <a:pt x="22" y="202"/>
                    </a:lnTo>
                    <a:lnTo>
                      <a:pt x="22" y="199"/>
                    </a:lnTo>
                    <a:lnTo>
                      <a:pt x="21" y="190"/>
                    </a:lnTo>
                    <a:lnTo>
                      <a:pt x="21" y="186"/>
                    </a:lnTo>
                    <a:lnTo>
                      <a:pt x="22" y="182"/>
                    </a:lnTo>
                    <a:lnTo>
                      <a:pt x="25" y="179"/>
                    </a:lnTo>
                    <a:lnTo>
                      <a:pt x="29" y="173"/>
                    </a:lnTo>
                    <a:lnTo>
                      <a:pt x="29" y="172"/>
                    </a:lnTo>
                    <a:lnTo>
                      <a:pt x="30" y="166"/>
                    </a:lnTo>
                    <a:lnTo>
                      <a:pt x="34" y="162"/>
                    </a:lnTo>
                    <a:lnTo>
                      <a:pt x="39" y="158"/>
                    </a:lnTo>
                    <a:lnTo>
                      <a:pt x="47" y="157"/>
                    </a:lnTo>
                    <a:lnTo>
                      <a:pt x="48" y="157"/>
                    </a:lnTo>
                    <a:lnTo>
                      <a:pt x="53" y="157"/>
                    </a:lnTo>
                    <a:lnTo>
                      <a:pt x="55" y="157"/>
                    </a:lnTo>
                    <a:lnTo>
                      <a:pt x="58" y="157"/>
                    </a:lnTo>
                    <a:lnTo>
                      <a:pt x="64" y="154"/>
                    </a:lnTo>
                    <a:lnTo>
                      <a:pt x="67" y="149"/>
                    </a:lnTo>
                    <a:lnTo>
                      <a:pt x="69" y="144"/>
                    </a:lnTo>
                    <a:lnTo>
                      <a:pt x="67" y="137"/>
                    </a:lnTo>
                    <a:lnTo>
                      <a:pt x="66" y="129"/>
                    </a:lnTo>
                    <a:lnTo>
                      <a:pt x="66" y="124"/>
                    </a:lnTo>
                    <a:lnTo>
                      <a:pt x="69" y="118"/>
                    </a:lnTo>
                    <a:lnTo>
                      <a:pt x="73" y="113"/>
                    </a:lnTo>
                    <a:lnTo>
                      <a:pt x="78" y="109"/>
                    </a:lnTo>
                    <a:lnTo>
                      <a:pt x="80" y="106"/>
                    </a:lnTo>
                    <a:lnTo>
                      <a:pt x="82" y="105"/>
                    </a:lnTo>
                    <a:lnTo>
                      <a:pt x="80" y="103"/>
                    </a:lnTo>
                    <a:lnTo>
                      <a:pt x="79" y="106"/>
                    </a:lnTo>
                    <a:lnTo>
                      <a:pt x="74" y="107"/>
                    </a:lnTo>
                    <a:lnTo>
                      <a:pt x="71" y="110"/>
                    </a:lnTo>
                    <a:lnTo>
                      <a:pt x="69" y="110"/>
                    </a:lnTo>
                    <a:lnTo>
                      <a:pt x="67" y="113"/>
                    </a:lnTo>
                    <a:lnTo>
                      <a:pt x="67" y="114"/>
                    </a:lnTo>
                    <a:lnTo>
                      <a:pt x="67" y="115"/>
                    </a:lnTo>
                    <a:lnTo>
                      <a:pt x="67" y="116"/>
                    </a:lnTo>
                    <a:lnTo>
                      <a:pt x="65" y="120"/>
                    </a:lnTo>
                    <a:lnTo>
                      <a:pt x="61" y="125"/>
                    </a:lnTo>
                    <a:lnTo>
                      <a:pt x="57" y="128"/>
                    </a:lnTo>
                    <a:lnTo>
                      <a:pt x="56" y="131"/>
                    </a:lnTo>
                    <a:lnTo>
                      <a:pt x="55" y="135"/>
                    </a:lnTo>
                    <a:lnTo>
                      <a:pt x="52" y="136"/>
                    </a:lnTo>
                    <a:lnTo>
                      <a:pt x="49" y="137"/>
                    </a:lnTo>
                    <a:lnTo>
                      <a:pt x="47" y="141"/>
                    </a:lnTo>
                    <a:lnTo>
                      <a:pt x="44" y="144"/>
                    </a:lnTo>
                    <a:lnTo>
                      <a:pt x="42" y="145"/>
                    </a:lnTo>
                    <a:lnTo>
                      <a:pt x="38" y="146"/>
                    </a:lnTo>
                    <a:lnTo>
                      <a:pt x="35" y="150"/>
                    </a:lnTo>
                    <a:lnTo>
                      <a:pt x="32" y="154"/>
                    </a:lnTo>
                    <a:lnTo>
                      <a:pt x="30" y="157"/>
                    </a:lnTo>
                    <a:lnTo>
                      <a:pt x="27" y="159"/>
                    </a:lnTo>
                    <a:lnTo>
                      <a:pt x="23" y="157"/>
                    </a:lnTo>
                    <a:lnTo>
                      <a:pt x="22" y="154"/>
                    </a:lnTo>
                    <a:lnTo>
                      <a:pt x="21" y="151"/>
                    </a:lnTo>
                    <a:lnTo>
                      <a:pt x="20" y="150"/>
                    </a:lnTo>
                    <a:lnTo>
                      <a:pt x="18" y="150"/>
                    </a:lnTo>
                    <a:lnTo>
                      <a:pt x="14" y="151"/>
                    </a:lnTo>
                    <a:lnTo>
                      <a:pt x="10" y="153"/>
                    </a:lnTo>
                    <a:lnTo>
                      <a:pt x="8" y="155"/>
                    </a:lnTo>
                    <a:lnTo>
                      <a:pt x="5" y="158"/>
                    </a:lnTo>
                    <a:lnTo>
                      <a:pt x="5" y="159"/>
                    </a:lnTo>
                    <a:lnTo>
                      <a:pt x="4" y="158"/>
                    </a:lnTo>
                    <a:lnTo>
                      <a:pt x="3" y="157"/>
                    </a:lnTo>
                    <a:lnTo>
                      <a:pt x="3" y="150"/>
                    </a:lnTo>
                    <a:lnTo>
                      <a:pt x="3" y="144"/>
                    </a:lnTo>
                    <a:lnTo>
                      <a:pt x="5" y="140"/>
                    </a:lnTo>
                    <a:lnTo>
                      <a:pt x="9" y="132"/>
                    </a:lnTo>
                    <a:lnTo>
                      <a:pt x="10" y="129"/>
                    </a:lnTo>
                    <a:lnTo>
                      <a:pt x="9" y="128"/>
                    </a:lnTo>
                    <a:lnTo>
                      <a:pt x="7" y="125"/>
                    </a:lnTo>
                    <a:lnTo>
                      <a:pt x="4" y="125"/>
                    </a:lnTo>
                    <a:lnTo>
                      <a:pt x="3" y="124"/>
                    </a:lnTo>
                    <a:lnTo>
                      <a:pt x="3" y="123"/>
                    </a:lnTo>
                    <a:lnTo>
                      <a:pt x="8" y="120"/>
                    </a:lnTo>
                    <a:lnTo>
                      <a:pt x="13" y="116"/>
                    </a:lnTo>
                    <a:lnTo>
                      <a:pt x="17" y="116"/>
                    </a:lnTo>
                    <a:lnTo>
                      <a:pt x="22" y="116"/>
                    </a:lnTo>
                    <a:lnTo>
                      <a:pt x="26" y="119"/>
                    </a:lnTo>
                    <a:lnTo>
                      <a:pt x="31" y="123"/>
                    </a:lnTo>
                    <a:lnTo>
                      <a:pt x="34" y="123"/>
                    </a:lnTo>
                    <a:lnTo>
                      <a:pt x="36" y="122"/>
                    </a:lnTo>
                    <a:lnTo>
                      <a:pt x="39" y="119"/>
                    </a:lnTo>
                    <a:lnTo>
                      <a:pt x="40" y="114"/>
                    </a:lnTo>
                    <a:lnTo>
                      <a:pt x="42" y="111"/>
                    </a:lnTo>
                    <a:lnTo>
                      <a:pt x="40" y="106"/>
                    </a:lnTo>
                    <a:lnTo>
                      <a:pt x="38" y="102"/>
                    </a:lnTo>
                    <a:lnTo>
                      <a:pt x="35" y="101"/>
                    </a:lnTo>
                    <a:lnTo>
                      <a:pt x="30" y="100"/>
                    </a:lnTo>
                    <a:lnTo>
                      <a:pt x="26" y="101"/>
                    </a:lnTo>
                    <a:lnTo>
                      <a:pt x="21" y="103"/>
                    </a:lnTo>
                    <a:lnTo>
                      <a:pt x="20" y="105"/>
                    </a:lnTo>
                    <a:lnTo>
                      <a:pt x="18" y="107"/>
                    </a:lnTo>
                    <a:lnTo>
                      <a:pt x="17" y="109"/>
                    </a:lnTo>
                    <a:lnTo>
                      <a:pt x="16" y="107"/>
                    </a:lnTo>
                    <a:lnTo>
                      <a:pt x="13" y="103"/>
                    </a:lnTo>
                    <a:lnTo>
                      <a:pt x="10" y="97"/>
                    </a:lnTo>
                    <a:lnTo>
                      <a:pt x="9" y="89"/>
                    </a:lnTo>
                    <a:lnTo>
                      <a:pt x="9" y="84"/>
                    </a:lnTo>
                    <a:lnTo>
                      <a:pt x="7" y="79"/>
                    </a:lnTo>
                    <a:lnTo>
                      <a:pt x="7" y="74"/>
                    </a:lnTo>
                    <a:lnTo>
                      <a:pt x="8" y="67"/>
                    </a:lnTo>
                    <a:lnTo>
                      <a:pt x="5" y="65"/>
                    </a:lnTo>
                    <a:lnTo>
                      <a:pt x="5" y="61"/>
                    </a:lnTo>
                    <a:lnTo>
                      <a:pt x="5" y="58"/>
                    </a:lnTo>
                    <a:lnTo>
                      <a:pt x="7" y="56"/>
                    </a:lnTo>
                    <a:lnTo>
                      <a:pt x="7" y="54"/>
                    </a:lnTo>
                    <a:lnTo>
                      <a:pt x="4" y="50"/>
                    </a:lnTo>
                    <a:lnTo>
                      <a:pt x="3" y="43"/>
                    </a:lnTo>
                    <a:lnTo>
                      <a:pt x="0" y="35"/>
                    </a:lnTo>
                    <a:lnTo>
                      <a:pt x="1" y="34"/>
                    </a:lnTo>
                    <a:lnTo>
                      <a:pt x="5" y="32"/>
                    </a:lnTo>
                    <a:lnTo>
                      <a:pt x="8" y="32"/>
                    </a:lnTo>
                    <a:lnTo>
                      <a:pt x="7" y="30"/>
                    </a:lnTo>
                    <a:lnTo>
                      <a:pt x="8" y="23"/>
                    </a:lnTo>
                    <a:lnTo>
                      <a:pt x="9" y="18"/>
                    </a:lnTo>
                    <a:lnTo>
                      <a:pt x="8" y="13"/>
                    </a:lnTo>
                    <a:lnTo>
                      <a:pt x="7" y="10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4" y="10"/>
                    </a:lnTo>
                    <a:lnTo>
                      <a:pt x="22" y="15"/>
                    </a:lnTo>
                    <a:lnTo>
                      <a:pt x="25" y="19"/>
                    </a:lnTo>
                    <a:lnTo>
                      <a:pt x="27" y="23"/>
                    </a:lnTo>
                    <a:lnTo>
                      <a:pt x="29" y="27"/>
                    </a:lnTo>
                    <a:lnTo>
                      <a:pt x="29" y="31"/>
                    </a:lnTo>
                    <a:lnTo>
                      <a:pt x="29" y="35"/>
                    </a:lnTo>
                    <a:lnTo>
                      <a:pt x="34" y="41"/>
                    </a:lnTo>
                    <a:lnTo>
                      <a:pt x="35" y="44"/>
                    </a:lnTo>
                    <a:lnTo>
                      <a:pt x="35" y="46"/>
                    </a:lnTo>
                    <a:lnTo>
                      <a:pt x="34" y="50"/>
                    </a:lnTo>
                    <a:lnTo>
                      <a:pt x="31" y="53"/>
                    </a:lnTo>
                    <a:lnTo>
                      <a:pt x="27" y="59"/>
                    </a:lnTo>
                    <a:lnTo>
                      <a:pt x="26" y="62"/>
                    </a:lnTo>
                    <a:lnTo>
                      <a:pt x="26" y="66"/>
                    </a:lnTo>
                    <a:lnTo>
                      <a:pt x="26" y="72"/>
                    </a:lnTo>
                    <a:lnTo>
                      <a:pt x="29" y="76"/>
                    </a:lnTo>
                    <a:lnTo>
                      <a:pt x="30" y="79"/>
                    </a:lnTo>
                    <a:lnTo>
                      <a:pt x="34" y="80"/>
                    </a:lnTo>
                    <a:lnTo>
                      <a:pt x="36" y="79"/>
                    </a:lnTo>
                    <a:lnTo>
                      <a:pt x="39" y="76"/>
                    </a:lnTo>
                    <a:lnTo>
                      <a:pt x="42" y="72"/>
                    </a:lnTo>
                    <a:lnTo>
                      <a:pt x="42" y="68"/>
                    </a:lnTo>
                    <a:lnTo>
                      <a:pt x="43" y="62"/>
                    </a:lnTo>
                    <a:lnTo>
                      <a:pt x="43" y="56"/>
                    </a:lnTo>
                    <a:lnTo>
                      <a:pt x="44" y="52"/>
                    </a:lnTo>
                    <a:lnTo>
                      <a:pt x="43" y="46"/>
                    </a:lnTo>
                    <a:lnTo>
                      <a:pt x="38" y="41"/>
                    </a:lnTo>
                    <a:lnTo>
                      <a:pt x="32" y="34"/>
                    </a:lnTo>
                    <a:lnTo>
                      <a:pt x="32" y="31"/>
                    </a:lnTo>
                    <a:lnTo>
                      <a:pt x="31" y="28"/>
                    </a:lnTo>
                    <a:lnTo>
                      <a:pt x="32" y="24"/>
                    </a:lnTo>
                    <a:lnTo>
                      <a:pt x="34" y="22"/>
                    </a:lnTo>
                    <a:lnTo>
                      <a:pt x="36" y="19"/>
                    </a:lnTo>
                    <a:lnTo>
                      <a:pt x="40" y="19"/>
                    </a:lnTo>
                    <a:lnTo>
                      <a:pt x="43" y="19"/>
                    </a:lnTo>
                    <a:lnTo>
                      <a:pt x="44" y="17"/>
                    </a:lnTo>
                    <a:lnTo>
                      <a:pt x="45" y="11"/>
                    </a:lnTo>
                    <a:lnTo>
                      <a:pt x="47" y="8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52" y="9"/>
                    </a:lnTo>
                    <a:lnTo>
                      <a:pt x="53" y="10"/>
                    </a:lnTo>
                    <a:lnTo>
                      <a:pt x="56" y="11"/>
                    </a:lnTo>
                    <a:lnTo>
                      <a:pt x="57" y="8"/>
                    </a:lnTo>
                    <a:lnTo>
                      <a:pt x="61" y="2"/>
                    </a:lnTo>
                    <a:lnTo>
                      <a:pt x="64" y="0"/>
                    </a:lnTo>
                    <a:lnTo>
                      <a:pt x="65" y="1"/>
                    </a:lnTo>
                    <a:lnTo>
                      <a:pt x="67" y="4"/>
                    </a:lnTo>
                    <a:lnTo>
                      <a:pt x="70" y="6"/>
                    </a:lnTo>
                    <a:lnTo>
                      <a:pt x="71" y="9"/>
                    </a:lnTo>
                    <a:lnTo>
                      <a:pt x="73" y="11"/>
                    </a:lnTo>
                    <a:lnTo>
                      <a:pt x="74" y="11"/>
                    </a:lnTo>
                    <a:lnTo>
                      <a:pt x="77" y="9"/>
                    </a:lnTo>
                    <a:lnTo>
                      <a:pt x="79" y="8"/>
                    </a:lnTo>
                    <a:lnTo>
                      <a:pt x="80" y="8"/>
                    </a:lnTo>
                    <a:lnTo>
                      <a:pt x="80" y="9"/>
                    </a:lnTo>
                    <a:lnTo>
                      <a:pt x="82" y="13"/>
                    </a:lnTo>
                    <a:lnTo>
                      <a:pt x="84" y="17"/>
                    </a:lnTo>
                    <a:lnTo>
                      <a:pt x="84" y="22"/>
                    </a:lnTo>
                    <a:lnTo>
                      <a:pt x="84" y="23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1" y="24"/>
                    </a:lnTo>
                    <a:lnTo>
                      <a:pt x="92" y="28"/>
                    </a:lnTo>
                    <a:lnTo>
                      <a:pt x="92" y="31"/>
                    </a:lnTo>
                    <a:lnTo>
                      <a:pt x="91" y="36"/>
                    </a:lnTo>
                    <a:lnTo>
                      <a:pt x="90" y="41"/>
                    </a:lnTo>
                    <a:lnTo>
                      <a:pt x="86" y="45"/>
                    </a:lnTo>
                    <a:lnTo>
                      <a:pt x="80" y="49"/>
                    </a:lnTo>
                    <a:lnTo>
                      <a:pt x="80" y="53"/>
                    </a:lnTo>
                    <a:lnTo>
                      <a:pt x="82" y="62"/>
                    </a:lnTo>
                    <a:lnTo>
                      <a:pt x="83" y="65"/>
                    </a:lnTo>
                    <a:lnTo>
                      <a:pt x="84" y="67"/>
                    </a:lnTo>
                    <a:lnTo>
                      <a:pt x="88" y="68"/>
                    </a:lnTo>
                    <a:lnTo>
                      <a:pt x="92" y="71"/>
                    </a:lnTo>
                    <a:lnTo>
                      <a:pt x="105" y="74"/>
                    </a:lnTo>
                    <a:lnTo>
                      <a:pt x="119" y="76"/>
                    </a:lnTo>
                    <a:lnTo>
                      <a:pt x="132" y="80"/>
                    </a:lnTo>
                    <a:lnTo>
                      <a:pt x="143" y="83"/>
                    </a:lnTo>
                    <a:lnTo>
                      <a:pt x="145" y="81"/>
                    </a:lnTo>
                    <a:lnTo>
                      <a:pt x="147" y="80"/>
                    </a:lnTo>
                    <a:lnTo>
                      <a:pt x="145" y="79"/>
                    </a:lnTo>
                    <a:lnTo>
                      <a:pt x="143" y="78"/>
                    </a:lnTo>
                    <a:lnTo>
                      <a:pt x="132" y="72"/>
                    </a:lnTo>
                    <a:lnTo>
                      <a:pt x="118" y="66"/>
                    </a:lnTo>
                    <a:lnTo>
                      <a:pt x="108" y="61"/>
                    </a:lnTo>
                    <a:lnTo>
                      <a:pt x="101" y="54"/>
                    </a:lnTo>
                    <a:lnTo>
                      <a:pt x="99" y="52"/>
                    </a:lnTo>
                    <a:lnTo>
                      <a:pt x="97" y="46"/>
                    </a:lnTo>
                    <a:lnTo>
                      <a:pt x="95" y="37"/>
                    </a:lnTo>
                    <a:lnTo>
                      <a:pt x="96" y="32"/>
                    </a:lnTo>
                    <a:lnTo>
                      <a:pt x="97" y="27"/>
                    </a:lnTo>
                    <a:lnTo>
                      <a:pt x="100" y="22"/>
                    </a:lnTo>
                    <a:lnTo>
                      <a:pt x="104" y="18"/>
                    </a:lnTo>
                    <a:lnTo>
                      <a:pt x="108" y="14"/>
                    </a:lnTo>
                    <a:lnTo>
                      <a:pt x="112" y="13"/>
                    </a:lnTo>
                    <a:lnTo>
                      <a:pt x="117" y="10"/>
                    </a:lnTo>
                    <a:lnTo>
                      <a:pt x="123" y="10"/>
                    </a:lnTo>
                    <a:lnTo>
                      <a:pt x="132" y="11"/>
                    </a:lnTo>
                    <a:lnTo>
                      <a:pt x="143" y="14"/>
                    </a:lnTo>
                    <a:lnTo>
                      <a:pt x="156" y="18"/>
                    </a:lnTo>
                    <a:lnTo>
                      <a:pt x="158" y="18"/>
                    </a:lnTo>
                    <a:lnTo>
                      <a:pt x="160" y="14"/>
                    </a:lnTo>
                    <a:lnTo>
                      <a:pt x="160" y="11"/>
                    </a:lnTo>
                    <a:lnTo>
                      <a:pt x="162" y="10"/>
                    </a:lnTo>
                    <a:lnTo>
                      <a:pt x="165" y="11"/>
                    </a:lnTo>
                    <a:lnTo>
                      <a:pt x="167" y="15"/>
                    </a:lnTo>
                    <a:lnTo>
                      <a:pt x="169" y="21"/>
                    </a:lnTo>
                    <a:lnTo>
                      <a:pt x="170" y="24"/>
                    </a:lnTo>
                    <a:lnTo>
                      <a:pt x="169" y="28"/>
                    </a:lnTo>
                    <a:lnTo>
                      <a:pt x="167" y="31"/>
                    </a:lnTo>
                    <a:lnTo>
                      <a:pt x="165" y="34"/>
                    </a:lnTo>
                    <a:lnTo>
                      <a:pt x="161" y="35"/>
                    </a:lnTo>
                    <a:lnTo>
                      <a:pt x="158" y="37"/>
                    </a:lnTo>
                    <a:lnTo>
                      <a:pt x="156" y="40"/>
                    </a:lnTo>
                    <a:lnTo>
                      <a:pt x="152" y="41"/>
                    </a:lnTo>
                    <a:lnTo>
                      <a:pt x="148" y="41"/>
                    </a:lnTo>
                    <a:lnTo>
                      <a:pt x="143" y="41"/>
                    </a:lnTo>
                    <a:lnTo>
                      <a:pt x="139" y="40"/>
                    </a:lnTo>
                    <a:lnTo>
                      <a:pt x="126" y="34"/>
                    </a:lnTo>
                    <a:lnTo>
                      <a:pt x="121" y="31"/>
                    </a:lnTo>
                    <a:lnTo>
                      <a:pt x="117" y="30"/>
                    </a:lnTo>
                    <a:lnTo>
                      <a:pt x="114" y="31"/>
                    </a:lnTo>
                    <a:lnTo>
                      <a:pt x="112" y="32"/>
                    </a:lnTo>
                    <a:lnTo>
                      <a:pt x="110" y="34"/>
                    </a:lnTo>
                    <a:lnTo>
                      <a:pt x="110" y="36"/>
                    </a:lnTo>
                    <a:lnTo>
                      <a:pt x="110" y="39"/>
                    </a:lnTo>
                    <a:lnTo>
                      <a:pt x="112" y="40"/>
                    </a:lnTo>
                    <a:lnTo>
                      <a:pt x="118" y="43"/>
                    </a:lnTo>
                    <a:lnTo>
                      <a:pt x="122" y="44"/>
                    </a:lnTo>
                    <a:lnTo>
                      <a:pt x="123" y="45"/>
                    </a:lnTo>
                    <a:lnTo>
                      <a:pt x="127" y="45"/>
                    </a:lnTo>
                    <a:lnTo>
                      <a:pt x="131" y="45"/>
                    </a:lnTo>
                    <a:lnTo>
                      <a:pt x="135" y="48"/>
                    </a:lnTo>
                    <a:lnTo>
                      <a:pt x="140" y="49"/>
                    </a:lnTo>
                    <a:lnTo>
                      <a:pt x="145" y="53"/>
                    </a:lnTo>
                    <a:lnTo>
                      <a:pt x="152" y="57"/>
                    </a:lnTo>
                    <a:lnTo>
                      <a:pt x="158" y="63"/>
                    </a:lnTo>
                    <a:lnTo>
                      <a:pt x="163" y="70"/>
                    </a:lnTo>
                    <a:lnTo>
                      <a:pt x="165" y="78"/>
                    </a:lnTo>
                    <a:lnTo>
                      <a:pt x="165" y="81"/>
                    </a:lnTo>
                    <a:lnTo>
                      <a:pt x="163" y="84"/>
                    </a:lnTo>
                    <a:lnTo>
                      <a:pt x="158" y="91"/>
                    </a:lnTo>
                    <a:lnTo>
                      <a:pt x="153" y="96"/>
                    </a:lnTo>
                    <a:lnTo>
                      <a:pt x="149" y="97"/>
                    </a:lnTo>
                    <a:lnTo>
                      <a:pt x="145" y="97"/>
                    </a:lnTo>
                    <a:lnTo>
                      <a:pt x="132" y="9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5" name="Freeform 58"/>
              <p:cNvSpPr>
                <a:spLocks/>
              </p:cNvSpPr>
              <p:nvPr userDrawn="1"/>
            </p:nvSpPr>
            <p:spPr bwMode="auto">
              <a:xfrm>
                <a:off x="146" y="172"/>
                <a:ext cx="52" cy="55"/>
              </a:xfrm>
              <a:custGeom>
                <a:avLst/>
                <a:gdLst>
                  <a:gd name="T0" fmla="*/ 0 w 155"/>
                  <a:gd name="T1" fmla="*/ 0 h 165"/>
                  <a:gd name="T2" fmla="*/ 0 w 155"/>
                  <a:gd name="T3" fmla="*/ 0 h 165"/>
                  <a:gd name="T4" fmla="*/ 0 w 155"/>
                  <a:gd name="T5" fmla="*/ 0 h 165"/>
                  <a:gd name="T6" fmla="*/ 0 w 155"/>
                  <a:gd name="T7" fmla="*/ 0 h 165"/>
                  <a:gd name="T8" fmla="*/ 0 w 155"/>
                  <a:gd name="T9" fmla="*/ 0 h 165"/>
                  <a:gd name="T10" fmla="*/ 0 w 155"/>
                  <a:gd name="T11" fmla="*/ 0 h 165"/>
                  <a:gd name="T12" fmla="*/ 0 w 155"/>
                  <a:gd name="T13" fmla="*/ 0 h 165"/>
                  <a:gd name="T14" fmla="*/ 0 w 155"/>
                  <a:gd name="T15" fmla="*/ 0 h 165"/>
                  <a:gd name="T16" fmla="*/ 0 w 155"/>
                  <a:gd name="T17" fmla="*/ 0 h 165"/>
                  <a:gd name="T18" fmla="*/ 0 w 155"/>
                  <a:gd name="T19" fmla="*/ 0 h 165"/>
                  <a:gd name="T20" fmla="*/ 0 w 155"/>
                  <a:gd name="T21" fmla="*/ 0 h 165"/>
                  <a:gd name="T22" fmla="*/ 0 w 155"/>
                  <a:gd name="T23" fmla="*/ 0 h 165"/>
                  <a:gd name="T24" fmla="*/ 0 w 155"/>
                  <a:gd name="T25" fmla="*/ 0 h 165"/>
                  <a:gd name="T26" fmla="*/ 0 w 155"/>
                  <a:gd name="T27" fmla="*/ 0 h 165"/>
                  <a:gd name="T28" fmla="*/ 0 w 155"/>
                  <a:gd name="T29" fmla="*/ 0 h 165"/>
                  <a:gd name="T30" fmla="*/ 0 w 155"/>
                  <a:gd name="T31" fmla="*/ 0 h 165"/>
                  <a:gd name="T32" fmla="*/ 0 w 155"/>
                  <a:gd name="T33" fmla="*/ 0 h 165"/>
                  <a:gd name="T34" fmla="*/ 0 w 155"/>
                  <a:gd name="T35" fmla="*/ 0 h 165"/>
                  <a:gd name="T36" fmla="*/ 0 w 155"/>
                  <a:gd name="T37" fmla="*/ 0 h 165"/>
                  <a:gd name="T38" fmla="*/ 0 w 155"/>
                  <a:gd name="T39" fmla="*/ 0 h 165"/>
                  <a:gd name="T40" fmla="*/ 0 w 155"/>
                  <a:gd name="T41" fmla="*/ 0 h 165"/>
                  <a:gd name="T42" fmla="*/ 0 w 155"/>
                  <a:gd name="T43" fmla="*/ 0 h 165"/>
                  <a:gd name="T44" fmla="*/ 0 w 155"/>
                  <a:gd name="T45" fmla="*/ 0 h 165"/>
                  <a:gd name="T46" fmla="*/ 0 w 155"/>
                  <a:gd name="T47" fmla="*/ 0 h 165"/>
                  <a:gd name="T48" fmla="*/ 0 w 155"/>
                  <a:gd name="T49" fmla="*/ 0 h 165"/>
                  <a:gd name="T50" fmla="*/ 0 w 155"/>
                  <a:gd name="T51" fmla="*/ 0 h 165"/>
                  <a:gd name="T52" fmla="*/ 0 w 155"/>
                  <a:gd name="T53" fmla="*/ 0 h 165"/>
                  <a:gd name="T54" fmla="*/ 0 w 155"/>
                  <a:gd name="T55" fmla="*/ 0 h 165"/>
                  <a:gd name="T56" fmla="*/ 0 w 155"/>
                  <a:gd name="T57" fmla="*/ 0 h 165"/>
                  <a:gd name="T58" fmla="*/ 0 w 155"/>
                  <a:gd name="T59" fmla="*/ 0 h 165"/>
                  <a:gd name="T60" fmla="*/ 0 w 155"/>
                  <a:gd name="T61" fmla="*/ 0 h 165"/>
                  <a:gd name="T62" fmla="*/ 0 w 155"/>
                  <a:gd name="T63" fmla="*/ 0 h 165"/>
                  <a:gd name="T64" fmla="*/ 0 w 155"/>
                  <a:gd name="T65" fmla="*/ 0 h 165"/>
                  <a:gd name="T66" fmla="*/ 0 w 155"/>
                  <a:gd name="T67" fmla="*/ 0 h 165"/>
                  <a:gd name="T68" fmla="*/ 0 w 155"/>
                  <a:gd name="T69" fmla="*/ 0 h 165"/>
                  <a:gd name="T70" fmla="*/ 0 w 155"/>
                  <a:gd name="T71" fmla="*/ 0 h 165"/>
                  <a:gd name="T72" fmla="*/ 0 w 155"/>
                  <a:gd name="T73" fmla="*/ 0 h 165"/>
                  <a:gd name="T74" fmla="*/ 0 w 155"/>
                  <a:gd name="T75" fmla="*/ 0 h 165"/>
                  <a:gd name="T76" fmla="*/ 0 w 155"/>
                  <a:gd name="T77" fmla="*/ 0 h 165"/>
                  <a:gd name="T78" fmla="*/ 0 w 155"/>
                  <a:gd name="T79" fmla="*/ 0 h 165"/>
                  <a:gd name="T80" fmla="*/ 0 w 155"/>
                  <a:gd name="T81" fmla="*/ 0 h 165"/>
                  <a:gd name="T82" fmla="*/ 0 w 155"/>
                  <a:gd name="T83" fmla="*/ 0 h 165"/>
                  <a:gd name="T84" fmla="*/ 0 w 155"/>
                  <a:gd name="T85" fmla="*/ 0 h 165"/>
                  <a:gd name="T86" fmla="*/ 0 w 155"/>
                  <a:gd name="T87" fmla="*/ 0 h 165"/>
                  <a:gd name="T88" fmla="*/ 0 w 155"/>
                  <a:gd name="T89" fmla="*/ 0 h 165"/>
                  <a:gd name="T90" fmla="*/ 0 w 155"/>
                  <a:gd name="T91" fmla="*/ 0 h 165"/>
                  <a:gd name="T92" fmla="*/ 0 w 155"/>
                  <a:gd name="T93" fmla="*/ 0 h 165"/>
                  <a:gd name="T94" fmla="*/ 0 w 155"/>
                  <a:gd name="T95" fmla="*/ 0 h 165"/>
                  <a:gd name="T96" fmla="*/ 0 w 155"/>
                  <a:gd name="T97" fmla="*/ 0 h 165"/>
                  <a:gd name="T98" fmla="*/ 0 w 155"/>
                  <a:gd name="T99" fmla="*/ 0 h 165"/>
                  <a:gd name="T100" fmla="*/ 0 w 155"/>
                  <a:gd name="T101" fmla="*/ 0 h 165"/>
                  <a:gd name="T102" fmla="*/ 0 w 155"/>
                  <a:gd name="T103" fmla="*/ 0 h 165"/>
                  <a:gd name="T104" fmla="*/ 0 w 155"/>
                  <a:gd name="T105" fmla="*/ 0 h 165"/>
                  <a:gd name="T106" fmla="*/ 0 w 155"/>
                  <a:gd name="T107" fmla="*/ 0 h 165"/>
                  <a:gd name="T108" fmla="*/ 0 w 155"/>
                  <a:gd name="T109" fmla="*/ 0 h 165"/>
                  <a:gd name="T110" fmla="*/ 0 w 155"/>
                  <a:gd name="T111" fmla="*/ 0 h 165"/>
                  <a:gd name="T112" fmla="*/ 0 w 155"/>
                  <a:gd name="T113" fmla="*/ 0 h 165"/>
                  <a:gd name="T114" fmla="*/ 0 w 155"/>
                  <a:gd name="T115" fmla="*/ 0 h 165"/>
                  <a:gd name="T116" fmla="*/ 0 w 155"/>
                  <a:gd name="T117" fmla="*/ 0 h 165"/>
                  <a:gd name="T118" fmla="*/ 0 w 155"/>
                  <a:gd name="T119" fmla="*/ 0 h 165"/>
                  <a:gd name="T120" fmla="*/ 0 w 155"/>
                  <a:gd name="T121" fmla="*/ 0 h 16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55" h="165">
                    <a:moveTo>
                      <a:pt x="153" y="163"/>
                    </a:moveTo>
                    <a:lnTo>
                      <a:pt x="153" y="163"/>
                    </a:lnTo>
                    <a:lnTo>
                      <a:pt x="151" y="159"/>
                    </a:lnTo>
                    <a:lnTo>
                      <a:pt x="151" y="158"/>
                    </a:lnTo>
                    <a:lnTo>
                      <a:pt x="153" y="154"/>
                    </a:lnTo>
                    <a:lnTo>
                      <a:pt x="153" y="152"/>
                    </a:lnTo>
                    <a:lnTo>
                      <a:pt x="151" y="149"/>
                    </a:lnTo>
                    <a:lnTo>
                      <a:pt x="151" y="147"/>
                    </a:lnTo>
                    <a:lnTo>
                      <a:pt x="149" y="145"/>
                    </a:lnTo>
                    <a:lnTo>
                      <a:pt x="147" y="141"/>
                    </a:lnTo>
                    <a:lnTo>
                      <a:pt x="147" y="140"/>
                    </a:lnTo>
                    <a:lnTo>
                      <a:pt x="147" y="138"/>
                    </a:lnTo>
                    <a:lnTo>
                      <a:pt x="149" y="138"/>
                    </a:lnTo>
                    <a:lnTo>
                      <a:pt x="150" y="140"/>
                    </a:lnTo>
                    <a:lnTo>
                      <a:pt x="153" y="140"/>
                    </a:lnTo>
                    <a:lnTo>
                      <a:pt x="153" y="138"/>
                    </a:lnTo>
                    <a:lnTo>
                      <a:pt x="154" y="136"/>
                    </a:lnTo>
                    <a:lnTo>
                      <a:pt x="154" y="132"/>
                    </a:lnTo>
                    <a:lnTo>
                      <a:pt x="153" y="129"/>
                    </a:lnTo>
                    <a:lnTo>
                      <a:pt x="150" y="127"/>
                    </a:lnTo>
                    <a:lnTo>
                      <a:pt x="147" y="125"/>
                    </a:lnTo>
                    <a:lnTo>
                      <a:pt x="147" y="123"/>
                    </a:lnTo>
                    <a:lnTo>
                      <a:pt x="149" y="121"/>
                    </a:lnTo>
                    <a:lnTo>
                      <a:pt x="153" y="123"/>
                    </a:lnTo>
                    <a:lnTo>
                      <a:pt x="154" y="123"/>
                    </a:lnTo>
                    <a:lnTo>
                      <a:pt x="154" y="121"/>
                    </a:lnTo>
                    <a:lnTo>
                      <a:pt x="153" y="118"/>
                    </a:lnTo>
                    <a:lnTo>
                      <a:pt x="153" y="114"/>
                    </a:lnTo>
                    <a:lnTo>
                      <a:pt x="151" y="112"/>
                    </a:lnTo>
                    <a:lnTo>
                      <a:pt x="150" y="112"/>
                    </a:lnTo>
                    <a:lnTo>
                      <a:pt x="146" y="114"/>
                    </a:lnTo>
                    <a:lnTo>
                      <a:pt x="141" y="112"/>
                    </a:lnTo>
                    <a:lnTo>
                      <a:pt x="137" y="110"/>
                    </a:lnTo>
                    <a:lnTo>
                      <a:pt x="135" y="107"/>
                    </a:lnTo>
                    <a:lnTo>
                      <a:pt x="132" y="102"/>
                    </a:lnTo>
                    <a:lnTo>
                      <a:pt x="129" y="92"/>
                    </a:lnTo>
                    <a:lnTo>
                      <a:pt x="127" y="86"/>
                    </a:lnTo>
                    <a:lnTo>
                      <a:pt x="120" y="81"/>
                    </a:lnTo>
                    <a:lnTo>
                      <a:pt x="118" y="79"/>
                    </a:lnTo>
                    <a:lnTo>
                      <a:pt x="114" y="79"/>
                    </a:lnTo>
                    <a:lnTo>
                      <a:pt x="114" y="77"/>
                    </a:lnTo>
                    <a:lnTo>
                      <a:pt x="115" y="77"/>
                    </a:lnTo>
                    <a:lnTo>
                      <a:pt x="122" y="77"/>
                    </a:lnTo>
                    <a:lnTo>
                      <a:pt x="131" y="80"/>
                    </a:lnTo>
                    <a:lnTo>
                      <a:pt x="137" y="81"/>
                    </a:lnTo>
                    <a:lnTo>
                      <a:pt x="142" y="83"/>
                    </a:lnTo>
                    <a:lnTo>
                      <a:pt x="147" y="81"/>
                    </a:lnTo>
                    <a:lnTo>
                      <a:pt x="151" y="79"/>
                    </a:lnTo>
                    <a:lnTo>
                      <a:pt x="154" y="75"/>
                    </a:lnTo>
                    <a:lnTo>
                      <a:pt x="155" y="70"/>
                    </a:lnTo>
                    <a:lnTo>
                      <a:pt x="155" y="66"/>
                    </a:lnTo>
                    <a:lnTo>
                      <a:pt x="154" y="62"/>
                    </a:lnTo>
                    <a:lnTo>
                      <a:pt x="151" y="58"/>
                    </a:lnTo>
                    <a:lnTo>
                      <a:pt x="149" y="55"/>
                    </a:lnTo>
                    <a:lnTo>
                      <a:pt x="142" y="51"/>
                    </a:lnTo>
                    <a:lnTo>
                      <a:pt x="142" y="53"/>
                    </a:lnTo>
                    <a:lnTo>
                      <a:pt x="142" y="54"/>
                    </a:lnTo>
                    <a:lnTo>
                      <a:pt x="141" y="57"/>
                    </a:lnTo>
                    <a:lnTo>
                      <a:pt x="140" y="55"/>
                    </a:lnTo>
                    <a:lnTo>
                      <a:pt x="138" y="53"/>
                    </a:lnTo>
                    <a:lnTo>
                      <a:pt x="136" y="48"/>
                    </a:lnTo>
                    <a:lnTo>
                      <a:pt x="132" y="45"/>
                    </a:lnTo>
                    <a:lnTo>
                      <a:pt x="128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4" y="45"/>
                    </a:lnTo>
                    <a:lnTo>
                      <a:pt x="125" y="49"/>
                    </a:lnTo>
                    <a:lnTo>
                      <a:pt x="125" y="50"/>
                    </a:lnTo>
                    <a:lnTo>
                      <a:pt x="122" y="49"/>
                    </a:lnTo>
                    <a:lnTo>
                      <a:pt x="119" y="46"/>
                    </a:lnTo>
                    <a:lnTo>
                      <a:pt x="118" y="42"/>
                    </a:lnTo>
                    <a:lnTo>
                      <a:pt x="115" y="40"/>
                    </a:lnTo>
                    <a:lnTo>
                      <a:pt x="110" y="37"/>
                    </a:lnTo>
                    <a:lnTo>
                      <a:pt x="106" y="35"/>
                    </a:lnTo>
                    <a:lnTo>
                      <a:pt x="103" y="33"/>
                    </a:lnTo>
                    <a:lnTo>
                      <a:pt x="103" y="35"/>
                    </a:lnTo>
                    <a:lnTo>
                      <a:pt x="103" y="36"/>
                    </a:lnTo>
                    <a:lnTo>
                      <a:pt x="106" y="40"/>
                    </a:lnTo>
                    <a:lnTo>
                      <a:pt x="105" y="41"/>
                    </a:lnTo>
                    <a:lnTo>
                      <a:pt x="102" y="40"/>
                    </a:lnTo>
                    <a:lnTo>
                      <a:pt x="98" y="35"/>
                    </a:lnTo>
                    <a:lnTo>
                      <a:pt x="96" y="29"/>
                    </a:lnTo>
                    <a:lnTo>
                      <a:pt x="96" y="26"/>
                    </a:lnTo>
                    <a:lnTo>
                      <a:pt x="96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7" y="13"/>
                    </a:lnTo>
                    <a:lnTo>
                      <a:pt x="114" y="14"/>
                    </a:lnTo>
                    <a:lnTo>
                      <a:pt x="120" y="16"/>
                    </a:lnTo>
                    <a:lnTo>
                      <a:pt x="128" y="22"/>
                    </a:lnTo>
                    <a:lnTo>
                      <a:pt x="133" y="24"/>
                    </a:lnTo>
                    <a:lnTo>
                      <a:pt x="137" y="24"/>
                    </a:lnTo>
                    <a:lnTo>
                      <a:pt x="142" y="24"/>
                    </a:lnTo>
                    <a:lnTo>
                      <a:pt x="145" y="23"/>
                    </a:lnTo>
                    <a:lnTo>
                      <a:pt x="146" y="22"/>
                    </a:lnTo>
                    <a:lnTo>
                      <a:pt x="145" y="22"/>
                    </a:lnTo>
                    <a:lnTo>
                      <a:pt x="144" y="20"/>
                    </a:lnTo>
                    <a:lnTo>
                      <a:pt x="141" y="20"/>
                    </a:lnTo>
                    <a:lnTo>
                      <a:pt x="136" y="19"/>
                    </a:lnTo>
                    <a:lnTo>
                      <a:pt x="127" y="14"/>
                    </a:lnTo>
                    <a:lnTo>
                      <a:pt x="122" y="11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2" y="9"/>
                    </a:lnTo>
                    <a:lnTo>
                      <a:pt x="125" y="11"/>
                    </a:lnTo>
                    <a:lnTo>
                      <a:pt x="128" y="11"/>
                    </a:lnTo>
                    <a:lnTo>
                      <a:pt x="136" y="14"/>
                    </a:lnTo>
                    <a:lnTo>
                      <a:pt x="147" y="16"/>
                    </a:lnTo>
                    <a:lnTo>
                      <a:pt x="149" y="16"/>
                    </a:lnTo>
                    <a:lnTo>
                      <a:pt x="151" y="15"/>
                    </a:lnTo>
                    <a:lnTo>
                      <a:pt x="153" y="13"/>
                    </a:lnTo>
                    <a:lnTo>
                      <a:pt x="153" y="11"/>
                    </a:lnTo>
                    <a:lnTo>
                      <a:pt x="151" y="7"/>
                    </a:lnTo>
                    <a:lnTo>
                      <a:pt x="150" y="4"/>
                    </a:lnTo>
                    <a:lnTo>
                      <a:pt x="149" y="2"/>
                    </a:lnTo>
                    <a:lnTo>
                      <a:pt x="147" y="4"/>
                    </a:lnTo>
                    <a:lnTo>
                      <a:pt x="147" y="5"/>
                    </a:lnTo>
                    <a:lnTo>
                      <a:pt x="147" y="7"/>
                    </a:lnTo>
                    <a:lnTo>
                      <a:pt x="146" y="10"/>
                    </a:lnTo>
                    <a:lnTo>
                      <a:pt x="145" y="11"/>
                    </a:lnTo>
                    <a:lnTo>
                      <a:pt x="142" y="11"/>
                    </a:lnTo>
                    <a:lnTo>
                      <a:pt x="131" y="7"/>
                    </a:lnTo>
                    <a:lnTo>
                      <a:pt x="120" y="4"/>
                    </a:lnTo>
                    <a:lnTo>
                      <a:pt x="112" y="4"/>
                    </a:lnTo>
                    <a:lnTo>
                      <a:pt x="107" y="4"/>
                    </a:lnTo>
                    <a:lnTo>
                      <a:pt x="103" y="5"/>
                    </a:lnTo>
                    <a:lnTo>
                      <a:pt x="100" y="7"/>
                    </a:lnTo>
                    <a:lnTo>
                      <a:pt x="96" y="9"/>
                    </a:lnTo>
                    <a:lnTo>
                      <a:pt x="93" y="13"/>
                    </a:lnTo>
                    <a:lnTo>
                      <a:pt x="90" y="16"/>
                    </a:lnTo>
                    <a:lnTo>
                      <a:pt x="89" y="20"/>
                    </a:lnTo>
                    <a:lnTo>
                      <a:pt x="89" y="24"/>
                    </a:lnTo>
                    <a:lnTo>
                      <a:pt x="89" y="29"/>
                    </a:lnTo>
                    <a:lnTo>
                      <a:pt x="90" y="33"/>
                    </a:lnTo>
                    <a:lnTo>
                      <a:pt x="93" y="37"/>
                    </a:lnTo>
                    <a:lnTo>
                      <a:pt x="97" y="41"/>
                    </a:lnTo>
                    <a:lnTo>
                      <a:pt x="101" y="45"/>
                    </a:lnTo>
                    <a:lnTo>
                      <a:pt x="107" y="49"/>
                    </a:lnTo>
                    <a:lnTo>
                      <a:pt x="122" y="55"/>
                    </a:lnTo>
                    <a:lnTo>
                      <a:pt x="136" y="59"/>
                    </a:lnTo>
                    <a:lnTo>
                      <a:pt x="144" y="63"/>
                    </a:lnTo>
                    <a:lnTo>
                      <a:pt x="147" y="67"/>
                    </a:lnTo>
                    <a:lnTo>
                      <a:pt x="149" y="71"/>
                    </a:lnTo>
                    <a:lnTo>
                      <a:pt x="147" y="73"/>
                    </a:lnTo>
                    <a:lnTo>
                      <a:pt x="146" y="75"/>
                    </a:lnTo>
                    <a:lnTo>
                      <a:pt x="144" y="76"/>
                    </a:lnTo>
                    <a:lnTo>
                      <a:pt x="141" y="77"/>
                    </a:lnTo>
                    <a:lnTo>
                      <a:pt x="137" y="76"/>
                    </a:lnTo>
                    <a:lnTo>
                      <a:pt x="125" y="73"/>
                    </a:lnTo>
                    <a:lnTo>
                      <a:pt x="115" y="72"/>
                    </a:lnTo>
                    <a:lnTo>
                      <a:pt x="105" y="72"/>
                    </a:lnTo>
                    <a:lnTo>
                      <a:pt x="93" y="72"/>
                    </a:lnTo>
                    <a:lnTo>
                      <a:pt x="84" y="73"/>
                    </a:lnTo>
                    <a:lnTo>
                      <a:pt x="76" y="77"/>
                    </a:lnTo>
                    <a:lnTo>
                      <a:pt x="70" y="83"/>
                    </a:lnTo>
                    <a:lnTo>
                      <a:pt x="68" y="84"/>
                    </a:lnTo>
                    <a:lnTo>
                      <a:pt x="66" y="85"/>
                    </a:lnTo>
                    <a:lnTo>
                      <a:pt x="65" y="85"/>
                    </a:lnTo>
                    <a:lnTo>
                      <a:pt x="62" y="84"/>
                    </a:lnTo>
                    <a:lnTo>
                      <a:pt x="59" y="85"/>
                    </a:lnTo>
                    <a:lnTo>
                      <a:pt x="57" y="88"/>
                    </a:lnTo>
                    <a:lnTo>
                      <a:pt x="54" y="92"/>
                    </a:lnTo>
                    <a:lnTo>
                      <a:pt x="52" y="93"/>
                    </a:lnTo>
                    <a:lnTo>
                      <a:pt x="50" y="92"/>
                    </a:lnTo>
                    <a:lnTo>
                      <a:pt x="48" y="88"/>
                    </a:lnTo>
                    <a:lnTo>
                      <a:pt x="44" y="83"/>
                    </a:lnTo>
                    <a:lnTo>
                      <a:pt x="41" y="80"/>
                    </a:lnTo>
                    <a:lnTo>
                      <a:pt x="40" y="79"/>
                    </a:lnTo>
                    <a:lnTo>
                      <a:pt x="40" y="76"/>
                    </a:lnTo>
                    <a:lnTo>
                      <a:pt x="42" y="72"/>
                    </a:lnTo>
                    <a:lnTo>
                      <a:pt x="44" y="70"/>
                    </a:lnTo>
                    <a:lnTo>
                      <a:pt x="45" y="71"/>
                    </a:lnTo>
                    <a:lnTo>
                      <a:pt x="46" y="75"/>
                    </a:lnTo>
                    <a:lnTo>
                      <a:pt x="48" y="80"/>
                    </a:lnTo>
                    <a:lnTo>
                      <a:pt x="49" y="84"/>
                    </a:lnTo>
                    <a:lnTo>
                      <a:pt x="50" y="84"/>
                    </a:lnTo>
                    <a:lnTo>
                      <a:pt x="52" y="84"/>
                    </a:lnTo>
                    <a:lnTo>
                      <a:pt x="53" y="81"/>
                    </a:lnTo>
                    <a:lnTo>
                      <a:pt x="55" y="76"/>
                    </a:lnTo>
                    <a:lnTo>
                      <a:pt x="55" y="72"/>
                    </a:lnTo>
                    <a:lnTo>
                      <a:pt x="57" y="71"/>
                    </a:lnTo>
                    <a:lnTo>
                      <a:pt x="58" y="71"/>
                    </a:lnTo>
                    <a:lnTo>
                      <a:pt x="59" y="75"/>
                    </a:lnTo>
                    <a:lnTo>
                      <a:pt x="62" y="77"/>
                    </a:lnTo>
                    <a:lnTo>
                      <a:pt x="63" y="79"/>
                    </a:lnTo>
                    <a:lnTo>
                      <a:pt x="65" y="77"/>
                    </a:lnTo>
                    <a:lnTo>
                      <a:pt x="66" y="75"/>
                    </a:lnTo>
                    <a:lnTo>
                      <a:pt x="66" y="72"/>
                    </a:lnTo>
                    <a:lnTo>
                      <a:pt x="66" y="70"/>
                    </a:lnTo>
                    <a:lnTo>
                      <a:pt x="66" y="68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70" y="70"/>
                    </a:lnTo>
                    <a:lnTo>
                      <a:pt x="72" y="71"/>
                    </a:lnTo>
                    <a:lnTo>
                      <a:pt x="75" y="71"/>
                    </a:lnTo>
                    <a:lnTo>
                      <a:pt x="75" y="70"/>
                    </a:lnTo>
                    <a:lnTo>
                      <a:pt x="74" y="66"/>
                    </a:lnTo>
                    <a:lnTo>
                      <a:pt x="72" y="63"/>
                    </a:lnTo>
                    <a:lnTo>
                      <a:pt x="70" y="61"/>
                    </a:lnTo>
                    <a:lnTo>
                      <a:pt x="68" y="59"/>
                    </a:lnTo>
                    <a:lnTo>
                      <a:pt x="67" y="59"/>
                    </a:lnTo>
                    <a:lnTo>
                      <a:pt x="65" y="61"/>
                    </a:lnTo>
                    <a:lnTo>
                      <a:pt x="63" y="61"/>
                    </a:lnTo>
                    <a:lnTo>
                      <a:pt x="63" y="58"/>
                    </a:lnTo>
                    <a:lnTo>
                      <a:pt x="66" y="53"/>
                    </a:lnTo>
                    <a:lnTo>
                      <a:pt x="67" y="49"/>
                    </a:lnTo>
                    <a:lnTo>
                      <a:pt x="68" y="40"/>
                    </a:lnTo>
                    <a:lnTo>
                      <a:pt x="70" y="29"/>
                    </a:lnTo>
                    <a:lnTo>
                      <a:pt x="71" y="27"/>
                    </a:lnTo>
                    <a:lnTo>
                      <a:pt x="71" y="26"/>
                    </a:lnTo>
                    <a:lnTo>
                      <a:pt x="72" y="26"/>
                    </a:lnTo>
                    <a:lnTo>
                      <a:pt x="72" y="28"/>
                    </a:lnTo>
                    <a:lnTo>
                      <a:pt x="72" y="31"/>
                    </a:lnTo>
                    <a:lnTo>
                      <a:pt x="72" y="32"/>
                    </a:lnTo>
                    <a:lnTo>
                      <a:pt x="74" y="35"/>
                    </a:lnTo>
                    <a:lnTo>
                      <a:pt x="76" y="33"/>
                    </a:lnTo>
                    <a:lnTo>
                      <a:pt x="77" y="29"/>
                    </a:lnTo>
                    <a:lnTo>
                      <a:pt x="79" y="26"/>
                    </a:lnTo>
                    <a:lnTo>
                      <a:pt x="79" y="24"/>
                    </a:lnTo>
                    <a:lnTo>
                      <a:pt x="75" y="19"/>
                    </a:lnTo>
                    <a:lnTo>
                      <a:pt x="72" y="18"/>
                    </a:lnTo>
                    <a:lnTo>
                      <a:pt x="71" y="16"/>
                    </a:lnTo>
                    <a:lnTo>
                      <a:pt x="71" y="14"/>
                    </a:lnTo>
                    <a:lnTo>
                      <a:pt x="71" y="13"/>
                    </a:lnTo>
                    <a:lnTo>
                      <a:pt x="70" y="10"/>
                    </a:lnTo>
                    <a:lnTo>
                      <a:pt x="70" y="9"/>
                    </a:lnTo>
                    <a:lnTo>
                      <a:pt x="68" y="7"/>
                    </a:lnTo>
                    <a:lnTo>
                      <a:pt x="65" y="10"/>
                    </a:lnTo>
                    <a:lnTo>
                      <a:pt x="62" y="13"/>
                    </a:lnTo>
                    <a:lnTo>
                      <a:pt x="59" y="14"/>
                    </a:lnTo>
                    <a:lnTo>
                      <a:pt x="58" y="14"/>
                    </a:lnTo>
                    <a:lnTo>
                      <a:pt x="59" y="11"/>
                    </a:lnTo>
                    <a:lnTo>
                      <a:pt x="59" y="10"/>
                    </a:lnTo>
                    <a:lnTo>
                      <a:pt x="58" y="7"/>
                    </a:lnTo>
                    <a:lnTo>
                      <a:pt x="57" y="5"/>
                    </a:lnTo>
                    <a:lnTo>
                      <a:pt x="53" y="0"/>
                    </a:lnTo>
                    <a:lnTo>
                      <a:pt x="52" y="2"/>
                    </a:lnTo>
                    <a:lnTo>
                      <a:pt x="50" y="4"/>
                    </a:lnTo>
                    <a:lnTo>
                      <a:pt x="49" y="6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2" y="10"/>
                    </a:lnTo>
                    <a:lnTo>
                      <a:pt x="40" y="7"/>
                    </a:lnTo>
                    <a:lnTo>
                      <a:pt x="39" y="6"/>
                    </a:lnTo>
                    <a:lnTo>
                      <a:pt x="37" y="9"/>
                    </a:lnTo>
                    <a:lnTo>
                      <a:pt x="36" y="11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6" y="19"/>
                    </a:lnTo>
                    <a:lnTo>
                      <a:pt x="35" y="19"/>
                    </a:lnTo>
                    <a:lnTo>
                      <a:pt x="33" y="18"/>
                    </a:lnTo>
                    <a:lnTo>
                      <a:pt x="31" y="18"/>
                    </a:lnTo>
                    <a:lnTo>
                      <a:pt x="27" y="19"/>
                    </a:lnTo>
                    <a:lnTo>
                      <a:pt x="26" y="22"/>
                    </a:lnTo>
                    <a:lnTo>
                      <a:pt x="27" y="27"/>
                    </a:lnTo>
                    <a:lnTo>
                      <a:pt x="28" y="31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3" y="32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3" y="26"/>
                    </a:lnTo>
                    <a:lnTo>
                      <a:pt x="35" y="27"/>
                    </a:lnTo>
                    <a:lnTo>
                      <a:pt x="36" y="29"/>
                    </a:lnTo>
                    <a:lnTo>
                      <a:pt x="37" y="36"/>
                    </a:lnTo>
                    <a:lnTo>
                      <a:pt x="39" y="44"/>
                    </a:lnTo>
                    <a:lnTo>
                      <a:pt x="40" y="50"/>
                    </a:lnTo>
                    <a:lnTo>
                      <a:pt x="44" y="57"/>
                    </a:lnTo>
                    <a:lnTo>
                      <a:pt x="45" y="59"/>
                    </a:lnTo>
                    <a:lnTo>
                      <a:pt x="45" y="61"/>
                    </a:lnTo>
                    <a:lnTo>
                      <a:pt x="44" y="61"/>
                    </a:lnTo>
                    <a:lnTo>
                      <a:pt x="41" y="59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7" y="62"/>
                    </a:lnTo>
                    <a:lnTo>
                      <a:pt x="36" y="73"/>
                    </a:lnTo>
                    <a:lnTo>
                      <a:pt x="37" y="84"/>
                    </a:lnTo>
                    <a:lnTo>
                      <a:pt x="40" y="94"/>
                    </a:lnTo>
                    <a:lnTo>
                      <a:pt x="44" y="103"/>
                    </a:lnTo>
                    <a:lnTo>
                      <a:pt x="44" y="107"/>
                    </a:lnTo>
                    <a:lnTo>
                      <a:pt x="44" y="112"/>
                    </a:lnTo>
                    <a:lnTo>
                      <a:pt x="41" y="118"/>
                    </a:lnTo>
                    <a:lnTo>
                      <a:pt x="39" y="123"/>
                    </a:lnTo>
                    <a:lnTo>
                      <a:pt x="33" y="129"/>
                    </a:lnTo>
                    <a:lnTo>
                      <a:pt x="23" y="140"/>
                    </a:lnTo>
                    <a:lnTo>
                      <a:pt x="17" y="145"/>
                    </a:lnTo>
                    <a:lnTo>
                      <a:pt x="10" y="149"/>
                    </a:lnTo>
                    <a:lnTo>
                      <a:pt x="5" y="151"/>
                    </a:lnTo>
                    <a:lnTo>
                      <a:pt x="2" y="154"/>
                    </a:lnTo>
                    <a:lnTo>
                      <a:pt x="1" y="158"/>
                    </a:lnTo>
                    <a:lnTo>
                      <a:pt x="0" y="162"/>
                    </a:lnTo>
                    <a:lnTo>
                      <a:pt x="0" y="164"/>
                    </a:lnTo>
                    <a:lnTo>
                      <a:pt x="6" y="162"/>
                    </a:lnTo>
                    <a:lnTo>
                      <a:pt x="11" y="160"/>
                    </a:lnTo>
                    <a:lnTo>
                      <a:pt x="13" y="158"/>
                    </a:lnTo>
                    <a:lnTo>
                      <a:pt x="14" y="155"/>
                    </a:lnTo>
                    <a:lnTo>
                      <a:pt x="14" y="154"/>
                    </a:lnTo>
                    <a:lnTo>
                      <a:pt x="18" y="152"/>
                    </a:lnTo>
                    <a:lnTo>
                      <a:pt x="20" y="150"/>
                    </a:lnTo>
                    <a:lnTo>
                      <a:pt x="23" y="147"/>
                    </a:lnTo>
                    <a:lnTo>
                      <a:pt x="23" y="149"/>
                    </a:lnTo>
                    <a:lnTo>
                      <a:pt x="22" y="154"/>
                    </a:lnTo>
                    <a:lnTo>
                      <a:pt x="22" y="155"/>
                    </a:lnTo>
                    <a:lnTo>
                      <a:pt x="22" y="158"/>
                    </a:lnTo>
                    <a:lnTo>
                      <a:pt x="23" y="159"/>
                    </a:lnTo>
                    <a:lnTo>
                      <a:pt x="27" y="163"/>
                    </a:lnTo>
                    <a:lnTo>
                      <a:pt x="28" y="159"/>
                    </a:lnTo>
                    <a:lnTo>
                      <a:pt x="30" y="156"/>
                    </a:lnTo>
                    <a:lnTo>
                      <a:pt x="32" y="151"/>
                    </a:lnTo>
                    <a:lnTo>
                      <a:pt x="33" y="149"/>
                    </a:lnTo>
                    <a:lnTo>
                      <a:pt x="33" y="143"/>
                    </a:lnTo>
                    <a:lnTo>
                      <a:pt x="33" y="138"/>
                    </a:lnTo>
                    <a:lnTo>
                      <a:pt x="33" y="137"/>
                    </a:lnTo>
                    <a:lnTo>
                      <a:pt x="35" y="136"/>
                    </a:lnTo>
                    <a:lnTo>
                      <a:pt x="36" y="137"/>
                    </a:lnTo>
                    <a:lnTo>
                      <a:pt x="36" y="140"/>
                    </a:lnTo>
                    <a:lnTo>
                      <a:pt x="39" y="141"/>
                    </a:lnTo>
                    <a:lnTo>
                      <a:pt x="41" y="140"/>
                    </a:lnTo>
                    <a:lnTo>
                      <a:pt x="44" y="134"/>
                    </a:lnTo>
                    <a:lnTo>
                      <a:pt x="45" y="130"/>
                    </a:lnTo>
                    <a:lnTo>
                      <a:pt x="45" y="128"/>
                    </a:lnTo>
                    <a:lnTo>
                      <a:pt x="45" y="125"/>
                    </a:lnTo>
                    <a:lnTo>
                      <a:pt x="45" y="124"/>
                    </a:lnTo>
                    <a:lnTo>
                      <a:pt x="46" y="123"/>
                    </a:lnTo>
                    <a:lnTo>
                      <a:pt x="46" y="124"/>
                    </a:lnTo>
                    <a:lnTo>
                      <a:pt x="48" y="128"/>
                    </a:lnTo>
                    <a:lnTo>
                      <a:pt x="49" y="129"/>
                    </a:lnTo>
                    <a:lnTo>
                      <a:pt x="50" y="129"/>
                    </a:lnTo>
                    <a:lnTo>
                      <a:pt x="52" y="128"/>
                    </a:lnTo>
                    <a:lnTo>
                      <a:pt x="54" y="125"/>
                    </a:lnTo>
                    <a:lnTo>
                      <a:pt x="55" y="123"/>
                    </a:lnTo>
                    <a:lnTo>
                      <a:pt x="55" y="119"/>
                    </a:lnTo>
                    <a:lnTo>
                      <a:pt x="57" y="115"/>
                    </a:lnTo>
                    <a:lnTo>
                      <a:pt x="58" y="114"/>
                    </a:lnTo>
                    <a:lnTo>
                      <a:pt x="59" y="116"/>
                    </a:lnTo>
                    <a:lnTo>
                      <a:pt x="61" y="118"/>
                    </a:lnTo>
                    <a:lnTo>
                      <a:pt x="62" y="116"/>
                    </a:lnTo>
                    <a:lnTo>
                      <a:pt x="65" y="114"/>
                    </a:lnTo>
                    <a:lnTo>
                      <a:pt x="65" y="112"/>
                    </a:lnTo>
                    <a:lnTo>
                      <a:pt x="63" y="110"/>
                    </a:lnTo>
                    <a:lnTo>
                      <a:pt x="62" y="108"/>
                    </a:lnTo>
                    <a:lnTo>
                      <a:pt x="62" y="106"/>
                    </a:lnTo>
                    <a:lnTo>
                      <a:pt x="62" y="103"/>
                    </a:lnTo>
                    <a:lnTo>
                      <a:pt x="63" y="99"/>
                    </a:lnTo>
                    <a:lnTo>
                      <a:pt x="66" y="95"/>
                    </a:lnTo>
                    <a:lnTo>
                      <a:pt x="68" y="92"/>
                    </a:lnTo>
                    <a:lnTo>
                      <a:pt x="70" y="90"/>
                    </a:lnTo>
                    <a:lnTo>
                      <a:pt x="71" y="92"/>
                    </a:lnTo>
                    <a:lnTo>
                      <a:pt x="70" y="93"/>
                    </a:lnTo>
                    <a:lnTo>
                      <a:pt x="70" y="95"/>
                    </a:lnTo>
                    <a:lnTo>
                      <a:pt x="71" y="97"/>
                    </a:lnTo>
                    <a:lnTo>
                      <a:pt x="74" y="95"/>
                    </a:lnTo>
                    <a:lnTo>
                      <a:pt x="79" y="93"/>
                    </a:lnTo>
                    <a:lnTo>
                      <a:pt x="84" y="92"/>
                    </a:lnTo>
                    <a:lnTo>
                      <a:pt x="88" y="92"/>
                    </a:lnTo>
                    <a:lnTo>
                      <a:pt x="90" y="92"/>
                    </a:lnTo>
                    <a:lnTo>
                      <a:pt x="94" y="92"/>
                    </a:lnTo>
                    <a:lnTo>
                      <a:pt x="97" y="92"/>
                    </a:lnTo>
                    <a:lnTo>
                      <a:pt x="97" y="89"/>
                    </a:lnTo>
                    <a:lnTo>
                      <a:pt x="97" y="86"/>
                    </a:lnTo>
                    <a:lnTo>
                      <a:pt x="94" y="84"/>
                    </a:lnTo>
                    <a:lnTo>
                      <a:pt x="93" y="83"/>
                    </a:lnTo>
                    <a:lnTo>
                      <a:pt x="94" y="81"/>
                    </a:lnTo>
                    <a:lnTo>
                      <a:pt x="97" y="83"/>
                    </a:lnTo>
                    <a:lnTo>
                      <a:pt x="101" y="88"/>
                    </a:lnTo>
                    <a:lnTo>
                      <a:pt x="110" y="102"/>
                    </a:lnTo>
                    <a:lnTo>
                      <a:pt x="118" y="111"/>
                    </a:lnTo>
                    <a:lnTo>
                      <a:pt x="124" y="116"/>
                    </a:lnTo>
                    <a:lnTo>
                      <a:pt x="131" y="119"/>
                    </a:lnTo>
                    <a:lnTo>
                      <a:pt x="137" y="121"/>
                    </a:lnTo>
                    <a:lnTo>
                      <a:pt x="141" y="124"/>
                    </a:lnTo>
                    <a:lnTo>
                      <a:pt x="142" y="127"/>
                    </a:lnTo>
                    <a:lnTo>
                      <a:pt x="144" y="130"/>
                    </a:lnTo>
                    <a:lnTo>
                      <a:pt x="142" y="136"/>
                    </a:lnTo>
                    <a:lnTo>
                      <a:pt x="138" y="143"/>
                    </a:lnTo>
                    <a:lnTo>
                      <a:pt x="131" y="155"/>
                    </a:lnTo>
                    <a:lnTo>
                      <a:pt x="129" y="159"/>
                    </a:lnTo>
                    <a:lnTo>
                      <a:pt x="129" y="164"/>
                    </a:lnTo>
                    <a:lnTo>
                      <a:pt x="129" y="165"/>
                    </a:lnTo>
                    <a:lnTo>
                      <a:pt x="131" y="164"/>
                    </a:lnTo>
                    <a:lnTo>
                      <a:pt x="133" y="164"/>
                    </a:lnTo>
                    <a:lnTo>
                      <a:pt x="138" y="163"/>
                    </a:lnTo>
                    <a:lnTo>
                      <a:pt x="140" y="162"/>
                    </a:lnTo>
                    <a:lnTo>
                      <a:pt x="140" y="159"/>
                    </a:lnTo>
                    <a:lnTo>
                      <a:pt x="140" y="155"/>
                    </a:lnTo>
                    <a:lnTo>
                      <a:pt x="140" y="152"/>
                    </a:lnTo>
                    <a:lnTo>
                      <a:pt x="141" y="151"/>
                    </a:lnTo>
                    <a:lnTo>
                      <a:pt x="142" y="151"/>
                    </a:lnTo>
                    <a:lnTo>
                      <a:pt x="144" y="151"/>
                    </a:lnTo>
                    <a:lnTo>
                      <a:pt x="146" y="158"/>
                    </a:lnTo>
                    <a:lnTo>
                      <a:pt x="149" y="160"/>
                    </a:lnTo>
                    <a:lnTo>
                      <a:pt x="153" y="16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6" name="Freeform 59"/>
              <p:cNvSpPr>
                <a:spLocks/>
              </p:cNvSpPr>
              <p:nvPr userDrawn="1"/>
            </p:nvSpPr>
            <p:spPr bwMode="auto">
              <a:xfrm>
                <a:off x="146" y="172"/>
                <a:ext cx="52" cy="55"/>
              </a:xfrm>
              <a:custGeom>
                <a:avLst/>
                <a:gdLst>
                  <a:gd name="T0" fmla="*/ 0 w 155"/>
                  <a:gd name="T1" fmla="*/ 0 h 165"/>
                  <a:gd name="T2" fmla="*/ 0 w 155"/>
                  <a:gd name="T3" fmla="*/ 0 h 165"/>
                  <a:gd name="T4" fmla="*/ 0 w 155"/>
                  <a:gd name="T5" fmla="*/ 0 h 165"/>
                  <a:gd name="T6" fmla="*/ 0 w 155"/>
                  <a:gd name="T7" fmla="*/ 0 h 165"/>
                  <a:gd name="T8" fmla="*/ 0 w 155"/>
                  <a:gd name="T9" fmla="*/ 0 h 165"/>
                  <a:gd name="T10" fmla="*/ 0 w 155"/>
                  <a:gd name="T11" fmla="*/ 0 h 165"/>
                  <a:gd name="T12" fmla="*/ 0 w 155"/>
                  <a:gd name="T13" fmla="*/ 0 h 165"/>
                  <a:gd name="T14" fmla="*/ 0 w 155"/>
                  <a:gd name="T15" fmla="*/ 0 h 165"/>
                  <a:gd name="T16" fmla="*/ 0 w 155"/>
                  <a:gd name="T17" fmla="*/ 0 h 165"/>
                  <a:gd name="T18" fmla="*/ 0 w 155"/>
                  <a:gd name="T19" fmla="*/ 0 h 165"/>
                  <a:gd name="T20" fmla="*/ 0 w 155"/>
                  <a:gd name="T21" fmla="*/ 0 h 165"/>
                  <a:gd name="T22" fmla="*/ 0 w 155"/>
                  <a:gd name="T23" fmla="*/ 0 h 165"/>
                  <a:gd name="T24" fmla="*/ 0 w 155"/>
                  <a:gd name="T25" fmla="*/ 0 h 165"/>
                  <a:gd name="T26" fmla="*/ 0 w 155"/>
                  <a:gd name="T27" fmla="*/ 0 h 165"/>
                  <a:gd name="T28" fmla="*/ 0 w 155"/>
                  <a:gd name="T29" fmla="*/ 0 h 165"/>
                  <a:gd name="T30" fmla="*/ 0 w 155"/>
                  <a:gd name="T31" fmla="*/ 0 h 165"/>
                  <a:gd name="T32" fmla="*/ 0 w 155"/>
                  <a:gd name="T33" fmla="*/ 0 h 165"/>
                  <a:gd name="T34" fmla="*/ 0 w 155"/>
                  <a:gd name="T35" fmla="*/ 0 h 165"/>
                  <a:gd name="T36" fmla="*/ 0 w 155"/>
                  <a:gd name="T37" fmla="*/ 0 h 165"/>
                  <a:gd name="T38" fmla="*/ 0 w 155"/>
                  <a:gd name="T39" fmla="*/ 0 h 165"/>
                  <a:gd name="T40" fmla="*/ 0 w 155"/>
                  <a:gd name="T41" fmla="*/ 0 h 165"/>
                  <a:gd name="T42" fmla="*/ 0 w 155"/>
                  <a:gd name="T43" fmla="*/ 0 h 165"/>
                  <a:gd name="T44" fmla="*/ 0 w 155"/>
                  <a:gd name="T45" fmla="*/ 0 h 165"/>
                  <a:gd name="T46" fmla="*/ 0 w 155"/>
                  <a:gd name="T47" fmla="*/ 0 h 165"/>
                  <a:gd name="T48" fmla="*/ 0 w 155"/>
                  <a:gd name="T49" fmla="*/ 0 h 165"/>
                  <a:gd name="T50" fmla="*/ 0 w 155"/>
                  <a:gd name="T51" fmla="*/ 0 h 165"/>
                  <a:gd name="T52" fmla="*/ 0 w 155"/>
                  <a:gd name="T53" fmla="*/ 0 h 165"/>
                  <a:gd name="T54" fmla="*/ 0 w 155"/>
                  <a:gd name="T55" fmla="*/ 0 h 165"/>
                  <a:gd name="T56" fmla="*/ 0 w 155"/>
                  <a:gd name="T57" fmla="*/ 0 h 165"/>
                  <a:gd name="T58" fmla="*/ 0 w 155"/>
                  <a:gd name="T59" fmla="*/ 0 h 165"/>
                  <a:gd name="T60" fmla="*/ 0 w 155"/>
                  <a:gd name="T61" fmla="*/ 0 h 165"/>
                  <a:gd name="T62" fmla="*/ 0 w 155"/>
                  <a:gd name="T63" fmla="*/ 0 h 165"/>
                  <a:gd name="T64" fmla="*/ 0 w 155"/>
                  <a:gd name="T65" fmla="*/ 0 h 165"/>
                  <a:gd name="T66" fmla="*/ 0 w 155"/>
                  <a:gd name="T67" fmla="*/ 0 h 165"/>
                  <a:gd name="T68" fmla="*/ 0 w 155"/>
                  <a:gd name="T69" fmla="*/ 0 h 165"/>
                  <a:gd name="T70" fmla="*/ 0 w 155"/>
                  <a:gd name="T71" fmla="*/ 0 h 165"/>
                  <a:gd name="T72" fmla="*/ 0 w 155"/>
                  <a:gd name="T73" fmla="*/ 0 h 165"/>
                  <a:gd name="T74" fmla="*/ 0 w 155"/>
                  <a:gd name="T75" fmla="*/ 0 h 165"/>
                  <a:gd name="T76" fmla="*/ 0 w 155"/>
                  <a:gd name="T77" fmla="*/ 0 h 165"/>
                  <a:gd name="T78" fmla="*/ 0 w 155"/>
                  <a:gd name="T79" fmla="*/ 0 h 165"/>
                  <a:gd name="T80" fmla="*/ 0 w 155"/>
                  <a:gd name="T81" fmla="*/ 0 h 165"/>
                  <a:gd name="T82" fmla="*/ 0 w 155"/>
                  <a:gd name="T83" fmla="*/ 0 h 165"/>
                  <a:gd name="T84" fmla="*/ 0 w 155"/>
                  <a:gd name="T85" fmla="*/ 0 h 165"/>
                  <a:gd name="T86" fmla="*/ 0 w 155"/>
                  <a:gd name="T87" fmla="*/ 0 h 165"/>
                  <a:gd name="T88" fmla="*/ 0 w 155"/>
                  <a:gd name="T89" fmla="*/ 0 h 165"/>
                  <a:gd name="T90" fmla="*/ 0 w 155"/>
                  <a:gd name="T91" fmla="*/ 0 h 165"/>
                  <a:gd name="T92" fmla="*/ 0 w 155"/>
                  <a:gd name="T93" fmla="*/ 0 h 165"/>
                  <a:gd name="T94" fmla="*/ 0 w 155"/>
                  <a:gd name="T95" fmla="*/ 0 h 165"/>
                  <a:gd name="T96" fmla="*/ 0 w 155"/>
                  <a:gd name="T97" fmla="*/ 0 h 165"/>
                  <a:gd name="T98" fmla="*/ 0 w 155"/>
                  <a:gd name="T99" fmla="*/ 0 h 165"/>
                  <a:gd name="T100" fmla="*/ 0 w 155"/>
                  <a:gd name="T101" fmla="*/ 0 h 165"/>
                  <a:gd name="T102" fmla="*/ 0 w 155"/>
                  <a:gd name="T103" fmla="*/ 0 h 165"/>
                  <a:gd name="T104" fmla="*/ 0 w 155"/>
                  <a:gd name="T105" fmla="*/ 0 h 165"/>
                  <a:gd name="T106" fmla="*/ 0 w 155"/>
                  <a:gd name="T107" fmla="*/ 0 h 165"/>
                  <a:gd name="T108" fmla="*/ 0 w 155"/>
                  <a:gd name="T109" fmla="*/ 0 h 165"/>
                  <a:gd name="T110" fmla="*/ 0 w 155"/>
                  <a:gd name="T111" fmla="*/ 0 h 165"/>
                  <a:gd name="T112" fmla="*/ 0 w 155"/>
                  <a:gd name="T113" fmla="*/ 0 h 165"/>
                  <a:gd name="T114" fmla="*/ 0 w 155"/>
                  <a:gd name="T115" fmla="*/ 0 h 165"/>
                  <a:gd name="T116" fmla="*/ 0 w 155"/>
                  <a:gd name="T117" fmla="*/ 0 h 165"/>
                  <a:gd name="T118" fmla="*/ 0 w 155"/>
                  <a:gd name="T119" fmla="*/ 0 h 165"/>
                  <a:gd name="T120" fmla="*/ 0 w 155"/>
                  <a:gd name="T121" fmla="*/ 0 h 16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55" h="165">
                    <a:moveTo>
                      <a:pt x="153" y="163"/>
                    </a:moveTo>
                    <a:lnTo>
                      <a:pt x="153" y="163"/>
                    </a:lnTo>
                    <a:lnTo>
                      <a:pt x="151" y="159"/>
                    </a:lnTo>
                    <a:lnTo>
                      <a:pt x="151" y="158"/>
                    </a:lnTo>
                    <a:lnTo>
                      <a:pt x="153" y="154"/>
                    </a:lnTo>
                    <a:lnTo>
                      <a:pt x="153" y="152"/>
                    </a:lnTo>
                    <a:lnTo>
                      <a:pt x="151" y="149"/>
                    </a:lnTo>
                    <a:lnTo>
                      <a:pt x="151" y="147"/>
                    </a:lnTo>
                    <a:lnTo>
                      <a:pt x="149" y="145"/>
                    </a:lnTo>
                    <a:lnTo>
                      <a:pt x="147" y="141"/>
                    </a:lnTo>
                    <a:lnTo>
                      <a:pt x="147" y="140"/>
                    </a:lnTo>
                    <a:lnTo>
                      <a:pt x="147" y="138"/>
                    </a:lnTo>
                    <a:lnTo>
                      <a:pt x="149" y="138"/>
                    </a:lnTo>
                    <a:lnTo>
                      <a:pt x="150" y="140"/>
                    </a:lnTo>
                    <a:lnTo>
                      <a:pt x="153" y="140"/>
                    </a:lnTo>
                    <a:lnTo>
                      <a:pt x="153" y="138"/>
                    </a:lnTo>
                    <a:lnTo>
                      <a:pt x="154" y="136"/>
                    </a:lnTo>
                    <a:lnTo>
                      <a:pt x="154" y="132"/>
                    </a:lnTo>
                    <a:lnTo>
                      <a:pt x="153" y="129"/>
                    </a:lnTo>
                    <a:lnTo>
                      <a:pt x="150" y="127"/>
                    </a:lnTo>
                    <a:lnTo>
                      <a:pt x="147" y="125"/>
                    </a:lnTo>
                    <a:lnTo>
                      <a:pt x="147" y="123"/>
                    </a:lnTo>
                    <a:lnTo>
                      <a:pt x="149" y="121"/>
                    </a:lnTo>
                    <a:lnTo>
                      <a:pt x="153" y="123"/>
                    </a:lnTo>
                    <a:lnTo>
                      <a:pt x="154" y="123"/>
                    </a:lnTo>
                    <a:lnTo>
                      <a:pt x="154" y="121"/>
                    </a:lnTo>
                    <a:lnTo>
                      <a:pt x="153" y="118"/>
                    </a:lnTo>
                    <a:lnTo>
                      <a:pt x="153" y="114"/>
                    </a:lnTo>
                    <a:lnTo>
                      <a:pt x="151" y="112"/>
                    </a:lnTo>
                    <a:lnTo>
                      <a:pt x="150" y="112"/>
                    </a:lnTo>
                    <a:lnTo>
                      <a:pt x="146" y="114"/>
                    </a:lnTo>
                    <a:lnTo>
                      <a:pt x="141" y="112"/>
                    </a:lnTo>
                    <a:lnTo>
                      <a:pt x="137" y="110"/>
                    </a:lnTo>
                    <a:lnTo>
                      <a:pt x="135" y="107"/>
                    </a:lnTo>
                    <a:lnTo>
                      <a:pt x="132" y="102"/>
                    </a:lnTo>
                    <a:lnTo>
                      <a:pt x="129" y="92"/>
                    </a:lnTo>
                    <a:lnTo>
                      <a:pt x="127" y="86"/>
                    </a:lnTo>
                    <a:lnTo>
                      <a:pt x="120" y="81"/>
                    </a:lnTo>
                    <a:lnTo>
                      <a:pt x="118" y="79"/>
                    </a:lnTo>
                    <a:lnTo>
                      <a:pt x="114" y="79"/>
                    </a:lnTo>
                    <a:lnTo>
                      <a:pt x="114" y="77"/>
                    </a:lnTo>
                    <a:lnTo>
                      <a:pt x="115" y="77"/>
                    </a:lnTo>
                    <a:lnTo>
                      <a:pt x="122" y="77"/>
                    </a:lnTo>
                    <a:lnTo>
                      <a:pt x="131" y="80"/>
                    </a:lnTo>
                    <a:lnTo>
                      <a:pt x="137" y="81"/>
                    </a:lnTo>
                    <a:lnTo>
                      <a:pt x="142" y="83"/>
                    </a:lnTo>
                    <a:lnTo>
                      <a:pt x="147" y="81"/>
                    </a:lnTo>
                    <a:lnTo>
                      <a:pt x="151" y="79"/>
                    </a:lnTo>
                    <a:lnTo>
                      <a:pt x="154" y="75"/>
                    </a:lnTo>
                    <a:lnTo>
                      <a:pt x="155" y="70"/>
                    </a:lnTo>
                    <a:lnTo>
                      <a:pt x="155" y="66"/>
                    </a:lnTo>
                    <a:lnTo>
                      <a:pt x="154" y="62"/>
                    </a:lnTo>
                    <a:lnTo>
                      <a:pt x="151" y="58"/>
                    </a:lnTo>
                    <a:lnTo>
                      <a:pt x="149" y="55"/>
                    </a:lnTo>
                    <a:lnTo>
                      <a:pt x="142" y="51"/>
                    </a:lnTo>
                    <a:lnTo>
                      <a:pt x="142" y="53"/>
                    </a:lnTo>
                    <a:lnTo>
                      <a:pt x="142" y="54"/>
                    </a:lnTo>
                    <a:lnTo>
                      <a:pt x="141" y="57"/>
                    </a:lnTo>
                    <a:lnTo>
                      <a:pt x="140" y="55"/>
                    </a:lnTo>
                    <a:lnTo>
                      <a:pt x="138" y="53"/>
                    </a:lnTo>
                    <a:lnTo>
                      <a:pt x="136" y="48"/>
                    </a:lnTo>
                    <a:lnTo>
                      <a:pt x="132" y="45"/>
                    </a:lnTo>
                    <a:lnTo>
                      <a:pt x="128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4" y="45"/>
                    </a:lnTo>
                    <a:lnTo>
                      <a:pt x="125" y="49"/>
                    </a:lnTo>
                    <a:lnTo>
                      <a:pt x="125" y="50"/>
                    </a:lnTo>
                    <a:lnTo>
                      <a:pt x="122" y="49"/>
                    </a:lnTo>
                    <a:lnTo>
                      <a:pt x="119" y="46"/>
                    </a:lnTo>
                    <a:lnTo>
                      <a:pt x="118" y="42"/>
                    </a:lnTo>
                    <a:lnTo>
                      <a:pt x="115" y="40"/>
                    </a:lnTo>
                    <a:lnTo>
                      <a:pt x="110" y="37"/>
                    </a:lnTo>
                    <a:lnTo>
                      <a:pt x="106" y="35"/>
                    </a:lnTo>
                    <a:lnTo>
                      <a:pt x="103" y="33"/>
                    </a:lnTo>
                    <a:lnTo>
                      <a:pt x="103" y="35"/>
                    </a:lnTo>
                    <a:lnTo>
                      <a:pt x="103" y="36"/>
                    </a:lnTo>
                    <a:lnTo>
                      <a:pt x="106" y="40"/>
                    </a:lnTo>
                    <a:lnTo>
                      <a:pt x="105" y="41"/>
                    </a:lnTo>
                    <a:lnTo>
                      <a:pt x="102" y="40"/>
                    </a:lnTo>
                    <a:lnTo>
                      <a:pt x="98" y="35"/>
                    </a:lnTo>
                    <a:lnTo>
                      <a:pt x="96" y="29"/>
                    </a:lnTo>
                    <a:lnTo>
                      <a:pt x="96" y="26"/>
                    </a:lnTo>
                    <a:lnTo>
                      <a:pt x="96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7" y="13"/>
                    </a:lnTo>
                    <a:lnTo>
                      <a:pt x="114" y="14"/>
                    </a:lnTo>
                    <a:lnTo>
                      <a:pt x="120" y="16"/>
                    </a:lnTo>
                    <a:lnTo>
                      <a:pt x="128" y="22"/>
                    </a:lnTo>
                    <a:lnTo>
                      <a:pt x="133" y="24"/>
                    </a:lnTo>
                    <a:lnTo>
                      <a:pt x="137" y="24"/>
                    </a:lnTo>
                    <a:lnTo>
                      <a:pt x="142" y="24"/>
                    </a:lnTo>
                    <a:lnTo>
                      <a:pt x="145" y="23"/>
                    </a:lnTo>
                    <a:lnTo>
                      <a:pt x="146" y="22"/>
                    </a:lnTo>
                    <a:lnTo>
                      <a:pt x="145" y="22"/>
                    </a:lnTo>
                    <a:lnTo>
                      <a:pt x="144" y="20"/>
                    </a:lnTo>
                    <a:lnTo>
                      <a:pt x="141" y="20"/>
                    </a:lnTo>
                    <a:lnTo>
                      <a:pt x="136" y="19"/>
                    </a:lnTo>
                    <a:lnTo>
                      <a:pt x="127" y="14"/>
                    </a:lnTo>
                    <a:lnTo>
                      <a:pt x="122" y="11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2" y="9"/>
                    </a:lnTo>
                    <a:lnTo>
                      <a:pt x="125" y="11"/>
                    </a:lnTo>
                    <a:lnTo>
                      <a:pt x="128" y="11"/>
                    </a:lnTo>
                    <a:lnTo>
                      <a:pt x="136" y="14"/>
                    </a:lnTo>
                    <a:lnTo>
                      <a:pt x="147" y="16"/>
                    </a:lnTo>
                    <a:lnTo>
                      <a:pt x="149" y="16"/>
                    </a:lnTo>
                    <a:lnTo>
                      <a:pt x="151" y="15"/>
                    </a:lnTo>
                    <a:lnTo>
                      <a:pt x="153" y="13"/>
                    </a:lnTo>
                    <a:lnTo>
                      <a:pt x="153" y="11"/>
                    </a:lnTo>
                    <a:lnTo>
                      <a:pt x="151" y="7"/>
                    </a:lnTo>
                    <a:lnTo>
                      <a:pt x="150" y="4"/>
                    </a:lnTo>
                    <a:lnTo>
                      <a:pt x="149" y="2"/>
                    </a:lnTo>
                    <a:lnTo>
                      <a:pt x="147" y="4"/>
                    </a:lnTo>
                    <a:lnTo>
                      <a:pt x="147" y="5"/>
                    </a:lnTo>
                    <a:lnTo>
                      <a:pt x="147" y="7"/>
                    </a:lnTo>
                    <a:lnTo>
                      <a:pt x="146" y="10"/>
                    </a:lnTo>
                    <a:lnTo>
                      <a:pt x="145" y="11"/>
                    </a:lnTo>
                    <a:lnTo>
                      <a:pt x="142" y="11"/>
                    </a:lnTo>
                    <a:lnTo>
                      <a:pt x="131" y="7"/>
                    </a:lnTo>
                    <a:lnTo>
                      <a:pt x="120" y="4"/>
                    </a:lnTo>
                    <a:lnTo>
                      <a:pt x="112" y="4"/>
                    </a:lnTo>
                    <a:lnTo>
                      <a:pt x="107" y="4"/>
                    </a:lnTo>
                    <a:lnTo>
                      <a:pt x="103" y="5"/>
                    </a:lnTo>
                    <a:lnTo>
                      <a:pt x="100" y="7"/>
                    </a:lnTo>
                    <a:lnTo>
                      <a:pt x="96" y="9"/>
                    </a:lnTo>
                    <a:lnTo>
                      <a:pt x="93" y="13"/>
                    </a:lnTo>
                    <a:lnTo>
                      <a:pt x="90" y="16"/>
                    </a:lnTo>
                    <a:lnTo>
                      <a:pt x="89" y="20"/>
                    </a:lnTo>
                    <a:lnTo>
                      <a:pt x="89" y="24"/>
                    </a:lnTo>
                    <a:lnTo>
                      <a:pt x="89" y="29"/>
                    </a:lnTo>
                    <a:lnTo>
                      <a:pt x="90" y="33"/>
                    </a:lnTo>
                    <a:lnTo>
                      <a:pt x="93" y="37"/>
                    </a:lnTo>
                    <a:lnTo>
                      <a:pt x="97" y="41"/>
                    </a:lnTo>
                    <a:lnTo>
                      <a:pt x="101" y="45"/>
                    </a:lnTo>
                    <a:lnTo>
                      <a:pt x="107" y="49"/>
                    </a:lnTo>
                    <a:lnTo>
                      <a:pt x="122" y="55"/>
                    </a:lnTo>
                    <a:lnTo>
                      <a:pt x="136" y="59"/>
                    </a:lnTo>
                    <a:lnTo>
                      <a:pt x="144" y="63"/>
                    </a:lnTo>
                    <a:lnTo>
                      <a:pt x="147" y="67"/>
                    </a:lnTo>
                    <a:lnTo>
                      <a:pt x="149" y="71"/>
                    </a:lnTo>
                    <a:lnTo>
                      <a:pt x="147" y="73"/>
                    </a:lnTo>
                    <a:lnTo>
                      <a:pt x="146" y="75"/>
                    </a:lnTo>
                    <a:lnTo>
                      <a:pt x="144" y="76"/>
                    </a:lnTo>
                    <a:lnTo>
                      <a:pt x="141" y="77"/>
                    </a:lnTo>
                    <a:lnTo>
                      <a:pt x="137" y="76"/>
                    </a:lnTo>
                    <a:lnTo>
                      <a:pt x="125" y="73"/>
                    </a:lnTo>
                    <a:lnTo>
                      <a:pt x="115" y="72"/>
                    </a:lnTo>
                    <a:lnTo>
                      <a:pt x="105" y="72"/>
                    </a:lnTo>
                    <a:lnTo>
                      <a:pt x="93" y="72"/>
                    </a:lnTo>
                    <a:lnTo>
                      <a:pt x="84" y="73"/>
                    </a:lnTo>
                    <a:lnTo>
                      <a:pt x="76" y="77"/>
                    </a:lnTo>
                    <a:lnTo>
                      <a:pt x="70" y="83"/>
                    </a:lnTo>
                    <a:lnTo>
                      <a:pt x="68" y="84"/>
                    </a:lnTo>
                    <a:lnTo>
                      <a:pt x="66" y="85"/>
                    </a:lnTo>
                    <a:lnTo>
                      <a:pt x="65" y="85"/>
                    </a:lnTo>
                    <a:lnTo>
                      <a:pt x="62" y="84"/>
                    </a:lnTo>
                    <a:lnTo>
                      <a:pt x="59" y="85"/>
                    </a:lnTo>
                    <a:lnTo>
                      <a:pt x="57" y="88"/>
                    </a:lnTo>
                    <a:lnTo>
                      <a:pt x="54" y="92"/>
                    </a:lnTo>
                    <a:lnTo>
                      <a:pt x="52" y="93"/>
                    </a:lnTo>
                    <a:lnTo>
                      <a:pt x="50" y="92"/>
                    </a:lnTo>
                    <a:lnTo>
                      <a:pt x="48" y="88"/>
                    </a:lnTo>
                    <a:lnTo>
                      <a:pt x="44" y="83"/>
                    </a:lnTo>
                    <a:lnTo>
                      <a:pt x="41" y="80"/>
                    </a:lnTo>
                    <a:lnTo>
                      <a:pt x="40" y="79"/>
                    </a:lnTo>
                    <a:lnTo>
                      <a:pt x="40" y="76"/>
                    </a:lnTo>
                    <a:lnTo>
                      <a:pt x="42" y="72"/>
                    </a:lnTo>
                    <a:lnTo>
                      <a:pt x="44" y="70"/>
                    </a:lnTo>
                    <a:lnTo>
                      <a:pt x="45" y="71"/>
                    </a:lnTo>
                    <a:lnTo>
                      <a:pt x="46" y="75"/>
                    </a:lnTo>
                    <a:lnTo>
                      <a:pt x="48" y="80"/>
                    </a:lnTo>
                    <a:lnTo>
                      <a:pt x="49" y="84"/>
                    </a:lnTo>
                    <a:lnTo>
                      <a:pt x="50" y="84"/>
                    </a:lnTo>
                    <a:lnTo>
                      <a:pt x="52" y="84"/>
                    </a:lnTo>
                    <a:lnTo>
                      <a:pt x="53" y="81"/>
                    </a:lnTo>
                    <a:lnTo>
                      <a:pt x="55" y="76"/>
                    </a:lnTo>
                    <a:lnTo>
                      <a:pt x="55" y="72"/>
                    </a:lnTo>
                    <a:lnTo>
                      <a:pt x="57" y="71"/>
                    </a:lnTo>
                    <a:lnTo>
                      <a:pt x="58" y="71"/>
                    </a:lnTo>
                    <a:lnTo>
                      <a:pt x="59" y="75"/>
                    </a:lnTo>
                    <a:lnTo>
                      <a:pt x="62" y="77"/>
                    </a:lnTo>
                    <a:lnTo>
                      <a:pt x="63" y="79"/>
                    </a:lnTo>
                    <a:lnTo>
                      <a:pt x="65" y="77"/>
                    </a:lnTo>
                    <a:lnTo>
                      <a:pt x="66" y="75"/>
                    </a:lnTo>
                    <a:lnTo>
                      <a:pt x="66" y="72"/>
                    </a:lnTo>
                    <a:lnTo>
                      <a:pt x="66" y="70"/>
                    </a:lnTo>
                    <a:lnTo>
                      <a:pt x="66" y="68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70" y="70"/>
                    </a:lnTo>
                    <a:lnTo>
                      <a:pt x="72" y="71"/>
                    </a:lnTo>
                    <a:lnTo>
                      <a:pt x="75" y="71"/>
                    </a:lnTo>
                    <a:lnTo>
                      <a:pt x="75" y="70"/>
                    </a:lnTo>
                    <a:lnTo>
                      <a:pt x="74" y="66"/>
                    </a:lnTo>
                    <a:lnTo>
                      <a:pt x="72" y="63"/>
                    </a:lnTo>
                    <a:lnTo>
                      <a:pt x="70" y="61"/>
                    </a:lnTo>
                    <a:lnTo>
                      <a:pt x="68" y="59"/>
                    </a:lnTo>
                    <a:lnTo>
                      <a:pt x="67" y="59"/>
                    </a:lnTo>
                    <a:lnTo>
                      <a:pt x="65" y="61"/>
                    </a:lnTo>
                    <a:lnTo>
                      <a:pt x="63" y="61"/>
                    </a:lnTo>
                    <a:lnTo>
                      <a:pt x="63" y="58"/>
                    </a:lnTo>
                    <a:lnTo>
                      <a:pt x="66" y="53"/>
                    </a:lnTo>
                    <a:lnTo>
                      <a:pt x="67" y="49"/>
                    </a:lnTo>
                    <a:lnTo>
                      <a:pt x="68" y="40"/>
                    </a:lnTo>
                    <a:lnTo>
                      <a:pt x="70" y="29"/>
                    </a:lnTo>
                    <a:lnTo>
                      <a:pt x="71" y="27"/>
                    </a:lnTo>
                    <a:lnTo>
                      <a:pt x="71" y="26"/>
                    </a:lnTo>
                    <a:lnTo>
                      <a:pt x="72" y="26"/>
                    </a:lnTo>
                    <a:lnTo>
                      <a:pt x="72" y="28"/>
                    </a:lnTo>
                    <a:lnTo>
                      <a:pt x="72" y="31"/>
                    </a:lnTo>
                    <a:lnTo>
                      <a:pt x="72" y="32"/>
                    </a:lnTo>
                    <a:lnTo>
                      <a:pt x="74" y="35"/>
                    </a:lnTo>
                    <a:lnTo>
                      <a:pt x="76" y="33"/>
                    </a:lnTo>
                    <a:lnTo>
                      <a:pt x="77" y="29"/>
                    </a:lnTo>
                    <a:lnTo>
                      <a:pt x="79" y="26"/>
                    </a:lnTo>
                    <a:lnTo>
                      <a:pt x="79" y="24"/>
                    </a:lnTo>
                    <a:lnTo>
                      <a:pt x="75" y="19"/>
                    </a:lnTo>
                    <a:lnTo>
                      <a:pt x="72" y="18"/>
                    </a:lnTo>
                    <a:lnTo>
                      <a:pt x="71" y="16"/>
                    </a:lnTo>
                    <a:lnTo>
                      <a:pt x="71" y="14"/>
                    </a:lnTo>
                    <a:lnTo>
                      <a:pt x="71" y="13"/>
                    </a:lnTo>
                    <a:lnTo>
                      <a:pt x="70" y="10"/>
                    </a:lnTo>
                    <a:lnTo>
                      <a:pt x="70" y="9"/>
                    </a:lnTo>
                    <a:lnTo>
                      <a:pt x="68" y="7"/>
                    </a:lnTo>
                    <a:lnTo>
                      <a:pt x="65" y="10"/>
                    </a:lnTo>
                    <a:lnTo>
                      <a:pt x="62" y="13"/>
                    </a:lnTo>
                    <a:lnTo>
                      <a:pt x="59" y="14"/>
                    </a:lnTo>
                    <a:lnTo>
                      <a:pt x="58" y="14"/>
                    </a:lnTo>
                    <a:lnTo>
                      <a:pt x="59" y="11"/>
                    </a:lnTo>
                    <a:lnTo>
                      <a:pt x="59" y="10"/>
                    </a:lnTo>
                    <a:lnTo>
                      <a:pt x="58" y="7"/>
                    </a:lnTo>
                    <a:lnTo>
                      <a:pt x="57" y="5"/>
                    </a:lnTo>
                    <a:lnTo>
                      <a:pt x="53" y="0"/>
                    </a:lnTo>
                    <a:lnTo>
                      <a:pt x="52" y="2"/>
                    </a:lnTo>
                    <a:lnTo>
                      <a:pt x="50" y="4"/>
                    </a:lnTo>
                    <a:lnTo>
                      <a:pt x="49" y="6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2" y="10"/>
                    </a:lnTo>
                    <a:lnTo>
                      <a:pt x="40" y="7"/>
                    </a:lnTo>
                    <a:lnTo>
                      <a:pt x="39" y="6"/>
                    </a:lnTo>
                    <a:lnTo>
                      <a:pt x="37" y="9"/>
                    </a:lnTo>
                    <a:lnTo>
                      <a:pt x="36" y="11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6" y="19"/>
                    </a:lnTo>
                    <a:lnTo>
                      <a:pt x="35" y="19"/>
                    </a:lnTo>
                    <a:lnTo>
                      <a:pt x="33" y="18"/>
                    </a:lnTo>
                    <a:lnTo>
                      <a:pt x="31" y="18"/>
                    </a:lnTo>
                    <a:lnTo>
                      <a:pt x="27" y="19"/>
                    </a:lnTo>
                    <a:lnTo>
                      <a:pt x="26" y="22"/>
                    </a:lnTo>
                    <a:lnTo>
                      <a:pt x="27" y="27"/>
                    </a:lnTo>
                    <a:lnTo>
                      <a:pt x="28" y="31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3" y="32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3" y="26"/>
                    </a:lnTo>
                    <a:lnTo>
                      <a:pt x="35" y="27"/>
                    </a:lnTo>
                    <a:lnTo>
                      <a:pt x="36" y="29"/>
                    </a:lnTo>
                    <a:lnTo>
                      <a:pt x="37" y="36"/>
                    </a:lnTo>
                    <a:lnTo>
                      <a:pt x="39" y="44"/>
                    </a:lnTo>
                    <a:lnTo>
                      <a:pt x="40" y="50"/>
                    </a:lnTo>
                    <a:lnTo>
                      <a:pt x="44" y="57"/>
                    </a:lnTo>
                    <a:lnTo>
                      <a:pt x="45" y="59"/>
                    </a:lnTo>
                    <a:lnTo>
                      <a:pt x="45" y="61"/>
                    </a:lnTo>
                    <a:lnTo>
                      <a:pt x="44" y="61"/>
                    </a:lnTo>
                    <a:lnTo>
                      <a:pt x="41" y="59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7" y="62"/>
                    </a:lnTo>
                    <a:lnTo>
                      <a:pt x="36" y="73"/>
                    </a:lnTo>
                    <a:lnTo>
                      <a:pt x="37" y="84"/>
                    </a:lnTo>
                    <a:lnTo>
                      <a:pt x="40" y="94"/>
                    </a:lnTo>
                    <a:lnTo>
                      <a:pt x="44" y="103"/>
                    </a:lnTo>
                    <a:lnTo>
                      <a:pt x="44" y="107"/>
                    </a:lnTo>
                    <a:lnTo>
                      <a:pt x="44" y="112"/>
                    </a:lnTo>
                    <a:lnTo>
                      <a:pt x="41" y="118"/>
                    </a:lnTo>
                    <a:lnTo>
                      <a:pt x="39" y="123"/>
                    </a:lnTo>
                    <a:lnTo>
                      <a:pt x="33" y="129"/>
                    </a:lnTo>
                    <a:lnTo>
                      <a:pt x="23" y="140"/>
                    </a:lnTo>
                    <a:lnTo>
                      <a:pt x="17" y="145"/>
                    </a:lnTo>
                    <a:lnTo>
                      <a:pt x="10" y="149"/>
                    </a:lnTo>
                    <a:lnTo>
                      <a:pt x="5" y="151"/>
                    </a:lnTo>
                    <a:lnTo>
                      <a:pt x="2" y="154"/>
                    </a:lnTo>
                    <a:lnTo>
                      <a:pt x="1" y="158"/>
                    </a:lnTo>
                    <a:lnTo>
                      <a:pt x="0" y="162"/>
                    </a:lnTo>
                    <a:lnTo>
                      <a:pt x="0" y="164"/>
                    </a:lnTo>
                    <a:lnTo>
                      <a:pt x="6" y="162"/>
                    </a:lnTo>
                    <a:lnTo>
                      <a:pt x="11" y="160"/>
                    </a:lnTo>
                    <a:lnTo>
                      <a:pt x="13" y="158"/>
                    </a:lnTo>
                    <a:lnTo>
                      <a:pt x="14" y="155"/>
                    </a:lnTo>
                    <a:lnTo>
                      <a:pt x="14" y="154"/>
                    </a:lnTo>
                    <a:lnTo>
                      <a:pt x="18" y="152"/>
                    </a:lnTo>
                    <a:lnTo>
                      <a:pt x="20" y="150"/>
                    </a:lnTo>
                    <a:lnTo>
                      <a:pt x="23" y="147"/>
                    </a:lnTo>
                    <a:lnTo>
                      <a:pt x="23" y="149"/>
                    </a:lnTo>
                    <a:lnTo>
                      <a:pt x="22" y="154"/>
                    </a:lnTo>
                    <a:lnTo>
                      <a:pt x="22" y="155"/>
                    </a:lnTo>
                    <a:lnTo>
                      <a:pt x="22" y="158"/>
                    </a:lnTo>
                    <a:lnTo>
                      <a:pt x="23" y="159"/>
                    </a:lnTo>
                    <a:lnTo>
                      <a:pt x="27" y="163"/>
                    </a:lnTo>
                    <a:lnTo>
                      <a:pt x="28" y="159"/>
                    </a:lnTo>
                    <a:lnTo>
                      <a:pt x="30" y="156"/>
                    </a:lnTo>
                    <a:lnTo>
                      <a:pt x="32" y="151"/>
                    </a:lnTo>
                    <a:lnTo>
                      <a:pt x="33" y="149"/>
                    </a:lnTo>
                    <a:lnTo>
                      <a:pt x="33" y="143"/>
                    </a:lnTo>
                    <a:lnTo>
                      <a:pt x="33" y="138"/>
                    </a:lnTo>
                    <a:lnTo>
                      <a:pt x="33" y="137"/>
                    </a:lnTo>
                    <a:lnTo>
                      <a:pt x="35" y="136"/>
                    </a:lnTo>
                    <a:lnTo>
                      <a:pt x="36" y="137"/>
                    </a:lnTo>
                    <a:lnTo>
                      <a:pt x="36" y="140"/>
                    </a:lnTo>
                    <a:lnTo>
                      <a:pt x="39" y="141"/>
                    </a:lnTo>
                    <a:lnTo>
                      <a:pt x="41" y="140"/>
                    </a:lnTo>
                    <a:lnTo>
                      <a:pt x="44" y="134"/>
                    </a:lnTo>
                    <a:lnTo>
                      <a:pt x="45" y="130"/>
                    </a:lnTo>
                    <a:lnTo>
                      <a:pt x="45" y="128"/>
                    </a:lnTo>
                    <a:lnTo>
                      <a:pt x="45" y="125"/>
                    </a:lnTo>
                    <a:lnTo>
                      <a:pt x="45" y="124"/>
                    </a:lnTo>
                    <a:lnTo>
                      <a:pt x="46" y="123"/>
                    </a:lnTo>
                    <a:lnTo>
                      <a:pt x="46" y="124"/>
                    </a:lnTo>
                    <a:lnTo>
                      <a:pt x="48" y="128"/>
                    </a:lnTo>
                    <a:lnTo>
                      <a:pt x="49" y="129"/>
                    </a:lnTo>
                    <a:lnTo>
                      <a:pt x="50" y="129"/>
                    </a:lnTo>
                    <a:lnTo>
                      <a:pt x="52" y="128"/>
                    </a:lnTo>
                    <a:lnTo>
                      <a:pt x="54" y="125"/>
                    </a:lnTo>
                    <a:lnTo>
                      <a:pt x="55" y="123"/>
                    </a:lnTo>
                    <a:lnTo>
                      <a:pt x="55" y="119"/>
                    </a:lnTo>
                    <a:lnTo>
                      <a:pt x="57" y="115"/>
                    </a:lnTo>
                    <a:lnTo>
                      <a:pt x="58" y="114"/>
                    </a:lnTo>
                    <a:lnTo>
                      <a:pt x="59" y="116"/>
                    </a:lnTo>
                    <a:lnTo>
                      <a:pt x="61" y="118"/>
                    </a:lnTo>
                    <a:lnTo>
                      <a:pt x="62" y="116"/>
                    </a:lnTo>
                    <a:lnTo>
                      <a:pt x="65" y="114"/>
                    </a:lnTo>
                    <a:lnTo>
                      <a:pt x="65" y="112"/>
                    </a:lnTo>
                    <a:lnTo>
                      <a:pt x="63" y="110"/>
                    </a:lnTo>
                    <a:lnTo>
                      <a:pt x="62" y="108"/>
                    </a:lnTo>
                    <a:lnTo>
                      <a:pt x="62" y="106"/>
                    </a:lnTo>
                    <a:lnTo>
                      <a:pt x="62" y="103"/>
                    </a:lnTo>
                    <a:lnTo>
                      <a:pt x="63" y="99"/>
                    </a:lnTo>
                    <a:lnTo>
                      <a:pt x="66" y="95"/>
                    </a:lnTo>
                    <a:lnTo>
                      <a:pt x="68" y="92"/>
                    </a:lnTo>
                    <a:lnTo>
                      <a:pt x="70" y="90"/>
                    </a:lnTo>
                    <a:lnTo>
                      <a:pt x="71" y="92"/>
                    </a:lnTo>
                    <a:lnTo>
                      <a:pt x="70" y="93"/>
                    </a:lnTo>
                    <a:lnTo>
                      <a:pt x="70" y="95"/>
                    </a:lnTo>
                    <a:lnTo>
                      <a:pt x="71" y="97"/>
                    </a:lnTo>
                    <a:lnTo>
                      <a:pt x="74" y="95"/>
                    </a:lnTo>
                    <a:lnTo>
                      <a:pt x="79" y="93"/>
                    </a:lnTo>
                    <a:lnTo>
                      <a:pt x="84" y="92"/>
                    </a:lnTo>
                    <a:lnTo>
                      <a:pt x="88" y="92"/>
                    </a:lnTo>
                    <a:lnTo>
                      <a:pt x="90" y="92"/>
                    </a:lnTo>
                    <a:lnTo>
                      <a:pt x="94" y="92"/>
                    </a:lnTo>
                    <a:lnTo>
                      <a:pt x="97" y="92"/>
                    </a:lnTo>
                    <a:lnTo>
                      <a:pt x="97" y="89"/>
                    </a:lnTo>
                    <a:lnTo>
                      <a:pt x="97" y="86"/>
                    </a:lnTo>
                    <a:lnTo>
                      <a:pt x="94" y="84"/>
                    </a:lnTo>
                    <a:lnTo>
                      <a:pt x="93" y="83"/>
                    </a:lnTo>
                    <a:lnTo>
                      <a:pt x="94" y="81"/>
                    </a:lnTo>
                    <a:lnTo>
                      <a:pt x="97" y="83"/>
                    </a:lnTo>
                    <a:lnTo>
                      <a:pt x="101" y="88"/>
                    </a:lnTo>
                    <a:lnTo>
                      <a:pt x="110" y="102"/>
                    </a:lnTo>
                    <a:lnTo>
                      <a:pt x="118" y="111"/>
                    </a:lnTo>
                    <a:lnTo>
                      <a:pt x="124" y="116"/>
                    </a:lnTo>
                    <a:lnTo>
                      <a:pt x="131" y="119"/>
                    </a:lnTo>
                    <a:lnTo>
                      <a:pt x="137" y="121"/>
                    </a:lnTo>
                    <a:lnTo>
                      <a:pt x="141" y="124"/>
                    </a:lnTo>
                    <a:lnTo>
                      <a:pt x="142" y="127"/>
                    </a:lnTo>
                    <a:lnTo>
                      <a:pt x="144" y="130"/>
                    </a:lnTo>
                    <a:lnTo>
                      <a:pt x="142" y="136"/>
                    </a:lnTo>
                    <a:lnTo>
                      <a:pt x="138" y="143"/>
                    </a:lnTo>
                    <a:lnTo>
                      <a:pt x="131" y="155"/>
                    </a:lnTo>
                    <a:lnTo>
                      <a:pt x="129" y="159"/>
                    </a:lnTo>
                    <a:lnTo>
                      <a:pt x="129" y="164"/>
                    </a:lnTo>
                    <a:lnTo>
                      <a:pt x="129" y="165"/>
                    </a:lnTo>
                    <a:lnTo>
                      <a:pt x="131" y="164"/>
                    </a:lnTo>
                    <a:lnTo>
                      <a:pt x="133" y="164"/>
                    </a:lnTo>
                    <a:lnTo>
                      <a:pt x="138" y="163"/>
                    </a:lnTo>
                    <a:lnTo>
                      <a:pt x="140" y="162"/>
                    </a:lnTo>
                    <a:lnTo>
                      <a:pt x="140" y="159"/>
                    </a:lnTo>
                    <a:lnTo>
                      <a:pt x="140" y="155"/>
                    </a:lnTo>
                    <a:lnTo>
                      <a:pt x="140" y="152"/>
                    </a:lnTo>
                    <a:lnTo>
                      <a:pt x="141" y="151"/>
                    </a:lnTo>
                    <a:lnTo>
                      <a:pt x="142" y="151"/>
                    </a:lnTo>
                    <a:lnTo>
                      <a:pt x="144" y="151"/>
                    </a:lnTo>
                    <a:lnTo>
                      <a:pt x="146" y="158"/>
                    </a:lnTo>
                    <a:lnTo>
                      <a:pt x="149" y="160"/>
                    </a:lnTo>
                    <a:lnTo>
                      <a:pt x="153" y="16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7" name="Freeform 60"/>
              <p:cNvSpPr>
                <a:spLocks/>
              </p:cNvSpPr>
              <p:nvPr userDrawn="1"/>
            </p:nvSpPr>
            <p:spPr bwMode="auto">
              <a:xfrm>
                <a:off x="150" y="185"/>
                <a:ext cx="2" cy="5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w 7"/>
                  <a:gd name="T11" fmla="*/ 0 h 16"/>
                  <a:gd name="T12" fmla="*/ 0 w 7"/>
                  <a:gd name="T13" fmla="*/ 0 h 16"/>
                  <a:gd name="T14" fmla="*/ 0 w 7"/>
                  <a:gd name="T15" fmla="*/ 0 h 16"/>
                  <a:gd name="T16" fmla="*/ 0 w 7"/>
                  <a:gd name="T17" fmla="*/ 0 h 16"/>
                  <a:gd name="T18" fmla="*/ 0 w 7"/>
                  <a:gd name="T19" fmla="*/ 0 h 16"/>
                  <a:gd name="T20" fmla="*/ 0 w 7"/>
                  <a:gd name="T21" fmla="*/ 0 h 16"/>
                  <a:gd name="T22" fmla="*/ 0 w 7"/>
                  <a:gd name="T23" fmla="*/ 0 h 16"/>
                  <a:gd name="T24" fmla="*/ 0 w 7"/>
                  <a:gd name="T25" fmla="*/ 0 h 16"/>
                  <a:gd name="T26" fmla="*/ 0 w 7"/>
                  <a:gd name="T27" fmla="*/ 0 h 16"/>
                  <a:gd name="T28" fmla="*/ 0 w 7"/>
                  <a:gd name="T29" fmla="*/ 0 h 16"/>
                  <a:gd name="T30" fmla="*/ 0 w 7"/>
                  <a:gd name="T31" fmla="*/ 0 h 16"/>
                  <a:gd name="T32" fmla="*/ 0 w 7"/>
                  <a:gd name="T33" fmla="*/ 0 h 16"/>
                  <a:gd name="T34" fmla="*/ 0 w 7"/>
                  <a:gd name="T35" fmla="*/ 0 h 16"/>
                  <a:gd name="T36" fmla="*/ 0 w 7"/>
                  <a:gd name="T37" fmla="*/ 0 h 16"/>
                  <a:gd name="T38" fmla="*/ 0 w 7"/>
                  <a:gd name="T39" fmla="*/ 0 h 1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" h="16">
                    <a:moveTo>
                      <a:pt x="4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5"/>
                    </a:lnTo>
                    <a:lnTo>
                      <a:pt x="3" y="16"/>
                    </a:lnTo>
                    <a:lnTo>
                      <a:pt x="4" y="15"/>
                    </a:lnTo>
                    <a:lnTo>
                      <a:pt x="7" y="12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8" name="Freeform 61"/>
              <p:cNvSpPr>
                <a:spLocks/>
              </p:cNvSpPr>
              <p:nvPr userDrawn="1"/>
            </p:nvSpPr>
            <p:spPr bwMode="auto">
              <a:xfrm>
                <a:off x="150" y="185"/>
                <a:ext cx="2" cy="5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w 7"/>
                  <a:gd name="T11" fmla="*/ 0 h 16"/>
                  <a:gd name="T12" fmla="*/ 0 w 7"/>
                  <a:gd name="T13" fmla="*/ 0 h 16"/>
                  <a:gd name="T14" fmla="*/ 0 w 7"/>
                  <a:gd name="T15" fmla="*/ 0 h 16"/>
                  <a:gd name="T16" fmla="*/ 0 w 7"/>
                  <a:gd name="T17" fmla="*/ 0 h 16"/>
                  <a:gd name="T18" fmla="*/ 0 w 7"/>
                  <a:gd name="T19" fmla="*/ 0 h 16"/>
                  <a:gd name="T20" fmla="*/ 0 w 7"/>
                  <a:gd name="T21" fmla="*/ 0 h 16"/>
                  <a:gd name="T22" fmla="*/ 0 w 7"/>
                  <a:gd name="T23" fmla="*/ 0 h 16"/>
                  <a:gd name="T24" fmla="*/ 0 w 7"/>
                  <a:gd name="T25" fmla="*/ 0 h 16"/>
                  <a:gd name="T26" fmla="*/ 0 w 7"/>
                  <a:gd name="T27" fmla="*/ 0 h 16"/>
                  <a:gd name="T28" fmla="*/ 0 w 7"/>
                  <a:gd name="T29" fmla="*/ 0 h 16"/>
                  <a:gd name="T30" fmla="*/ 0 w 7"/>
                  <a:gd name="T31" fmla="*/ 0 h 16"/>
                  <a:gd name="T32" fmla="*/ 0 w 7"/>
                  <a:gd name="T33" fmla="*/ 0 h 16"/>
                  <a:gd name="T34" fmla="*/ 0 w 7"/>
                  <a:gd name="T35" fmla="*/ 0 h 16"/>
                  <a:gd name="T36" fmla="*/ 0 w 7"/>
                  <a:gd name="T37" fmla="*/ 0 h 16"/>
                  <a:gd name="T38" fmla="*/ 0 w 7"/>
                  <a:gd name="T39" fmla="*/ 0 h 1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" h="16">
                    <a:moveTo>
                      <a:pt x="4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5"/>
                    </a:lnTo>
                    <a:lnTo>
                      <a:pt x="3" y="16"/>
                    </a:lnTo>
                    <a:lnTo>
                      <a:pt x="4" y="15"/>
                    </a:lnTo>
                    <a:lnTo>
                      <a:pt x="7" y="12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6" y="2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9" name="Freeform 62"/>
              <p:cNvSpPr>
                <a:spLocks/>
              </p:cNvSpPr>
              <p:nvPr userDrawn="1"/>
            </p:nvSpPr>
            <p:spPr bwMode="auto">
              <a:xfrm>
                <a:off x="143" y="177"/>
                <a:ext cx="15" cy="32"/>
              </a:xfrm>
              <a:custGeom>
                <a:avLst/>
                <a:gdLst>
                  <a:gd name="T0" fmla="*/ 0 w 46"/>
                  <a:gd name="T1" fmla="*/ 0 h 97"/>
                  <a:gd name="T2" fmla="*/ 0 w 46"/>
                  <a:gd name="T3" fmla="*/ 0 h 97"/>
                  <a:gd name="T4" fmla="*/ 0 w 46"/>
                  <a:gd name="T5" fmla="*/ 0 h 97"/>
                  <a:gd name="T6" fmla="*/ 0 w 46"/>
                  <a:gd name="T7" fmla="*/ 0 h 97"/>
                  <a:gd name="T8" fmla="*/ 0 w 46"/>
                  <a:gd name="T9" fmla="*/ 0 h 97"/>
                  <a:gd name="T10" fmla="*/ 0 w 46"/>
                  <a:gd name="T11" fmla="*/ 0 h 97"/>
                  <a:gd name="T12" fmla="*/ 0 w 46"/>
                  <a:gd name="T13" fmla="*/ 0 h 97"/>
                  <a:gd name="T14" fmla="*/ 0 w 46"/>
                  <a:gd name="T15" fmla="*/ 0 h 97"/>
                  <a:gd name="T16" fmla="*/ 0 w 46"/>
                  <a:gd name="T17" fmla="*/ 0 h 97"/>
                  <a:gd name="T18" fmla="*/ 0 w 46"/>
                  <a:gd name="T19" fmla="*/ 0 h 97"/>
                  <a:gd name="T20" fmla="*/ 0 w 46"/>
                  <a:gd name="T21" fmla="*/ 0 h 97"/>
                  <a:gd name="T22" fmla="*/ 0 w 46"/>
                  <a:gd name="T23" fmla="*/ 0 h 97"/>
                  <a:gd name="T24" fmla="*/ 0 w 46"/>
                  <a:gd name="T25" fmla="*/ 0 h 97"/>
                  <a:gd name="T26" fmla="*/ 0 w 46"/>
                  <a:gd name="T27" fmla="*/ 0 h 97"/>
                  <a:gd name="T28" fmla="*/ 0 w 46"/>
                  <a:gd name="T29" fmla="*/ 0 h 97"/>
                  <a:gd name="T30" fmla="*/ 0 w 46"/>
                  <a:gd name="T31" fmla="*/ 0 h 97"/>
                  <a:gd name="T32" fmla="*/ 0 w 46"/>
                  <a:gd name="T33" fmla="*/ 0 h 97"/>
                  <a:gd name="T34" fmla="*/ 0 w 46"/>
                  <a:gd name="T35" fmla="*/ 0 h 97"/>
                  <a:gd name="T36" fmla="*/ 0 w 46"/>
                  <a:gd name="T37" fmla="*/ 0 h 97"/>
                  <a:gd name="T38" fmla="*/ 0 w 46"/>
                  <a:gd name="T39" fmla="*/ 0 h 97"/>
                  <a:gd name="T40" fmla="*/ 0 w 46"/>
                  <a:gd name="T41" fmla="*/ 0 h 97"/>
                  <a:gd name="T42" fmla="*/ 0 w 46"/>
                  <a:gd name="T43" fmla="*/ 0 h 97"/>
                  <a:gd name="T44" fmla="*/ 0 w 46"/>
                  <a:gd name="T45" fmla="*/ 0 h 97"/>
                  <a:gd name="T46" fmla="*/ 0 w 46"/>
                  <a:gd name="T47" fmla="*/ 0 h 97"/>
                  <a:gd name="T48" fmla="*/ 0 w 46"/>
                  <a:gd name="T49" fmla="*/ 0 h 97"/>
                  <a:gd name="T50" fmla="*/ 0 w 46"/>
                  <a:gd name="T51" fmla="*/ 0 h 97"/>
                  <a:gd name="T52" fmla="*/ 0 w 46"/>
                  <a:gd name="T53" fmla="*/ 0 h 97"/>
                  <a:gd name="T54" fmla="*/ 0 w 46"/>
                  <a:gd name="T55" fmla="*/ 0 h 97"/>
                  <a:gd name="T56" fmla="*/ 0 w 46"/>
                  <a:gd name="T57" fmla="*/ 0 h 97"/>
                  <a:gd name="T58" fmla="*/ 0 w 46"/>
                  <a:gd name="T59" fmla="*/ 0 h 97"/>
                  <a:gd name="T60" fmla="*/ 0 w 46"/>
                  <a:gd name="T61" fmla="*/ 0 h 97"/>
                  <a:gd name="T62" fmla="*/ 0 w 46"/>
                  <a:gd name="T63" fmla="*/ 0 h 97"/>
                  <a:gd name="T64" fmla="*/ 0 w 46"/>
                  <a:gd name="T65" fmla="*/ 0 h 97"/>
                  <a:gd name="T66" fmla="*/ 0 w 46"/>
                  <a:gd name="T67" fmla="*/ 0 h 97"/>
                  <a:gd name="T68" fmla="*/ 0 w 46"/>
                  <a:gd name="T69" fmla="*/ 0 h 97"/>
                  <a:gd name="T70" fmla="*/ 0 w 46"/>
                  <a:gd name="T71" fmla="*/ 0 h 97"/>
                  <a:gd name="T72" fmla="*/ 0 w 46"/>
                  <a:gd name="T73" fmla="*/ 0 h 97"/>
                  <a:gd name="T74" fmla="*/ 0 w 46"/>
                  <a:gd name="T75" fmla="*/ 0 h 97"/>
                  <a:gd name="T76" fmla="*/ 0 w 46"/>
                  <a:gd name="T77" fmla="*/ 0 h 97"/>
                  <a:gd name="T78" fmla="*/ 0 w 46"/>
                  <a:gd name="T79" fmla="*/ 0 h 97"/>
                  <a:gd name="T80" fmla="*/ 0 w 46"/>
                  <a:gd name="T81" fmla="*/ 0 h 97"/>
                  <a:gd name="T82" fmla="*/ 0 w 46"/>
                  <a:gd name="T83" fmla="*/ 0 h 97"/>
                  <a:gd name="T84" fmla="*/ 0 w 46"/>
                  <a:gd name="T85" fmla="*/ 0 h 97"/>
                  <a:gd name="T86" fmla="*/ 0 w 46"/>
                  <a:gd name="T87" fmla="*/ 0 h 97"/>
                  <a:gd name="T88" fmla="*/ 0 w 46"/>
                  <a:gd name="T89" fmla="*/ 0 h 97"/>
                  <a:gd name="T90" fmla="*/ 0 w 46"/>
                  <a:gd name="T91" fmla="*/ 0 h 97"/>
                  <a:gd name="T92" fmla="*/ 0 w 46"/>
                  <a:gd name="T93" fmla="*/ 0 h 97"/>
                  <a:gd name="T94" fmla="*/ 0 w 46"/>
                  <a:gd name="T95" fmla="*/ 0 h 97"/>
                  <a:gd name="T96" fmla="*/ 0 w 46"/>
                  <a:gd name="T97" fmla="*/ 0 h 97"/>
                  <a:gd name="T98" fmla="*/ 0 w 46"/>
                  <a:gd name="T99" fmla="*/ 0 h 97"/>
                  <a:gd name="T100" fmla="*/ 0 w 46"/>
                  <a:gd name="T101" fmla="*/ 0 h 97"/>
                  <a:gd name="T102" fmla="*/ 0 w 46"/>
                  <a:gd name="T103" fmla="*/ 0 h 97"/>
                  <a:gd name="T104" fmla="*/ 0 w 46"/>
                  <a:gd name="T105" fmla="*/ 0 h 97"/>
                  <a:gd name="T106" fmla="*/ 0 w 46"/>
                  <a:gd name="T107" fmla="*/ 0 h 97"/>
                  <a:gd name="T108" fmla="*/ 0 w 46"/>
                  <a:gd name="T109" fmla="*/ 0 h 97"/>
                  <a:gd name="T110" fmla="*/ 0 w 46"/>
                  <a:gd name="T111" fmla="*/ 0 h 97"/>
                  <a:gd name="T112" fmla="*/ 0 w 46"/>
                  <a:gd name="T113" fmla="*/ 0 h 97"/>
                  <a:gd name="T114" fmla="*/ 0 w 46"/>
                  <a:gd name="T115" fmla="*/ 0 h 97"/>
                  <a:gd name="T116" fmla="*/ 0 w 46"/>
                  <a:gd name="T117" fmla="*/ 0 h 97"/>
                  <a:gd name="T118" fmla="*/ 0 w 46"/>
                  <a:gd name="T119" fmla="*/ 0 h 97"/>
                  <a:gd name="T120" fmla="*/ 0 w 46"/>
                  <a:gd name="T121" fmla="*/ 0 h 97"/>
                  <a:gd name="T122" fmla="*/ 0 w 46"/>
                  <a:gd name="T123" fmla="*/ 0 h 97"/>
                  <a:gd name="T124" fmla="*/ 0 w 46"/>
                  <a:gd name="T125" fmla="*/ 0 h 9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6" h="97">
                    <a:moveTo>
                      <a:pt x="11" y="0"/>
                    </a:moveTo>
                    <a:lnTo>
                      <a:pt x="11" y="1"/>
                    </a:lnTo>
                    <a:lnTo>
                      <a:pt x="8" y="13"/>
                    </a:lnTo>
                    <a:lnTo>
                      <a:pt x="7" y="15"/>
                    </a:lnTo>
                    <a:lnTo>
                      <a:pt x="8" y="19"/>
                    </a:lnTo>
                    <a:lnTo>
                      <a:pt x="11" y="20"/>
                    </a:lnTo>
                    <a:lnTo>
                      <a:pt x="12" y="22"/>
                    </a:lnTo>
                    <a:lnTo>
                      <a:pt x="13" y="24"/>
                    </a:lnTo>
                    <a:lnTo>
                      <a:pt x="13" y="28"/>
                    </a:lnTo>
                    <a:lnTo>
                      <a:pt x="13" y="33"/>
                    </a:lnTo>
                    <a:lnTo>
                      <a:pt x="13" y="35"/>
                    </a:lnTo>
                    <a:lnTo>
                      <a:pt x="12" y="33"/>
                    </a:lnTo>
                    <a:lnTo>
                      <a:pt x="11" y="31"/>
                    </a:lnTo>
                    <a:lnTo>
                      <a:pt x="8" y="27"/>
                    </a:lnTo>
                    <a:lnTo>
                      <a:pt x="6" y="25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3" y="31"/>
                    </a:lnTo>
                    <a:lnTo>
                      <a:pt x="4" y="36"/>
                    </a:lnTo>
                    <a:lnTo>
                      <a:pt x="8" y="41"/>
                    </a:lnTo>
                    <a:lnTo>
                      <a:pt x="11" y="44"/>
                    </a:lnTo>
                    <a:lnTo>
                      <a:pt x="13" y="45"/>
                    </a:lnTo>
                    <a:lnTo>
                      <a:pt x="15" y="46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8" y="48"/>
                    </a:lnTo>
                    <a:lnTo>
                      <a:pt x="8" y="49"/>
                    </a:lnTo>
                    <a:lnTo>
                      <a:pt x="9" y="53"/>
                    </a:lnTo>
                    <a:lnTo>
                      <a:pt x="11" y="57"/>
                    </a:lnTo>
                    <a:lnTo>
                      <a:pt x="15" y="60"/>
                    </a:lnTo>
                    <a:lnTo>
                      <a:pt x="18" y="63"/>
                    </a:lnTo>
                    <a:lnTo>
                      <a:pt x="20" y="66"/>
                    </a:lnTo>
                    <a:lnTo>
                      <a:pt x="18" y="67"/>
                    </a:lnTo>
                    <a:lnTo>
                      <a:pt x="16" y="66"/>
                    </a:lnTo>
                    <a:lnTo>
                      <a:pt x="15" y="66"/>
                    </a:lnTo>
                    <a:lnTo>
                      <a:pt x="13" y="67"/>
                    </a:lnTo>
                    <a:lnTo>
                      <a:pt x="17" y="75"/>
                    </a:lnTo>
                    <a:lnTo>
                      <a:pt x="20" y="79"/>
                    </a:lnTo>
                    <a:lnTo>
                      <a:pt x="22" y="80"/>
                    </a:lnTo>
                    <a:lnTo>
                      <a:pt x="30" y="84"/>
                    </a:lnTo>
                    <a:lnTo>
                      <a:pt x="31" y="85"/>
                    </a:lnTo>
                    <a:lnTo>
                      <a:pt x="30" y="86"/>
                    </a:lnTo>
                    <a:lnTo>
                      <a:pt x="29" y="86"/>
                    </a:lnTo>
                    <a:lnTo>
                      <a:pt x="28" y="86"/>
                    </a:lnTo>
                    <a:lnTo>
                      <a:pt x="25" y="86"/>
                    </a:lnTo>
                    <a:lnTo>
                      <a:pt x="22" y="86"/>
                    </a:lnTo>
                    <a:lnTo>
                      <a:pt x="25" y="93"/>
                    </a:lnTo>
                    <a:lnTo>
                      <a:pt x="28" y="95"/>
                    </a:lnTo>
                    <a:lnTo>
                      <a:pt x="30" y="97"/>
                    </a:lnTo>
                    <a:lnTo>
                      <a:pt x="31" y="97"/>
                    </a:lnTo>
                    <a:lnTo>
                      <a:pt x="33" y="93"/>
                    </a:lnTo>
                    <a:lnTo>
                      <a:pt x="37" y="89"/>
                    </a:lnTo>
                    <a:lnTo>
                      <a:pt x="42" y="86"/>
                    </a:lnTo>
                    <a:lnTo>
                      <a:pt x="44" y="86"/>
                    </a:lnTo>
                    <a:lnTo>
                      <a:pt x="46" y="86"/>
                    </a:lnTo>
                    <a:lnTo>
                      <a:pt x="46" y="85"/>
                    </a:lnTo>
                    <a:lnTo>
                      <a:pt x="46" y="81"/>
                    </a:lnTo>
                    <a:lnTo>
                      <a:pt x="46" y="77"/>
                    </a:lnTo>
                    <a:lnTo>
                      <a:pt x="44" y="75"/>
                    </a:lnTo>
                    <a:lnTo>
                      <a:pt x="44" y="71"/>
                    </a:lnTo>
                    <a:lnTo>
                      <a:pt x="44" y="70"/>
                    </a:lnTo>
                    <a:lnTo>
                      <a:pt x="42" y="71"/>
                    </a:lnTo>
                    <a:lnTo>
                      <a:pt x="39" y="75"/>
                    </a:lnTo>
                    <a:lnTo>
                      <a:pt x="35" y="76"/>
                    </a:lnTo>
                    <a:lnTo>
                      <a:pt x="31" y="75"/>
                    </a:lnTo>
                    <a:lnTo>
                      <a:pt x="29" y="73"/>
                    </a:lnTo>
                    <a:lnTo>
                      <a:pt x="26" y="70"/>
                    </a:lnTo>
                    <a:lnTo>
                      <a:pt x="24" y="66"/>
                    </a:lnTo>
                    <a:lnTo>
                      <a:pt x="20" y="54"/>
                    </a:lnTo>
                    <a:lnTo>
                      <a:pt x="18" y="38"/>
                    </a:lnTo>
                    <a:lnTo>
                      <a:pt x="20" y="32"/>
                    </a:lnTo>
                    <a:lnTo>
                      <a:pt x="20" y="23"/>
                    </a:lnTo>
                    <a:lnTo>
                      <a:pt x="20" y="16"/>
                    </a:lnTo>
                    <a:lnTo>
                      <a:pt x="18" y="11"/>
                    </a:lnTo>
                    <a:lnTo>
                      <a:pt x="17" y="7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0" name="Freeform 63"/>
              <p:cNvSpPr>
                <a:spLocks/>
              </p:cNvSpPr>
              <p:nvPr userDrawn="1"/>
            </p:nvSpPr>
            <p:spPr bwMode="auto">
              <a:xfrm>
                <a:off x="146" y="217"/>
                <a:ext cx="7" cy="3"/>
              </a:xfrm>
              <a:custGeom>
                <a:avLst/>
                <a:gdLst>
                  <a:gd name="T0" fmla="*/ 0 w 20"/>
                  <a:gd name="T1" fmla="*/ 0 h 9"/>
                  <a:gd name="T2" fmla="*/ 0 w 20"/>
                  <a:gd name="T3" fmla="*/ 0 h 9"/>
                  <a:gd name="T4" fmla="*/ 0 w 20"/>
                  <a:gd name="T5" fmla="*/ 0 h 9"/>
                  <a:gd name="T6" fmla="*/ 0 w 20"/>
                  <a:gd name="T7" fmla="*/ 0 h 9"/>
                  <a:gd name="T8" fmla="*/ 0 w 20"/>
                  <a:gd name="T9" fmla="*/ 0 h 9"/>
                  <a:gd name="T10" fmla="*/ 0 w 20"/>
                  <a:gd name="T11" fmla="*/ 0 h 9"/>
                  <a:gd name="T12" fmla="*/ 0 w 20"/>
                  <a:gd name="T13" fmla="*/ 0 h 9"/>
                  <a:gd name="T14" fmla="*/ 0 w 20"/>
                  <a:gd name="T15" fmla="*/ 0 h 9"/>
                  <a:gd name="T16" fmla="*/ 0 w 20"/>
                  <a:gd name="T17" fmla="*/ 0 h 9"/>
                  <a:gd name="T18" fmla="*/ 0 w 20"/>
                  <a:gd name="T19" fmla="*/ 0 h 9"/>
                  <a:gd name="T20" fmla="*/ 0 w 20"/>
                  <a:gd name="T21" fmla="*/ 0 h 9"/>
                  <a:gd name="T22" fmla="*/ 0 w 20"/>
                  <a:gd name="T23" fmla="*/ 0 h 9"/>
                  <a:gd name="T24" fmla="*/ 0 w 20"/>
                  <a:gd name="T25" fmla="*/ 0 h 9"/>
                  <a:gd name="T26" fmla="*/ 0 w 20"/>
                  <a:gd name="T27" fmla="*/ 0 h 9"/>
                  <a:gd name="T28" fmla="*/ 0 w 20"/>
                  <a:gd name="T29" fmla="*/ 0 h 9"/>
                  <a:gd name="T30" fmla="*/ 0 w 20"/>
                  <a:gd name="T31" fmla="*/ 0 h 9"/>
                  <a:gd name="T32" fmla="*/ 0 w 20"/>
                  <a:gd name="T33" fmla="*/ 0 h 9"/>
                  <a:gd name="T34" fmla="*/ 0 w 20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" h="9">
                    <a:moveTo>
                      <a:pt x="20" y="4"/>
                    </a:moveTo>
                    <a:lnTo>
                      <a:pt x="20" y="4"/>
                    </a:lnTo>
                    <a:lnTo>
                      <a:pt x="17" y="3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4" y="7"/>
                    </a:lnTo>
                    <a:lnTo>
                      <a:pt x="7" y="9"/>
                    </a:lnTo>
                    <a:lnTo>
                      <a:pt x="10" y="9"/>
                    </a:lnTo>
                    <a:lnTo>
                      <a:pt x="15" y="8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1" name="Freeform 64"/>
              <p:cNvSpPr>
                <a:spLocks/>
              </p:cNvSpPr>
              <p:nvPr userDrawn="1"/>
            </p:nvSpPr>
            <p:spPr bwMode="auto">
              <a:xfrm>
                <a:off x="146" y="217"/>
                <a:ext cx="7" cy="3"/>
              </a:xfrm>
              <a:custGeom>
                <a:avLst/>
                <a:gdLst>
                  <a:gd name="T0" fmla="*/ 0 w 20"/>
                  <a:gd name="T1" fmla="*/ 0 h 9"/>
                  <a:gd name="T2" fmla="*/ 0 w 20"/>
                  <a:gd name="T3" fmla="*/ 0 h 9"/>
                  <a:gd name="T4" fmla="*/ 0 w 20"/>
                  <a:gd name="T5" fmla="*/ 0 h 9"/>
                  <a:gd name="T6" fmla="*/ 0 w 20"/>
                  <a:gd name="T7" fmla="*/ 0 h 9"/>
                  <a:gd name="T8" fmla="*/ 0 w 20"/>
                  <a:gd name="T9" fmla="*/ 0 h 9"/>
                  <a:gd name="T10" fmla="*/ 0 w 20"/>
                  <a:gd name="T11" fmla="*/ 0 h 9"/>
                  <a:gd name="T12" fmla="*/ 0 w 20"/>
                  <a:gd name="T13" fmla="*/ 0 h 9"/>
                  <a:gd name="T14" fmla="*/ 0 w 20"/>
                  <a:gd name="T15" fmla="*/ 0 h 9"/>
                  <a:gd name="T16" fmla="*/ 0 w 20"/>
                  <a:gd name="T17" fmla="*/ 0 h 9"/>
                  <a:gd name="T18" fmla="*/ 0 w 20"/>
                  <a:gd name="T19" fmla="*/ 0 h 9"/>
                  <a:gd name="T20" fmla="*/ 0 w 20"/>
                  <a:gd name="T21" fmla="*/ 0 h 9"/>
                  <a:gd name="T22" fmla="*/ 0 w 20"/>
                  <a:gd name="T23" fmla="*/ 0 h 9"/>
                  <a:gd name="T24" fmla="*/ 0 w 20"/>
                  <a:gd name="T25" fmla="*/ 0 h 9"/>
                  <a:gd name="T26" fmla="*/ 0 w 20"/>
                  <a:gd name="T27" fmla="*/ 0 h 9"/>
                  <a:gd name="T28" fmla="*/ 0 w 20"/>
                  <a:gd name="T29" fmla="*/ 0 h 9"/>
                  <a:gd name="T30" fmla="*/ 0 w 20"/>
                  <a:gd name="T31" fmla="*/ 0 h 9"/>
                  <a:gd name="T32" fmla="*/ 0 w 20"/>
                  <a:gd name="T33" fmla="*/ 0 h 9"/>
                  <a:gd name="T34" fmla="*/ 0 w 20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" h="9">
                    <a:moveTo>
                      <a:pt x="20" y="4"/>
                    </a:moveTo>
                    <a:lnTo>
                      <a:pt x="20" y="4"/>
                    </a:lnTo>
                    <a:lnTo>
                      <a:pt x="17" y="3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4" y="7"/>
                    </a:lnTo>
                    <a:lnTo>
                      <a:pt x="7" y="9"/>
                    </a:lnTo>
                    <a:lnTo>
                      <a:pt x="10" y="9"/>
                    </a:lnTo>
                    <a:lnTo>
                      <a:pt x="15" y="8"/>
                    </a:lnTo>
                    <a:lnTo>
                      <a:pt x="20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2" name="Freeform 65"/>
              <p:cNvSpPr>
                <a:spLocks/>
              </p:cNvSpPr>
              <p:nvPr userDrawn="1"/>
            </p:nvSpPr>
            <p:spPr bwMode="auto">
              <a:xfrm>
                <a:off x="167" y="205"/>
                <a:ext cx="17" cy="23"/>
              </a:xfrm>
              <a:custGeom>
                <a:avLst/>
                <a:gdLst>
                  <a:gd name="T0" fmla="*/ 0 w 52"/>
                  <a:gd name="T1" fmla="*/ 0 h 70"/>
                  <a:gd name="T2" fmla="*/ 0 w 52"/>
                  <a:gd name="T3" fmla="*/ 0 h 70"/>
                  <a:gd name="T4" fmla="*/ 0 w 52"/>
                  <a:gd name="T5" fmla="*/ 0 h 70"/>
                  <a:gd name="T6" fmla="*/ 0 w 52"/>
                  <a:gd name="T7" fmla="*/ 0 h 70"/>
                  <a:gd name="T8" fmla="*/ 0 w 52"/>
                  <a:gd name="T9" fmla="*/ 0 h 70"/>
                  <a:gd name="T10" fmla="*/ 0 w 52"/>
                  <a:gd name="T11" fmla="*/ 0 h 70"/>
                  <a:gd name="T12" fmla="*/ 0 w 52"/>
                  <a:gd name="T13" fmla="*/ 0 h 70"/>
                  <a:gd name="T14" fmla="*/ 0 w 52"/>
                  <a:gd name="T15" fmla="*/ 0 h 70"/>
                  <a:gd name="T16" fmla="*/ 0 w 52"/>
                  <a:gd name="T17" fmla="*/ 0 h 70"/>
                  <a:gd name="T18" fmla="*/ 0 w 52"/>
                  <a:gd name="T19" fmla="*/ 0 h 70"/>
                  <a:gd name="T20" fmla="*/ 0 w 52"/>
                  <a:gd name="T21" fmla="*/ 0 h 70"/>
                  <a:gd name="T22" fmla="*/ 0 w 52"/>
                  <a:gd name="T23" fmla="*/ 0 h 70"/>
                  <a:gd name="T24" fmla="*/ 0 w 52"/>
                  <a:gd name="T25" fmla="*/ 0 h 70"/>
                  <a:gd name="T26" fmla="*/ 0 w 52"/>
                  <a:gd name="T27" fmla="*/ 0 h 70"/>
                  <a:gd name="T28" fmla="*/ 0 w 52"/>
                  <a:gd name="T29" fmla="*/ 0 h 70"/>
                  <a:gd name="T30" fmla="*/ 0 w 52"/>
                  <a:gd name="T31" fmla="*/ 0 h 70"/>
                  <a:gd name="T32" fmla="*/ 0 w 52"/>
                  <a:gd name="T33" fmla="*/ 0 h 70"/>
                  <a:gd name="T34" fmla="*/ 0 w 52"/>
                  <a:gd name="T35" fmla="*/ 0 h 70"/>
                  <a:gd name="T36" fmla="*/ 0 w 52"/>
                  <a:gd name="T37" fmla="*/ 0 h 70"/>
                  <a:gd name="T38" fmla="*/ 0 w 52"/>
                  <a:gd name="T39" fmla="*/ 0 h 70"/>
                  <a:gd name="T40" fmla="*/ 0 w 52"/>
                  <a:gd name="T41" fmla="*/ 0 h 70"/>
                  <a:gd name="T42" fmla="*/ 0 w 52"/>
                  <a:gd name="T43" fmla="*/ 0 h 70"/>
                  <a:gd name="T44" fmla="*/ 0 w 52"/>
                  <a:gd name="T45" fmla="*/ 0 h 70"/>
                  <a:gd name="T46" fmla="*/ 0 w 52"/>
                  <a:gd name="T47" fmla="*/ 0 h 70"/>
                  <a:gd name="T48" fmla="*/ 0 w 52"/>
                  <a:gd name="T49" fmla="*/ 0 h 70"/>
                  <a:gd name="T50" fmla="*/ 0 w 52"/>
                  <a:gd name="T51" fmla="*/ 0 h 70"/>
                  <a:gd name="T52" fmla="*/ 0 w 52"/>
                  <a:gd name="T53" fmla="*/ 0 h 70"/>
                  <a:gd name="T54" fmla="*/ 0 w 52"/>
                  <a:gd name="T55" fmla="*/ 0 h 70"/>
                  <a:gd name="T56" fmla="*/ 0 w 52"/>
                  <a:gd name="T57" fmla="*/ 0 h 70"/>
                  <a:gd name="T58" fmla="*/ 0 w 52"/>
                  <a:gd name="T59" fmla="*/ 0 h 70"/>
                  <a:gd name="T60" fmla="*/ 0 w 52"/>
                  <a:gd name="T61" fmla="*/ 0 h 70"/>
                  <a:gd name="T62" fmla="*/ 0 w 52"/>
                  <a:gd name="T63" fmla="*/ 0 h 70"/>
                  <a:gd name="T64" fmla="*/ 0 w 52"/>
                  <a:gd name="T65" fmla="*/ 0 h 70"/>
                  <a:gd name="T66" fmla="*/ 0 w 52"/>
                  <a:gd name="T67" fmla="*/ 0 h 70"/>
                  <a:gd name="T68" fmla="*/ 0 w 52"/>
                  <a:gd name="T69" fmla="*/ 0 h 70"/>
                  <a:gd name="T70" fmla="*/ 0 w 52"/>
                  <a:gd name="T71" fmla="*/ 0 h 70"/>
                  <a:gd name="T72" fmla="*/ 0 w 52"/>
                  <a:gd name="T73" fmla="*/ 0 h 70"/>
                  <a:gd name="T74" fmla="*/ 0 w 52"/>
                  <a:gd name="T75" fmla="*/ 0 h 70"/>
                  <a:gd name="T76" fmla="*/ 0 w 52"/>
                  <a:gd name="T77" fmla="*/ 0 h 70"/>
                  <a:gd name="T78" fmla="*/ 0 w 52"/>
                  <a:gd name="T79" fmla="*/ 0 h 70"/>
                  <a:gd name="T80" fmla="*/ 0 w 52"/>
                  <a:gd name="T81" fmla="*/ 0 h 70"/>
                  <a:gd name="T82" fmla="*/ 0 w 52"/>
                  <a:gd name="T83" fmla="*/ 0 h 70"/>
                  <a:gd name="T84" fmla="*/ 0 w 52"/>
                  <a:gd name="T85" fmla="*/ 0 h 70"/>
                  <a:gd name="T86" fmla="*/ 0 w 52"/>
                  <a:gd name="T87" fmla="*/ 0 h 70"/>
                  <a:gd name="T88" fmla="*/ 0 w 52"/>
                  <a:gd name="T89" fmla="*/ 0 h 70"/>
                  <a:gd name="T90" fmla="*/ 0 w 52"/>
                  <a:gd name="T91" fmla="*/ 0 h 70"/>
                  <a:gd name="T92" fmla="*/ 0 w 52"/>
                  <a:gd name="T93" fmla="*/ 0 h 70"/>
                  <a:gd name="T94" fmla="*/ 0 w 52"/>
                  <a:gd name="T95" fmla="*/ 0 h 70"/>
                  <a:gd name="T96" fmla="*/ 0 w 52"/>
                  <a:gd name="T97" fmla="*/ 0 h 70"/>
                  <a:gd name="T98" fmla="*/ 0 w 52"/>
                  <a:gd name="T99" fmla="*/ 0 h 70"/>
                  <a:gd name="T100" fmla="*/ 0 w 52"/>
                  <a:gd name="T101" fmla="*/ 0 h 70"/>
                  <a:gd name="T102" fmla="*/ 0 w 52"/>
                  <a:gd name="T103" fmla="*/ 0 h 70"/>
                  <a:gd name="T104" fmla="*/ 0 w 52"/>
                  <a:gd name="T105" fmla="*/ 0 h 70"/>
                  <a:gd name="T106" fmla="*/ 0 w 52"/>
                  <a:gd name="T107" fmla="*/ 0 h 70"/>
                  <a:gd name="T108" fmla="*/ 0 w 52"/>
                  <a:gd name="T109" fmla="*/ 0 h 7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2" h="70">
                    <a:moveTo>
                      <a:pt x="25" y="70"/>
                    </a:moveTo>
                    <a:lnTo>
                      <a:pt x="25" y="70"/>
                    </a:lnTo>
                    <a:lnTo>
                      <a:pt x="26" y="67"/>
                    </a:lnTo>
                    <a:lnTo>
                      <a:pt x="28" y="66"/>
                    </a:lnTo>
                    <a:lnTo>
                      <a:pt x="34" y="60"/>
                    </a:lnTo>
                    <a:lnTo>
                      <a:pt x="35" y="56"/>
                    </a:lnTo>
                    <a:lnTo>
                      <a:pt x="35" y="54"/>
                    </a:lnTo>
                    <a:lnTo>
                      <a:pt x="35" y="52"/>
                    </a:lnTo>
                    <a:lnTo>
                      <a:pt x="35" y="51"/>
                    </a:lnTo>
                    <a:lnTo>
                      <a:pt x="36" y="49"/>
                    </a:lnTo>
                    <a:lnTo>
                      <a:pt x="38" y="49"/>
                    </a:lnTo>
                    <a:lnTo>
                      <a:pt x="39" y="52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4" y="48"/>
                    </a:lnTo>
                    <a:lnTo>
                      <a:pt x="45" y="45"/>
                    </a:lnTo>
                    <a:lnTo>
                      <a:pt x="45" y="43"/>
                    </a:lnTo>
                    <a:lnTo>
                      <a:pt x="44" y="40"/>
                    </a:lnTo>
                    <a:lnTo>
                      <a:pt x="43" y="38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48" y="39"/>
                    </a:lnTo>
                    <a:lnTo>
                      <a:pt x="50" y="38"/>
                    </a:lnTo>
                    <a:lnTo>
                      <a:pt x="52" y="35"/>
                    </a:lnTo>
                    <a:lnTo>
                      <a:pt x="52" y="32"/>
                    </a:lnTo>
                    <a:lnTo>
                      <a:pt x="50" y="31"/>
                    </a:lnTo>
                    <a:lnTo>
                      <a:pt x="48" y="30"/>
                    </a:lnTo>
                    <a:lnTo>
                      <a:pt x="47" y="29"/>
                    </a:lnTo>
                    <a:lnTo>
                      <a:pt x="45" y="26"/>
                    </a:lnTo>
                    <a:lnTo>
                      <a:pt x="44" y="23"/>
                    </a:lnTo>
                    <a:lnTo>
                      <a:pt x="43" y="20"/>
                    </a:lnTo>
                    <a:lnTo>
                      <a:pt x="44" y="18"/>
                    </a:lnTo>
                    <a:lnTo>
                      <a:pt x="45" y="14"/>
                    </a:lnTo>
                    <a:lnTo>
                      <a:pt x="45" y="12"/>
                    </a:lnTo>
                    <a:lnTo>
                      <a:pt x="45" y="9"/>
                    </a:lnTo>
                    <a:lnTo>
                      <a:pt x="44" y="7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5" y="1"/>
                    </a:lnTo>
                    <a:lnTo>
                      <a:pt x="32" y="4"/>
                    </a:lnTo>
                    <a:lnTo>
                      <a:pt x="31" y="5"/>
                    </a:lnTo>
                    <a:lnTo>
                      <a:pt x="28" y="8"/>
                    </a:lnTo>
                    <a:lnTo>
                      <a:pt x="27" y="12"/>
                    </a:lnTo>
                    <a:lnTo>
                      <a:pt x="28" y="18"/>
                    </a:lnTo>
                    <a:lnTo>
                      <a:pt x="34" y="27"/>
                    </a:lnTo>
                    <a:lnTo>
                      <a:pt x="36" y="32"/>
                    </a:lnTo>
                    <a:lnTo>
                      <a:pt x="38" y="38"/>
                    </a:lnTo>
                    <a:lnTo>
                      <a:pt x="36" y="42"/>
                    </a:lnTo>
                    <a:lnTo>
                      <a:pt x="32" y="47"/>
                    </a:lnTo>
                    <a:lnTo>
                      <a:pt x="27" y="49"/>
                    </a:lnTo>
                    <a:lnTo>
                      <a:pt x="19" y="52"/>
                    </a:lnTo>
                    <a:lnTo>
                      <a:pt x="10" y="54"/>
                    </a:lnTo>
                    <a:lnTo>
                      <a:pt x="6" y="56"/>
                    </a:lnTo>
                    <a:lnTo>
                      <a:pt x="4" y="58"/>
                    </a:lnTo>
                    <a:lnTo>
                      <a:pt x="1" y="62"/>
                    </a:lnTo>
                    <a:lnTo>
                      <a:pt x="0" y="66"/>
                    </a:lnTo>
                    <a:lnTo>
                      <a:pt x="4" y="65"/>
                    </a:lnTo>
                    <a:lnTo>
                      <a:pt x="8" y="65"/>
                    </a:lnTo>
                    <a:lnTo>
                      <a:pt x="10" y="65"/>
                    </a:lnTo>
                    <a:lnTo>
                      <a:pt x="12" y="65"/>
                    </a:lnTo>
                    <a:lnTo>
                      <a:pt x="13" y="65"/>
                    </a:lnTo>
                    <a:lnTo>
                      <a:pt x="15" y="62"/>
                    </a:lnTo>
                    <a:lnTo>
                      <a:pt x="18" y="60"/>
                    </a:lnTo>
                    <a:lnTo>
                      <a:pt x="21" y="58"/>
                    </a:lnTo>
                    <a:lnTo>
                      <a:pt x="23" y="57"/>
                    </a:lnTo>
                    <a:lnTo>
                      <a:pt x="26" y="56"/>
                    </a:lnTo>
                    <a:lnTo>
                      <a:pt x="27" y="56"/>
                    </a:lnTo>
                    <a:lnTo>
                      <a:pt x="26" y="58"/>
                    </a:lnTo>
                    <a:lnTo>
                      <a:pt x="23" y="62"/>
                    </a:lnTo>
                    <a:lnTo>
                      <a:pt x="23" y="65"/>
                    </a:lnTo>
                    <a:lnTo>
                      <a:pt x="23" y="67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3" name="Freeform 66"/>
              <p:cNvSpPr>
                <a:spLocks/>
              </p:cNvSpPr>
              <p:nvPr userDrawn="1"/>
            </p:nvSpPr>
            <p:spPr bwMode="auto">
              <a:xfrm>
                <a:off x="167" y="205"/>
                <a:ext cx="17" cy="23"/>
              </a:xfrm>
              <a:custGeom>
                <a:avLst/>
                <a:gdLst>
                  <a:gd name="T0" fmla="*/ 0 w 52"/>
                  <a:gd name="T1" fmla="*/ 0 h 70"/>
                  <a:gd name="T2" fmla="*/ 0 w 52"/>
                  <a:gd name="T3" fmla="*/ 0 h 70"/>
                  <a:gd name="T4" fmla="*/ 0 w 52"/>
                  <a:gd name="T5" fmla="*/ 0 h 70"/>
                  <a:gd name="T6" fmla="*/ 0 w 52"/>
                  <a:gd name="T7" fmla="*/ 0 h 70"/>
                  <a:gd name="T8" fmla="*/ 0 w 52"/>
                  <a:gd name="T9" fmla="*/ 0 h 70"/>
                  <a:gd name="T10" fmla="*/ 0 w 52"/>
                  <a:gd name="T11" fmla="*/ 0 h 70"/>
                  <a:gd name="T12" fmla="*/ 0 w 52"/>
                  <a:gd name="T13" fmla="*/ 0 h 70"/>
                  <a:gd name="T14" fmla="*/ 0 w 52"/>
                  <a:gd name="T15" fmla="*/ 0 h 70"/>
                  <a:gd name="T16" fmla="*/ 0 w 52"/>
                  <a:gd name="T17" fmla="*/ 0 h 70"/>
                  <a:gd name="T18" fmla="*/ 0 w 52"/>
                  <a:gd name="T19" fmla="*/ 0 h 70"/>
                  <a:gd name="T20" fmla="*/ 0 w 52"/>
                  <a:gd name="T21" fmla="*/ 0 h 70"/>
                  <a:gd name="T22" fmla="*/ 0 w 52"/>
                  <a:gd name="T23" fmla="*/ 0 h 70"/>
                  <a:gd name="T24" fmla="*/ 0 w 52"/>
                  <a:gd name="T25" fmla="*/ 0 h 70"/>
                  <a:gd name="T26" fmla="*/ 0 w 52"/>
                  <a:gd name="T27" fmla="*/ 0 h 70"/>
                  <a:gd name="T28" fmla="*/ 0 w 52"/>
                  <a:gd name="T29" fmla="*/ 0 h 70"/>
                  <a:gd name="T30" fmla="*/ 0 w 52"/>
                  <a:gd name="T31" fmla="*/ 0 h 70"/>
                  <a:gd name="T32" fmla="*/ 0 w 52"/>
                  <a:gd name="T33" fmla="*/ 0 h 70"/>
                  <a:gd name="T34" fmla="*/ 0 w 52"/>
                  <a:gd name="T35" fmla="*/ 0 h 70"/>
                  <a:gd name="T36" fmla="*/ 0 w 52"/>
                  <a:gd name="T37" fmla="*/ 0 h 70"/>
                  <a:gd name="T38" fmla="*/ 0 w 52"/>
                  <a:gd name="T39" fmla="*/ 0 h 70"/>
                  <a:gd name="T40" fmla="*/ 0 w 52"/>
                  <a:gd name="T41" fmla="*/ 0 h 70"/>
                  <a:gd name="T42" fmla="*/ 0 w 52"/>
                  <a:gd name="T43" fmla="*/ 0 h 70"/>
                  <a:gd name="T44" fmla="*/ 0 w 52"/>
                  <a:gd name="T45" fmla="*/ 0 h 70"/>
                  <a:gd name="T46" fmla="*/ 0 w 52"/>
                  <a:gd name="T47" fmla="*/ 0 h 70"/>
                  <a:gd name="T48" fmla="*/ 0 w 52"/>
                  <a:gd name="T49" fmla="*/ 0 h 70"/>
                  <a:gd name="T50" fmla="*/ 0 w 52"/>
                  <a:gd name="T51" fmla="*/ 0 h 70"/>
                  <a:gd name="T52" fmla="*/ 0 w 52"/>
                  <a:gd name="T53" fmla="*/ 0 h 70"/>
                  <a:gd name="T54" fmla="*/ 0 w 52"/>
                  <a:gd name="T55" fmla="*/ 0 h 70"/>
                  <a:gd name="T56" fmla="*/ 0 w 52"/>
                  <a:gd name="T57" fmla="*/ 0 h 70"/>
                  <a:gd name="T58" fmla="*/ 0 w 52"/>
                  <a:gd name="T59" fmla="*/ 0 h 70"/>
                  <a:gd name="T60" fmla="*/ 0 w 52"/>
                  <a:gd name="T61" fmla="*/ 0 h 70"/>
                  <a:gd name="T62" fmla="*/ 0 w 52"/>
                  <a:gd name="T63" fmla="*/ 0 h 70"/>
                  <a:gd name="T64" fmla="*/ 0 w 52"/>
                  <a:gd name="T65" fmla="*/ 0 h 70"/>
                  <a:gd name="T66" fmla="*/ 0 w 52"/>
                  <a:gd name="T67" fmla="*/ 0 h 70"/>
                  <a:gd name="T68" fmla="*/ 0 w 52"/>
                  <a:gd name="T69" fmla="*/ 0 h 70"/>
                  <a:gd name="T70" fmla="*/ 0 w 52"/>
                  <a:gd name="T71" fmla="*/ 0 h 70"/>
                  <a:gd name="T72" fmla="*/ 0 w 52"/>
                  <a:gd name="T73" fmla="*/ 0 h 70"/>
                  <a:gd name="T74" fmla="*/ 0 w 52"/>
                  <a:gd name="T75" fmla="*/ 0 h 70"/>
                  <a:gd name="T76" fmla="*/ 0 w 52"/>
                  <a:gd name="T77" fmla="*/ 0 h 70"/>
                  <a:gd name="T78" fmla="*/ 0 w 52"/>
                  <a:gd name="T79" fmla="*/ 0 h 70"/>
                  <a:gd name="T80" fmla="*/ 0 w 52"/>
                  <a:gd name="T81" fmla="*/ 0 h 70"/>
                  <a:gd name="T82" fmla="*/ 0 w 52"/>
                  <a:gd name="T83" fmla="*/ 0 h 70"/>
                  <a:gd name="T84" fmla="*/ 0 w 52"/>
                  <a:gd name="T85" fmla="*/ 0 h 70"/>
                  <a:gd name="T86" fmla="*/ 0 w 52"/>
                  <a:gd name="T87" fmla="*/ 0 h 70"/>
                  <a:gd name="T88" fmla="*/ 0 w 52"/>
                  <a:gd name="T89" fmla="*/ 0 h 70"/>
                  <a:gd name="T90" fmla="*/ 0 w 52"/>
                  <a:gd name="T91" fmla="*/ 0 h 70"/>
                  <a:gd name="T92" fmla="*/ 0 w 52"/>
                  <a:gd name="T93" fmla="*/ 0 h 70"/>
                  <a:gd name="T94" fmla="*/ 0 w 52"/>
                  <a:gd name="T95" fmla="*/ 0 h 70"/>
                  <a:gd name="T96" fmla="*/ 0 w 52"/>
                  <a:gd name="T97" fmla="*/ 0 h 70"/>
                  <a:gd name="T98" fmla="*/ 0 w 52"/>
                  <a:gd name="T99" fmla="*/ 0 h 70"/>
                  <a:gd name="T100" fmla="*/ 0 w 52"/>
                  <a:gd name="T101" fmla="*/ 0 h 70"/>
                  <a:gd name="T102" fmla="*/ 0 w 52"/>
                  <a:gd name="T103" fmla="*/ 0 h 70"/>
                  <a:gd name="T104" fmla="*/ 0 w 52"/>
                  <a:gd name="T105" fmla="*/ 0 h 70"/>
                  <a:gd name="T106" fmla="*/ 0 w 52"/>
                  <a:gd name="T107" fmla="*/ 0 h 70"/>
                  <a:gd name="T108" fmla="*/ 0 w 52"/>
                  <a:gd name="T109" fmla="*/ 0 h 7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2" h="70">
                    <a:moveTo>
                      <a:pt x="25" y="70"/>
                    </a:moveTo>
                    <a:lnTo>
                      <a:pt x="25" y="70"/>
                    </a:lnTo>
                    <a:lnTo>
                      <a:pt x="26" y="67"/>
                    </a:lnTo>
                    <a:lnTo>
                      <a:pt x="28" y="66"/>
                    </a:lnTo>
                    <a:lnTo>
                      <a:pt x="34" y="60"/>
                    </a:lnTo>
                    <a:lnTo>
                      <a:pt x="35" y="56"/>
                    </a:lnTo>
                    <a:lnTo>
                      <a:pt x="35" y="54"/>
                    </a:lnTo>
                    <a:lnTo>
                      <a:pt x="35" y="52"/>
                    </a:lnTo>
                    <a:lnTo>
                      <a:pt x="35" y="51"/>
                    </a:lnTo>
                    <a:lnTo>
                      <a:pt x="36" y="49"/>
                    </a:lnTo>
                    <a:lnTo>
                      <a:pt x="38" y="49"/>
                    </a:lnTo>
                    <a:lnTo>
                      <a:pt x="39" y="52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4" y="48"/>
                    </a:lnTo>
                    <a:lnTo>
                      <a:pt x="45" y="45"/>
                    </a:lnTo>
                    <a:lnTo>
                      <a:pt x="45" y="43"/>
                    </a:lnTo>
                    <a:lnTo>
                      <a:pt x="44" y="40"/>
                    </a:lnTo>
                    <a:lnTo>
                      <a:pt x="43" y="38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48" y="39"/>
                    </a:lnTo>
                    <a:lnTo>
                      <a:pt x="50" y="38"/>
                    </a:lnTo>
                    <a:lnTo>
                      <a:pt x="52" y="35"/>
                    </a:lnTo>
                    <a:lnTo>
                      <a:pt x="52" y="32"/>
                    </a:lnTo>
                    <a:lnTo>
                      <a:pt x="50" y="31"/>
                    </a:lnTo>
                    <a:lnTo>
                      <a:pt x="48" y="30"/>
                    </a:lnTo>
                    <a:lnTo>
                      <a:pt x="47" y="29"/>
                    </a:lnTo>
                    <a:lnTo>
                      <a:pt x="45" y="26"/>
                    </a:lnTo>
                    <a:lnTo>
                      <a:pt x="44" y="23"/>
                    </a:lnTo>
                    <a:lnTo>
                      <a:pt x="43" y="20"/>
                    </a:lnTo>
                    <a:lnTo>
                      <a:pt x="44" y="18"/>
                    </a:lnTo>
                    <a:lnTo>
                      <a:pt x="45" y="14"/>
                    </a:lnTo>
                    <a:lnTo>
                      <a:pt x="45" y="12"/>
                    </a:lnTo>
                    <a:lnTo>
                      <a:pt x="45" y="9"/>
                    </a:lnTo>
                    <a:lnTo>
                      <a:pt x="44" y="7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5" y="1"/>
                    </a:lnTo>
                    <a:lnTo>
                      <a:pt x="32" y="4"/>
                    </a:lnTo>
                    <a:lnTo>
                      <a:pt x="31" y="5"/>
                    </a:lnTo>
                    <a:lnTo>
                      <a:pt x="28" y="8"/>
                    </a:lnTo>
                    <a:lnTo>
                      <a:pt x="27" y="12"/>
                    </a:lnTo>
                    <a:lnTo>
                      <a:pt x="28" y="18"/>
                    </a:lnTo>
                    <a:lnTo>
                      <a:pt x="34" y="27"/>
                    </a:lnTo>
                    <a:lnTo>
                      <a:pt x="36" y="32"/>
                    </a:lnTo>
                    <a:lnTo>
                      <a:pt x="38" y="38"/>
                    </a:lnTo>
                    <a:lnTo>
                      <a:pt x="36" y="42"/>
                    </a:lnTo>
                    <a:lnTo>
                      <a:pt x="32" y="47"/>
                    </a:lnTo>
                    <a:lnTo>
                      <a:pt x="27" y="49"/>
                    </a:lnTo>
                    <a:lnTo>
                      <a:pt x="19" y="52"/>
                    </a:lnTo>
                    <a:lnTo>
                      <a:pt x="10" y="54"/>
                    </a:lnTo>
                    <a:lnTo>
                      <a:pt x="6" y="56"/>
                    </a:lnTo>
                    <a:lnTo>
                      <a:pt x="4" y="58"/>
                    </a:lnTo>
                    <a:lnTo>
                      <a:pt x="1" y="62"/>
                    </a:lnTo>
                    <a:lnTo>
                      <a:pt x="0" y="66"/>
                    </a:lnTo>
                    <a:lnTo>
                      <a:pt x="4" y="65"/>
                    </a:lnTo>
                    <a:lnTo>
                      <a:pt x="8" y="65"/>
                    </a:lnTo>
                    <a:lnTo>
                      <a:pt x="10" y="65"/>
                    </a:lnTo>
                    <a:lnTo>
                      <a:pt x="12" y="65"/>
                    </a:lnTo>
                    <a:lnTo>
                      <a:pt x="13" y="65"/>
                    </a:lnTo>
                    <a:lnTo>
                      <a:pt x="15" y="62"/>
                    </a:lnTo>
                    <a:lnTo>
                      <a:pt x="18" y="60"/>
                    </a:lnTo>
                    <a:lnTo>
                      <a:pt x="21" y="58"/>
                    </a:lnTo>
                    <a:lnTo>
                      <a:pt x="23" y="57"/>
                    </a:lnTo>
                    <a:lnTo>
                      <a:pt x="26" y="56"/>
                    </a:lnTo>
                    <a:lnTo>
                      <a:pt x="27" y="56"/>
                    </a:lnTo>
                    <a:lnTo>
                      <a:pt x="26" y="58"/>
                    </a:lnTo>
                    <a:lnTo>
                      <a:pt x="23" y="62"/>
                    </a:lnTo>
                    <a:lnTo>
                      <a:pt x="23" y="65"/>
                    </a:lnTo>
                    <a:lnTo>
                      <a:pt x="23" y="67"/>
                    </a:lnTo>
                    <a:lnTo>
                      <a:pt x="25" y="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4" name="Freeform 67"/>
              <p:cNvSpPr>
                <a:spLocks/>
              </p:cNvSpPr>
              <p:nvPr userDrawn="1"/>
            </p:nvSpPr>
            <p:spPr bwMode="auto">
              <a:xfrm>
                <a:off x="168" y="219"/>
                <a:ext cx="5" cy="3"/>
              </a:xfrm>
              <a:custGeom>
                <a:avLst/>
                <a:gdLst>
                  <a:gd name="T0" fmla="*/ 0 w 15"/>
                  <a:gd name="T1" fmla="*/ 0 h 9"/>
                  <a:gd name="T2" fmla="*/ 0 w 15"/>
                  <a:gd name="T3" fmla="*/ 0 h 9"/>
                  <a:gd name="T4" fmla="*/ 0 w 15"/>
                  <a:gd name="T5" fmla="*/ 0 h 9"/>
                  <a:gd name="T6" fmla="*/ 0 w 15"/>
                  <a:gd name="T7" fmla="*/ 0 h 9"/>
                  <a:gd name="T8" fmla="*/ 0 w 15"/>
                  <a:gd name="T9" fmla="*/ 0 h 9"/>
                  <a:gd name="T10" fmla="*/ 0 w 15"/>
                  <a:gd name="T11" fmla="*/ 0 h 9"/>
                  <a:gd name="T12" fmla="*/ 0 w 15"/>
                  <a:gd name="T13" fmla="*/ 0 h 9"/>
                  <a:gd name="T14" fmla="*/ 0 w 15"/>
                  <a:gd name="T15" fmla="*/ 0 h 9"/>
                  <a:gd name="T16" fmla="*/ 0 w 15"/>
                  <a:gd name="T17" fmla="*/ 0 h 9"/>
                  <a:gd name="T18" fmla="*/ 0 w 15"/>
                  <a:gd name="T19" fmla="*/ 0 h 9"/>
                  <a:gd name="T20" fmla="*/ 0 w 15"/>
                  <a:gd name="T21" fmla="*/ 0 h 9"/>
                  <a:gd name="T22" fmla="*/ 0 w 15"/>
                  <a:gd name="T23" fmla="*/ 0 h 9"/>
                  <a:gd name="T24" fmla="*/ 0 w 15"/>
                  <a:gd name="T25" fmla="*/ 0 h 9"/>
                  <a:gd name="T26" fmla="*/ 0 w 15"/>
                  <a:gd name="T27" fmla="*/ 0 h 9"/>
                  <a:gd name="T28" fmla="*/ 0 w 15"/>
                  <a:gd name="T29" fmla="*/ 0 h 9"/>
                  <a:gd name="T30" fmla="*/ 0 w 15"/>
                  <a:gd name="T31" fmla="*/ 0 h 9"/>
                  <a:gd name="T32" fmla="*/ 0 w 15"/>
                  <a:gd name="T33" fmla="*/ 0 h 9"/>
                  <a:gd name="T34" fmla="*/ 0 w 15"/>
                  <a:gd name="T35" fmla="*/ 0 h 9"/>
                  <a:gd name="T36" fmla="*/ 0 w 15"/>
                  <a:gd name="T37" fmla="*/ 0 h 9"/>
                  <a:gd name="T38" fmla="*/ 0 w 15"/>
                  <a:gd name="T39" fmla="*/ 0 h 9"/>
                  <a:gd name="T40" fmla="*/ 0 w 15"/>
                  <a:gd name="T41" fmla="*/ 0 h 9"/>
                  <a:gd name="T42" fmla="*/ 0 w 15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5" h="9">
                    <a:moveTo>
                      <a:pt x="0" y="2"/>
                    </a:moveTo>
                    <a:lnTo>
                      <a:pt x="0" y="2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5" name="Freeform 68"/>
              <p:cNvSpPr>
                <a:spLocks/>
              </p:cNvSpPr>
              <p:nvPr userDrawn="1"/>
            </p:nvSpPr>
            <p:spPr bwMode="auto">
              <a:xfrm>
                <a:off x="168" y="219"/>
                <a:ext cx="5" cy="3"/>
              </a:xfrm>
              <a:custGeom>
                <a:avLst/>
                <a:gdLst>
                  <a:gd name="T0" fmla="*/ 0 w 15"/>
                  <a:gd name="T1" fmla="*/ 0 h 9"/>
                  <a:gd name="T2" fmla="*/ 0 w 15"/>
                  <a:gd name="T3" fmla="*/ 0 h 9"/>
                  <a:gd name="T4" fmla="*/ 0 w 15"/>
                  <a:gd name="T5" fmla="*/ 0 h 9"/>
                  <a:gd name="T6" fmla="*/ 0 w 15"/>
                  <a:gd name="T7" fmla="*/ 0 h 9"/>
                  <a:gd name="T8" fmla="*/ 0 w 15"/>
                  <a:gd name="T9" fmla="*/ 0 h 9"/>
                  <a:gd name="T10" fmla="*/ 0 w 15"/>
                  <a:gd name="T11" fmla="*/ 0 h 9"/>
                  <a:gd name="T12" fmla="*/ 0 w 15"/>
                  <a:gd name="T13" fmla="*/ 0 h 9"/>
                  <a:gd name="T14" fmla="*/ 0 w 15"/>
                  <a:gd name="T15" fmla="*/ 0 h 9"/>
                  <a:gd name="T16" fmla="*/ 0 w 15"/>
                  <a:gd name="T17" fmla="*/ 0 h 9"/>
                  <a:gd name="T18" fmla="*/ 0 w 15"/>
                  <a:gd name="T19" fmla="*/ 0 h 9"/>
                  <a:gd name="T20" fmla="*/ 0 w 15"/>
                  <a:gd name="T21" fmla="*/ 0 h 9"/>
                  <a:gd name="T22" fmla="*/ 0 w 15"/>
                  <a:gd name="T23" fmla="*/ 0 h 9"/>
                  <a:gd name="T24" fmla="*/ 0 w 15"/>
                  <a:gd name="T25" fmla="*/ 0 h 9"/>
                  <a:gd name="T26" fmla="*/ 0 w 15"/>
                  <a:gd name="T27" fmla="*/ 0 h 9"/>
                  <a:gd name="T28" fmla="*/ 0 w 15"/>
                  <a:gd name="T29" fmla="*/ 0 h 9"/>
                  <a:gd name="T30" fmla="*/ 0 w 15"/>
                  <a:gd name="T31" fmla="*/ 0 h 9"/>
                  <a:gd name="T32" fmla="*/ 0 w 15"/>
                  <a:gd name="T33" fmla="*/ 0 h 9"/>
                  <a:gd name="T34" fmla="*/ 0 w 15"/>
                  <a:gd name="T35" fmla="*/ 0 h 9"/>
                  <a:gd name="T36" fmla="*/ 0 w 15"/>
                  <a:gd name="T37" fmla="*/ 0 h 9"/>
                  <a:gd name="T38" fmla="*/ 0 w 15"/>
                  <a:gd name="T39" fmla="*/ 0 h 9"/>
                  <a:gd name="T40" fmla="*/ 0 w 15"/>
                  <a:gd name="T41" fmla="*/ 0 h 9"/>
                  <a:gd name="T42" fmla="*/ 0 w 15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5" h="9">
                    <a:moveTo>
                      <a:pt x="0" y="2"/>
                    </a:moveTo>
                    <a:lnTo>
                      <a:pt x="0" y="2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6" name="Freeform 69"/>
              <p:cNvSpPr>
                <a:spLocks/>
              </p:cNvSpPr>
              <p:nvPr userDrawn="1"/>
            </p:nvSpPr>
            <p:spPr bwMode="auto">
              <a:xfrm>
                <a:off x="186" y="220"/>
                <a:ext cx="5" cy="3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0 h 9"/>
                  <a:gd name="T10" fmla="*/ 0 w 13"/>
                  <a:gd name="T11" fmla="*/ 0 h 9"/>
                  <a:gd name="T12" fmla="*/ 0 w 13"/>
                  <a:gd name="T13" fmla="*/ 0 h 9"/>
                  <a:gd name="T14" fmla="*/ 0 w 13"/>
                  <a:gd name="T15" fmla="*/ 0 h 9"/>
                  <a:gd name="T16" fmla="*/ 0 w 13"/>
                  <a:gd name="T17" fmla="*/ 0 h 9"/>
                  <a:gd name="T18" fmla="*/ 0 w 13"/>
                  <a:gd name="T19" fmla="*/ 0 h 9"/>
                  <a:gd name="T20" fmla="*/ 0 w 13"/>
                  <a:gd name="T21" fmla="*/ 0 h 9"/>
                  <a:gd name="T22" fmla="*/ 0 w 13"/>
                  <a:gd name="T23" fmla="*/ 0 h 9"/>
                  <a:gd name="T24" fmla="*/ 0 w 13"/>
                  <a:gd name="T25" fmla="*/ 0 h 9"/>
                  <a:gd name="T26" fmla="*/ 0 w 13"/>
                  <a:gd name="T27" fmla="*/ 0 h 9"/>
                  <a:gd name="T28" fmla="*/ 0 w 13"/>
                  <a:gd name="T29" fmla="*/ 0 h 9"/>
                  <a:gd name="T30" fmla="*/ 0 w 13"/>
                  <a:gd name="T31" fmla="*/ 0 h 9"/>
                  <a:gd name="T32" fmla="*/ 0 w 13"/>
                  <a:gd name="T33" fmla="*/ 0 h 9"/>
                  <a:gd name="T34" fmla="*/ 0 w 13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2" y="9"/>
                    </a:lnTo>
                    <a:lnTo>
                      <a:pt x="3" y="8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2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7" name="Freeform 70"/>
              <p:cNvSpPr>
                <a:spLocks/>
              </p:cNvSpPr>
              <p:nvPr userDrawn="1"/>
            </p:nvSpPr>
            <p:spPr bwMode="auto">
              <a:xfrm>
                <a:off x="186" y="220"/>
                <a:ext cx="5" cy="3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0 h 9"/>
                  <a:gd name="T10" fmla="*/ 0 w 13"/>
                  <a:gd name="T11" fmla="*/ 0 h 9"/>
                  <a:gd name="T12" fmla="*/ 0 w 13"/>
                  <a:gd name="T13" fmla="*/ 0 h 9"/>
                  <a:gd name="T14" fmla="*/ 0 w 13"/>
                  <a:gd name="T15" fmla="*/ 0 h 9"/>
                  <a:gd name="T16" fmla="*/ 0 w 13"/>
                  <a:gd name="T17" fmla="*/ 0 h 9"/>
                  <a:gd name="T18" fmla="*/ 0 w 13"/>
                  <a:gd name="T19" fmla="*/ 0 h 9"/>
                  <a:gd name="T20" fmla="*/ 0 w 13"/>
                  <a:gd name="T21" fmla="*/ 0 h 9"/>
                  <a:gd name="T22" fmla="*/ 0 w 13"/>
                  <a:gd name="T23" fmla="*/ 0 h 9"/>
                  <a:gd name="T24" fmla="*/ 0 w 13"/>
                  <a:gd name="T25" fmla="*/ 0 h 9"/>
                  <a:gd name="T26" fmla="*/ 0 w 13"/>
                  <a:gd name="T27" fmla="*/ 0 h 9"/>
                  <a:gd name="T28" fmla="*/ 0 w 13"/>
                  <a:gd name="T29" fmla="*/ 0 h 9"/>
                  <a:gd name="T30" fmla="*/ 0 w 13"/>
                  <a:gd name="T31" fmla="*/ 0 h 9"/>
                  <a:gd name="T32" fmla="*/ 0 w 13"/>
                  <a:gd name="T33" fmla="*/ 0 h 9"/>
                  <a:gd name="T34" fmla="*/ 0 w 13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2" y="9"/>
                    </a:lnTo>
                    <a:lnTo>
                      <a:pt x="3" y="8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2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8" name="Freeform 71"/>
              <p:cNvSpPr>
                <a:spLocks/>
              </p:cNvSpPr>
              <p:nvPr userDrawn="1"/>
            </p:nvSpPr>
            <p:spPr bwMode="auto">
              <a:xfrm>
                <a:off x="253" y="172"/>
                <a:ext cx="51" cy="55"/>
              </a:xfrm>
              <a:custGeom>
                <a:avLst/>
                <a:gdLst>
                  <a:gd name="T0" fmla="*/ 0 w 154"/>
                  <a:gd name="T1" fmla="*/ 0 h 165"/>
                  <a:gd name="T2" fmla="*/ 0 w 154"/>
                  <a:gd name="T3" fmla="*/ 0 h 165"/>
                  <a:gd name="T4" fmla="*/ 0 w 154"/>
                  <a:gd name="T5" fmla="*/ 0 h 165"/>
                  <a:gd name="T6" fmla="*/ 0 w 154"/>
                  <a:gd name="T7" fmla="*/ 0 h 165"/>
                  <a:gd name="T8" fmla="*/ 0 w 154"/>
                  <a:gd name="T9" fmla="*/ 0 h 165"/>
                  <a:gd name="T10" fmla="*/ 0 w 154"/>
                  <a:gd name="T11" fmla="*/ 0 h 165"/>
                  <a:gd name="T12" fmla="*/ 0 w 154"/>
                  <a:gd name="T13" fmla="*/ 0 h 165"/>
                  <a:gd name="T14" fmla="*/ 0 w 154"/>
                  <a:gd name="T15" fmla="*/ 0 h 165"/>
                  <a:gd name="T16" fmla="*/ 0 w 154"/>
                  <a:gd name="T17" fmla="*/ 0 h 165"/>
                  <a:gd name="T18" fmla="*/ 0 w 154"/>
                  <a:gd name="T19" fmla="*/ 0 h 165"/>
                  <a:gd name="T20" fmla="*/ 0 w 154"/>
                  <a:gd name="T21" fmla="*/ 0 h 165"/>
                  <a:gd name="T22" fmla="*/ 0 w 154"/>
                  <a:gd name="T23" fmla="*/ 0 h 165"/>
                  <a:gd name="T24" fmla="*/ 0 w 154"/>
                  <a:gd name="T25" fmla="*/ 0 h 165"/>
                  <a:gd name="T26" fmla="*/ 0 w 154"/>
                  <a:gd name="T27" fmla="*/ 0 h 165"/>
                  <a:gd name="T28" fmla="*/ 0 w 154"/>
                  <a:gd name="T29" fmla="*/ 0 h 165"/>
                  <a:gd name="T30" fmla="*/ 0 w 154"/>
                  <a:gd name="T31" fmla="*/ 0 h 165"/>
                  <a:gd name="T32" fmla="*/ 0 w 154"/>
                  <a:gd name="T33" fmla="*/ 0 h 165"/>
                  <a:gd name="T34" fmla="*/ 0 w 154"/>
                  <a:gd name="T35" fmla="*/ 0 h 165"/>
                  <a:gd name="T36" fmla="*/ 0 w 154"/>
                  <a:gd name="T37" fmla="*/ 0 h 165"/>
                  <a:gd name="T38" fmla="*/ 0 w 154"/>
                  <a:gd name="T39" fmla="*/ 0 h 165"/>
                  <a:gd name="T40" fmla="*/ 0 w 154"/>
                  <a:gd name="T41" fmla="*/ 0 h 165"/>
                  <a:gd name="T42" fmla="*/ 0 w 154"/>
                  <a:gd name="T43" fmla="*/ 0 h 165"/>
                  <a:gd name="T44" fmla="*/ 0 w 154"/>
                  <a:gd name="T45" fmla="*/ 0 h 165"/>
                  <a:gd name="T46" fmla="*/ 0 w 154"/>
                  <a:gd name="T47" fmla="*/ 0 h 165"/>
                  <a:gd name="T48" fmla="*/ 0 w 154"/>
                  <a:gd name="T49" fmla="*/ 0 h 165"/>
                  <a:gd name="T50" fmla="*/ 0 w 154"/>
                  <a:gd name="T51" fmla="*/ 0 h 165"/>
                  <a:gd name="T52" fmla="*/ 0 w 154"/>
                  <a:gd name="T53" fmla="*/ 0 h 165"/>
                  <a:gd name="T54" fmla="*/ 0 w 154"/>
                  <a:gd name="T55" fmla="*/ 0 h 165"/>
                  <a:gd name="T56" fmla="*/ 0 w 154"/>
                  <a:gd name="T57" fmla="*/ 0 h 165"/>
                  <a:gd name="T58" fmla="*/ 0 w 154"/>
                  <a:gd name="T59" fmla="*/ 0 h 165"/>
                  <a:gd name="T60" fmla="*/ 0 w 154"/>
                  <a:gd name="T61" fmla="*/ 0 h 165"/>
                  <a:gd name="T62" fmla="*/ 0 w 154"/>
                  <a:gd name="T63" fmla="*/ 0 h 165"/>
                  <a:gd name="T64" fmla="*/ 0 w 154"/>
                  <a:gd name="T65" fmla="*/ 0 h 165"/>
                  <a:gd name="T66" fmla="*/ 0 w 154"/>
                  <a:gd name="T67" fmla="*/ 0 h 165"/>
                  <a:gd name="T68" fmla="*/ 0 w 154"/>
                  <a:gd name="T69" fmla="*/ 0 h 165"/>
                  <a:gd name="T70" fmla="*/ 0 w 154"/>
                  <a:gd name="T71" fmla="*/ 0 h 165"/>
                  <a:gd name="T72" fmla="*/ 0 w 154"/>
                  <a:gd name="T73" fmla="*/ 0 h 165"/>
                  <a:gd name="T74" fmla="*/ 0 w 154"/>
                  <a:gd name="T75" fmla="*/ 0 h 165"/>
                  <a:gd name="T76" fmla="*/ 0 w 154"/>
                  <a:gd name="T77" fmla="*/ 0 h 165"/>
                  <a:gd name="T78" fmla="*/ 0 w 154"/>
                  <a:gd name="T79" fmla="*/ 0 h 165"/>
                  <a:gd name="T80" fmla="*/ 0 w 154"/>
                  <a:gd name="T81" fmla="*/ 0 h 165"/>
                  <a:gd name="T82" fmla="*/ 0 w 154"/>
                  <a:gd name="T83" fmla="*/ 0 h 165"/>
                  <a:gd name="T84" fmla="*/ 0 w 154"/>
                  <a:gd name="T85" fmla="*/ 0 h 165"/>
                  <a:gd name="T86" fmla="*/ 0 w 154"/>
                  <a:gd name="T87" fmla="*/ 0 h 165"/>
                  <a:gd name="T88" fmla="*/ 0 w 154"/>
                  <a:gd name="T89" fmla="*/ 0 h 165"/>
                  <a:gd name="T90" fmla="*/ 0 w 154"/>
                  <a:gd name="T91" fmla="*/ 0 h 165"/>
                  <a:gd name="T92" fmla="*/ 0 w 154"/>
                  <a:gd name="T93" fmla="*/ 0 h 165"/>
                  <a:gd name="T94" fmla="*/ 0 w 154"/>
                  <a:gd name="T95" fmla="*/ 0 h 165"/>
                  <a:gd name="T96" fmla="*/ 0 w 154"/>
                  <a:gd name="T97" fmla="*/ 0 h 165"/>
                  <a:gd name="T98" fmla="*/ 0 w 154"/>
                  <a:gd name="T99" fmla="*/ 0 h 165"/>
                  <a:gd name="T100" fmla="*/ 0 w 154"/>
                  <a:gd name="T101" fmla="*/ 0 h 165"/>
                  <a:gd name="T102" fmla="*/ 0 w 154"/>
                  <a:gd name="T103" fmla="*/ 0 h 165"/>
                  <a:gd name="T104" fmla="*/ 0 w 154"/>
                  <a:gd name="T105" fmla="*/ 0 h 165"/>
                  <a:gd name="T106" fmla="*/ 0 w 154"/>
                  <a:gd name="T107" fmla="*/ 0 h 165"/>
                  <a:gd name="T108" fmla="*/ 0 w 154"/>
                  <a:gd name="T109" fmla="*/ 0 h 165"/>
                  <a:gd name="T110" fmla="*/ 0 w 154"/>
                  <a:gd name="T111" fmla="*/ 0 h 165"/>
                  <a:gd name="T112" fmla="*/ 0 w 154"/>
                  <a:gd name="T113" fmla="*/ 0 h 165"/>
                  <a:gd name="T114" fmla="*/ 0 w 154"/>
                  <a:gd name="T115" fmla="*/ 0 h 165"/>
                  <a:gd name="T116" fmla="*/ 0 w 154"/>
                  <a:gd name="T117" fmla="*/ 0 h 165"/>
                  <a:gd name="T118" fmla="*/ 0 w 154"/>
                  <a:gd name="T119" fmla="*/ 0 h 16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54" h="165">
                    <a:moveTo>
                      <a:pt x="151" y="163"/>
                    </a:moveTo>
                    <a:lnTo>
                      <a:pt x="151" y="163"/>
                    </a:lnTo>
                    <a:lnTo>
                      <a:pt x="150" y="159"/>
                    </a:lnTo>
                    <a:lnTo>
                      <a:pt x="151" y="158"/>
                    </a:lnTo>
                    <a:lnTo>
                      <a:pt x="151" y="150"/>
                    </a:lnTo>
                    <a:lnTo>
                      <a:pt x="150" y="147"/>
                    </a:lnTo>
                    <a:lnTo>
                      <a:pt x="147" y="145"/>
                    </a:lnTo>
                    <a:lnTo>
                      <a:pt x="146" y="142"/>
                    </a:lnTo>
                    <a:lnTo>
                      <a:pt x="146" y="140"/>
                    </a:lnTo>
                    <a:lnTo>
                      <a:pt x="146" y="138"/>
                    </a:lnTo>
                    <a:lnTo>
                      <a:pt x="147" y="138"/>
                    </a:lnTo>
                    <a:lnTo>
                      <a:pt x="150" y="140"/>
                    </a:lnTo>
                    <a:lnTo>
                      <a:pt x="151" y="140"/>
                    </a:lnTo>
                    <a:lnTo>
                      <a:pt x="153" y="138"/>
                    </a:lnTo>
                    <a:lnTo>
                      <a:pt x="153" y="136"/>
                    </a:lnTo>
                    <a:lnTo>
                      <a:pt x="151" y="130"/>
                    </a:lnTo>
                    <a:lnTo>
                      <a:pt x="149" y="127"/>
                    </a:lnTo>
                    <a:lnTo>
                      <a:pt x="147" y="125"/>
                    </a:lnTo>
                    <a:lnTo>
                      <a:pt x="146" y="123"/>
                    </a:lnTo>
                    <a:lnTo>
                      <a:pt x="147" y="121"/>
                    </a:lnTo>
                    <a:lnTo>
                      <a:pt x="150" y="123"/>
                    </a:lnTo>
                    <a:lnTo>
                      <a:pt x="151" y="123"/>
                    </a:lnTo>
                    <a:lnTo>
                      <a:pt x="153" y="123"/>
                    </a:lnTo>
                    <a:lnTo>
                      <a:pt x="153" y="121"/>
                    </a:lnTo>
                    <a:lnTo>
                      <a:pt x="153" y="118"/>
                    </a:lnTo>
                    <a:lnTo>
                      <a:pt x="151" y="114"/>
                    </a:lnTo>
                    <a:lnTo>
                      <a:pt x="150" y="112"/>
                    </a:lnTo>
                    <a:lnTo>
                      <a:pt x="145" y="114"/>
                    </a:lnTo>
                    <a:lnTo>
                      <a:pt x="141" y="112"/>
                    </a:lnTo>
                    <a:lnTo>
                      <a:pt x="137" y="110"/>
                    </a:lnTo>
                    <a:lnTo>
                      <a:pt x="133" y="107"/>
                    </a:lnTo>
                    <a:lnTo>
                      <a:pt x="132" y="102"/>
                    </a:lnTo>
                    <a:lnTo>
                      <a:pt x="128" y="92"/>
                    </a:lnTo>
                    <a:lnTo>
                      <a:pt x="125" y="86"/>
                    </a:lnTo>
                    <a:lnTo>
                      <a:pt x="120" y="81"/>
                    </a:lnTo>
                    <a:lnTo>
                      <a:pt x="116" y="79"/>
                    </a:lnTo>
                    <a:lnTo>
                      <a:pt x="114" y="79"/>
                    </a:lnTo>
                    <a:lnTo>
                      <a:pt x="112" y="79"/>
                    </a:lnTo>
                    <a:lnTo>
                      <a:pt x="112" y="77"/>
                    </a:lnTo>
                    <a:lnTo>
                      <a:pt x="114" y="77"/>
                    </a:lnTo>
                    <a:lnTo>
                      <a:pt x="121" y="77"/>
                    </a:lnTo>
                    <a:lnTo>
                      <a:pt x="129" y="80"/>
                    </a:lnTo>
                    <a:lnTo>
                      <a:pt x="136" y="81"/>
                    </a:lnTo>
                    <a:lnTo>
                      <a:pt x="141" y="83"/>
                    </a:lnTo>
                    <a:lnTo>
                      <a:pt x="146" y="81"/>
                    </a:lnTo>
                    <a:lnTo>
                      <a:pt x="151" y="79"/>
                    </a:lnTo>
                    <a:lnTo>
                      <a:pt x="154" y="76"/>
                    </a:lnTo>
                    <a:lnTo>
                      <a:pt x="154" y="71"/>
                    </a:lnTo>
                    <a:lnTo>
                      <a:pt x="154" y="64"/>
                    </a:lnTo>
                    <a:lnTo>
                      <a:pt x="151" y="59"/>
                    </a:lnTo>
                    <a:lnTo>
                      <a:pt x="147" y="55"/>
                    </a:lnTo>
                    <a:lnTo>
                      <a:pt x="144" y="51"/>
                    </a:lnTo>
                    <a:lnTo>
                      <a:pt x="142" y="51"/>
                    </a:lnTo>
                    <a:lnTo>
                      <a:pt x="141" y="53"/>
                    </a:lnTo>
                    <a:lnTo>
                      <a:pt x="141" y="54"/>
                    </a:lnTo>
                    <a:lnTo>
                      <a:pt x="140" y="57"/>
                    </a:lnTo>
                    <a:lnTo>
                      <a:pt x="138" y="55"/>
                    </a:lnTo>
                    <a:lnTo>
                      <a:pt x="137" y="53"/>
                    </a:lnTo>
                    <a:lnTo>
                      <a:pt x="134" y="48"/>
                    </a:lnTo>
                    <a:lnTo>
                      <a:pt x="131" y="45"/>
                    </a:lnTo>
                    <a:lnTo>
                      <a:pt x="128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1" y="44"/>
                    </a:lnTo>
                    <a:lnTo>
                      <a:pt x="123" y="45"/>
                    </a:lnTo>
                    <a:lnTo>
                      <a:pt x="124" y="49"/>
                    </a:lnTo>
                    <a:lnTo>
                      <a:pt x="124" y="50"/>
                    </a:lnTo>
                    <a:lnTo>
                      <a:pt x="121" y="49"/>
                    </a:lnTo>
                    <a:lnTo>
                      <a:pt x="119" y="46"/>
                    </a:lnTo>
                    <a:lnTo>
                      <a:pt x="116" y="42"/>
                    </a:lnTo>
                    <a:lnTo>
                      <a:pt x="114" y="40"/>
                    </a:lnTo>
                    <a:lnTo>
                      <a:pt x="110" y="37"/>
                    </a:lnTo>
                    <a:lnTo>
                      <a:pt x="105" y="35"/>
                    </a:lnTo>
                    <a:lnTo>
                      <a:pt x="103" y="33"/>
                    </a:lnTo>
                    <a:lnTo>
                      <a:pt x="102" y="35"/>
                    </a:lnTo>
                    <a:lnTo>
                      <a:pt x="103" y="36"/>
                    </a:lnTo>
                    <a:lnTo>
                      <a:pt x="105" y="40"/>
                    </a:lnTo>
                    <a:lnTo>
                      <a:pt x="103" y="41"/>
                    </a:lnTo>
                    <a:lnTo>
                      <a:pt x="101" y="40"/>
                    </a:lnTo>
                    <a:lnTo>
                      <a:pt x="97" y="35"/>
                    </a:lnTo>
                    <a:lnTo>
                      <a:pt x="94" y="29"/>
                    </a:lnTo>
                    <a:lnTo>
                      <a:pt x="94" y="26"/>
                    </a:lnTo>
                    <a:lnTo>
                      <a:pt x="96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7" y="13"/>
                    </a:lnTo>
                    <a:lnTo>
                      <a:pt x="112" y="14"/>
                    </a:lnTo>
                    <a:lnTo>
                      <a:pt x="119" y="16"/>
                    </a:lnTo>
                    <a:lnTo>
                      <a:pt x="128" y="22"/>
                    </a:lnTo>
                    <a:lnTo>
                      <a:pt x="132" y="24"/>
                    </a:lnTo>
                    <a:lnTo>
                      <a:pt x="137" y="24"/>
                    </a:lnTo>
                    <a:lnTo>
                      <a:pt x="142" y="24"/>
                    </a:lnTo>
                    <a:lnTo>
                      <a:pt x="144" y="23"/>
                    </a:lnTo>
                    <a:lnTo>
                      <a:pt x="145" y="22"/>
                    </a:lnTo>
                    <a:lnTo>
                      <a:pt x="144" y="20"/>
                    </a:lnTo>
                    <a:lnTo>
                      <a:pt x="136" y="19"/>
                    </a:lnTo>
                    <a:lnTo>
                      <a:pt x="127" y="14"/>
                    </a:lnTo>
                    <a:lnTo>
                      <a:pt x="120" y="11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8" y="11"/>
                    </a:lnTo>
                    <a:lnTo>
                      <a:pt x="134" y="14"/>
                    </a:lnTo>
                    <a:lnTo>
                      <a:pt x="141" y="16"/>
                    </a:lnTo>
                    <a:lnTo>
                      <a:pt x="146" y="16"/>
                    </a:lnTo>
                    <a:lnTo>
                      <a:pt x="149" y="16"/>
                    </a:lnTo>
                    <a:lnTo>
                      <a:pt x="150" y="15"/>
                    </a:lnTo>
                    <a:lnTo>
                      <a:pt x="151" y="14"/>
                    </a:lnTo>
                    <a:lnTo>
                      <a:pt x="151" y="11"/>
                    </a:lnTo>
                    <a:lnTo>
                      <a:pt x="150" y="6"/>
                    </a:lnTo>
                    <a:lnTo>
                      <a:pt x="147" y="2"/>
                    </a:lnTo>
                    <a:lnTo>
                      <a:pt x="146" y="4"/>
                    </a:lnTo>
                    <a:lnTo>
                      <a:pt x="146" y="5"/>
                    </a:lnTo>
                    <a:lnTo>
                      <a:pt x="146" y="7"/>
                    </a:lnTo>
                    <a:lnTo>
                      <a:pt x="146" y="10"/>
                    </a:lnTo>
                    <a:lnTo>
                      <a:pt x="144" y="11"/>
                    </a:lnTo>
                    <a:lnTo>
                      <a:pt x="141" y="11"/>
                    </a:lnTo>
                    <a:lnTo>
                      <a:pt x="129" y="7"/>
                    </a:lnTo>
                    <a:lnTo>
                      <a:pt x="119" y="4"/>
                    </a:lnTo>
                    <a:lnTo>
                      <a:pt x="111" y="4"/>
                    </a:lnTo>
                    <a:lnTo>
                      <a:pt x="107" y="4"/>
                    </a:lnTo>
                    <a:lnTo>
                      <a:pt x="102" y="5"/>
                    </a:lnTo>
                    <a:lnTo>
                      <a:pt x="98" y="7"/>
                    </a:lnTo>
                    <a:lnTo>
                      <a:pt x="94" y="9"/>
                    </a:lnTo>
                    <a:lnTo>
                      <a:pt x="92" y="13"/>
                    </a:lnTo>
                    <a:lnTo>
                      <a:pt x="90" y="16"/>
                    </a:lnTo>
                    <a:lnTo>
                      <a:pt x="89" y="20"/>
                    </a:lnTo>
                    <a:lnTo>
                      <a:pt x="88" y="24"/>
                    </a:lnTo>
                    <a:lnTo>
                      <a:pt x="89" y="29"/>
                    </a:lnTo>
                    <a:lnTo>
                      <a:pt x="90" y="33"/>
                    </a:lnTo>
                    <a:lnTo>
                      <a:pt x="92" y="37"/>
                    </a:lnTo>
                    <a:lnTo>
                      <a:pt x="96" y="41"/>
                    </a:lnTo>
                    <a:lnTo>
                      <a:pt x="101" y="45"/>
                    </a:lnTo>
                    <a:lnTo>
                      <a:pt x="106" y="49"/>
                    </a:lnTo>
                    <a:lnTo>
                      <a:pt x="121" y="55"/>
                    </a:lnTo>
                    <a:lnTo>
                      <a:pt x="136" y="59"/>
                    </a:lnTo>
                    <a:lnTo>
                      <a:pt x="144" y="63"/>
                    </a:lnTo>
                    <a:lnTo>
                      <a:pt x="146" y="67"/>
                    </a:lnTo>
                    <a:lnTo>
                      <a:pt x="147" y="71"/>
                    </a:lnTo>
                    <a:lnTo>
                      <a:pt x="147" y="73"/>
                    </a:lnTo>
                    <a:lnTo>
                      <a:pt x="145" y="75"/>
                    </a:lnTo>
                    <a:lnTo>
                      <a:pt x="144" y="76"/>
                    </a:lnTo>
                    <a:lnTo>
                      <a:pt x="140" y="77"/>
                    </a:lnTo>
                    <a:lnTo>
                      <a:pt x="136" y="76"/>
                    </a:lnTo>
                    <a:lnTo>
                      <a:pt x="124" y="73"/>
                    </a:lnTo>
                    <a:lnTo>
                      <a:pt x="114" y="72"/>
                    </a:lnTo>
                    <a:lnTo>
                      <a:pt x="103" y="72"/>
                    </a:lnTo>
                    <a:lnTo>
                      <a:pt x="92" y="72"/>
                    </a:lnTo>
                    <a:lnTo>
                      <a:pt x="84" y="73"/>
                    </a:lnTo>
                    <a:lnTo>
                      <a:pt x="76" y="77"/>
                    </a:lnTo>
                    <a:lnTo>
                      <a:pt x="70" y="83"/>
                    </a:lnTo>
                    <a:lnTo>
                      <a:pt x="67" y="84"/>
                    </a:lnTo>
                    <a:lnTo>
                      <a:pt x="64" y="85"/>
                    </a:lnTo>
                    <a:lnTo>
                      <a:pt x="63" y="85"/>
                    </a:lnTo>
                    <a:lnTo>
                      <a:pt x="61" y="84"/>
                    </a:lnTo>
                    <a:lnTo>
                      <a:pt x="58" y="85"/>
                    </a:lnTo>
                    <a:lnTo>
                      <a:pt x="55" y="88"/>
                    </a:lnTo>
                    <a:lnTo>
                      <a:pt x="53" y="92"/>
                    </a:lnTo>
                    <a:lnTo>
                      <a:pt x="51" y="93"/>
                    </a:lnTo>
                    <a:lnTo>
                      <a:pt x="49" y="92"/>
                    </a:lnTo>
                    <a:lnTo>
                      <a:pt x="46" y="88"/>
                    </a:lnTo>
                    <a:lnTo>
                      <a:pt x="44" y="83"/>
                    </a:lnTo>
                    <a:lnTo>
                      <a:pt x="40" y="80"/>
                    </a:lnTo>
                    <a:lnTo>
                      <a:pt x="39" y="79"/>
                    </a:lnTo>
                    <a:lnTo>
                      <a:pt x="40" y="76"/>
                    </a:lnTo>
                    <a:lnTo>
                      <a:pt x="41" y="75"/>
                    </a:lnTo>
                    <a:lnTo>
                      <a:pt x="42" y="72"/>
                    </a:lnTo>
                    <a:lnTo>
                      <a:pt x="42" y="71"/>
                    </a:lnTo>
                    <a:lnTo>
                      <a:pt x="44" y="70"/>
                    </a:lnTo>
                    <a:lnTo>
                      <a:pt x="45" y="71"/>
                    </a:lnTo>
                    <a:lnTo>
                      <a:pt x="45" y="75"/>
                    </a:lnTo>
                    <a:lnTo>
                      <a:pt x="46" y="80"/>
                    </a:lnTo>
                    <a:lnTo>
                      <a:pt x="48" y="84"/>
                    </a:lnTo>
                    <a:lnTo>
                      <a:pt x="50" y="84"/>
                    </a:lnTo>
                    <a:lnTo>
                      <a:pt x="51" y="84"/>
                    </a:lnTo>
                    <a:lnTo>
                      <a:pt x="53" y="81"/>
                    </a:lnTo>
                    <a:lnTo>
                      <a:pt x="54" y="76"/>
                    </a:lnTo>
                    <a:lnTo>
                      <a:pt x="55" y="72"/>
                    </a:lnTo>
                    <a:lnTo>
                      <a:pt x="55" y="71"/>
                    </a:lnTo>
                    <a:lnTo>
                      <a:pt x="57" y="72"/>
                    </a:lnTo>
                    <a:lnTo>
                      <a:pt x="58" y="75"/>
                    </a:lnTo>
                    <a:lnTo>
                      <a:pt x="61" y="77"/>
                    </a:lnTo>
                    <a:lnTo>
                      <a:pt x="62" y="79"/>
                    </a:lnTo>
                    <a:lnTo>
                      <a:pt x="63" y="79"/>
                    </a:lnTo>
                    <a:lnTo>
                      <a:pt x="64" y="77"/>
                    </a:lnTo>
                    <a:lnTo>
                      <a:pt x="64" y="75"/>
                    </a:lnTo>
                    <a:lnTo>
                      <a:pt x="64" y="72"/>
                    </a:lnTo>
                    <a:lnTo>
                      <a:pt x="64" y="70"/>
                    </a:lnTo>
                    <a:lnTo>
                      <a:pt x="64" y="68"/>
                    </a:lnTo>
                    <a:lnTo>
                      <a:pt x="64" y="67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68" y="70"/>
                    </a:lnTo>
                    <a:lnTo>
                      <a:pt x="70" y="71"/>
                    </a:lnTo>
                    <a:lnTo>
                      <a:pt x="72" y="71"/>
                    </a:lnTo>
                    <a:lnTo>
                      <a:pt x="74" y="71"/>
                    </a:lnTo>
                    <a:lnTo>
                      <a:pt x="74" y="70"/>
                    </a:lnTo>
                    <a:lnTo>
                      <a:pt x="72" y="66"/>
                    </a:lnTo>
                    <a:lnTo>
                      <a:pt x="71" y="63"/>
                    </a:lnTo>
                    <a:lnTo>
                      <a:pt x="70" y="61"/>
                    </a:lnTo>
                    <a:lnTo>
                      <a:pt x="67" y="59"/>
                    </a:lnTo>
                    <a:lnTo>
                      <a:pt x="66" y="59"/>
                    </a:lnTo>
                    <a:lnTo>
                      <a:pt x="63" y="61"/>
                    </a:lnTo>
                    <a:lnTo>
                      <a:pt x="62" y="61"/>
                    </a:lnTo>
                    <a:lnTo>
                      <a:pt x="63" y="58"/>
                    </a:lnTo>
                    <a:lnTo>
                      <a:pt x="64" y="53"/>
                    </a:lnTo>
                    <a:lnTo>
                      <a:pt x="66" y="49"/>
                    </a:lnTo>
                    <a:lnTo>
                      <a:pt x="67" y="40"/>
                    </a:lnTo>
                    <a:lnTo>
                      <a:pt x="68" y="32"/>
                    </a:lnTo>
                    <a:lnTo>
                      <a:pt x="70" y="27"/>
                    </a:lnTo>
                    <a:lnTo>
                      <a:pt x="71" y="26"/>
                    </a:lnTo>
                    <a:lnTo>
                      <a:pt x="72" y="28"/>
                    </a:lnTo>
                    <a:lnTo>
                      <a:pt x="72" y="31"/>
                    </a:lnTo>
                    <a:lnTo>
                      <a:pt x="72" y="35"/>
                    </a:lnTo>
                    <a:lnTo>
                      <a:pt x="75" y="32"/>
                    </a:lnTo>
                    <a:lnTo>
                      <a:pt x="77" y="29"/>
                    </a:lnTo>
                    <a:lnTo>
                      <a:pt x="77" y="24"/>
                    </a:lnTo>
                    <a:lnTo>
                      <a:pt x="77" y="22"/>
                    </a:lnTo>
                    <a:lnTo>
                      <a:pt x="76" y="20"/>
                    </a:lnTo>
                    <a:lnTo>
                      <a:pt x="74" y="19"/>
                    </a:lnTo>
                    <a:lnTo>
                      <a:pt x="71" y="18"/>
                    </a:lnTo>
                    <a:lnTo>
                      <a:pt x="70" y="16"/>
                    </a:lnTo>
                    <a:lnTo>
                      <a:pt x="70" y="15"/>
                    </a:lnTo>
                    <a:lnTo>
                      <a:pt x="70" y="13"/>
                    </a:lnTo>
                    <a:lnTo>
                      <a:pt x="70" y="10"/>
                    </a:lnTo>
                    <a:lnTo>
                      <a:pt x="68" y="9"/>
                    </a:lnTo>
                    <a:lnTo>
                      <a:pt x="67" y="7"/>
                    </a:lnTo>
                    <a:lnTo>
                      <a:pt x="66" y="7"/>
                    </a:lnTo>
                    <a:lnTo>
                      <a:pt x="61" y="13"/>
                    </a:lnTo>
                    <a:lnTo>
                      <a:pt x="58" y="14"/>
                    </a:lnTo>
                    <a:lnTo>
                      <a:pt x="57" y="14"/>
                    </a:lnTo>
                    <a:lnTo>
                      <a:pt x="58" y="11"/>
                    </a:lnTo>
                    <a:lnTo>
                      <a:pt x="58" y="10"/>
                    </a:lnTo>
                    <a:lnTo>
                      <a:pt x="57" y="5"/>
                    </a:lnTo>
                    <a:lnTo>
                      <a:pt x="51" y="0"/>
                    </a:lnTo>
                    <a:lnTo>
                      <a:pt x="51" y="2"/>
                    </a:lnTo>
                    <a:lnTo>
                      <a:pt x="50" y="4"/>
                    </a:lnTo>
                    <a:lnTo>
                      <a:pt x="48" y="6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1" y="10"/>
                    </a:lnTo>
                    <a:lnTo>
                      <a:pt x="39" y="7"/>
                    </a:lnTo>
                    <a:lnTo>
                      <a:pt x="37" y="6"/>
                    </a:lnTo>
                    <a:lnTo>
                      <a:pt x="36" y="10"/>
                    </a:lnTo>
                    <a:lnTo>
                      <a:pt x="35" y="15"/>
                    </a:lnTo>
                    <a:lnTo>
                      <a:pt x="35" y="16"/>
                    </a:lnTo>
                    <a:lnTo>
                      <a:pt x="35" y="19"/>
                    </a:lnTo>
                    <a:lnTo>
                      <a:pt x="33" y="19"/>
                    </a:lnTo>
                    <a:lnTo>
                      <a:pt x="32" y="18"/>
                    </a:lnTo>
                    <a:lnTo>
                      <a:pt x="29" y="18"/>
                    </a:lnTo>
                    <a:lnTo>
                      <a:pt x="28" y="18"/>
                    </a:lnTo>
                    <a:lnTo>
                      <a:pt x="27" y="19"/>
                    </a:lnTo>
                    <a:lnTo>
                      <a:pt x="26" y="23"/>
                    </a:lnTo>
                    <a:lnTo>
                      <a:pt x="26" y="27"/>
                    </a:lnTo>
                    <a:lnTo>
                      <a:pt x="28" y="31"/>
                    </a:lnTo>
                    <a:lnTo>
                      <a:pt x="29" y="35"/>
                    </a:lnTo>
                    <a:lnTo>
                      <a:pt x="32" y="35"/>
                    </a:lnTo>
                    <a:lnTo>
                      <a:pt x="32" y="32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7"/>
                    </a:lnTo>
                    <a:lnTo>
                      <a:pt x="35" y="29"/>
                    </a:lnTo>
                    <a:lnTo>
                      <a:pt x="36" y="36"/>
                    </a:lnTo>
                    <a:lnTo>
                      <a:pt x="37" y="44"/>
                    </a:lnTo>
                    <a:lnTo>
                      <a:pt x="40" y="50"/>
                    </a:lnTo>
                    <a:lnTo>
                      <a:pt x="42" y="57"/>
                    </a:lnTo>
                    <a:lnTo>
                      <a:pt x="45" y="59"/>
                    </a:lnTo>
                    <a:lnTo>
                      <a:pt x="44" y="61"/>
                    </a:lnTo>
                    <a:lnTo>
                      <a:pt x="42" y="61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7" y="59"/>
                    </a:lnTo>
                    <a:lnTo>
                      <a:pt x="36" y="62"/>
                    </a:lnTo>
                    <a:lnTo>
                      <a:pt x="36" y="73"/>
                    </a:lnTo>
                    <a:lnTo>
                      <a:pt x="36" y="84"/>
                    </a:lnTo>
                    <a:lnTo>
                      <a:pt x="39" y="94"/>
                    </a:lnTo>
                    <a:lnTo>
                      <a:pt x="42" y="103"/>
                    </a:lnTo>
                    <a:lnTo>
                      <a:pt x="44" y="107"/>
                    </a:lnTo>
                    <a:lnTo>
                      <a:pt x="42" y="112"/>
                    </a:lnTo>
                    <a:lnTo>
                      <a:pt x="40" y="118"/>
                    </a:lnTo>
                    <a:lnTo>
                      <a:pt x="37" y="123"/>
                    </a:lnTo>
                    <a:lnTo>
                      <a:pt x="32" y="129"/>
                    </a:lnTo>
                    <a:lnTo>
                      <a:pt x="22" y="140"/>
                    </a:lnTo>
                    <a:lnTo>
                      <a:pt x="15" y="145"/>
                    </a:lnTo>
                    <a:lnTo>
                      <a:pt x="9" y="149"/>
                    </a:lnTo>
                    <a:lnTo>
                      <a:pt x="5" y="151"/>
                    </a:lnTo>
                    <a:lnTo>
                      <a:pt x="1" y="154"/>
                    </a:lnTo>
                    <a:lnTo>
                      <a:pt x="0" y="158"/>
                    </a:lnTo>
                    <a:lnTo>
                      <a:pt x="0" y="164"/>
                    </a:lnTo>
                    <a:lnTo>
                      <a:pt x="5" y="162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3" y="155"/>
                    </a:lnTo>
                    <a:lnTo>
                      <a:pt x="14" y="154"/>
                    </a:lnTo>
                    <a:lnTo>
                      <a:pt x="16" y="152"/>
                    </a:lnTo>
                    <a:lnTo>
                      <a:pt x="20" y="150"/>
                    </a:lnTo>
                    <a:lnTo>
                      <a:pt x="22" y="147"/>
                    </a:lnTo>
                    <a:lnTo>
                      <a:pt x="23" y="149"/>
                    </a:lnTo>
                    <a:lnTo>
                      <a:pt x="20" y="154"/>
                    </a:lnTo>
                    <a:lnTo>
                      <a:pt x="20" y="155"/>
                    </a:lnTo>
                    <a:lnTo>
                      <a:pt x="22" y="159"/>
                    </a:lnTo>
                    <a:lnTo>
                      <a:pt x="26" y="163"/>
                    </a:lnTo>
                    <a:lnTo>
                      <a:pt x="27" y="162"/>
                    </a:lnTo>
                    <a:lnTo>
                      <a:pt x="28" y="156"/>
                    </a:lnTo>
                    <a:lnTo>
                      <a:pt x="32" y="151"/>
                    </a:lnTo>
                    <a:lnTo>
                      <a:pt x="32" y="149"/>
                    </a:lnTo>
                    <a:lnTo>
                      <a:pt x="33" y="143"/>
                    </a:lnTo>
                    <a:lnTo>
                      <a:pt x="33" y="138"/>
                    </a:lnTo>
                    <a:lnTo>
                      <a:pt x="32" y="137"/>
                    </a:lnTo>
                    <a:lnTo>
                      <a:pt x="33" y="136"/>
                    </a:lnTo>
                    <a:lnTo>
                      <a:pt x="35" y="137"/>
                    </a:lnTo>
                    <a:lnTo>
                      <a:pt x="36" y="140"/>
                    </a:lnTo>
                    <a:lnTo>
                      <a:pt x="37" y="141"/>
                    </a:lnTo>
                    <a:lnTo>
                      <a:pt x="40" y="140"/>
                    </a:lnTo>
                    <a:lnTo>
                      <a:pt x="44" y="134"/>
                    </a:lnTo>
                    <a:lnTo>
                      <a:pt x="44" y="130"/>
                    </a:lnTo>
                    <a:lnTo>
                      <a:pt x="44" y="125"/>
                    </a:lnTo>
                    <a:lnTo>
                      <a:pt x="44" y="124"/>
                    </a:lnTo>
                    <a:lnTo>
                      <a:pt x="45" y="123"/>
                    </a:lnTo>
                    <a:lnTo>
                      <a:pt x="46" y="124"/>
                    </a:lnTo>
                    <a:lnTo>
                      <a:pt x="48" y="128"/>
                    </a:lnTo>
                    <a:lnTo>
                      <a:pt x="48" y="129"/>
                    </a:lnTo>
                    <a:lnTo>
                      <a:pt x="49" y="129"/>
                    </a:lnTo>
                    <a:lnTo>
                      <a:pt x="51" y="129"/>
                    </a:lnTo>
                    <a:lnTo>
                      <a:pt x="53" y="127"/>
                    </a:lnTo>
                    <a:lnTo>
                      <a:pt x="54" y="123"/>
                    </a:lnTo>
                    <a:lnTo>
                      <a:pt x="55" y="119"/>
                    </a:lnTo>
                    <a:lnTo>
                      <a:pt x="55" y="115"/>
                    </a:lnTo>
                    <a:lnTo>
                      <a:pt x="57" y="114"/>
                    </a:lnTo>
                    <a:lnTo>
                      <a:pt x="58" y="114"/>
                    </a:lnTo>
                    <a:lnTo>
                      <a:pt x="58" y="116"/>
                    </a:lnTo>
                    <a:lnTo>
                      <a:pt x="59" y="118"/>
                    </a:lnTo>
                    <a:lnTo>
                      <a:pt x="62" y="116"/>
                    </a:lnTo>
                    <a:lnTo>
                      <a:pt x="63" y="114"/>
                    </a:lnTo>
                    <a:lnTo>
                      <a:pt x="63" y="112"/>
                    </a:lnTo>
                    <a:lnTo>
                      <a:pt x="62" y="110"/>
                    </a:lnTo>
                    <a:lnTo>
                      <a:pt x="61" y="108"/>
                    </a:lnTo>
                    <a:lnTo>
                      <a:pt x="61" y="106"/>
                    </a:lnTo>
                    <a:lnTo>
                      <a:pt x="61" y="102"/>
                    </a:lnTo>
                    <a:lnTo>
                      <a:pt x="64" y="95"/>
                    </a:lnTo>
                    <a:lnTo>
                      <a:pt x="67" y="92"/>
                    </a:lnTo>
                    <a:lnTo>
                      <a:pt x="68" y="90"/>
                    </a:lnTo>
                    <a:lnTo>
                      <a:pt x="70" y="92"/>
                    </a:lnTo>
                    <a:lnTo>
                      <a:pt x="70" y="93"/>
                    </a:lnTo>
                    <a:lnTo>
                      <a:pt x="68" y="95"/>
                    </a:lnTo>
                    <a:lnTo>
                      <a:pt x="70" y="97"/>
                    </a:lnTo>
                    <a:lnTo>
                      <a:pt x="72" y="95"/>
                    </a:lnTo>
                    <a:lnTo>
                      <a:pt x="77" y="93"/>
                    </a:lnTo>
                    <a:lnTo>
                      <a:pt x="83" y="92"/>
                    </a:lnTo>
                    <a:lnTo>
                      <a:pt x="86" y="92"/>
                    </a:lnTo>
                    <a:lnTo>
                      <a:pt x="89" y="92"/>
                    </a:lnTo>
                    <a:lnTo>
                      <a:pt x="93" y="92"/>
                    </a:lnTo>
                    <a:lnTo>
                      <a:pt x="96" y="92"/>
                    </a:lnTo>
                    <a:lnTo>
                      <a:pt x="97" y="89"/>
                    </a:lnTo>
                    <a:lnTo>
                      <a:pt x="96" y="86"/>
                    </a:lnTo>
                    <a:lnTo>
                      <a:pt x="94" y="84"/>
                    </a:lnTo>
                    <a:lnTo>
                      <a:pt x="93" y="83"/>
                    </a:lnTo>
                    <a:lnTo>
                      <a:pt x="93" y="81"/>
                    </a:lnTo>
                    <a:lnTo>
                      <a:pt x="94" y="81"/>
                    </a:lnTo>
                    <a:lnTo>
                      <a:pt x="97" y="83"/>
                    </a:lnTo>
                    <a:lnTo>
                      <a:pt x="101" y="88"/>
                    </a:lnTo>
                    <a:lnTo>
                      <a:pt x="109" y="102"/>
                    </a:lnTo>
                    <a:lnTo>
                      <a:pt x="116" y="111"/>
                    </a:lnTo>
                    <a:lnTo>
                      <a:pt x="123" y="116"/>
                    </a:lnTo>
                    <a:lnTo>
                      <a:pt x="129" y="119"/>
                    </a:lnTo>
                    <a:lnTo>
                      <a:pt x="136" y="121"/>
                    </a:lnTo>
                    <a:lnTo>
                      <a:pt x="140" y="124"/>
                    </a:lnTo>
                    <a:lnTo>
                      <a:pt x="142" y="127"/>
                    </a:lnTo>
                    <a:lnTo>
                      <a:pt x="142" y="130"/>
                    </a:lnTo>
                    <a:lnTo>
                      <a:pt x="141" y="136"/>
                    </a:lnTo>
                    <a:lnTo>
                      <a:pt x="137" y="143"/>
                    </a:lnTo>
                    <a:lnTo>
                      <a:pt x="131" y="155"/>
                    </a:lnTo>
                    <a:lnTo>
                      <a:pt x="128" y="159"/>
                    </a:lnTo>
                    <a:lnTo>
                      <a:pt x="128" y="164"/>
                    </a:lnTo>
                    <a:lnTo>
                      <a:pt x="128" y="165"/>
                    </a:lnTo>
                    <a:lnTo>
                      <a:pt x="129" y="164"/>
                    </a:lnTo>
                    <a:lnTo>
                      <a:pt x="133" y="164"/>
                    </a:lnTo>
                    <a:lnTo>
                      <a:pt x="137" y="163"/>
                    </a:lnTo>
                    <a:lnTo>
                      <a:pt x="138" y="162"/>
                    </a:lnTo>
                    <a:lnTo>
                      <a:pt x="140" y="159"/>
                    </a:lnTo>
                    <a:lnTo>
                      <a:pt x="138" y="155"/>
                    </a:lnTo>
                    <a:lnTo>
                      <a:pt x="138" y="154"/>
                    </a:lnTo>
                    <a:lnTo>
                      <a:pt x="140" y="151"/>
                    </a:lnTo>
                    <a:lnTo>
                      <a:pt x="141" y="151"/>
                    </a:lnTo>
                    <a:lnTo>
                      <a:pt x="142" y="151"/>
                    </a:lnTo>
                    <a:lnTo>
                      <a:pt x="145" y="158"/>
                    </a:lnTo>
                    <a:lnTo>
                      <a:pt x="147" y="160"/>
                    </a:lnTo>
                    <a:lnTo>
                      <a:pt x="151" y="16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9" name="Freeform 72"/>
              <p:cNvSpPr>
                <a:spLocks/>
              </p:cNvSpPr>
              <p:nvPr userDrawn="1"/>
            </p:nvSpPr>
            <p:spPr bwMode="auto">
              <a:xfrm>
                <a:off x="253" y="172"/>
                <a:ext cx="51" cy="55"/>
              </a:xfrm>
              <a:custGeom>
                <a:avLst/>
                <a:gdLst>
                  <a:gd name="T0" fmla="*/ 0 w 154"/>
                  <a:gd name="T1" fmla="*/ 0 h 165"/>
                  <a:gd name="T2" fmla="*/ 0 w 154"/>
                  <a:gd name="T3" fmla="*/ 0 h 165"/>
                  <a:gd name="T4" fmla="*/ 0 w 154"/>
                  <a:gd name="T5" fmla="*/ 0 h 165"/>
                  <a:gd name="T6" fmla="*/ 0 w 154"/>
                  <a:gd name="T7" fmla="*/ 0 h 165"/>
                  <a:gd name="T8" fmla="*/ 0 w 154"/>
                  <a:gd name="T9" fmla="*/ 0 h 165"/>
                  <a:gd name="T10" fmla="*/ 0 w 154"/>
                  <a:gd name="T11" fmla="*/ 0 h 165"/>
                  <a:gd name="T12" fmla="*/ 0 w 154"/>
                  <a:gd name="T13" fmla="*/ 0 h 165"/>
                  <a:gd name="T14" fmla="*/ 0 w 154"/>
                  <a:gd name="T15" fmla="*/ 0 h 165"/>
                  <a:gd name="T16" fmla="*/ 0 w 154"/>
                  <a:gd name="T17" fmla="*/ 0 h 165"/>
                  <a:gd name="T18" fmla="*/ 0 w 154"/>
                  <a:gd name="T19" fmla="*/ 0 h 165"/>
                  <a:gd name="T20" fmla="*/ 0 w 154"/>
                  <a:gd name="T21" fmla="*/ 0 h 165"/>
                  <a:gd name="T22" fmla="*/ 0 w 154"/>
                  <a:gd name="T23" fmla="*/ 0 h 165"/>
                  <a:gd name="T24" fmla="*/ 0 w 154"/>
                  <a:gd name="T25" fmla="*/ 0 h 165"/>
                  <a:gd name="T26" fmla="*/ 0 w 154"/>
                  <a:gd name="T27" fmla="*/ 0 h 165"/>
                  <a:gd name="T28" fmla="*/ 0 w 154"/>
                  <a:gd name="T29" fmla="*/ 0 h 165"/>
                  <a:gd name="T30" fmla="*/ 0 w 154"/>
                  <a:gd name="T31" fmla="*/ 0 h 165"/>
                  <a:gd name="T32" fmla="*/ 0 w 154"/>
                  <a:gd name="T33" fmla="*/ 0 h 165"/>
                  <a:gd name="T34" fmla="*/ 0 w 154"/>
                  <a:gd name="T35" fmla="*/ 0 h 165"/>
                  <a:gd name="T36" fmla="*/ 0 w 154"/>
                  <a:gd name="T37" fmla="*/ 0 h 165"/>
                  <a:gd name="T38" fmla="*/ 0 w 154"/>
                  <a:gd name="T39" fmla="*/ 0 h 165"/>
                  <a:gd name="T40" fmla="*/ 0 w 154"/>
                  <a:gd name="T41" fmla="*/ 0 h 165"/>
                  <a:gd name="T42" fmla="*/ 0 w 154"/>
                  <a:gd name="T43" fmla="*/ 0 h 165"/>
                  <a:gd name="T44" fmla="*/ 0 w 154"/>
                  <a:gd name="T45" fmla="*/ 0 h 165"/>
                  <a:gd name="T46" fmla="*/ 0 w 154"/>
                  <a:gd name="T47" fmla="*/ 0 h 165"/>
                  <a:gd name="T48" fmla="*/ 0 w 154"/>
                  <a:gd name="T49" fmla="*/ 0 h 165"/>
                  <a:gd name="T50" fmla="*/ 0 w 154"/>
                  <a:gd name="T51" fmla="*/ 0 h 165"/>
                  <a:gd name="T52" fmla="*/ 0 w 154"/>
                  <a:gd name="T53" fmla="*/ 0 h 165"/>
                  <a:gd name="T54" fmla="*/ 0 w 154"/>
                  <a:gd name="T55" fmla="*/ 0 h 165"/>
                  <a:gd name="T56" fmla="*/ 0 w 154"/>
                  <a:gd name="T57" fmla="*/ 0 h 165"/>
                  <a:gd name="T58" fmla="*/ 0 w 154"/>
                  <a:gd name="T59" fmla="*/ 0 h 165"/>
                  <a:gd name="T60" fmla="*/ 0 w 154"/>
                  <a:gd name="T61" fmla="*/ 0 h 165"/>
                  <a:gd name="T62" fmla="*/ 0 w 154"/>
                  <a:gd name="T63" fmla="*/ 0 h 165"/>
                  <a:gd name="T64" fmla="*/ 0 w 154"/>
                  <a:gd name="T65" fmla="*/ 0 h 165"/>
                  <a:gd name="T66" fmla="*/ 0 w 154"/>
                  <a:gd name="T67" fmla="*/ 0 h 165"/>
                  <a:gd name="T68" fmla="*/ 0 w 154"/>
                  <a:gd name="T69" fmla="*/ 0 h 165"/>
                  <a:gd name="T70" fmla="*/ 0 w 154"/>
                  <a:gd name="T71" fmla="*/ 0 h 165"/>
                  <a:gd name="T72" fmla="*/ 0 w 154"/>
                  <a:gd name="T73" fmla="*/ 0 h 165"/>
                  <a:gd name="T74" fmla="*/ 0 w 154"/>
                  <a:gd name="T75" fmla="*/ 0 h 165"/>
                  <a:gd name="T76" fmla="*/ 0 w 154"/>
                  <a:gd name="T77" fmla="*/ 0 h 165"/>
                  <a:gd name="T78" fmla="*/ 0 w 154"/>
                  <a:gd name="T79" fmla="*/ 0 h 165"/>
                  <a:gd name="T80" fmla="*/ 0 w 154"/>
                  <a:gd name="T81" fmla="*/ 0 h 165"/>
                  <a:gd name="T82" fmla="*/ 0 w 154"/>
                  <a:gd name="T83" fmla="*/ 0 h 165"/>
                  <a:gd name="T84" fmla="*/ 0 w 154"/>
                  <a:gd name="T85" fmla="*/ 0 h 165"/>
                  <a:gd name="T86" fmla="*/ 0 w 154"/>
                  <a:gd name="T87" fmla="*/ 0 h 165"/>
                  <a:gd name="T88" fmla="*/ 0 w 154"/>
                  <a:gd name="T89" fmla="*/ 0 h 165"/>
                  <a:gd name="T90" fmla="*/ 0 w 154"/>
                  <a:gd name="T91" fmla="*/ 0 h 165"/>
                  <a:gd name="T92" fmla="*/ 0 w 154"/>
                  <a:gd name="T93" fmla="*/ 0 h 165"/>
                  <a:gd name="T94" fmla="*/ 0 w 154"/>
                  <a:gd name="T95" fmla="*/ 0 h 165"/>
                  <a:gd name="T96" fmla="*/ 0 w 154"/>
                  <a:gd name="T97" fmla="*/ 0 h 165"/>
                  <a:gd name="T98" fmla="*/ 0 w 154"/>
                  <a:gd name="T99" fmla="*/ 0 h 165"/>
                  <a:gd name="T100" fmla="*/ 0 w 154"/>
                  <a:gd name="T101" fmla="*/ 0 h 165"/>
                  <a:gd name="T102" fmla="*/ 0 w 154"/>
                  <a:gd name="T103" fmla="*/ 0 h 165"/>
                  <a:gd name="T104" fmla="*/ 0 w 154"/>
                  <a:gd name="T105" fmla="*/ 0 h 165"/>
                  <a:gd name="T106" fmla="*/ 0 w 154"/>
                  <a:gd name="T107" fmla="*/ 0 h 165"/>
                  <a:gd name="T108" fmla="*/ 0 w 154"/>
                  <a:gd name="T109" fmla="*/ 0 h 165"/>
                  <a:gd name="T110" fmla="*/ 0 w 154"/>
                  <a:gd name="T111" fmla="*/ 0 h 165"/>
                  <a:gd name="T112" fmla="*/ 0 w 154"/>
                  <a:gd name="T113" fmla="*/ 0 h 165"/>
                  <a:gd name="T114" fmla="*/ 0 w 154"/>
                  <a:gd name="T115" fmla="*/ 0 h 165"/>
                  <a:gd name="T116" fmla="*/ 0 w 154"/>
                  <a:gd name="T117" fmla="*/ 0 h 165"/>
                  <a:gd name="T118" fmla="*/ 0 w 154"/>
                  <a:gd name="T119" fmla="*/ 0 h 16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54" h="165">
                    <a:moveTo>
                      <a:pt x="151" y="163"/>
                    </a:moveTo>
                    <a:lnTo>
                      <a:pt x="151" y="163"/>
                    </a:lnTo>
                    <a:lnTo>
                      <a:pt x="150" y="159"/>
                    </a:lnTo>
                    <a:lnTo>
                      <a:pt x="151" y="158"/>
                    </a:lnTo>
                    <a:lnTo>
                      <a:pt x="151" y="150"/>
                    </a:lnTo>
                    <a:lnTo>
                      <a:pt x="150" y="147"/>
                    </a:lnTo>
                    <a:lnTo>
                      <a:pt x="147" y="145"/>
                    </a:lnTo>
                    <a:lnTo>
                      <a:pt x="146" y="142"/>
                    </a:lnTo>
                    <a:lnTo>
                      <a:pt x="146" y="140"/>
                    </a:lnTo>
                    <a:lnTo>
                      <a:pt x="146" y="138"/>
                    </a:lnTo>
                    <a:lnTo>
                      <a:pt x="147" y="138"/>
                    </a:lnTo>
                    <a:lnTo>
                      <a:pt x="150" y="140"/>
                    </a:lnTo>
                    <a:lnTo>
                      <a:pt x="151" y="140"/>
                    </a:lnTo>
                    <a:lnTo>
                      <a:pt x="153" y="138"/>
                    </a:lnTo>
                    <a:lnTo>
                      <a:pt x="153" y="136"/>
                    </a:lnTo>
                    <a:lnTo>
                      <a:pt x="151" y="130"/>
                    </a:lnTo>
                    <a:lnTo>
                      <a:pt x="149" y="127"/>
                    </a:lnTo>
                    <a:lnTo>
                      <a:pt x="147" y="125"/>
                    </a:lnTo>
                    <a:lnTo>
                      <a:pt x="146" y="123"/>
                    </a:lnTo>
                    <a:lnTo>
                      <a:pt x="147" y="121"/>
                    </a:lnTo>
                    <a:lnTo>
                      <a:pt x="150" y="123"/>
                    </a:lnTo>
                    <a:lnTo>
                      <a:pt x="151" y="123"/>
                    </a:lnTo>
                    <a:lnTo>
                      <a:pt x="153" y="123"/>
                    </a:lnTo>
                    <a:lnTo>
                      <a:pt x="153" y="121"/>
                    </a:lnTo>
                    <a:lnTo>
                      <a:pt x="153" y="118"/>
                    </a:lnTo>
                    <a:lnTo>
                      <a:pt x="151" y="114"/>
                    </a:lnTo>
                    <a:lnTo>
                      <a:pt x="150" y="112"/>
                    </a:lnTo>
                    <a:lnTo>
                      <a:pt x="145" y="114"/>
                    </a:lnTo>
                    <a:lnTo>
                      <a:pt x="141" y="112"/>
                    </a:lnTo>
                    <a:lnTo>
                      <a:pt x="137" y="110"/>
                    </a:lnTo>
                    <a:lnTo>
                      <a:pt x="133" y="107"/>
                    </a:lnTo>
                    <a:lnTo>
                      <a:pt x="132" y="102"/>
                    </a:lnTo>
                    <a:lnTo>
                      <a:pt x="128" y="92"/>
                    </a:lnTo>
                    <a:lnTo>
                      <a:pt x="125" y="86"/>
                    </a:lnTo>
                    <a:lnTo>
                      <a:pt x="120" y="81"/>
                    </a:lnTo>
                    <a:lnTo>
                      <a:pt x="116" y="79"/>
                    </a:lnTo>
                    <a:lnTo>
                      <a:pt x="114" y="79"/>
                    </a:lnTo>
                    <a:lnTo>
                      <a:pt x="112" y="79"/>
                    </a:lnTo>
                    <a:lnTo>
                      <a:pt x="112" y="77"/>
                    </a:lnTo>
                    <a:lnTo>
                      <a:pt x="114" y="77"/>
                    </a:lnTo>
                    <a:lnTo>
                      <a:pt x="121" y="77"/>
                    </a:lnTo>
                    <a:lnTo>
                      <a:pt x="129" y="80"/>
                    </a:lnTo>
                    <a:lnTo>
                      <a:pt x="136" y="81"/>
                    </a:lnTo>
                    <a:lnTo>
                      <a:pt x="141" y="83"/>
                    </a:lnTo>
                    <a:lnTo>
                      <a:pt x="146" y="81"/>
                    </a:lnTo>
                    <a:lnTo>
                      <a:pt x="151" y="79"/>
                    </a:lnTo>
                    <a:lnTo>
                      <a:pt x="154" y="76"/>
                    </a:lnTo>
                    <a:lnTo>
                      <a:pt x="154" y="71"/>
                    </a:lnTo>
                    <a:lnTo>
                      <a:pt x="154" y="64"/>
                    </a:lnTo>
                    <a:lnTo>
                      <a:pt x="151" y="59"/>
                    </a:lnTo>
                    <a:lnTo>
                      <a:pt x="147" y="55"/>
                    </a:lnTo>
                    <a:lnTo>
                      <a:pt x="144" y="51"/>
                    </a:lnTo>
                    <a:lnTo>
                      <a:pt x="142" y="51"/>
                    </a:lnTo>
                    <a:lnTo>
                      <a:pt x="141" y="53"/>
                    </a:lnTo>
                    <a:lnTo>
                      <a:pt x="141" y="54"/>
                    </a:lnTo>
                    <a:lnTo>
                      <a:pt x="140" y="57"/>
                    </a:lnTo>
                    <a:lnTo>
                      <a:pt x="138" y="55"/>
                    </a:lnTo>
                    <a:lnTo>
                      <a:pt x="137" y="53"/>
                    </a:lnTo>
                    <a:lnTo>
                      <a:pt x="134" y="48"/>
                    </a:lnTo>
                    <a:lnTo>
                      <a:pt x="131" y="45"/>
                    </a:lnTo>
                    <a:lnTo>
                      <a:pt x="128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1" y="44"/>
                    </a:lnTo>
                    <a:lnTo>
                      <a:pt x="123" y="45"/>
                    </a:lnTo>
                    <a:lnTo>
                      <a:pt x="124" y="49"/>
                    </a:lnTo>
                    <a:lnTo>
                      <a:pt x="124" y="50"/>
                    </a:lnTo>
                    <a:lnTo>
                      <a:pt x="121" y="49"/>
                    </a:lnTo>
                    <a:lnTo>
                      <a:pt x="119" y="46"/>
                    </a:lnTo>
                    <a:lnTo>
                      <a:pt x="116" y="42"/>
                    </a:lnTo>
                    <a:lnTo>
                      <a:pt x="114" y="40"/>
                    </a:lnTo>
                    <a:lnTo>
                      <a:pt x="110" y="37"/>
                    </a:lnTo>
                    <a:lnTo>
                      <a:pt x="105" y="35"/>
                    </a:lnTo>
                    <a:lnTo>
                      <a:pt x="103" y="33"/>
                    </a:lnTo>
                    <a:lnTo>
                      <a:pt x="102" y="35"/>
                    </a:lnTo>
                    <a:lnTo>
                      <a:pt x="103" y="36"/>
                    </a:lnTo>
                    <a:lnTo>
                      <a:pt x="105" y="40"/>
                    </a:lnTo>
                    <a:lnTo>
                      <a:pt x="103" y="41"/>
                    </a:lnTo>
                    <a:lnTo>
                      <a:pt x="101" y="40"/>
                    </a:lnTo>
                    <a:lnTo>
                      <a:pt x="97" y="35"/>
                    </a:lnTo>
                    <a:lnTo>
                      <a:pt x="94" y="29"/>
                    </a:lnTo>
                    <a:lnTo>
                      <a:pt x="94" y="26"/>
                    </a:lnTo>
                    <a:lnTo>
                      <a:pt x="96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7" y="13"/>
                    </a:lnTo>
                    <a:lnTo>
                      <a:pt x="112" y="14"/>
                    </a:lnTo>
                    <a:lnTo>
                      <a:pt x="119" y="16"/>
                    </a:lnTo>
                    <a:lnTo>
                      <a:pt x="128" y="22"/>
                    </a:lnTo>
                    <a:lnTo>
                      <a:pt x="132" y="24"/>
                    </a:lnTo>
                    <a:lnTo>
                      <a:pt x="137" y="24"/>
                    </a:lnTo>
                    <a:lnTo>
                      <a:pt x="142" y="24"/>
                    </a:lnTo>
                    <a:lnTo>
                      <a:pt x="144" y="23"/>
                    </a:lnTo>
                    <a:lnTo>
                      <a:pt x="145" y="22"/>
                    </a:lnTo>
                    <a:lnTo>
                      <a:pt x="144" y="20"/>
                    </a:lnTo>
                    <a:lnTo>
                      <a:pt x="136" y="19"/>
                    </a:lnTo>
                    <a:lnTo>
                      <a:pt x="127" y="14"/>
                    </a:lnTo>
                    <a:lnTo>
                      <a:pt x="120" y="11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8" y="11"/>
                    </a:lnTo>
                    <a:lnTo>
                      <a:pt x="134" y="14"/>
                    </a:lnTo>
                    <a:lnTo>
                      <a:pt x="141" y="16"/>
                    </a:lnTo>
                    <a:lnTo>
                      <a:pt x="146" y="16"/>
                    </a:lnTo>
                    <a:lnTo>
                      <a:pt x="149" y="16"/>
                    </a:lnTo>
                    <a:lnTo>
                      <a:pt x="150" y="15"/>
                    </a:lnTo>
                    <a:lnTo>
                      <a:pt x="151" y="14"/>
                    </a:lnTo>
                    <a:lnTo>
                      <a:pt x="151" y="11"/>
                    </a:lnTo>
                    <a:lnTo>
                      <a:pt x="150" y="6"/>
                    </a:lnTo>
                    <a:lnTo>
                      <a:pt x="147" y="2"/>
                    </a:lnTo>
                    <a:lnTo>
                      <a:pt x="146" y="4"/>
                    </a:lnTo>
                    <a:lnTo>
                      <a:pt x="146" y="5"/>
                    </a:lnTo>
                    <a:lnTo>
                      <a:pt x="146" y="7"/>
                    </a:lnTo>
                    <a:lnTo>
                      <a:pt x="146" y="10"/>
                    </a:lnTo>
                    <a:lnTo>
                      <a:pt x="144" y="11"/>
                    </a:lnTo>
                    <a:lnTo>
                      <a:pt x="141" y="11"/>
                    </a:lnTo>
                    <a:lnTo>
                      <a:pt x="129" y="7"/>
                    </a:lnTo>
                    <a:lnTo>
                      <a:pt x="119" y="4"/>
                    </a:lnTo>
                    <a:lnTo>
                      <a:pt x="111" y="4"/>
                    </a:lnTo>
                    <a:lnTo>
                      <a:pt x="107" y="4"/>
                    </a:lnTo>
                    <a:lnTo>
                      <a:pt x="102" y="5"/>
                    </a:lnTo>
                    <a:lnTo>
                      <a:pt x="98" y="7"/>
                    </a:lnTo>
                    <a:lnTo>
                      <a:pt x="94" y="9"/>
                    </a:lnTo>
                    <a:lnTo>
                      <a:pt x="92" y="13"/>
                    </a:lnTo>
                    <a:lnTo>
                      <a:pt x="90" y="16"/>
                    </a:lnTo>
                    <a:lnTo>
                      <a:pt x="89" y="20"/>
                    </a:lnTo>
                    <a:lnTo>
                      <a:pt x="88" y="24"/>
                    </a:lnTo>
                    <a:lnTo>
                      <a:pt x="89" y="29"/>
                    </a:lnTo>
                    <a:lnTo>
                      <a:pt x="90" y="33"/>
                    </a:lnTo>
                    <a:lnTo>
                      <a:pt x="92" y="37"/>
                    </a:lnTo>
                    <a:lnTo>
                      <a:pt x="96" y="41"/>
                    </a:lnTo>
                    <a:lnTo>
                      <a:pt x="101" y="45"/>
                    </a:lnTo>
                    <a:lnTo>
                      <a:pt x="106" y="49"/>
                    </a:lnTo>
                    <a:lnTo>
                      <a:pt x="121" y="55"/>
                    </a:lnTo>
                    <a:lnTo>
                      <a:pt x="136" y="59"/>
                    </a:lnTo>
                    <a:lnTo>
                      <a:pt x="144" y="63"/>
                    </a:lnTo>
                    <a:lnTo>
                      <a:pt x="146" y="67"/>
                    </a:lnTo>
                    <a:lnTo>
                      <a:pt x="147" y="71"/>
                    </a:lnTo>
                    <a:lnTo>
                      <a:pt x="147" y="73"/>
                    </a:lnTo>
                    <a:lnTo>
                      <a:pt x="145" y="75"/>
                    </a:lnTo>
                    <a:lnTo>
                      <a:pt x="144" y="76"/>
                    </a:lnTo>
                    <a:lnTo>
                      <a:pt x="140" y="77"/>
                    </a:lnTo>
                    <a:lnTo>
                      <a:pt x="136" y="76"/>
                    </a:lnTo>
                    <a:lnTo>
                      <a:pt x="124" y="73"/>
                    </a:lnTo>
                    <a:lnTo>
                      <a:pt x="114" y="72"/>
                    </a:lnTo>
                    <a:lnTo>
                      <a:pt x="103" y="72"/>
                    </a:lnTo>
                    <a:lnTo>
                      <a:pt x="92" y="72"/>
                    </a:lnTo>
                    <a:lnTo>
                      <a:pt x="84" y="73"/>
                    </a:lnTo>
                    <a:lnTo>
                      <a:pt x="76" y="77"/>
                    </a:lnTo>
                    <a:lnTo>
                      <a:pt x="70" y="83"/>
                    </a:lnTo>
                    <a:lnTo>
                      <a:pt x="67" y="84"/>
                    </a:lnTo>
                    <a:lnTo>
                      <a:pt x="64" y="85"/>
                    </a:lnTo>
                    <a:lnTo>
                      <a:pt x="63" y="85"/>
                    </a:lnTo>
                    <a:lnTo>
                      <a:pt x="61" y="84"/>
                    </a:lnTo>
                    <a:lnTo>
                      <a:pt x="58" y="85"/>
                    </a:lnTo>
                    <a:lnTo>
                      <a:pt x="55" y="88"/>
                    </a:lnTo>
                    <a:lnTo>
                      <a:pt x="53" y="92"/>
                    </a:lnTo>
                    <a:lnTo>
                      <a:pt x="51" y="93"/>
                    </a:lnTo>
                    <a:lnTo>
                      <a:pt x="49" y="92"/>
                    </a:lnTo>
                    <a:lnTo>
                      <a:pt x="46" y="88"/>
                    </a:lnTo>
                    <a:lnTo>
                      <a:pt x="44" y="83"/>
                    </a:lnTo>
                    <a:lnTo>
                      <a:pt x="40" y="80"/>
                    </a:lnTo>
                    <a:lnTo>
                      <a:pt x="39" y="79"/>
                    </a:lnTo>
                    <a:lnTo>
                      <a:pt x="40" y="76"/>
                    </a:lnTo>
                    <a:lnTo>
                      <a:pt x="41" y="75"/>
                    </a:lnTo>
                    <a:lnTo>
                      <a:pt x="42" y="72"/>
                    </a:lnTo>
                    <a:lnTo>
                      <a:pt x="42" y="71"/>
                    </a:lnTo>
                    <a:lnTo>
                      <a:pt x="44" y="70"/>
                    </a:lnTo>
                    <a:lnTo>
                      <a:pt x="45" y="71"/>
                    </a:lnTo>
                    <a:lnTo>
                      <a:pt x="45" y="75"/>
                    </a:lnTo>
                    <a:lnTo>
                      <a:pt x="46" y="80"/>
                    </a:lnTo>
                    <a:lnTo>
                      <a:pt x="48" y="84"/>
                    </a:lnTo>
                    <a:lnTo>
                      <a:pt x="50" y="84"/>
                    </a:lnTo>
                    <a:lnTo>
                      <a:pt x="51" y="84"/>
                    </a:lnTo>
                    <a:lnTo>
                      <a:pt x="53" y="81"/>
                    </a:lnTo>
                    <a:lnTo>
                      <a:pt x="54" y="76"/>
                    </a:lnTo>
                    <a:lnTo>
                      <a:pt x="55" y="72"/>
                    </a:lnTo>
                    <a:lnTo>
                      <a:pt x="55" y="71"/>
                    </a:lnTo>
                    <a:lnTo>
                      <a:pt x="57" y="72"/>
                    </a:lnTo>
                    <a:lnTo>
                      <a:pt x="58" y="75"/>
                    </a:lnTo>
                    <a:lnTo>
                      <a:pt x="61" y="77"/>
                    </a:lnTo>
                    <a:lnTo>
                      <a:pt x="62" y="79"/>
                    </a:lnTo>
                    <a:lnTo>
                      <a:pt x="63" y="79"/>
                    </a:lnTo>
                    <a:lnTo>
                      <a:pt x="64" y="77"/>
                    </a:lnTo>
                    <a:lnTo>
                      <a:pt x="64" y="75"/>
                    </a:lnTo>
                    <a:lnTo>
                      <a:pt x="64" y="72"/>
                    </a:lnTo>
                    <a:lnTo>
                      <a:pt x="64" y="70"/>
                    </a:lnTo>
                    <a:lnTo>
                      <a:pt x="64" y="68"/>
                    </a:lnTo>
                    <a:lnTo>
                      <a:pt x="64" y="67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68" y="70"/>
                    </a:lnTo>
                    <a:lnTo>
                      <a:pt x="70" y="71"/>
                    </a:lnTo>
                    <a:lnTo>
                      <a:pt x="72" y="71"/>
                    </a:lnTo>
                    <a:lnTo>
                      <a:pt x="74" y="71"/>
                    </a:lnTo>
                    <a:lnTo>
                      <a:pt x="74" y="70"/>
                    </a:lnTo>
                    <a:lnTo>
                      <a:pt x="72" y="66"/>
                    </a:lnTo>
                    <a:lnTo>
                      <a:pt x="71" y="63"/>
                    </a:lnTo>
                    <a:lnTo>
                      <a:pt x="70" y="61"/>
                    </a:lnTo>
                    <a:lnTo>
                      <a:pt x="67" y="59"/>
                    </a:lnTo>
                    <a:lnTo>
                      <a:pt x="66" y="59"/>
                    </a:lnTo>
                    <a:lnTo>
                      <a:pt x="63" y="61"/>
                    </a:lnTo>
                    <a:lnTo>
                      <a:pt x="62" y="61"/>
                    </a:lnTo>
                    <a:lnTo>
                      <a:pt x="63" y="58"/>
                    </a:lnTo>
                    <a:lnTo>
                      <a:pt x="64" y="53"/>
                    </a:lnTo>
                    <a:lnTo>
                      <a:pt x="66" y="49"/>
                    </a:lnTo>
                    <a:lnTo>
                      <a:pt x="67" y="40"/>
                    </a:lnTo>
                    <a:lnTo>
                      <a:pt x="68" y="32"/>
                    </a:lnTo>
                    <a:lnTo>
                      <a:pt x="70" y="27"/>
                    </a:lnTo>
                    <a:lnTo>
                      <a:pt x="71" y="26"/>
                    </a:lnTo>
                    <a:lnTo>
                      <a:pt x="72" y="28"/>
                    </a:lnTo>
                    <a:lnTo>
                      <a:pt x="72" y="31"/>
                    </a:lnTo>
                    <a:lnTo>
                      <a:pt x="72" y="35"/>
                    </a:lnTo>
                    <a:lnTo>
                      <a:pt x="75" y="32"/>
                    </a:lnTo>
                    <a:lnTo>
                      <a:pt x="77" y="29"/>
                    </a:lnTo>
                    <a:lnTo>
                      <a:pt x="77" y="24"/>
                    </a:lnTo>
                    <a:lnTo>
                      <a:pt x="77" y="22"/>
                    </a:lnTo>
                    <a:lnTo>
                      <a:pt x="76" y="20"/>
                    </a:lnTo>
                    <a:lnTo>
                      <a:pt x="74" y="19"/>
                    </a:lnTo>
                    <a:lnTo>
                      <a:pt x="71" y="18"/>
                    </a:lnTo>
                    <a:lnTo>
                      <a:pt x="70" y="16"/>
                    </a:lnTo>
                    <a:lnTo>
                      <a:pt x="70" y="15"/>
                    </a:lnTo>
                    <a:lnTo>
                      <a:pt x="70" y="13"/>
                    </a:lnTo>
                    <a:lnTo>
                      <a:pt x="70" y="10"/>
                    </a:lnTo>
                    <a:lnTo>
                      <a:pt x="68" y="9"/>
                    </a:lnTo>
                    <a:lnTo>
                      <a:pt x="67" y="7"/>
                    </a:lnTo>
                    <a:lnTo>
                      <a:pt x="66" y="7"/>
                    </a:lnTo>
                    <a:lnTo>
                      <a:pt x="61" y="13"/>
                    </a:lnTo>
                    <a:lnTo>
                      <a:pt x="58" y="14"/>
                    </a:lnTo>
                    <a:lnTo>
                      <a:pt x="57" y="14"/>
                    </a:lnTo>
                    <a:lnTo>
                      <a:pt x="58" y="11"/>
                    </a:lnTo>
                    <a:lnTo>
                      <a:pt x="58" y="10"/>
                    </a:lnTo>
                    <a:lnTo>
                      <a:pt x="57" y="5"/>
                    </a:lnTo>
                    <a:lnTo>
                      <a:pt x="51" y="0"/>
                    </a:lnTo>
                    <a:lnTo>
                      <a:pt x="51" y="2"/>
                    </a:lnTo>
                    <a:lnTo>
                      <a:pt x="50" y="4"/>
                    </a:lnTo>
                    <a:lnTo>
                      <a:pt x="48" y="6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1" y="10"/>
                    </a:lnTo>
                    <a:lnTo>
                      <a:pt x="39" y="7"/>
                    </a:lnTo>
                    <a:lnTo>
                      <a:pt x="37" y="6"/>
                    </a:lnTo>
                    <a:lnTo>
                      <a:pt x="36" y="10"/>
                    </a:lnTo>
                    <a:lnTo>
                      <a:pt x="35" y="15"/>
                    </a:lnTo>
                    <a:lnTo>
                      <a:pt x="35" y="16"/>
                    </a:lnTo>
                    <a:lnTo>
                      <a:pt x="35" y="19"/>
                    </a:lnTo>
                    <a:lnTo>
                      <a:pt x="33" y="19"/>
                    </a:lnTo>
                    <a:lnTo>
                      <a:pt x="32" y="18"/>
                    </a:lnTo>
                    <a:lnTo>
                      <a:pt x="29" y="18"/>
                    </a:lnTo>
                    <a:lnTo>
                      <a:pt x="28" y="18"/>
                    </a:lnTo>
                    <a:lnTo>
                      <a:pt x="27" y="19"/>
                    </a:lnTo>
                    <a:lnTo>
                      <a:pt x="26" y="23"/>
                    </a:lnTo>
                    <a:lnTo>
                      <a:pt x="26" y="27"/>
                    </a:lnTo>
                    <a:lnTo>
                      <a:pt x="28" y="31"/>
                    </a:lnTo>
                    <a:lnTo>
                      <a:pt x="29" y="35"/>
                    </a:lnTo>
                    <a:lnTo>
                      <a:pt x="32" y="35"/>
                    </a:lnTo>
                    <a:lnTo>
                      <a:pt x="32" y="32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7"/>
                    </a:lnTo>
                    <a:lnTo>
                      <a:pt x="35" y="29"/>
                    </a:lnTo>
                    <a:lnTo>
                      <a:pt x="36" y="36"/>
                    </a:lnTo>
                    <a:lnTo>
                      <a:pt x="37" y="44"/>
                    </a:lnTo>
                    <a:lnTo>
                      <a:pt x="40" y="50"/>
                    </a:lnTo>
                    <a:lnTo>
                      <a:pt x="42" y="57"/>
                    </a:lnTo>
                    <a:lnTo>
                      <a:pt x="45" y="59"/>
                    </a:lnTo>
                    <a:lnTo>
                      <a:pt x="44" y="61"/>
                    </a:lnTo>
                    <a:lnTo>
                      <a:pt x="42" y="61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7" y="59"/>
                    </a:lnTo>
                    <a:lnTo>
                      <a:pt x="36" y="62"/>
                    </a:lnTo>
                    <a:lnTo>
                      <a:pt x="36" y="73"/>
                    </a:lnTo>
                    <a:lnTo>
                      <a:pt x="36" y="84"/>
                    </a:lnTo>
                    <a:lnTo>
                      <a:pt x="39" y="94"/>
                    </a:lnTo>
                    <a:lnTo>
                      <a:pt x="42" y="103"/>
                    </a:lnTo>
                    <a:lnTo>
                      <a:pt x="44" y="107"/>
                    </a:lnTo>
                    <a:lnTo>
                      <a:pt x="42" y="112"/>
                    </a:lnTo>
                    <a:lnTo>
                      <a:pt x="40" y="118"/>
                    </a:lnTo>
                    <a:lnTo>
                      <a:pt x="37" y="123"/>
                    </a:lnTo>
                    <a:lnTo>
                      <a:pt x="32" y="129"/>
                    </a:lnTo>
                    <a:lnTo>
                      <a:pt x="22" y="140"/>
                    </a:lnTo>
                    <a:lnTo>
                      <a:pt x="15" y="145"/>
                    </a:lnTo>
                    <a:lnTo>
                      <a:pt x="9" y="149"/>
                    </a:lnTo>
                    <a:lnTo>
                      <a:pt x="5" y="151"/>
                    </a:lnTo>
                    <a:lnTo>
                      <a:pt x="1" y="154"/>
                    </a:lnTo>
                    <a:lnTo>
                      <a:pt x="0" y="158"/>
                    </a:lnTo>
                    <a:lnTo>
                      <a:pt x="0" y="164"/>
                    </a:lnTo>
                    <a:lnTo>
                      <a:pt x="5" y="162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3" y="155"/>
                    </a:lnTo>
                    <a:lnTo>
                      <a:pt x="14" y="154"/>
                    </a:lnTo>
                    <a:lnTo>
                      <a:pt x="16" y="152"/>
                    </a:lnTo>
                    <a:lnTo>
                      <a:pt x="20" y="150"/>
                    </a:lnTo>
                    <a:lnTo>
                      <a:pt x="22" y="147"/>
                    </a:lnTo>
                    <a:lnTo>
                      <a:pt x="23" y="149"/>
                    </a:lnTo>
                    <a:lnTo>
                      <a:pt x="20" y="154"/>
                    </a:lnTo>
                    <a:lnTo>
                      <a:pt x="20" y="155"/>
                    </a:lnTo>
                    <a:lnTo>
                      <a:pt x="22" y="159"/>
                    </a:lnTo>
                    <a:lnTo>
                      <a:pt x="26" y="163"/>
                    </a:lnTo>
                    <a:lnTo>
                      <a:pt x="27" y="162"/>
                    </a:lnTo>
                    <a:lnTo>
                      <a:pt x="28" y="156"/>
                    </a:lnTo>
                    <a:lnTo>
                      <a:pt x="32" y="151"/>
                    </a:lnTo>
                    <a:lnTo>
                      <a:pt x="32" y="149"/>
                    </a:lnTo>
                    <a:lnTo>
                      <a:pt x="33" y="143"/>
                    </a:lnTo>
                    <a:lnTo>
                      <a:pt x="33" y="138"/>
                    </a:lnTo>
                    <a:lnTo>
                      <a:pt x="32" y="137"/>
                    </a:lnTo>
                    <a:lnTo>
                      <a:pt x="33" y="136"/>
                    </a:lnTo>
                    <a:lnTo>
                      <a:pt x="35" y="137"/>
                    </a:lnTo>
                    <a:lnTo>
                      <a:pt x="36" y="140"/>
                    </a:lnTo>
                    <a:lnTo>
                      <a:pt x="37" y="141"/>
                    </a:lnTo>
                    <a:lnTo>
                      <a:pt x="40" y="140"/>
                    </a:lnTo>
                    <a:lnTo>
                      <a:pt x="44" y="134"/>
                    </a:lnTo>
                    <a:lnTo>
                      <a:pt x="44" y="130"/>
                    </a:lnTo>
                    <a:lnTo>
                      <a:pt x="44" y="125"/>
                    </a:lnTo>
                    <a:lnTo>
                      <a:pt x="44" y="124"/>
                    </a:lnTo>
                    <a:lnTo>
                      <a:pt x="45" y="123"/>
                    </a:lnTo>
                    <a:lnTo>
                      <a:pt x="46" y="124"/>
                    </a:lnTo>
                    <a:lnTo>
                      <a:pt x="48" y="128"/>
                    </a:lnTo>
                    <a:lnTo>
                      <a:pt x="48" y="129"/>
                    </a:lnTo>
                    <a:lnTo>
                      <a:pt x="49" y="129"/>
                    </a:lnTo>
                    <a:lnTo>
                      <a:pt x="51" y="129"/>
                    </a:lnTo>
                    <a:lnTo>
                      <a:pt x="53" y="127"/>
                    </a:lnTo>
                    <a:lnTo>
                      <a:pt x="54" y="123"/>
                    </a:lnTo>
                    <a:lnTo>
                      <a:pt x="55" y="119"/>
                    </a:lnTo>
                    <a:lnTo>
                      <a:pt x="55" y="115"/>
                    </a:lnTo>
                    <a:lnTo>
                      <a:pt x="57" y="114"/>
                    </a:lnTo>
                    <a:lnTo>
                      <a:pt x="58" y="114"/>
                    </a:lnTo>
                    <a:lnTo>
                      <a:pt x="58" y="116"/>
                    </a:lnTo>
                    <a:lnTo>
                      <a:pt x="59" y="118"/>
                    </a:lnTo>
                    <a:lnTo>
                      <a:pt x="62" y="116"/>
                    </a:lnTo>
                    <a:lnTo>
                      <a:pt x="63" y="114"/>
                    </a:lnTo>
                    <a:lnTo>
                      <a:pt x="63" y="112"/>
                    </a:lnTo>
                    <a:lnTo>
                      <a:pt x="62" y="110"/>
                    </a:lnTo>
                    <a:lnTo>
                      <a:pt x="61" y="108"/>
                    </a:lnTo>
                    <a:lnTo>
                      <a:pt x="61" y="106"/>
                    </a:lnTo>
                    <a:lnTo>
                      <a:pt x="61" y="102"/>
                    </a:lnTo>
                    <a:lnTo>
                      <a:pt x="64" y="95"/>
                    </a:lnTo>
                    <a:lnTo>
                      <a:pt x="67" y="92"/>
                    </a:lnTo>
                    <a:lnTo>
                      <a:pt x="68" y="90"/>
                    </a:lnTo>
                    <a:lnTo>
                      <a:pt x="70" y="92"/>
                    </a:lnTo>
                    <a:lnTo>
                      <a:pt x="70" y="93"/>
                    </a:lnTo>
                    <a:lnTo>
                      <a:pt x="68" y="95"/>
                    </a:lnTo>
                    <a:lnTo>
                      <a:pt x="70" y="97"/>
                    </a:lnTo>
                    <a:lnTo>
                      <a:pt x="72" y="95"/>
                    </a:lnTo>
                    <a:lnTo>
                      <a:pt x="77" y="93"/>
                    </a:lnTo>
                    <a:lnTo>
                      <a:pt x="83" y="92"/>
                    </a:lnTo>
                    <a:lnTo>
                      <a:pt x="86" y="92"/>
                    </a:lnTo>
                    <a:lnTo>
                      <a:pt x="89" y="92"/>
                    </a:lnTo>
                    <a:lnTo>
                      <a:pt x="93" y="92"/>
                    </a:lnTo>
                    <a:lnTo>
                      <a:pt x="96" y="92"/>
                    </a:lnTo>
                    <a:lnTo>
                      <a:pt x="97" y="89"/>
                    </a:lnTo>
                    <a:lnTo>
                      <a:pt x="96" y="86"/>
                    </a:lnTo>
                    <a:lnTo>
                      <a:pt x="94" y="84"/>
                    </a:lnTo>
                    <a:lnTo>
                      <a:pt x="93" y="83"/>
                    </a:lnTo>
                    <a:lnTo>
                      <a:pt x="93" y="81"/>
                    </a:lnTo>
                    <a:lnTo>
                      <a:pt x="94" y="81"/>
                    </a:lnTo>
                    <a:lnTo>
                      <a:pt x="97" y="83"/>
                    </a:lnTo>
                    <a:lnTo>
                      <a:pt x="101" y="88"/>
                    </a:lnTo>
                    <a:lnTo>
                      <a:pt x="109" y="102"/>
                    </a:lnTo>
                    <a:lnTo>
                      <a:pt x="116" y="111"/>
                    </a:lnTo>
                    <a:lnTo>
                      <a:pt x="123" y="116"/>
                    </a:lnTo>
                    <a:lnTo>
                      <a:pt x="129" y="119"/>
                    </a:lnTo>
                    <a:lnTo>
                      <a:pt x="136" y="121"/>
                    </a:lnTo>
                    <a:lnTo>
                      <a:pt x="140" y="124"/>
                    </a:lnTo>
                    <a:lnTo>
                      <a:pt x="142" y="127"/>
                    </a:lnTo>
                    <a:lnTo>
                      <a:pt x="142" y="130"/>
                    </a:lnTo>
                    <a:lnTo>
                      <a:pt x="141" y="136"/>
                    </a:lnTo>
                    <a:lnTo>
                      <a:pt x="137" y="143"/>
                    </a:lnTo>
                    <a:lnTo>
                      <a:pt x="131" y="155"/>
                    </a:lnTo>
                    <a:lnTo>
                      <a:pt x="128" y="159"/>
                    </a:lnTo>
                    <a:lnTo>
                      <a:pt x="128" y="164"/>
                    </a:lnTo>
                    <a:lnTo>
                      <a:pt x="128" y="165"/>
                    </a:lnTo>
                    <a:lnTo>
                      <a:pt x="129" y="164"/>
                    </a:lnTo>
                    <a:lnTo>
                      <a:pt x="133" y="164"/>
                    </a:lnTo>
                    <a:lnTo>
                      <a:pt x="137" y="163"/>
                    </a:lnTo>
                    <a:lnTo>
                      <a:pt x="138" y="162"/>
                    </a:lnTo>
                    <a:lnTo>
                      <a:pt x="140" y="159"/>
                    </a:lnTo>
                    <a:lnTo>
                      <a:pt x="138" y="155"/>
                    </a:lnTo>
                    <a:lnTo>
                      <a:pt x="138" y="154"/>
                    </a:lnTo>
                    <a:lnTo>
                      <a:pt x="140" y="151"/>
                    </a:lnTo>
                    <a:lnTo>
                      <a:pt x="141" y="151"/>
                    </a:lnTo>
                    <a:lnTo>
                      <a:pt x="142" y="151"/>
                    </a:lnTo>
                    <a:lnTo>
                      <a:pt x="145" y="158"/>
                    </a:lnTo>
                    <a:lnTo>
                      <a:pt x="147" y="160"/>
                    </a:lnTo>
                    <a:lnTo>
                      <a:pt x="151" y="16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0" name="Freeform 73"/>
              <p:cNvSpPr>
                <a:spLocks/>
              </p:cNvSpPr>
              <p:nvPr userDrawn="1"/>
            </p:nvSpPr>
            <p:spPr bwMode="auto">
              <a:xfrm>
                <a:off x="256" y="185"/>
                <a:ext cx="3" cy="5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w 7"/>
                  <a:gd name="T11" fmla="*/ 0 h 16"/>
                  <a:gd name="T12" fmla="*/ 0 w 7"/>
                  <a:gd name="T13" fmla="*/ 0 h 16"/>
                  <a:gd name="T14" fmla="*/ 0 w 7"/>
                  <a:gd name="T15" fmla="*/ 0 h 16"/>
                  <a:gd name="T16" fmla="*/ 0 w 7"/>
                  <a:gd name="T17" fmla="*/ 0 h 16"/>
                  <a:gd name="T18" fmla="*/ 0 w 7"/>
                  <a:gd name="T19" fmla="*/ 0 h 16"/>
                  <a:gd name="T20" fmla="*/ 0 w 7"/>
                  <a:gd name="T21" fmla="*/ 0 h 16"/>
                  <a:gd name="T22" fmla="*/ 0 w 7"/>
                  <a:gd name="T23" fmla="*/ 0 h 16"/>
                  <a:gd name="T24" fmla="*/ 0 w 7"/>
                  <a:gd name="T25" fmla="*/ 0 h 16"/>
                  <a:gd name="T26" fmla="*/ 0 w 7"/>
                  <a:gd name="T27" fmla="*/ 0 h 16"/>
                  <a:gd name="T28" fmla="*/ 0 w 7"/>
                  <a:gd name="T29" fmla="*/ 0 h 16"/>
                  <a:gd name="T30" fmla="*/ 0 w 7"/>
                  <a:gd name="T31" fmla="*/ 0 h 16"/>
                  <a:gd name="T32" fmla="*/ 0 w 7"/>
                  <a:gd name="T33" fmla="*/ 0 h 16"/>
                  <a:gd name="T34" fmla="*/ 0 w 7"/>
                  <a:gd name="T35" fmla="*/ 0 h 16"/>
                  <a:gd name="T36" fmla="*/ 0 w 7"/>
                  <a:gd name="T37" fmla="*/ 0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16">
                    <a:moveTo>
                      <a:pt x="0" y="8"/>
                    </a:moveTo>
                    <a:lnTo>
                      <a:pt x="0" y="11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2" y="16"/>
                    </a:lnTo>
                    <a:lnTo>
                      <a:pt x="4" y="15"/>
                    </a:lnTo>
                    <a:lnTo>
                      <a:pt x="5" y="12"/>
                    </a:lnTo>
                    <a:lnTo>
                      <a:pt x="7" y="7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2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1" name="Freeform 74"/>
              <p:cNvSpPr>
                <a:spLocks/>
              </p:cNvSpPr>
              <p:nvPr userDrawn="1"/>
            </p:nvSpPr>
            <p:spPr bwMode="auto">
              <a:xfrm>
                <a:off x="256" y="185"/>
                <a:ext cx="3" cy="5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w 7"/>
                  <a:gd name="T11" fmla="*/ 0 h 16"/>
                  <a:gd name="T12" fmla="*/ 0 w 7"/>
                  <a:gd name="T13" fmla="*/ 0 h 16"/>
                  <a:gd name="T14" fmla="*/ 0 w 7"/>
                  <a:gd name="T15" fmla="*/ 0 h 16"/>
                  <a:gd name="T16" fmla="*/ 0 w 7"/>
                  <a:gd name="T17" fmla="*/ 0 h 16"/>
                  <a:gd name="T18" fmla="*/ 0 w 7"/>
                  <a:gd name="T19" fmla="*/ 0 h 16"/>
                  <a:gd name="T20" fmla="*/ 0 w 7"/>
                  <a:gd name="T21" fmla="*/ 0 h 16"/>
                  <a:gd name="T22" fmla="*/ 0 w 7"/>
                  <a:gd name="T23" fmla="*/ 0 h 16"/>
                  <a:gd name="T24" fmla="*/ 0 w 7"/>
                  <a:gd name="T25" fmla="*/ 0 h 16"/>
                  <a:gd name="T26" fmla="*/ 0 w 7"/>
                  <a:gd name="T27" fmla="*/ 0 h 16"/>
                  <a:gd name="T28" fmla="*/ 0 w 7"/>
                  <a:gd name="T29" fmla="*/ 0 h 16"/>
                  <a:gd name="T30" fmla="*/ 0 w 7"/>
                  <a:gd name="T31" fmla="*/ 0 h 16"/>
                  <a:gd name="T32" fmla="*/ 0 w 7"/>
                  <a:gd name="T33" fmla="*/ 0 h 16"/>
                  <a:gd name="T34" fmla="*/ 0 w 7"/>
                  <a:gd name="T35" fmla="*/ 0 h 16"/>
                  <a:gd name="T36" fmla="*/ 0 w 7"/>
                  <a:gd name="T37" fmla="*/ 0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16">
                    <a:moveTo>
                      <a:pt x="0" y="8"/>
                    </a:moveTo>
                    <a:lnTo>
                      <a:pt x="0" y="11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2" y="16"/>
                    </a:lnTo>
                    <a:lnTo>
                      <a:pt x="4" y="15"/>
                    </a:lnTo>
                    <a:lnTo>
                      <a:pt x="5" y="12"/>
                    </a:lnTo>
                    <a:lnTo>
                      <a:pt x="7" y="7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2" y="3"/>
                    </a:lnTo>
                    <a:lnTo>
                      <a:pt x="0" y="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2" name="Freeform 75"/>
              <p:cNvSpPr>
                <a:spLocks/>
              </p:cNvSpPr>
              <p:nvPr userDrawn="1"/>
            </p:nvSpPr>
            <p:spPr bwMode="auto">
              <a:xfrm>
                <a:off x="249" y="177"/>
                <a:ext cx="15" cy="32"/>
              </a:xfrm>
              <a:custGeom>
                <a:avLst/>
                <a:gdLst>
                  <a:gd name="T0" fmla="*/ 0 w 47"/>
                  <a:gd name="T1" fmla="*/ 0 h 97"/>
                  <a:gd name="T2" fmla="*/ 0 w 47"/>
                  <a:gd name="T3" fmla="*/ 0 h 97"/>
                  <a:gd name="T4" fmla="*/ 0 w 47"/>
                  <a:gd name="T5" fmla="*/ 0 h 97"/>
                  <a:gd name="T6" fmla="*/ 0 w 47"/>
                  <a:gd name="T7" fmla="*/ 0 h 97"/>
                  <a:gd name="T8" fmla="*/ 0 w 47"/>
                  <a:gd name="T9" fmla="*/ 0 h 97"/>
                  <a:gd name="T10" fmla="*/ 0 w 47"/>
                  <a:gd name="T11" fmla="*/ 0 h 97"/>
                  <a:gd name="T12" fmla="*/ 0 w 47"/>
                  <a:gd name="T13" fmla="*/ 0 h 97"/>
                  <a:gd name="T14" fmla="*/ 0 w 47"/>
                  <a:gd name="T15" fmla="*/ 0 h 97"/>
                  <a:gd name="T16" fmla="*/ 0 w 47"/>
                  <a:gd name="T17" fmla="*/ 0 h 97"/>
                  <a:gd name="T18" fmla="*/ 0 w 47"/>
                  <a:gd name="T19" fmla="*/ 0 h 97"/>
                  <a:gd name="T20" fmla="*/ 0 w 47"/>
                  <a:gd name="T21" fmla="*/ 0 h 97"/>
                  <a:gd name="T22" fmla="*/ 0 w 47"/>
                  <a:gd name="T23" fmla="*/ 0 h 97"/>
                  <a:gd name="T24" fmla="*/ 0 w 47"/>
                  <a:gd name="T25" fmla="*/ 0 h 97"/>
                  <a:gd name="T26" fmla="*/ 0 w 47"/>
                  <a:gd name="T27" fmla="*/ 0 h 97"/>
                  <a:gd name="T28" fmla="*/ 0 w 47"/>
                  <a:gd name="T29" fmla="*/ 0 h 97"/>
                  <a:gd name="T30" fmla="*/ 0 w 47"/>
                  <a:gd name="T31" fmla="*/ 0 h 97"/>
                  <a:gd name="T32" fmla="*/ 0 w 47"/>
                  <a:gd name="T33" fmla="*/ 0 h 97"/>
                  <a:gd name="T34" fmla="*/ 0 w 47"/>
                  <a:gd name="T35" fmla="*/ 0 h 97"/>
                  <a:gd name="T36" fmla="*/ 0 w 47"/>
                  <a:gd name="T37" fmla="*/ 0 h 97"/>
                  <a:gd name="T38" fmla="*/ 0 w 47"/>
                  <a:gd name="T39" fmla="*/ 0 h 97"/>
                  <a:gd name="T40" fmla="*/ 0 w 47"/>
                  <a:gd name="T41" fmla="*/ 0 h 97"/>
                  <a:gd name="T42" fmla="*/ 0 w 47"/>
                  <a:gd name="T43" fmla="*/ 0 h 97"/>
                  <a:gd name="T44" fmla="*/ 0 w 47"/>
                  <a:gd name="T45" fmla="*/ 0 h 97"/>
                  <a:gd name="T46" fmla="*/ 0 w 47"/>
                  <a:gd name="T47" fmla="*/ 0 h 97"/>
                  <a:gd name="T48" fmla="*/ 0 w 47"/>
                  <a:gd name="T49" fmla="*/ 0 h 97"/>
                  <a:gd name="T50" fmla="*/ 0 w 47"/>
                  <a:gd name="T51" fmla="*/ 0 h 97"/>
                  <a:gd name="T52" fmla="*/ 0 w 47"/>
                  <a:gd name="T53" fmla="*/ 0 h 97"/>
                  <a:gd name="T54" fmla="*/ 0 w 47"/>
                  <a:gd name="T55" fmla="*/ 0 h 97"/>
                  <a:gd name="T56" fmla="*/ 0 w 47"/>
                  <a:gd name="T57" fmla="*/ 0 h 97"/>
                  <a:gd name="T58" fmla="*/ 0 w 47"/>
                  <a:gd name="T59" fmla="*/ 0 h 97"/>
                  <a:gd name="T60" fmla="*/ 0 w 47"/>
                  <a:gd name="T61" fmla="*/ 0 h 97"/>
                  <a:gd name="T62" fmla="*/ 0 w 47"/>
                  <a:gd name="T63" fmla="*/ 0 h 97"/>
                  <a:gd name="T64" fmla="*/ 0 w 47"/>
                  <a:gd name="T65" fmla="*/ 0 h 97"/>
                  <a:gd name="T66" fmla="*/ 0 w 47"/>
                  <a:gd name="T67" fmla="*/ 0 h 97"/>
                  <a:gd name="T68" fmla="*/ 0 w 47"/>
                  <a:gd name="T69" fmla="*/ 0 h 97"/>
                  <a:gd name="T70" fmla="*/ 0 w 47"/>
                  <a:gd name="T71" fmla="*/ 0 h 97"/>
                  <a:gd name="T72" fmla="*/ 0 w 47"/>
                  <a:gd name="T73" fmla="*/ 0 h 97"/>
                  <a:gd name="T74" fmla="*/ 0 w 47"/>
                  <a:gd name="T75" fmla="*/ 0 h 97"/>
                  <a:gd name="T76" fmla="*/ 0 w 47"/>
                  <a:gd name="T77" fmla="*/ 0 h 97"/>
                  <a:gd name="T78" fmla="*/ 0 w 47"/>
                  <a:gd name="T79" fmla="*/ 0 h 97"/>
                  <a:gd name="T80" fmla="*/ 0 w 47"/>
                  <a:gd name="T81" fmla="*/ 0 h 97"/>
                  <a:gd name="T82" fmla="*/ 0 w 47"/>
                  <a:gd name="T83" fmla="*/ 0 h 97"/>
                  <a:gd name="T84" fmla="*/ 0 w 47"/>
                  <a:gd name="T85" fmla="*/ 0 h 97"/>
                  <a:gd name="T86" fmla="*/ 0 w 47"/>
                  <a:gd name="T87" fmla="*/ 0 h 97"/>
                  <a:gd name="T88" fmla="*/ 0 w 47"/>
                  <a:gd name="T89" fmla="*/ 0 h 97"/>
                  <a:gd name="T90" fmla="*/ 0 w 47"/>
                  <a:gd name="T91" fmla="*/ 0 h 97"/>
                  <a:gd name="T92" fmla="*/ 0 w 47"/>
                  <a:gd name="T93" fmla="*/ 0 h 97"/>
                  <a:gd name="T94" fmla="*/ 0 w 47"/>
                  <a:gd name="T95" fmla="*/ 0 h 97"/>
                  <a:gd name="T96" fmla="*/ 0 w 47"/>
                  <a:gd name="T97" fmla="*/ 0 h 97"/>
                  <a:gd name="T98" fmla="*/ 0 w 47"/>
                  <a:gd name="T99" fmla="*/ 0 h 97"/>
                  <a:gd name="T100" fmla="*/ 0 w 47"/>
                  <a:gd name="T101" fmla="*/ 0 h 97"/>
                  <a:gd name="T102" fmla="*/ 0 w 47"/>
                  <a:gd name="T103" fmla="*/ 0 h 97"/>
                  <a:gd name="T104" fmla="*/ 0 w 47"/>
                  <a:gd name="T105" fmla="*/ 0 h 97"/>
                  <a:gd name="T106" fmla="*/ 0 w 47"/>
                  <a:gd name="T107" fmla="*/ 0 h 97"/>
                  <a:gd name="T108" fmla="*/ 0 w 47"/>
                  <a:gd name="T109" fmla="*/ 0 h 97"/>
                  <a:gd name="T110" fmla="*/ 0 w 47"/>
                  <a:gd name="T111" fmla="*/ 0 h 97"/>
                  <a:gd name="T112" fmla="*/ 0 w 47"/>
                  <a:gd name="T113" fmla="*/ 0 h 97"/>
                  <a:gd name="T114" fmla="*/ 0 w 47"/>
                  <a:gd name="T115" fmla="*/ 0 h 97"/>
                  <a:gd name="T116" fmla="*/ 0 w 47"/>
                  <a:gd name="T117" fmla="*/ 0 h 97"/>
                  <a:gd name="T118" fmla="*/ 0 w 47"/>
                  <a:gd name="T119" fmla="*/ 0 h 97"/>
                  <a:gd name="T120" fmla="*/ 0 w 47"/>
                  <a:gd name="T121" fmla="*/ 0 h 9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7" h="97">
                    <a:moveTo>
                      <a:pt x="10" y="0"/>
                    </a:moveTo>
                    <a:lnTo>
                      <a:pt x="10" y="1"/>
                    </a:lnTo>
                    <a:lnTo>
                      <a:pt x="9" y="9"/>
                    </a:lnTo>
                    <a:lnTo>
                      <a:pt x="8" y="13"/>
                    </a:lnTo>
                    <a:lnTo>
                      <a:pt x="8" y="15"/>
                    </a:lnTo>
                    <a:lnTo>
                      <a:pt x="8" y="19"/>
                    </a:lnTo>
                    <a:lnTo>
                      <a:pt x="10" y="20"/>
                    </a:lnTo>
                    <a:lnTo>
                      <a:pt x="13" y="22"/>
                    </a:lnTo>
                    <a:lnTo>
                      <a:pt x="13" y="24"/>
                    </a:lnTo>
                    <a:lnTo>
                      <a:pt x="13" y="28"/>
                    </a:lnTo>
                    <a:lnTo>
                      <a:pt x="14" y="33"/>
                    </a:lnTo>
                    <a:lnTo>
                      <a:pt x="13" y="35"/>
                    </a:lnTo>
                    <a:lnTo>
                      <a:pt x="12" y="33"/>
                    </a:lnTo>
                    <a:lnTo>
                      <a:pt x="10" y="31"/>
                    </a:lnTo>
                    <a:lnTo>
                      <a:pt x="8" y="27"/>
                    </a:lnTo>
                    <a:lnTo>
                      <a:pt x="5" y="25"/>
                    </a:lnTo>
                    <a:lnTo>
                      <a:pt x="0" y="27"/>
                    </a:lnTo>
                    <a:lnTo>
                      <a:pt x="5" y="36"/>
                    </a:lnTo>
                    <a:lnTo>
                      <a:pt x="8" y="41"/>
                    </a:lnTo>
                    <a:lnTo>
                      <a:pt x="13" y="45"/>
                    </a:lnTo>
                    <a:lnTo>
                      <a:pt x="14" y="46"/>
                    </a:lnTo>
                    <a:lnTo>
                      <a:pt x="14" y="48"/>
                    </a:lnTo>
                    <a:lnTo>
                      <a:pt x="13" y="48"/>
                    </a:lnTo>
                    <a:lnTo>
                      <a:pt x="10" y="48"/>
                    </a:lnTo>
                    <a:lnTo>
                      <a:pt x="9" y="48"/>
                    </a:lnTo>
                    <a:lnTo>
                      <a:pt x="8" y="49"/>
                    </a:lnTo>
                    <a:lnTo>
                      <a:pt x="9" y="53"/>
                    </a:lnTo>
                    <a:lnTo>
                      <a:pt x="10" y="57"/>
                    </a:lnTo>
                    <a:lnTo>
                      <a:pt x="14" y="60"/>
                    </a:lnTo>
                    <a:lnTo>
                      <a:pt x="18" y="63"/>
                    </a:lnTo>
                    <a:lnTo>
                      <a:pt x="19" y="66"/>
                    </a:lnTo>
                    <a:lnTo>
                      <a:pt x="18" y="67"/>
                    </a:lnTo>
                    <a:lnTo>
                      <a:pt x="17" y="66"/>
                    </a:lnTo>
                    <a:lnTo>
                      <a:pt x="16" y="66"/>
                    </a:lnTo>
                    <a:lnTo>
                      <a:pt x="14" y="66"/>
                    </a:lnTo>
                    <a:lnTo>
                      <a:pt x="14" y="67"/>
                    </a:lnTo>
                    <a:lnTo>
                      <a:pt x="14" y="71"/>
                    </a:lnTo>
                    <a:lnTo>
                      <a:pt x="17" y="75"/>
                    </a:lnTo>
                    <a:lnTo>
                      <a:pt x="19" y="79"/>
                    </a:lnTo>
                    <a:lnTo>
                      <a:pt x="22" y="80"/>
                    </a:lnTo>
                    <a:lnTo>
                      <a:pt x="30" y="84"/>
                    </a:lnTo>
                    <a:lnTo>
                      <a:pt x="31" y="85"/>
                    </a:lnTo>
                    <a:lnTo>
                      <a:pt x="30" y="86"/>
                    </a:lnTo>
                    <a:lnTo>
                      <a:pt x="28" y="86"/>
                    </a:lnTo>
                    <a:lnTo>
                      <a:pt x="27" y="86"/>
                    </a:lnTo>
                    <a:lnTo>
                      <a:pt x="25" y="86"/>
                    </a:lnTo>
                    <a:lnTo>
                      <a:pt x="23" y="86"/>
                    </a:lnTo>
                    <a:lnTo>
                      <a:pt x="26" y="93"/>
                    </a:lnTo>
                    <a:lnTo>
                      <a:pt x="28" y="95"/>
                    </a:lnTo>
                    <a:lnTo>
                      <a:pt x="30" y="97"/>
                    </a:lnTo>
                    <a:lnTo>
                      <a:pt x="31" y="97"/>
                    </a:lnTo>
                    <a:lnTo>
                      <a:pt x="32" y="93"/>
                    </a:lnTo>
                    <a:lnTo>
                      <a:pt x="38" y="89"/>
                    </a:lnTo>
                    <a:lnTo>
                      <a:pt x="41" y="86"/>
                    </a:lnTo>
                    <a:lnTo>
                      <a:pt x="45" y="86"/>
                    </a:lnTo>
                    <a:lnTo>
                      <a:pt x="47" y="85"/>
                    </a:lnTo>
                    <a:lnTo>
                      <a:pt x="45" y="81"/>
                    </a:lnTo>
                    <a:lnTo>
                      <a:pt x="45" y="77"/>
                    </a:lnTo>
                    <a:lnTo>
                      <a:pt x="45" y="75"/>
                    </a:lnTo>
                    <a:lnTo>
                      <a:pt x="45" y="71"/>
                    </a:lnTo>
                    <a:lnTo>
                      <a:pt x="44" y="70"/>
                    </a:lnTo>
                    <a:lnTo>
                      <a:pt x="43" y="71"/>
                    </a:lnTo>
                    <a:lnTo>
                      <a:pt x="39" y="75"/>
                    </a:lnTo>
                    <a:lnTo>
                      <a:pt x="35" y="76"/>
                    </a:lnTo>
                    <a:lnTo>
                      <a:pt x="31" y="75"/>
                    </a:lnTo>
                    <a:lnTo>
                      <a:pt x="28" y="73"/>
                    </a:lnTo>
                    <a:lnTo>
                      <a:pt x="26" y="70"/>
                    </a:lnTo>
                    <a:lnTo>
                      <a:pt x="23" y="66"/>
                    </a:lnTo>
                    <a:lnTo>
                      <a:pt x="21" y="54"/>
                    </a:lnTo>
                    <a:lnTo>
                      <a:pt x="19" y="38"/>
                    </a:lnTo>
                    <a:lnTo>
                      <a:pt x="19" y="32"/>
                    </a:lnTo>
                    <a:lnTo>
                      <a:pt x="19" y="24"/>
                    </a:lnTo>
                    <a:lnTo>
                      <a:pt x="19" y="22"/>
                    </a:lnTo>
                    <a:lnTo>
                      <a:pt x="19" y="16"/>
                    </a:lnTo>
                    <a:lnTo>
                      <a:pt x="18" y="11"/>
                    </a:lnTo>
                    <a:lnTo>
                      <a:pt x="17" y="7"/>
                    </a:lnTo>
                    <a:lnTo>
                      <a:pt x="14" y="3"/>
                    </a:lnTo>
                    <a:lnTo>
                      <a:pt x="12" y="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3" name="Freeform 76"/>
              <p:cNvSpPr>
                <a:spLocks/>
              </p:cNvSpPr>
              <p:nvPr userDrawn="1"/>
            </p:nvSpPr>
            <p:spPr bwMode="auto">
              <a:xfrm>
                <a:off x="252" y="217"/>
                <a:ext cx="7" cy="3"/>
              </a:xfrm>
              <a:custGeom>
                <a:avLst/>
                <a:gdLst>
                  <a:gd name="T0" fmla="*/ 0 w 22"/>
                  <a:gd name="T1" fmla="*/ 0 h 9"/>
                  <a:gd name="T2" fmla="*/ 0 w 22"/>
                  <a:gd name="T3" fmla="*/ 0 h 9"/>
                  <a:gd name="T4" fmla="*/ 0 w 22"/>
                  <a:gd name="T5" fmla="*/ 0 h 9"/>
                  <a:gd name="T6" fmla="*/ 0 w 22"/>
                  <a:gd name="T7" fmla="*/ 0 h 9"/>
                  <a:gd name="T8" fmla="*/ 0 w 22"/>
                  <a:gd name="T9" fmla="*/ 0 h 9"/>
                  <a:gd name="T10" fmla="*/ 0 w 22"/>
                  <a:gd name="T11" fmla="*/ 0 h 9"/>
                  <a:gd name="T12" fmla="*/ 0 w 22"/>
                  <a:gd name="T13" fmla="*/ 0 h 9"/>
                  <a:gd name="T14" fmla="*/ 0 w 22"/>
                  <a:gd name="T15" fmla="*/ 0 h 9"/>
                  <a:gd name="T16" fmla="*/ 0 w 22"/>
                  <a:gd name="T17" fmla="*/ 0 h 9"/>
                  <a:gd name="T18" fmla="*/ 0 w 22"/>
                  <a:gd name="T19" fmla="*/ 0 h 9"/>
                  <a:gd name="T20" fmla="*/ 0 w 22"/>
                  <a:gd name="T21" fmla="*/ 0 h 9"/>
                  <a:gd name="T22" fmla="*/ 0 w 22"/>
                  <a:gd name="T23" fmla="*/ 0 h 9"/>
                  <a:gd name="T24" fmla="*/ 0 w 22"/>
                  <a:gd name="T25" fmla="*/ 0 h 9"/>
                  <a:gd name="T26" fmla="*/ 0 w 22"/>
                  <a:gd name="T27" fmla="*/ 0 h 9"/>
                  <a:gd name="T28" fmla="*/ 0 w 22"/>
                  <a:gd name="T29" fmla="*/ 0 h 9"/>
                  <a:gd name="T30" fmla="*/ 0 w 22"/>
                  <a:gd name="T31" fmla="*/ 0 h 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" h="9">
                    <a:moveTo>
                      <a:pt x="22" y="4"/>
                    </a:moveTo>
                    <a:lnTo>
                      <a:pt x="22" y="4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6" y="8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4" name="Freeform 77"/>
              <p:cNvSpPr>
                <a:spLocks/>
              </p:cNvSpPr>
              <p:nvPr userDrawn="1"/>
            </p:nvSpPr>
            <p:spPr bwMode="auto">
              <a:xfrm>
                <a:off x="252" y="217"/>
                <a:ext cx="7" cy="3"/>
              </a:xfrm>
              <a:custGeom>
                <a:avLst/>
                <a:gdLst>
                  <a:gd name="T0" fmla="*/ 0 w 22"/>
                  <a:gd name="T1" fmla="*/ 0 h 9"/>
                  <a:gd name="T2" fmla="*/ 0 w 22"/>
                  <a:gd name="T3" fmla="*/ 0 h 9"/>
                  <a:gd name="T4" fmla="*/ 0 w 22"/>
                  <a:gd name="T5" fmla="*/ 0 h 9"/>
                  <a:gd name="T6" fmla="*/ 0 w 22"/>
                  <a:gd name="T7" fmla="*/ 0 h 9"/>
                  <a:gd name="T8" fmla="*/ 0 w 22"/>
                  <a:gd name="T9" fmla="*/ 0 h 9"/>
                  <a:gd name="T10" fmla="*/ 0 w 22"/>
                  <a:gd name="T11" fmla="*/ 0 h 9"/>
                  <a:gd name="T12" fmla="*/ 0 w 22"/>
                  <a:gd name="T13" fmla="*/ 0 h 9"/>
                  <a:gd name="T14" fmla="*/ 0 w 22"/>
                  <a:gd name="T15" fmla="*/ 0 h 9"/>
                  <a:gd name="T16" fmla="*/ 0 w 22"/>
                  <a:gd name="T17" fmla="*/ 0 h 9"/>
                  <a:gd name="T18" fmla="*/ 0 w 22"/>
                  <a:gd name="T19" fmla="*/ 0 h 9"/>
                  <a:gd name="T20" fmla="*/ 0 w 22"/>
                  <a:gd name="T21" fmla="*/ 0 h 9"/>
                  <a:gd name="T22" fmla="*/ 0 w 22"/>
                  <a:gd name="T23" fmla="*/ 0 h 9"/>
                  <a:gd name="T24" fmla="*/ 0 w 22"/>
                  <a:gd name="T25" fmla="*/ 0 h 9"/>
                  <a:gd name="T26" fmla="*/ 0 w 22"/>
                  <a:gd name="T27" fmla="*/ 0 h 9"/>
                  <a:gd name="T28" fmla="*/ 0 w 22"/>
                  <a:gd name="T29" fmla="*/ 0 h 9"/>
                  <a:gd name="T30" fmla="*/ 0 w 22"/>
                  <a:gd name="T31" fmla="*/ 0 h 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" h="9">
                    <a:moveTo>
                      <a:pt x="22" y="4"/>
                    </a:moveTo>
                    <a:lnTo>
                      <a:pt x="22" y="4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6" y="8"/>
                    </a:lnTo>
                    <a:lnTo>
                      <a:pt x="22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5" name="Freeform 78"/>
              <p:cNvSpPr>
                <a:spLocks/>
              </p:cNvSpPr>
              <p:nvPr userDrawn="1"/>
            </p:nvSpPr>
            <p:spPr bwMode="auto">
              <a:xfrm>
                <a:off x="273" y="205"/>
                <a:ext cx="18" cy="23"/>
              </a:xfrm>
              <a:custGeom>
                <a:avLst/>
                <a:gdLst>
                  <a:gd name="T0" fmla="*/ 0 w 52"/>
                  <a:gd name="T1" fmla="*/ 0 h 70"/>
                  <a:gd name="T2" fmla="*/ 0 w 52"/>
                  <a:gd name="T3" fmla="*/ 0 h 70"/>
                  <a:gd name="T4" fmla="*/ 0 w 52"/>
                  <a:gd name="T5" fmla="*/ 0 h 70"/>
                  <a:gd name="T6" fmla="*/ 0 w 52"/>
                  <a:gd name="T7" fmla="*/ 0 h 70"/>
                  <a:gd name="T8" fmla="*/ 0 w 52"/>
                  <a:gd name="T9" fmla="*/ 0 h 70"/>
                  <a:gd name="T10" fmla="*/ 0 w 52"/>
                  <a:gd name="T11" fmla="*/ 0 h 70"/>
                  <a:gd name="T12" fmla="*/ 0 w 52"/>
                  <a:gd name="T13" fmla="*/ 0 h 70"/>
                  <a:gd name="T14" fmla="*/ 0 w 52"/>
                  <a:gd name="T15" fmla="*/ 0 h 70"/>
                  <a:gd name="T16" fmla="*/ 0 w 52"/>
                  <a:gd name="T17" fmla="*/ 0 h 70"/>
                  <a:gd name="T18" fmla="*/ 0 w 52"/>
                  <a:gd name="T19" fmla="*/ 0 h 70"/>
                  <a:gd name="T20" fmla="*/ 0 w 52"/>
                  <a:gd name="T21" fmla="*/ 0 h 70"/>
                  <a:gd name="T22" fmla="*/ 0 w 52"/>
                  <a:gd name="T23" fmla="*/ 0 h 70"/>
                  <a:gd name="T24" fmla="*/ 0 w 52"/>
                  <a:gd name="T25" fmla="*/ 0 h 70"/>
                  <a:gd name="T26" fmla="*/ 0 w 52"/>
                  <a:gd name="T27" fmla="*/ 0 h 70"/>
                  <a:gd name="T28" fmla="*/ 0 w 52"/>
                  <a:gd name="T29" fmla="*/ 0 h 70"/>
                  <a:gd name="T30" fmla="*/ 0 w 52"/>
                  <a:gd name="T31" fmla="*/ 0 h 70"/>
                  <a:gd name="T32" fmla="*/ 0 w 52"/>
                  <a:gd name="T33" fmla="*/ 0 h 70"/>
                  <a:gd name="T34" fmla="*/ 0 w 52"/>
                  <a:gd name="T35" fmla="*/ 0 h 70"/>
                  <a:gd name="T36" fmla="*/ 0 w 52"/>
                  <a:gd name="T37" fmla="*/ 0 h 70"/>
                  <a:gd name="T38" fmla="*/ 0 w 52"/>
                  <a:gd name="T39" fmla="*/ 0 h 70"/>
                  <a:gd name="T40" fmla="*/ 0 w 52"/>
                  <a:gd name="T41" fmla="*/ 0 h 70"/>
                  <a:gd name="T42" fmla="*/ 0 w 52"/>
                  <a:gd name="T43" fmla="*/ 0 h 70"/>
                  <a:gd name="T44" fmla="*/ 0 w 52"/>
                  <a:gd name="T45" fmla="*/ 0 h 70"/>
                  <a:gd name="T46" fmla="*/ 0 w 52"/>
                  <a:gd name="T47" fmla="*/ 0 h 70"/>
                  <a:gd name="T48" fmla="*/ 0 w 52"/>
                  <a:gd name="T49" fmla="*/ 0 h 70"/>
                  <a:gd name="T50" fmla="*/ 0 w 52"/>
                  <a:gd name="T51" fmla="*/ 0 h 70"/>
                  <a:gd name="T52" fmla="*/ 0 w 52"/>
                  <a:gd name="T53" fmla="*/ 0 h 70"/>
                  <a:gd name="T54" fmla="*/ 0 w 52"/>
                  <a:gd name="T55" fmla="*/ 0 h 70"/>
                  <a:gd name="T56" fmla="*/ 0 w 52"/>
                  <a:gd name="T57" fmla="*/ 0 h 70"/>
                  <a:gd name="T58" fmla="*/ 0 w 52"/>
                  <a:gd name="T59" fmla="*/ 0 h 70"/>
                  <a:gd name="T60" fmla="*/ 0 w 52"/>
                  <a:gd name="T61" fmla="*/ 0 h 70"/>
                  <a:gd name="T62" fmla="*/ 0 w 52"/>
                  <a:gd name="T63" fmla="*/ 0 h 70"/>
                  <a:gd name="T64" fmla="*/ 0 w 52"/>
                  <a:gd name="T65" fmla="*/ 0 h 70"/>
                  <a:gd name="T66" fmla="*/ 0 w 52"/>
                  <a:gd name="T67" fmla="*/ 0 h 70"/>
                  <a:gd name="T68" fmla="*/ 0 w 52"/>
                  <a:gd name="T69" fmla="*/ 0 h 70"/>
                  <a:gd name="T70" fmla="*/ 0 w 52"/>
                  <a:gd name="T71" fmla="*/ 0 h 70"/>
                  <a:gd name="T72" fmla="*/ 0 w 52"/>
                  <a:gd name="T73" fmla="*/ 0 h 70"/>
                  <a:gd name="T74" fmla="*/ 0 w 52"/>
                  <a:gd name="T75" fmla="*/ 0 h 70"/>
                  <a:gd name="T76" fmla="*/ 0 w 52"/>
                  <a:gd name="T77" fmla="*/ 0 h 70"/>
                  <a:gd name="T78" fmla="*/ 0 w 52"/>
                  <a:gd name="T79" fmla="*/ 0 h 70"/>
                  <a:gd name="T80" fmla="*/ 0 w 52"/>
                  <a:gd name="T81" fmla="*/ 0 h 70"/>
                  <a:gd name="T82" fmla="*/ 0 w 52"/>
                  <a:gd name="T83" fmla="*/ 0 h 70"/>
                  <a:gd name="T84" fmla="*/ 0 w 52"/>
                  <a:gd name="T85" fmla="*/ 0 h 70"/>
                  <a:gd name="T86" fmla="*/ 0 w 52"/>
                  <a:gd name="T87" fmla="*/ 0 h 70"/>
                  <a:gd name="T88" fmla="*/ 0 w 52"/>
                  <a:gd name="T89" fmla="*/ 0 h 70"/>
                  <a:gd name="T90" fmla="*/ 0 w 52"/>
                  <a:gd name="T91" fmla="*/ 0 h 70"/>
                  <a:gd name="T92" fmla="*/ 0 w 52"/>
                  <a:gd name="T93" fmla="*/ 0 h 70"/>
                  <a:gd name="T94" fmla="*/ 0 w 52"/>
                  <a:gd name="T95" fmla="*/ 0 h 70"/>
                  <a:gd name="T96" fmla="*/ 0 w 52"/>
                  <a:gd name="T97" fmla="*/ 0 h 70"/>
                  <a:gd name="T98" fmla="*/ 0 w 52"/>
                  <a:gd name="T99" fmla="*/ 0 h 70"/>
                  <a:gd name="T100" fmla="*/ 0 w 52"/>
                  <a:gd name="T101" fmla="*/ 0 h 70"/>
                  <a:gd name="T102" fmla="*/ 0 w 52"/>
                  <a:gd name="T103" fmla="*/ 0 h 70"/>
                  <a:gd name="T104" fmla="*/ 0 w 52"/>
                  <a:gd name="T105" fmla="*/ 0 h 70"/>
                  <a:gd name="T106" fmla="*/ 0 w 52"/>
                  <a:gd name="T107" fmla="*/ 0 h 7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2" h="70">
                    <a:moveTo>
                      <a:pt x="23" y="70"/>
                    </a:moveTo>
                    <a:lnTo>
                      <a:pt x="23" y="70"/>
                    </a:lnTo>
                    <a:lnTo>
                      <a:pt x="24" y="67"/>
                    </a:lnTo>
                    <a:lnTo>
                      <a:pt x="27" y="66"/>
                    </a:lnTo>
                    <a:lnTo>
                      <a:pt x="32" y="60"/>
                    </a:lnTo>
                    <a:lnTo>
                      <a:pt x="34" y="56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5" y="51"/>
                    </a:lnTo>
                    <a:lnTo>
                      <a:pt x="36" y="49"/>
                    </a:lnTo>
                    <a:lnTo>
                      <a:pt x="37" y="52"/>
                    </a:lnTo>
                    <a:lnTo>
                      <a:pt x="39" y="53"/>
                    </a:lnTo>
                    <a:lnTo>
                      <a:pt x="41" y="52"/>
                    </a:lnTo>
                    <a:lnTo>
                      <a:pt x="43" y="48"/>
                    </a:lnTo>
                    <a:lnTo>
                      <a:pt x="44" y="45"/>
                    </a:lnTo>
                    <a:lnTo>
                      <a:pt x="44" y="43"/>
                    </a:lnTo>
                    <a:lnTo>
                      <a:pt x="43" y="40"/>
                    </a:lnTo>
                    <a:lnTo>
                      <a:pt x="43" y="38"/>
                    </a:lnTo>
                    <a:lnTo>
                      <a:pt x="43" y="36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47" y="39"/>
                    </a:lnTo>
                    <a:lnTo>
                      <a:pt x="49" y="38"/>
                    </a:lnTo>
                    <a:lnTo>
                      <a:pt x="50" y="35"/>
                    </a:lnTo>
                    <a:lnTo>
                      <a:pt x="52" y="32"/>
                    </a:lnTo>
                    <a:lnTo>
                      <a:pt x="49" y="31"/>
                    </a:lnTo>
                    <a:lnTo>
                      <a:pt x="48" y="30"/>
                    </a:lnTo>
                    <a:lnTo>
                      <a:pt x="45" y="29"/>
                    </a:lnTo>
                    <a:lnTo>
                      <a:pt x="44" y="26"/>
                    </a:lnTo>
                    <a:lnTo>
                      <a:pt x="43" y="20"/>
                    </a:lnTo>
                    <a:lnTo>
                      <a:pt x="43" y="18"/>
                    </a:lnTo>
                    <a:lnTo>
                      <a:pt x="44" y="14"/>
                    </a:lnTo>
                    <a:lnTo>
                      <a:pt x="44" y="12"/>
                    </a:lnTo>
                    <a:lnTo>
                      <a:pt x="44" y="9"/>
                    </a:lnTo>
                    <a:lnTo>
                      <a:pt x="43" y="7"/>
                    </a:lnTo>
                    <a:lnTo>
                      <a:pt x="40" y="3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5" y="1"/>
                    </a:lnTo>
                    <a:lnTo>
                      <a:pt x="32" y="4"/>
                    </a:lnTo>
                    <a:lnTo>
                      <a:pt x="30" y="5"/>
                    </a:lnTo>
                    <a:lnTo>
                      <a:pt x="27" y="8"/>
                    </a:lnTo>
                    <a:lnTo>
                      <a:pt x="27" y="12"/>
                    </a:lnTo>
                    <a:lnTo>
                      <a:pt x="28" y="17"/>
                    </a:lnTo>
                    <a:lnTo>
                      <a:pt x="34" y="27"/>
                    </a:lnTo>
                    <a:lnTo>
                      <a:pt x="36" y="32"/>
                    </a:lnTo>
                    <a:lnTo>
                      <a:pt x="36" y="38"/>
                    </a:lnTo>
                    <a:lnTo>
                      <a:pt x="35" y="43"/>
                    </a:lnTo>
                    <a:lnTo>
                      <a:pt x="31" y="47"/>
                    </a:lnTo>
                    <a:lnTo>
                      <a:pt x="26" y="49"/>
                    </a:lnTo>
                    <a:lnTo>
                      <a:pt x="18" y="52"/>
                    </a:lnTo>
                    <a:lnTo>
                      <a:pt x="9" y="54"/>
                    </a:lnTo>
                    <a:lnTo>
                      <a:pt x="4" y="57"/>
                    </a:lnTo>
                    <a:lnTo>
                      <a:pt x="1" y="61"/>
                    </a:lnTo>
                    <a:lnTo>
                      <a:pt x="0" y="66"/>
                    </a:lnTo>
                    <a:lnTo>
                      <a:pt x="2" y="65"/>
                    </a:lnTo>
                    <a:lnTo>
                      <a:pt x="8" y="65"/>
                    </a:lnTo>
                    <a:lnTo>
                      <a:pt x="9" y="65"/>
                    </a:lnTo>
                    <a:lnTo>
                      <a:pt x="10" y="65"/>
                    </a:lnTo>
                    <a:lnTo>
                      <a:pt x="13" y="65"/>
                    </a:lnTo>
                    <a:lnTo>
                      <a:pt x="14" y="62"/>
                    </a:lnTo>
                    <a:lnTo>
                      <a:pt x="17" y="60"/>
                    </a:lnTo>
                    <a:lnTo>
                      <a:pt x="19" y="58"/>
                    </a:lnTo>
                    <a:lnTo>
                      <a:pt x="22" y="57"/>
                    </a:lnTo>
                    <a:lnTo>
                      <a:pt x="24" y="56"/>
                    </a:lnTo>
                    <a:lnTo>
                      <a:pt x="26" y="56"/>
                    </a:lnTo>
                    <a:lnTo>
                      <a:pt x="24" y="58"/>
                    </a:lnTo>
                    <a:lnTo>
                      <a:pt x="23" y="62"/>
                    </a:lnTo>
                    <a:lnTo>
                      <a:pt x="22" y="65"/>
                    </a:lnTo>
                    <a:lnTo>
                      <a:pt x="22" y="67"/>
                    </a:lnTo>
                    <a:lnTo>
                      <a:pt x="23" y="7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6" name="Freeform 79"/>
              <p:cNvSpPr>
                <a:spLocks/>
              </p:cNvSpPr>
              <p:nvPr userDrawn="1"/>
            </p:nvSpPr>
            <p:spPr bwMode="auto">
              <a:xfrm>
                <a:off x="273" y="205"/>
                <a:ext cx="18" cy="23"/>
              </a:xfrm>
              <a:custGeom>
                <a:avLst/>
                <a:gdLst>
                  <a:gd name="T0" fmla="*/ 0 w 52"/>
                  <a:gd name="T1" fmla="*/ 0 h 70"/>
                  <a:gd name="T2" fmla="*/ 0 w 52"/>
                  <a:gd name="T3" fmla="*/ 0 h 70"/>
                  <a:gd name="T4" fmla="*/ 0 w 52"/>
                  <a:gd name="T5" fmla="*/ 0 h 70"/>
                  <a:gd name="T6" fmla="*/ 0 w 52"/>
                  <a:gd name="T7" fmla="*/ 0 h 70"/>
                  <a:gd name="T8" fmla="*/ 0 w 52"/>
                  <a:gd name="T9" fmla="*/ 0 h 70"/>
                  <a:gd name="T10" fmla="*/ 0 w 52"/>
                  <a:gd name="T11" fmla="*/ 0 h 70"/>
                  <a:gd name="T12" fmla="*/ 0 w 52"/>
                  <a:gd name="T13" fmla="*/ 0 h 70"/>
                  <a:gd name="T14" fmla="*/ 0 w 52"/>
                  <a:gd name="T15" fmla="*/ 0 h 70"/>
                  <a:gd name="T16" fmla="*/ 0 w 52"/>
                  <a:gd name="T17" fmla="*/ 0 h 70"/>
                  <a:gd name="T18" fmla="*/ 0 w 52"/>
                  <a:gd name="T19" fmla="*/ 0 h 70"/>
                  <a:gd name="T20" fmla="*/ 0 w 52"/>
                  <a:gd name="T21" fmla="*/ 0 h 70"/>
                  <a:gd name="T22" fmla="*/ 0 w 52"/>
                  <a:gd name="T23" fmla="*/ 0 h 70"/>
                  <a:gd name="T24" fmla="*/ 0 w 52"/>
                  <a:gd name="T25" fmla="*/ 0 h 70"/>
                  <a:gd name="T26" fmla="*/ 0 w 52"/>
                  <a:gd name="T27" fmla="*/ 0 h 70"/>
                  <a:gd name="T28" fmla="*/ 0 w 52"/>
                  <a:gd name="T29" fmla="*/ 0 h 70"/>
                  <a:gd name="T30" fmla="*/ 0 w 52"/>
                  <a:gd name="T31" fmla="*/ 0 h 70"/>
                  <a:gd name="T32" fmla="*/ 0 w 52"/>
                  <a:gd name="T33" fmla="*/ 0 h 70"/>
                  <a:gd name="T34" fmla="*/ 0 w 52"/>
                  <a:gd name="T35" fmla="*/ 0 h 70"/>
                  <a:gd name="T36" fmla="*/ 0 w 52"/>
                  <a:gd name="T37" fmla="*/ 0 h 70"/>
                  <a:gd name="T38" fmla="*/ 0 w 52"/>
                  <a:gd name="T39" fmla="*/ 0 h 70"/>
                  <a:gd name="T40" fmla="*/ 0 w 52"/>
                  <a:gd name="T41" fmla="*/ 0 h 70"/>
                  <a:gd name="T42" fmla="*/ 0 w 52"/>
                  <a:gd name="T43" fmla="*/ 0 h 70"/>
                  <a:gd name="T44" fmla="*/ 0 w 52"/>
                  <a:gd name="T45" fmla="*/ 0 h 70"/>
                  <a:gd name="T46" fmla="*/ 0 w 52"/>
                  <a:gd name="T47" fmla="*/ 0 h 70"/>
                  <a:gd name="T48" fmla="*/ 0 w 52"/>
                  <a:gd name="T49" fmla="*/ 0 h 70"/>
                  <a:gd name="T50" fmla="*/ 0 w 52"/>
                  <a:gd name="T51" fmla="*/ 0 h 70"/>
                  <a:gd name="T52" fmla="*/ 0 w 52"/>
                  <a:gd name="T53" fmla="*/ 0 h 70"/>
                  <a:gd name="T54" fmla="*/ 0 w 52"/>
                  <a:gd name="T55" fmla="*/ 0 h 70"/>
                  <a:gd name="T56" fmla="*/ 0 w 52"/>
                  <a:gd name="T57" fmla="*/ 0 h 70"/>
                  <a:gd name="T58" fmla="*/ 0 w 52"/>
                  <a:gd name="T59" fmla="*/ 0 h 70"/>
                  <a:gd name="T60" fmla="*/ 0 w 52"/>
                  <a:gd name="T61" fmla="*/ 0 h 70"/>
                  <a:gd name="T62" fmla="*/ 0 w 52"/>
                  <a:gd name="T63" fmla="*/ 0 h 70"/>
                  <a:gd name="T64" fmla="*/ 0 w 52"/>
                  <a:gd name="T65" fmla="*/ 0 h 70"/>
                  <a:gd name="T66" fmla="*/ 0 w 52"/>
                  <a:gd name="T67" fmla="*/ 0 h 70"/>
                  <a:gd name="T68" fmla="*/ 0 w 52"/>
                  <a:gd name="T69" fmla="*/ 0 h 70"/>
                  <a:gd name="T70" fmla="*/ 0 w 52"/>
                  <a:gd name="T71" fmla="*/ 0 h 70"/>
                  <a:gd name="T72" fmla="*/ 0 w 52"/>
                  <a:gd name="T73" fmla="*/ 0 h 70"/>
                  <a:gd name="T74" fmla="*/ 0 w 52"/>
                  <a:gd name="T75" fmla="*/ 0 h 70"/>
                  <a:gd name="T76" fmla="*/ 0 w 52"/>
                  <a:gd name="T77" fmla="*/ 0 h 70"/>
                  <a:gd name="T78" fmla="*/ 0 w 52"/>
                  <a:gd name="T79" fmla="*/ 0 h 70"/>
                  <a:gd name="T80" fmla="*/ 0 w 52"/>
                  <a:gd name="T81" fmla="*/ 0 h 70"/>
                  <a:gd name="T82" fmla="*/ 0 w 52"/>
                  <a:gd name="T83" fmla="*/ 0 h 70"/>
                  <a:gd name="T84" fmla="*/ 0 w 52"/>
                  <a:gd name="T85" fmla="*/ 0 h 70"/>
                  <a:gd name="T86" fmla="*/ 0 w 52"/>
                  <a:gd name="T87" fmla="*/ 0 h 70"/>
                  <a:gd name="T88" fmla="*/ 0 w 52"/>
                  <a:gd name="T89" fmla="*/ 0 h 70"/>
                  <a:gd name="T90" fmla="*/ 0 w 52"/>
                  <a:gd name="T91" fmla="*/ 0 h 70"/>
                  <a:gd name="T92" fmla="*/ 0 w 52"/>
                  <a:gd name="T93" fmla="*/ 0 h 70"/>
                  <a:gd name="T94" fmla="*/ 0 w 52"/>
                  <a:gd name="T95" fmla="*/ 0 h 70"/>
                  <a:gd name="T96" fmla="*/ 0 w 52"/>
                  <a:gd name="T97" fmla="*/ 0 h 70"/>
                  <a:gd name="T98" fmla="*/ 0 w 52"/>
                  <a:gd name="T99" fmla="*/ 0 h 70"/>
                  <a:gd name="T100" fmla="*/ 0 w 52"/>
                  <a:gd name="T101" fmla="*/ 0 h 70"/>
                  <a:gd name="T102" fmla="*/ 0 w 52"/>
                  <a:gd name="T103" fmla="*/ 0 h 70"/>
                  <a:gd name="T104" fmla="*/ 0 w 52"/>
                  <a:gd name="T105" fmla="*/ 0 h 70"/>
                  <a:gd name="T106" fmla="*/ 0 w 52"/>
                  <a:gd name="T107" fmla="*/ 0 h 7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2" h="70">
                    <a:moveTo>
                      <a:pt x="23" y="70"/>
                    </a:moveTo>
                    <a:lnTo>
                      <a:pt x="23" y="70"/>
                    </a:lnTo>
                    <a:lnTo>
                      <a:pt x="24" y="67"/>
                    </a:lnTo>
                    <a:lnTo>
                      <a:pt x="27" y="66"/>
                    </a:lnTo>
                    <a:lnTo>
                      <a:pt x="32" y="60"/>
                    </a:lnTo>
                    <a:lnTo>
                      <a:pt x="34" y="56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5" y="51"/>
                    </a:lnTo>
                    <a:lnTo>
                      <a:pt x="36" y="49"/>
                    </a:lnTo>
                    <a:lnTo>
                      <a:pt x="37" y="52"/>
                    </a:lnTo>
                    <a:lnTo>
                      <a:pt x="39" y="53"/>
                    </a:lnTo>
                    <a:lnTo>
                      <a:pt x="41" y="52"/>
                    </a:lnTo>
                    <a:lnTo>
                      <a:pt x="43" y="48"/>
                    </a:lnTo>
                    <a:lnTo>
                      <a:pt x="44" y="45"/>
                    </a:lnTo>
                    <a:lnTo>
                      <a:pt x="44" y="43"/>
                    </a:lnTo>
                    <a:lnTo>
                      <a:pt x="43" y="40"/>
                    </a:lnTo>
                    <a:lnTo>
                      <a:pt x="43" y="38"/>
                    </a:lnTo>
                    <a:lnTo>
                      <a:pt x="43" y="36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47" y="39"/>
                    </a:lnTo>
                    <a:lnTo>
                      <a:pt x="49" y="38"/>
                    </a:lnTo>
                    <a:lnTo>
                      <a:pt x="50" y="35"/>
                    </a:lnTo>
                    <a:lnTo>
                      <a:pt x="52" y="32"/>
                    </a:lnTo>
                    <a:lnTo>
                      <a:pt x="49" y="31"/>
                    </a:lnTo>
                    <a:lnTo>
                      <a:pt x="48" y="30"/>
                    </a:lnTo>
                    <a:lnTo>
                      <a:pt x="45" y="29"/>
                    </a:lnTo>
                    <a:lnTo>
                      <a:pt x="44" y="26"/>
                    </a:lnTo>
                    <a:lnTo>
                      <a:pt x="43" y="20"/>
                    </a:lnTo>
                    <a:lnTo>
                      <a:pt x="43" y="18"/>
                    </a:lnTo>
                    <a:lnTo>
                      <a:pt x="44" y="14"/>
                    </a:lnTo>
                    <a:lnTo>
                      <a:pt x="44" y="12"/>
                    </a:lnTo>
                    <a:lnTo>
                      <a:pt x="44" y="9"/>
                    </a:lnTo>
                    <a:lnTo>
                      <a:pt x="43" y="7"/>
                    </a:lnTo>
                    <a:lnTo>
                      <a:pt x="40" y="3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5" y="1"/>
                    </a:lnTo>
                    <a:lnTo>
                      <a:pt x="32" y="4"/>
                    </a:lnTo>
                    <a:lnTo>
                      <a:pt x="30" y="5"/>
                    </a:lnTo>
                    <a:lnTo>
                      <a:pt x="27" y="8"/>
                    </a:lnTo>
                    <a:lnTo>
                      <a:pt x="27" y="12"/>
                    </a:lnTo>
                    <a:lnTo>
                      <a:pt x="28" y="17"/>
                    </a:lnTo>
                    <a:lnTo>
                      <a:pt x="34" y="27"/>
                    </a:lnTo>
                    <a:lnTo>
                      <a:pt x="36" y="32"/>
                    </a:lnTo>
                    <a:lnTo>
                      <a:pt x="36" y="38"/>
                    </a:lnTo>
                    <a:lnTo>
                      <a:pt x="35" y="43"/>
                    </a:lnTo>
                    <a:lnTo>
                      <a:pt x="31" y="47"/>
                    </a:lnTo>
                    <a:lnTo>
                      <a:pt x="26" y="49"/>
                    </a:lnTo>
                    <a:lnTo>
                      <a:pt x="18" y="52"/>
                    </a:lnTo>
                    <a:lnTo>
                      <a:pt x="9" y="54"/>
                    </a:lnTo>
                    <a:lnTo>
                      <a:pt x="4" y="57"/>
                    </a:lnTo>
                    <a:lnTo>
                      <a:pt x="1" y="61"/>
                    </a:lnTo>
                    <a:lnTo>
                      <a:pt x="0" y="66"/>
                    </a:lnTo>
                    <a:lnTo>
                      <a:pt x="2" y="65"/>
                    </a:lnTo>
                    <a:lnTo>
                      <a:pt x="8" y="65"/>
                    </a:lnTo>
                    <a:lnTo>
                      <a:pt x="9" y="65"/>
                    </a:lnTo>
                    <a:lnTo>
                      <a:pt x="10" y="65"/>
                    </a:lnTo>
                    <a:lnTo>
                      <a:pt x="13" y="65"/>
                    </a:lnTo>
                    <a:lnTo>
                      <a:pt x="14" y="62"/>
                    </a:lnTo>
                    <a:lnTo>
                      <a:pt x="17" y="60"/>
                    </a:lnTo>
                    <a:lnTo>
                      <a:pt x="19" y="58"/>
                    </a:lnTo>
                    <a:lnTo>
                      <a:pt x="22" y="57"/>
                    </a:lnTo>
                    <a:lnTo>
                      <a:pt x="24" y="56"/>
                    </a:lnTo>
                    <a:lnTo>
                      <a:pt x="26" y="56"/>
                    </a:lnTo>
                    <a:lnTo>
                      <a:pt x="24" y="58"/>
                    </a:lnTo>
                    <a:lnTo>
                      <a:pt x="23" y="62"/>
                    </a:lnTo>
                    <a:lnTo>
                      <a:pt x="22" y="65"/>
                    </a:lnTo>
                    <a:lnTo>
                      <a:pt x="22" y="67"/>
                    </a:lnTo>
                    <a:lnTo>
                      <a:pt x="23" y="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7" name="Freeform 80"/>
              <p:cNvSpPr>
                <a:spLocks/>
              </p:cNvSpPr>
              <p:nvPr userDrawn="1"/>
            </p:nvSpPr>
            <p:spPr bwMode="auto">
              <a:xfrm>
                <a:off x="274" y="219"/>
                <a:ext cx="5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w 16"/>
                  <a:gd name="T11" fmla="*/ 0 h 9"/>
                  <a:gd name="T12" fmla="*/ 0 w 16"/>
                  <a:gd name="T13" fmla="*/ 0 h 9"/>
                  <a:gd name="T14" fmla="*/ 0 w 16"/>
                  <a:gd name="T15" fmla="*/ 0 h 9"/>
                  <a:gd name="T16" fmla="*/ 0 w 16"/>
                  <a:gd name="T17" fmla="*/ 0 h 9"/>
                  <a:gd name="T18" fmla="*/ 0 w 16"/>
                  <a:gd name="T19" fmla="*/ 0 h 9"/>
                  <a:gd name="T20" fmla="*/ 0 w 16"/>
                  <a:gd name="T21" fmla="*/ 0 h 9"/>
                  <a:gd name="T22" fmla="*/ 0 w 16"/>
                  <a:gd name="T23" fmla="*/ 0 h 9"/>
                  <a:gd name="T24" fmla="*/ 0 w 16"/>
                  <a:gd name="T25" fmla="*/ 0 h 9"/>
                  <a:gd name="T26" fmla="*/ 0 w 16"/>
                  <a:gd name="T27" fmla="*/ 0 h 9"/>
                  <a:gd name="T28" fmla="*/ 0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w 16"/>
                  <a:gd name="T37" fmla="*/ 0 h 9"/>
                  <a:gd name="T38" fmla="*/ 0 w 16"/>
                  <a:gd name="T39" fmla="*/ 0 h 9"/>
                  <a:gd name="T40" fmla="*/ 0 w 16"/>
                  <a:gd name="T41" fmla="*/ 0 h 9"/>
                  <a:gd name="T42" fmla="*/ 0 w 16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6" h="9">
                    <a:moveTo>
                      <a:pt x="0" y="2"/>
                    </a:moveTo>
                    <a:lnTo>
                      <a:pt x="0" y="2"/>
                    </a:lnTo>
                    <a:lnTo>
                      <a:pt x="6" y="6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3" y="7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8" name="Freeform 81"/>
              <p:cNvSpPr>
                <a:spLocks/>
              </p:cNvSpPr>
              <p:nvPr userDrawn="1"/>
            </p:nvSpPr>
            <p:spPr bwMode="auto">
              <a:xfrm>
                <a:off x="274" y="219"/>
                <a:ext cx="5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w 16"/>
                  <a:gd name="T11" fmla="*/ 0 h 9"/>
                  <a:gd name="T12" fmla="*/ 0 w 16"/>
                  <a:gd name="T13" fmla="*/ 0 h 9"/>
                  <a:gd name="T14" fmla="*/ 0 w 16"/>
                  <a:gd name="T15" fmla="*/ 0 h 9"/>
                  <a:gd name="T16" fmla="*/ 0 w 16"/>
                  <a:gd name="T17" fmla="*/ 0 h 9"/>
                  <a:gd name="T18" fmla="*/ 0 w 16"/>
                  <a:gd name="T19" fmla="*/ 0 h 9"/>
                  <a:gd name="T20" fmla="*/ 0 w 16"/>
                  <a:gd name="T21" fmla="*/ 0 h 9"/>
                  <a:gd name="T22" fmla="*/ 0 w 16"/>
                  <a:gd name="T23" fmla="*/ 0 h 9"/>
                  <a:gd name="T24" fmla="*/ 0 w 16"/>
                  <a:gd name="T25" fmla="*/ 0 h 9"/>
                  <a:gd name="T26" fmla="*/ 0 w 16"/>
                  <a:gd name="T27" fmla="*/ 0 h 9"/>
                  <a:gd name="T28" fmla="*/ 0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w 16"/>
                  <a:gd name="T37" fmla="*/ 0 h 9"/>
                  <a:gd name="T38" fmla="*/ 0 w 16"/>
                  <a:gd name="T39" fmla="*/ 0 h 9"/>
                  <a:gd name="T40" fmla="*/ 0 w 16"/>
                  <a:gd name="T41" fmla="*/ 0 h 9"/>
                  <a:gd name="T42" fmla="*/ 0 w 16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6" h="9">
                    <a:moveTo>
                      <a:pt x="0" y="2"/>
                    </a:moveTo>
                    <a:lnTo>
                      <a:pt x="0" y="2"/>
                    </a:lnTo>
                    <a:lnTo>
                      <a:pt x="6" y="6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3" y="7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9" name="Freeform 82"/>
              <p:cNvSpPr>
                <a:spLocks/>
              </p:cNvSpPr>
              <p:nvPr userDrawn="1"/>
            </p:nvSpPr>
            <p:spPr bwMode="auto">
              <a:xfrm>
                <a:off x="292" y="220"/>
                <a:ext cx="5" cy="3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0 h 9"/>
                  <a:gd name="T10" fmla="*/ 0 w 13"/>
                  <a:gd name="T11" fmla="*/ 0 h 9"/>
                  <a:gd name="T12" fmla="*/ 0 w 13"/>
                  <a:gd name="T13" fmla="*/ 0 h 9"/>
                  <a:gd name="T14" fmla="*/ 0 w 13"/>
                  <a:gd name="T15" fmla="*/ 0 h 9"/>
                  <a:gd name="T16" fmla="*/ 0 w 13"/>
                  <a:gd name="T17" fmla="*/ 0 h 9"/>
                  <a:gd name="T18" fmla="*/ 0 w 13"/>
                  <a:gd name="T19" fmla="*/ 0 h 9"/>
                  <a:gd name="T20" fmla="*/ 0 w 13"/>
                  <a:gd name="T21" fmla="*/ 0 h 9"/>
                  <a:gd name="T22" fmla="*/ 0 w 13"/>
                  <a:gd name="T23" fmla="*/ 0 h 9"/>
                  <a:gd name="T24" fmla="*/ 0 w 13"/>
                  <a:gd name="T25" fmla="*/ 0 h 9"/>
                  <a:gd name="T26" fmla="*/ 0 w 13"/>
                  <a:gd name="T27" fmla="*/ 0 h 9"/>
                  <a:gd name="T28" fmla="*/ 0 w 13"/>
                  <a:gd name="T29" fmla="*/ 0 h 9"/>
                  <a:gd name="T30" fmla="*/ 0 w 13"/>
                  <a:gd name="T31" fmla="*/ 0 h 9"/>
                  <a:gd name="T32" fmla="*/ 0 w 13"/>
                  <a:gd name="T33" fmla="*/ 0 h 9"/>
                  <a:gd name="T34" fmla="*/ 0 w 13"/>
                  <a:gd name="T35" fmla="*/ 0 h 9"/>
                  <a:gd name="T36" fmla="*/ 0 w 13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1" y="9"/>
                    </a:lnTo>
                    <a:lnTo>
                      <a:pt x="4" y="8"/>
                    </a:lnTo>
                    <a:lnTo>
                      <a:pt x="5" y="9"/>
                    </a:lnTo>
                    <a:lnTo>
                      <a:pt x="9" y="8"/>
                    </a:lnTo>
                    <a:lnTo>
                      <a:pt x="12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0" name="Freeform 83"/>
              <p:cNvSpPr>
                <a:spLocks/>
              </p:cNvSpPr>
              <p:nvPr userDrawn="1"/>
            </p:nvSpPr>
            <p:spPr bwMode="auto">
              <a:xfrm>
                <a:off x="292" y="220"/>
                <a:ext cx="5" cy="3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0 h 9"/>
                  <a:gd name="T10" fmla="*/ 0 w 13"/>
                  <a:gd name="T11" fmla="*/ 0 h 9"/>
                  <a:gd name="T12" fmla="*/ 0 w 13"/>
                  <a:gd name="T13" fmla="*/ 0 h 9"/>
                  <a:gd name="T14" fmla="*/ 0 w 13"/>
                  <a:gd name="T15" fmla="*/ 0 h 9"/>
                  <a:gd name="T16" fmla="*/ 0 w 13"/>
                  <a:gd name="T17" fmla="*/ 0 h 9"/>
                  <a:gd name="T18" fmla="*/ 0 w 13"/>
                  <a:gd name="T19" fmla="*/ 0 h 9"/>
                  <a:gd name="T20" fmla="*/ 0 w 13"/>
                  <a:gd name="T21" fmla="*/ 0 h 9"/>
                  <a:gd name="T22" fmla="*/ 0 w 13"/>
                  <a:gd name="T23" fmla="*/ 0 h 9"/>
                  <a:gd name="T24" fmla="*/ 0 w 13"/>
                  <a:gd name="T25" fmla="*/ 0 h 9"/>
                  <a:gd name="T26" fmla="*/ 0 w 13"/>
                  <a:gd name="T27" fmla="*/ 0 h 9"/>
                  <a:gd name="T28" fmla="*/ 0 w 13"/>
                  <a:gd name="T29" fmla="*/ 0 h 9"/>
                  <a:gd name="T30" fmla="*/ 0 w 13"/>
                  <a:gd name="T31" fmla="*/ 0 h 9"/>
                  <a:gd name="T32" fmla="*/ 0 w 13"/>
                  <a:gd name="T33" fmla="*/ 0 h 9"/>
                  <a:gd name="T34" fmla="*/ 0 w 13"/>
                  <a:gd name="T35" fmla="*/ 0 h 9"/>
                  <a:gd name="T36" fmla="*/ 0 w 13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1" y="9"/>
                    </a:lnTo>
                    <a:lnTo>
                      <a:pt x="4" y="8"/>
                    </a:lnTo>
                    <a:lnTo>
                      <a:pt x="5" y="9"/>
                    </a:lnTo>
                    <a:lnTo>
                      <a:pt x="9" y="8"/>
                    </a:lnTo>
                    <a:lnTo>
                      <a:pt x="12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1" name="Freeform 84"/>
              <p:cNvSpPr>
                <a:spLocks/>
              </p:cNvSpPr>
              <p:nvPr userDrawn="1"/>
            </p:nvSpPr>
            <p:spPr bwMode="auto">
              <a:xfrm>
                <a:off x="156" y="278"/>
                <a:ext cx="43" cy="64"/>
              </a:xfrm>
              <a:custGeom>
                <a:avLst/>
                <a:gdLst>
                  <a:gd name="T0" fmla="*/ 0 w 129"/>
                  <a:gd name="T1" fmla="*/ 0 h 193"/>
                  <a:gd name="T2" fmla="*/ 0 w 129"/>
                  <a:gd name="T3" fmla="*/ 0 h 193"/>
                  <a:gd name="T4" fmla="*/ 0 w 129"/>
                  <a:gd name="T5" fmla="*/ 0 h 193"/>
                  <a:gd name="T6" fmla="*/ 0 w 129"/>
                  <a:gd name="T7" fmla="*/ 0 h 193"/>
                  <a:gd name="T8" fmla="*/ 0 w 129"/>
                  <a:gd name="T9" fmla="*/ 0 h 193"/>
                  <a:gd name="T10" fmla="*/ 0 w 129"/>
                  <a:gd name="T11" fmla="*/ 0 h 193"/>
                  <a:gd name="T12" fmla="*/ 0 w 129"/>
                  <a:gd name="T13" fmla="*/ 0 h 193"/>
                  <a:gd name="T14" fmla="*/ 0 w 129"/>
                  <a:gd name="T15" fmla="*/ 0 h 193"/>
                  <a:gd name="T16" fmla="*/ 0 w 129"/>
                  <a:gd name="T17" fmla="*/ 0 h 193"/>
                  <a:gd name="T18" fmla="*/ 0 w 129"/>
                  <a:gd name="T19" fmla="*/ 0 h 193"/>
                  <a:gd name="T20" fmla="*/ 0 w 129"/>
                  <a:gd name="T21" fmla="*/ 0 h 193"/>
                  <a:gd name="T22" fmla="*/ 0 w 129"/>
                  <a:gd name="T23" fmla="*/ 0 h 193"/>
                  <a:gd name="T24" fmla="*/ 0 w 129"/>
                  <a:gd name="T25" fmla="*/ 0 h 193"/>
                  <a:gd name="T26" fmla="*/ 0 w 129"/>
                  <a:gd name="T27" fmla="*/ 0 h 193"/>
                  <a:gd name="T28" fmla="*/ 0 w 129"/>
                  <a:gd name="T29" fmla="*/ 0 h 193"/>
                  <a:gd name="T30" fmla="*/ 0 w 129"/>
                  <a:gd name="T31" fmla="*/ 0 h 193"/>
                  <a:gd name="T32" fmla="*/ 0 w 129"/>
                  <a:gd name="T33" fmla="*/ 0 h 193"/>
                  <a:gd name="T34" fmla="*/ 0 w 129"/>
                  <a:gd name="T35" fmla="*/ 0 h 193"/>
                  <a:gd name="T36" fmla="*/ 0 w 129"/>
                  <a:gd name="T37" fmla="*/ 0 h 193"/>
                  <a:gd name="T38" fmla="*/ 0 w 129"/>
                  <a:gd name="T39" fmla="*/ 0 h 193"/>
                  <a:gd name="T40" fmla="*/ 0 w 129"/>
                  <a:gd name="T41" fmla="*/ 0 h 193"/>
                  <a:gd name="T42" fmla="*/ 0 w 129"/>
                  <a:gd name="T43" fmla="*/ 0 h 193"/>
                  <a:gd name="T44" fmla="*/ 0 w 129"/>
                  <a:gd name="T45" fmla="*/ 0 h 193"/>
                  <a:gd name="T46" fmla="*/ 0 w 129"/>
                  <a:gd name="T47" fmla="*/ 0 h 193"/>
                  <a:gd name="T48" fmla="*/ 0 w 129"/>
                  <a:gd name="T49" fmla="*/ 0 h 193"/>
                  <a:gd name="T50" fmla="*/ 0 w 129"/>
                  <a:gd name="T51" fmla="*/ 0 h 193"/>
                  <a:gd name="T52" fmla="*/ 0 w 129"/>
                  <a:gd name="T53" fmla="*/ 0 h 193"/>
                  <a:gd name="T54" fmla="*/ 0 w 129"/>
                  <a:gd name="T55" fmla="*/ 0 h 193"/>
                  <a:gd name="T56" fmla="*/ 0 w 129"/>
                  <a:gd name="T57" fmla="*/ 0 h 193"/>
                  <a:gd name="T58" fmla="*/ 0 w 129"/>
                  <a:gd name="T59" fmla="*/ 0 h 193"/>
                  <a:gd name="T60" fmla="*/ 0 w 129"/>
                  <a:gd name="T61" fmla="*/ 0 h 193"/>
                  <a:gd name="T62" fmla="*/ 0 w 129"/>
                  <a:gd name="T63" fmla="*/ 0 h 193"/>
                  <a:gd name="T64" fmla="*/ 0 w 129"/>
                  <a:gd name="T65" fmla="*/ 0 h 193"/>
                  <a:gd name="T66" fmla="*/ 0 w 129"/>
                  <a:gd name="T67" fmla="*/ 0 h 193"/>
                  <a:gd name="T68" fmla="*/ 0 w 129"/>
                  <a:gd name="T69" fmla="*/ 0 h 193"/>
                  <a:gd name="T70" fmla="*/ 0 w 129"/>
                  <a:gd name="T71" fmla="*/ 0 h 193"/>
                  <a:gd name="T72" fmla="*/ 0 w 129"/>
                  <a:gd name="T73" fmla="*/ 0 h 193"/>
                  <a:gd name="T74" fmla="*/ 0 w 129"/>
                  <a:gd name="T75" fmla="*/ 0 h 193"/>
                  <a:gd name="T76" fmla="*/ 0 w 129"/>
                  <a:gd name="T77" fmla="*/ 0 h 193"/>
                  <a:gd name="T78" fmla="*/ 0 w 129"/>
                  <a:gd name="T79" fmla="*/ 0 h 193"/>
                  <a:gd name="T80" fmla="*/ 0 w 129"/>
                  <a:gd name="T81" fmla="*/ 0 h 193"/>
                  <a:gd name="T82" fmla="*/ 0 w 129"/>
                  <a:gd name="T83" fmla="*/ 0 h 193"/>
                  <a:gd name="T84" fmla="*/ 0 w 129"/>
                  <a:gd name="T85" fmla="*/ 0 h 193"/>
                  <a:gd name="T86" fmla="*/ 0 w 129"/>
                  <a:gd name="T87" fmla="*/ 0 h 193"/>
                  <a:gd name="T88" fmla="*/ 0 w 129"/>
                  <a:gd name="T89" fmla="*/ 0 h 193"/>
                  <a:gd name="T90" fmla="*/ 0 w 129"/>
                  <a:gd name="T91" fmla="*/ 0 h 193"/>
                  <a:gd name="T92" fmla="*/ 0 w 129"/>
                  <a:gd name="T93" fmla="*/ 0 h 193"/>
                  <a:gd name="T94" fmla="*/ 0 w 129"/>
                  <a:gd name="T95" fmla="*/ 0 h 193"/>
                  <a:gd name="T96" fmla="*/ 0 w 129"/>
                  <a:gd name="T97" fmla="*/ 0 h 193"/>
                  <a:gd name="T98" fmla="*/ 0 w 129"/>
                  <a:gd name="T99" fmla="*/ 0 h 193"/>
                  <a:gd name="T100" fmla="*/ 0 w 129"/>
                  <a:gd name="T101" fmla="*/ 0 h 193"/>
                  <a:gd name="T102" fmla="*/ 0 w 129"/>
                  <a:gd name="T103" fmla="*/ 0 h 193"/>
                  <a:gd name="T104" fmla="*/ 0 w 129"/>
                  <a:gd name="T105" fmla="*/ 0 h 193"/>
                  <a:gd name="T106" fmla="*/ 0 w 129"/>
                  <a:gd name="T107" fmla="*/ 0 h 193"/>
                  <a:gd name="T108" fmla="*/ 0 w 129"/>
                  <a:gd name="T109" fmla="*/ 0 h 193"/>
                  <a:gd name="T110" fmla="*/ 0 w 129"/>
                  <a:gd name="T111" fmla="*/ 0 h 193"/>
                  <a:gd name="T112" fmla="*/ 0 w 129"/>
                  <a:gd name="T113" fmla="*/ 0 h 193"/>
                  <a:gd name="T114" fmla="*/ 0 w 129"/>
                  <a:gd name="T115" fmla="*/ 0 h 19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29" h="193">
                    <a:moveTo>
                      <a:pt x="108" y="193"/>
                    </a:moveTo>
                    <a:lnTo>
                      <a:pt x="109" y="192"/>
                    </a:lnTo>
                    <a:lnTo>
                      <a:pt x="110" y="189"/>
                    </a:lnTo>
                    <a:lnTo>
                      <a:pt x="113" y="185"/>
                    </a:lnTo>
                    <a:lnTo>
                      <a:pt x="114" y="180"/>
                    </a:lnTo>
                    <a:lnTo>
                      <a:pt x="113" y="175"/>
                    </a:lnTo>
                    <a:lnTo>
                      <a:pt x="113" y="171"/>
                    </a:lnTo>
                    <a:lnTo>
                      <a:pt x="113" y="170"/>
                    </a:lnTo>
                    <a:lnTo>
                      <a:pt x="114" y="170"/>
                    </a:lnTo>
                    <a:lnTo>
                      <a:pt x="116" y="171"/>
                    </a:lnTo>
                    <a:lnTo>
                      <a:pt x="118" y="174"/>
                    </a:lnTo>
                    <a:lnTo>
                      <a:pt x="119" y="175"/>
                    </a:lnTo>
                    <a:lnTo>
                      <a:pt x="122" y="176"/>
                    </a:lnTo>
                    <a:lnTo>
                      <a:pt x="122" y="174"/>
                    </a:lnTo>
                    <a:lnTo>
                      <a:pt x="122" y="171"/>
                    </a:lnTo>
                    <a:lnTo>
                      <a:pt x="121" y="165"/>
                    </a:lnTo>
                    <a:lnTo>
                      <a:pt x="118" y="159"/>
                    </a:lnTo>
                    <a:lnTo>
                      <a:pt x="117" y="155"/>
                    </a:lnTo>
                    <a:lnTo>
                      <a:pt x="118" y="154"/>
                    </a:lnTo>
                    <a:lnTo>
                      <a:pt x="118" y="155"/>
                    </a:lnTo>
                    <a:lnTo>
                      <a:pt x="121" y="157"/>
                    </a:lnTo>
                    <a:lnTo>
                      <a:pt x="122" y="155"/>
                    </a:lnTo>
                    <a:lnTo>
                      <a:pt x="123" y="153"/>
                    </a:lnTo>
                    <a:lnTo>
                      <a:pt x="122" y="148"/>
                    </a:lnTo>
                    <a:lnTo>
                      <a:pt x="119" y="143"/>
                    </a:lnTo>
                    <a:lnTo>
                      <a:pt x="117" y="140"/>
                    </a:lnTo>
                    <a:lnTo>
                      <a:pt x="117" y="139"/>
                    </a:lnTo>
                    <a:lnTo>
                      <a:pt x="118" y="139"/>
                    </a:lnTo>
                    <a:lnTo>
                      <a:pt x="121" y="139"/>
                    </a:lnTo>
                    <a:lnTo>
                      <a:pt x="122" y="140"/>
                    </a:lnTo>
                    <a:lnTo>
                      <a:pt x="122" y="139"/>
                    </a:lnTo>
                    <a:lnTo>
                      <a:pt x="123" y="137"/>
                    </a:lnTo>
                    <a:lnTo>
                      <a:pt x="123" y="132"/>
                    </a:lnTo>
                    <a:lnTo>
                      <a:pt x="123" y="131"/>
                    </a:lnTo>
                    <a:lnTo>
                      <a:pt x="123" y="127"/>
                    </a:lnTo>
                    <a:lnTo>
                      <a:pt x="123" y="124"/>
                    </a:lnTo>
                    <a:lnTo>
                      <a:pt x="121" y="123"/>
                    </a:lnTo>
                    <a:lnTo>
                      <a:pt x="119" y="123"/>
                    </a:lnTo>
                    <a:lnTo>
                      <a:pt x="114" y="122"/>
                    </a:lnTo>
                    <a:lnTo>
                      <a:pt x="110" y="119"/>
                    </a:lnTo>
                    <a:lnTo>
                      <a:pt x="108" y="113"/>
                    </a:lnTo>
                    <a:lnTo>
                      <a:pt x="105" y="104"/>
                    </a:lnTo>
                    <a:lnTo>
                      <a:pt x="104" y="97"/>
                    </a:lnTo>
                    <a:lnTo>
                      <a:pt x="101" y="91"/>
                    </a:lnTo>
                    <a:lnTo>
                      <a:pt x="99" y="87"/>
                    </a:lnTo>
                    <a:lnTo>
                      <a:pt x="96" y="84"/>
                    </a:lnTo>
                    <a:lnTo>
                      <a:pt x="92" y="83"/>
                    </a:lnTo>
                    <a:lnTo>
                      <a:pt x="94" y="82"/>
                    </a:lnTo>
                    <a:lnTo>
                      <a:pt x="96" y="82"/>
                    </a:lnTo>
                    <a:lnTo>
                      <a:pt x="107" y="86"/>
                    </a:lnTo>
                    <a:lnTo>
                      <a:pt x="114" y="87"/>
                    </a:lnTo>
                    <a:lnTo>
                      <a:pt x="119" y="86"/>
                    </a:lnTo>
                    <a:lnTo>
                      <a:pt x="125" y="83"/>
                    </a:lnTo>
                    <a:lnTo>
                      <a:pt x="127" y="78"/>
                    </a:lnTo>
                    <a:lnTo>
                      <a:pt x="129" y="73"/>
                    </a:lnTo>
                    <a:lnTo>
                      <a:pt x="129" y="69"/>
                    </a:lnTo>
                    <a:lnTo>
                      <a:pt x="127" y="63"/>
                    </a:lnTo>
                    <a:lnTo>
                      <a:pt x="125" y="60"/>
                    </a:lnTo>
                    <a:lnTo>
                      <a:pt x="121" y="56"/>
                    </a:lnTo>
                    <a:lnTo>
                      <a:pt x="117" y="53"/>
                    </a:lnTo>
                    <a:lnTo>
                      <a:pt x="116" y="54"/>
                    </a:lnTo>
                    <a:lnTo>
                      <a:pt x="116" y="56"/>
                    </a:lnTo>
                    <a:lnTo>
                      <a:pt x="117" y="58"/>
                    </a:lnTo>
                    <a:lnTo>
                      <a:pt x="116" y="60"/>
                    </a:lnTo>
                    <a:lnTo>
                      <a:pt x="114" y="58"/>
                    </a:lnTo>
                    <a:lnTo>
                      <a:pt x="112" y="54"/>
                    </a:lnTo>
                    <a:lnTo>
                      <a:pt x="109" y="52"/>
                    </a:lnTo>
                    <a:lnTo>
                      <a:pt x="107" y="49"/>
                    </a:lnTo>
                    <a:lnTo>
                      <a:pt x="103" y="48"/>
                    </a:lnTo>
                    <a:lnTo>
                      <a:pt x="100" y="48"/>
                    </a:lnTo>
                    <a:lnTo>
                      <a:pt x="99" y="48"/>
                    </a:lnTo>
                    <a:lnTo>
                      <a:pt x="97" y="49"/>
                    </a:lnTo>
                    <a:lnTo>
                      <a:pt x="99" y="51"/>
                    </a:lnTo>
                    <a:lnTo>
                      <a:pt x="100" y="53"/>
                    </a:lnTo>
                    <a:lnTo>
                      <a:pt x="100" y="54"/>
                    </a:lnTo>
                    <a:lnTo>
                      <a:pt x="100" y="56"/>
                    </a:lnTo>
                    <a:lnTo>
                      <a:pt x="99" y="56"/>
                    </a:lnTo>
                    <a:lnTo>
                      <a:pt x="97" y="54"/>
                    </a:lnTo>
                    <a:lnTo>
                      <a:pt x="95" y="51"/>
                    </a:lnTo>
                    <a:lnTo>
                      <a:pt x="88" y="45"/>
                    </a:lnTo>
                    <a:lnTo>
                      <a:pt x="84" y="44"/>
                    </a:lnTo>
                    <a:lnTo>
                      <a:pt x="82" y="44"/>
                    </a:lnTo>
                    <a:lnTo>
                      <a:pt x="81" y="44"/>
                    </a:lnTo>
                    <a:lnTo>
                      <a:pt x="81" y="45"/>
                    </a:lnTo>
                    <a:lnTo>
                      <a:pt x="82" y="47"/>
                    </a:lnTo>
                    <a:lnTo>
                      <a:pt x="83" y="49"/>
                    </a:lnTo>
                    <a:lnTo>
                      <a:pt x="82" y="51"/>
                    </a:lnTo>
                    <a:lnTo>
                      <a:pt x="79" y="49"/>
                    </a:lnTo>
                    <a:lnTo>
                      <a:pt x="75" y="45"/>
                    </a:lnTo>
                    <a:lnTo>
                      <a:pt x="72" y="41"/>
                    </a:lnTo>
                    <a:lnTo>
                      <a:pt x="68" y="38"/>
                    </a:lnTo>
                    <a:lnTo>
                      <a:pt x="66" y="34"/>
                    </a:lnTo>
                    <a:lnTo>
                      <a:pt x="66" y="30"/>
                    </a:lnTo>
                    <a:lnTo>
                      <a:pt x="66" y="26"/>
                    </a:lnTo>
                    <a:lnTo>
                      <a:pt x="69" y="22"/>
                    </a:lnTo>
                    <a:lnTo>
                      <a:pt x="73" y="19"/>
                    </a:lnTo>
                    <a:lnTo>
                      <a:pt x="77" y="18"/>
                    </a:lnTo>
                    <a:lnTo>
                      <a:pt x="82" y="19"/>
                    </a:lnTo>
                    <a:lnTo>
                      <a:pt x="88" y="22"/>
                    </a:lnTo>
                    <a:lnTo>
                      <a:pt x="96" y="29"/>
                    </a:lnTo>
                    <a:lnTo>
                      <a:pt x="103" y="32"/>
                    </a:lnTo>
                    <a:lnTo>
                      <a:pt x="110" y="34"/>
                    </a:lnTo>
                    <a:lnTo>
                      <a:pt x="113" y="32"/>
                    </a:lnTo>
                    <a:lnTo>
                      <a:pt x="114" y="31"/>
                    </a:lnTo>
                    <a:lnTo>
                      <a:pt x="113" y="31"/>
                    </a:lnTo>
                    <a:lnTo>
                      <a:pt x="105" y="27"/>
                    </a:lnTo>
                    <a:lnTo>
                      <a:pt x="96" y="21"/>
                    </a:lnTo>
                    <a:lnTo>
                      <a:pt x="90" y="17"/>
                    </a:lnTo>
                    <a:lnTo>
                      <a:pt x="84" y="13"/>
                    </a:lnTo>
                    <a:lnTo>
                      <a:pt x="86" y="13"/>
                    </a:lnTo>
                    <a:lnTo>
                      <a:pt x="87" y="13"/>
                    </a:lnTo>
                    <a:lnTo>
                      <a:pt x="91" y="16"/>
                    </a:lnTo>
                    <a:lnTo>
                      <a:pt x="99" y="19"/>
                    </a:lnTo>
                    <a:lnTo>
                      <a:pt x="109" y="26"/>
                    </a:lnTo>
                    <a:lnTo>
                      <a:pt x="114" y="27"/>
                    </a:lnTo>
                    <a:lnTo>
                      <a:pt x="118" y="27"/>
                    </a:lnTo>
                    <a:lnTo>
                      <a:pt x="121" y="27"/>
                    </a:lnTo>
                    <a:lnTo>
                      <a:pt x="125" y="25"/>
                    </a:lnTo>
                    <a:lnTo>
                      <a:pt x="126" y="22"/>
                    </a:lnTo>
                    <a:lnTo>
                      <a:pt x="127" y="18"/>
                    </a:lnTo>
                    <a:lnTo>
                      <a:pt x="126" y="16"/>
                    </a:lnTo>
                    <a:lnTo>
                      <a:pt x="125" y="14"/>
                    </a:lnTo>
                    <a:lnTo>
                      <a:pt x="125" y="13"/>
                    </a:lnTo>
                    <a:lnTo>
                      <a:pt x="123" y="14"/>
                    </a:lnTo>
                    <a:lnTo>
                      <a:pt x="123" y="18"/>
                    </a:lnTo>
                    <a:lnTo>
                      <a:pt x="122" y="18"/>
                    </a:lnTo>
                    <a:lnTo>
                      <a:pt x="121" y="21"/>
                    </a:lnTo>
                    <a:lnTo>
                      <a:pt x="119" y="21"/>
                    </a:lnTo>
                    <a:lnTo>
                      <a:pt x="118" y="22"/>
                    </a:lnTo>
                    <a:lnTo>
                      <a:pt x="113" y="21"/>
                    </a:lnTo>
                    <a:lnTo>
                      <a:pt x="105" y="16"/>
                    </a:lnTo>
                    <a:lnTo>
                      <a:pt x="94" y="9"/>
                    </a:lnTo>
                    <a:lnTo>
                      <a:pt x="88" y="8"/>
                    </a:lnTo>
                    <a:lnTo>
                      <a:pt x="83" y="8"/>
                    </a:lnTo>
                    <a:lnTo>
                      <a:pt x="79" y="8"/>
                    </a:lnTo>
                    <a:lnTo>
                      <a:pt x="75" y="9"/>
                    </a:lnTo>
                    <a:lnTo>
                      <a:pt x="72" y="12"/>
                    </a:lnTo>
                    <a:lnTo>
                      <a:pt x="68" y="14"/>
                    </a:lnTo>
                    <a:lnTo>
                      <a:pt x="65" y="17"/>
                    </a:lnTo>
                    <a:lnTo>
                      <a:pt x="64" y="21"/>
                    </a:lnTo>
                    <a:lnTo>
                      <a:pt x="62" y="25"/>
                    </a:lnTo>
                    <a:lnTo>
                      <a:pt x="61" y="30"/>
                    </a:lnTo>
                    <a:lnTo>
                      <a:pt x="62" y="35"/>
                    </a:lnTo>
                    <a:lnTo>
                      <a:pt x="64" y="40"/>
                    </a:lnTo>
                    <a:lnTo>
                      <a:pt x="66" y="45"/>
                    </a:lnTo>
                    <a:lnTo>
                      <a:pt x="70" y="49"/>
                    </a:lnTo>
                    <a:lnTo>
                      <a:pt x="77" y="53"/>
                    </a:lnTo>
                    <a:lnTo>
                      <a:pt x="84" y="56"/>
                    </a:lnTo>
                    <a:lnTo>
                      <a:pt x="104" y="61"/>
                    </a:lnTo>
                    <a:lnTo>
                      <a:pt x="113" y="63"/>
                    </a:lnTo>
                    <a:lnTo>
                      <a:pt x="118" y="66"/>
                    </a:lnTo>
                    <a:lnTo>
                      <a:pt x="121" y="70"/>
                    </a:lnTo>
                    <a:lnTo>
                      <a:pt x="122" y="73"/>
                    </a:lnTo>
                    <a:lnTo>
                      <a:pt x="122" y="76"/>
                    </a:lnTo>
                    <a:lnTo>
                      <a:pt x="119" y="79"/>
                    </a:lnTo>
                    <a:lnTo>
                      <a:pt x="117" y="80"/>
                    </a:lnTo>
                    <a:lnTo>
                      <a:pt x="112" y="82"/>
                    </a:lnTo>
                    <a:lnTo>
                      <a:pt x="108" y="82"/>
                    </a:lnTo>
                    <a:lnTo>
                      <a:pt x="90" y="76"/>
                    </a:lnTo>
                    <a:lnTo>
                      <a:pt x="78" y="74"/>
                    </a:lnTo>
                    <a:lnTo>
                      <a:pt x="66" y="73"/>
                    </a:lnTo>
                    <a:lnTo>
                      <a:pt x="59" y="74"/>
                    </a:lnTo>
                    <a:lnTo>
                      <a:pt x="51" y="76"/>
                    </a:lnTo>
                    <a:lnTo>
                      <a:pt x="44" y="80"/>
                    </a:lnTo>
                    <a:lnTo>
                      <a:pt x="39" y="86"/>
                    </a:lnTo>
                    <a:lnTo>
                      <a:pt x="38" y="87"/>
                    </a:lnTo>
                    <a:lnTo>
                      <a:pt x="37" y="86"/>
                    </a:lnTo>
                    <a:lnTo>
                      <a:pt x="34" y="84"/>
                    </a:lnTo>
                    <a:lnTo>
                      <a:pt x="31" y="83"/>
                    </a:lnTo>
                    <a:lnTo>
                      <a:pt x="27" y="82"/>
                    </a:lnTo>
                    <a:lnTo>
                      <a:pt x="25" y="83"/>
                    </a:lnTo>
                    <a:lnTo>
                      <a:pt x="22" y="84"/>
                    </a:lnTo>
                    <a:lnTo>
                      <a:pt x="21" y="83"/>
                    </a:lnTo>
                    <a:lnTo>
                      <a:pt x="18" y="79"/>
                    </a:lnTo>
                    <a:lnTo>
                      <a:pt x="16" y="74"/>
                    </a:lnTo>
                    <a:lnTo>
                      <a:pt x="16" y="67"/>
                    </a:lnTo>
                    <a:lnTo>
                      <a:pt x="16" y="66"/>
                    </a:lnTo>
                    <a:lnTo>
                      <a:pt x="17" y="65"/>
                    </a:lnTo>
                    <a:lnTo>
                      <a:pt x="18" y="66"/>
                    </a:lnTo>
                    <a:lnTo>
                      <a:pt x="20" y="71"/>
                    </a:lnTo>
                    <a:lnTo>
                      <a:pt x="21" y="75"/>
                    </a:lnTo>
                    <a:lnTo>
                      <a:pt x="24" y="76"/>
                    </a:lnTo>
                    <a:lnTo>
                      <a:pt x="25" y="74"/>
                    </a:lnTo>
                    <a:lnTo>
                      <a:pt x="27" y="71"/>
                    </a:lnTo>
                    <a:lnTo>
                      <a:pt x="27" y="69"/>
                    </a:lnTo>
                    <a:lnTo>
                      <a:pt x="29" y="69"/>
                    </a:lnTo>
                    <a:lnTo>
                      <a:pt x="30" y="69"/>
                    </a:lnTo>
                    <a:lnTo>
                      <a:pt x="31" y="73"/>
                    </a:lnTo>
                    <a:lnTo>
                      <a:pt x="33" y="75"/>
                    </a:lnTo>
                    <a:lnTo>
                      <a:pt x="34" y="78"/>
                    </a:lnTo>
                    <a:lnTo>
                      <a:pt x="37" y="79"/>
                    </a:lnTo>
                    <a:lnTo>
                      <a:pt x="38" y="78"/>
                    </a:lnTo>
                    <a:lnTo>
                      <a:pt x="39" y="74"/>
                    </a:lnTo>
                    <a:lnTo>
                      <a:pt x="39" y="73"/>
                    </a:lnTo>
                    <a:lnTo>
                      <a:pt x="39" y="70"/>
                    </a:lnTo>
                    <a:lnTo>
                      <a:pt x="39" y="69"/>
                    </a:lnTo>
                    <a:lnTo>
                      <a:pt x="40" y="69"/>
                    </a:lnTo>
                    <a:lnTo>
                      <a:pt x="44" y="71"/>
                    </a:lnTo>
                    <a:lnTo>
                      <a:pt x="46" y="73"/>
                    </a:lnTo>
                    <a:lnTo>
                      <a:pt x="48" y="71"/>
                    </a:lnTo>
                    <a:lnTo>
                      <a:pt x="48" y="70"/>
                    </a:lnTo>
                    <a:lnTo>
                      <a:pt x="46" y="67"/>
                    </a:lnTo>
                    <a:lnTo>
                      <a:pt x="43" y="60"/>
                    </a:lnTo>
                    <a:lnTo>
                      <a:pt x="42" y="58"/>
                    </a:lnTo>
                    <a:lnTo>
                      <a:pt x="40" y="58"/>
                    </a:lnTo>
                    <a:lnTo>
                      <a:pt x="38" y="60"/>
                    </a:lnTo>
                    <a:lnTo>
                      <a:pt x="37" y="60"/>
                    </a:lnTo>
                    <a:lnTo>
                      <a:pt x="35" y="60"/>
                    </a:lnTo>
                    <a:lnTo>
                      <a:pt x="34" y="58"/>
                    </a:lnTo>
                    <a:lnTo>
                      <a:pt x="38" y="54"/>
                    </a:lnTo>
                    <a:lnTo>
                      <a:pt x="39" y="53"/>
                    </a:lnTo>
                    <a:lnTo>
                      <a:pt x="40" y="51"/>
                    </a:lnTo>
                    <a:lnTo>
                      <a:pt x="40" y="47"/>
                    </a:lnTo>
                    <a:lnTo>
                      <a:pt x="42" y="45"/>
                    </a:lnTo>
                    <a:lnTo>
                      <a:pt x="42" y="39"/>
                    </a:lnTo>
                    <a:lnTo>
                      <a:pt x="44" y="27"/>
                    </a:lnTo>
                    <a:lnTo>
                      <a:pt x="44" y="26"/>
                    </a:lnTo>
                    <a:lnTo>
                      <a:pt x="46" y="29"/>
                    </a:lnTo>
                    <a:lnTo>
                      <a:pt x="46" y="30"/>
                    </a:lnTo>
                    <a:lnTo>
                      <a:pt x="46" y="31"/>
                    </a:lnTo>
                    <a:lnTo>
                      <a:pt x="46" y="34"/>
                    </a:lnTo>
                    <a:lnTo>
                      <a:pt x="47" y="35"/>
                    </a:lnTo>
                    <a:lnTo>
                      <a:pt x="48" y="34"/>
                    </a:lnTo>
                    <a:lnTo>
                      <a:pt x="49" y="32"/>
                    </a:lnTo>
                    <a:lnTo>
                      <a:pt x="51" y="29"/>
                    </a:lnTo>
                    <a:lnTo>
                      <a:pt x="51" y="25"/>
                    </a:lnTo>
                    <a:lnTo>
                      <a:pt x="49" y="21"/>
                    </a:lnTo>
                    <a:lnTo>
                      <a:pt x="48" y="19"/>
                    </a:lnTo>
                    <a:lnTo>
                      <a:pt x="47" y="19"/>
                    </a:lnTo>
                    <a:lnTo>
                      <a:pt x="46" y="19"/>
                    </a:lnTo>
                    <a:lnTo>
                      <a:pt x="44" y="19"/>
                    </a:lnTo>
                    <a:lnTo>
                      <a:pt x="43" y="19"/>
                    </a:lnTo>
                    <a:lnTo>
                      <a:pt x="43" y="17"/>
                    </a:lnTo>
                    <a:lnTo>
                      <a:pt x="43" y="16"/>
                    </a:lnTo>
                    <a:lnTo>
                      <a:pt x="42" y="12"/>
                    </a:lnTo>
                    <a:lnTo>
                      <a:pt x="42" y="8"/>
                    </a:lnTo>
                    <a:lnTo>
                      <a:pt x="42" y="6"/>
                    </a:lnTo>
                    <a:lnTo>
                      <a:pt x="40" y="6"/>
                    </a:lnTo>
                    <a:lnTo>
                      <a:pt x="38" y="9"/>
                    </a:lnTo>
                    <a:lnTo>
                      <a:pt x="35" y="10"/>
                    </a:lnTo>
                    <a:lnTo>
                      <a:pt x="33" y="13"/>
                    </a:lnTo>
                    <a:lnTo>
                      <a:pt x="31" y="13"/>
                    </a:lnTo>
                    <a:lnTo>
                      <a:pt x="30" y="13"/>
                    </a:lnTo>
                    <a:lnTo>
                      <a:pt x="30" y="10"/>
                    </a:lnTo>
                    <a:lnTo>
                      <a:pt x="30" y="9"/>
                    </a:lnTo>
                    <a:lnTo>
                      <a:pt x="30" y="6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2" y="5"/>
                    </a:lnTo>
                    <a:lnTo>
                      <a:pt x="21" y="9"/>
                    </a:lnTo>
                    <a:lnTo>
                      <a:pt x="21" y="13"/>
                    </a:lnTo>
                    <a:lnTo>
                      <a:pt x="20" y="14"/>
                    </a:lnTo>
                    <a:lnTo>
                      <a:pt x="18" y="13"/>
                    </a:lnTo>
                    <a:lnTo>
                      <a:pt x="14" y="10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9" y="13"/>
                    </a:lnTo>
                    <a:lnTo>
                      <a:pt x="9" y="16"/>
                    </a:lnTo>
                    <a:lnTo>
                      <a:pt x="9" y="18"/>
                    </a:lnTo>
                    <a:lnTo>
                      <a:pt x="8" y="21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5" y="18"/>
                    </a:lnTo>
                    <a:lnTo>
                      <a:pt x="2" y="19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4" y="31"/>
                    </a:lnTo>
                    <a:lnTo>
                      <a:pt x="7" y="35"/>
                    </a:lnTo>
                    <a:lnTo>
                      <a:pt x="8" y="32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11" y="30"/>
                    </a:lnTo>
                    <a:lnTo>
                      <a:pt x="12" y="38"/>
                    </a:lnTo>
                    <a:lnTo>
                      <a:pt x="12" y="44"/>
                    </a:lnTo>
                    <a:lnTo>
                      <a:pt x="14" y="51"/>
                    </a:lnTo>
                    <a:lnTo>
                      <a:pt x="17" y="54"/>
                    </a:lnTo>
                    <a:lnTo>
                      <a:pt x="18" y="57"/>
                    </a:lnTo>
                    <a:lnTo>
                      <a:pt x="22" y="60"/>
                    </a:lnTo>
                    <a:lnTo>
                      <a:pt x="21" y="61"/>
                    </a:lnTo>
                    <a:lnTo>
                      <a:pt x="17" y="60"/>
                    </a:lnTo>
                    <a:lnTo>
                      <a:pt x="16" y="60"/>
                    </a:lnTo>
                    <a:lnTo>
                      <a:pt x="13" y="60"/>
                    </a:lnTo>
                    <a:lnTo>
                      <a:pt x="12" y="61"/>
                    </a:lnTo>
                    <a:lnTo>
                      <a:pt x="12" y="67"/>
                    </a:lnTo>
                    <a:lnTo>
                      <a:pt x="12" y="73"/>
                    </a:lnTo>
                    <a:lnTo>
                      <a:pt x="14" y="79"/>
                    </a:lnTo>
                    <a:lnTo>
                      <a:pt x="17" y="84"/>
                    </a:lnTo>
                    <a:lnTo>
                      <a:pt x="21" y="88"/>
                    </a:lnTo>
                    <a:lnTo>
                      <a:pt x="29" y="95"/>
                    </a:lnTo>
                    <a:lnTo>
                      <a:pt x="34" y="101"/>
                    </a:lnTo>
                    <a:lnTo>
                      <a:pt x="35" y="104"/>
                    </a:lnTo>
                    <a:lnTo>
                      <a:pt x="37" y="108"/>
                    </a:lnTo>
                    <a:lnTo>
                      <a:pt x="35" y="110"/>
                    </a:lnTo>
                    <a:lnTo>
                      <a:pt x="33" y="114"/>
                    </a:lnTo>
                    <a:lnTo>
                      <a:pt x="27" y="118"/>
                    </a:lnTo>
                    <a:lnTo>
                      <a:pt x="21" y="120"/>
                    </a:lnTo>
                    <a:lnTo>
                      <a:pt x="16" y="122"/>
                    </a:lnTo>
                    <a:lnTo>
                      <a:pt x="13" y="124"/>
                    </a:lnTo>
                    <a:lnTo>
                      <a:pt x="11" y="126"/>
                    </a:lnTo>
                    <a:lnTo>
                      <a:pt x="9" y="130"/>
                    </a:lnTo>
                    <a:lnTo>
                      <a:pt x="8" y="135"/>
                    </a:lnTo>
                    <a:lnTo>
                      <a:pt x="13" y="135"/>
                    </a:lnTo>
                    <a:lnTo>
                      <a:pt x="16" y="135"/>
                    </a:lnTo>
                    <a:lnTo>
                      <a:pt x="18" y="133"/>
                    </a:lnTo>
                    <a:lnTo>
                      <a:pt x="20" y="131"/>
                    </a:lnTo>
                    <a:lnTo>
                      <a:pt x="20" y="130"/>
                    </a:lnTo>
                    <a:lnTo>
                      <a:pt x="21" y="128"/>
                    </a:lnTo>
                    <a:lnTo>
                      <a:pt x="24" y="127"/>
                    </a:lnTo>
                    <a:lnTo>
                      <a:pt x="26" y="126"/>
                    </a:lnTo>
                    <a:lnTo>
                      <a:pt x="26" y="124"/>
                    </a:lnTo>
                    <a:lnTo>
                      <a:pt x="27" y="126"/>
                    </a:lnTo>
                    <a:lnTo>
                      <a:pt x="27" y="127"/>
                    </a:lnTo>
                    <a:lnTo>
                      <a:pt x="26" y="133"/>
                    </a:lnTo>
                    <a:lnTo>
                      <a:pt x="27" y="139"/>
                    </a:lnTo>
                    <a:lnTo>
                      <a:pt x="29" y="143"/>
                    </a:lnTo>
                    <a:lnTo>
                      <a:pt x="30" y="140"/>
                    </a:lnTo>
                    <a:lnTo>
                      <a:pt x="33" y="136"/>
                    </a:lnTo>
                    <a:lnTo>
                      <a:pt x="35" y="131"/>
                    </a:lnTo>
                    <a:lnTo>
                      <a:pt x="37" y="126"/>
                    </a:lnTo>
                    <a:lnTo>
                      <a:pt x="37" y="124"/>
                    </a:lnTo>
                    <a:lnTo>
                      <a:pt x="37" y="120"/>
                    </a:lnTo>
                    <a:lnTo>
                      <a:pt x="38" y="119"/>
                    </a:lnTo>
                    <a:lnTo>
                      <a:pt x="38" y="118"/>
                    </a:lnTo>
                    <a:lnTo>
                      <a:pt x="40" y="120"/>
                    </a:lnTo>
                    <a:lnTo>
                      <a:pt x="42" y="122"/>
                    </a:lnTo>
                    <a:lnTo>
                      <a:pt x="44" y="118"/>
                    </a:lnTo>
                    <a:lnTo>
                      <a:pt x="44" y="115"/>
                    </a:lnTo>
                    <a:lnTo>
                      <a:pt x="44" y="113"/>
                    </a:lnTo>
                    <a:lnTo>
                      <a:pt x="44" y="110"/>
                    </a:lnTo>
                    <a:lnTo>
                      <a:pt x="44" y="109"/>
                    </a:lnTo>
                    <a:lnTo>
                      <a:pt x="46" y="109"/>
                    </a:lnTo>
                    <a:lnTo>
                      <a:pt x="47" y="109"/>
                    </a:lnTo>
                    <a:lnTo>
                      <a:pt x="48" y="110"/>
                    </a:lnTo>
                    <a:lnTo>
                      <a:pt x="49" y="111"/>
                    </a:lnTo>
                    <a:lnTo>
                      <a:pt x="52" y="109"/>
                    </a:lnTo>
                    <a:lnTo>
                      <a:pt x="53" y="104"/>
                    </a:lnTo>
                    <a:lnTo>
                      <a:pt x="53" y="102"/>
                    </a:lnTo>
                    <a:lnTo>
                      <a:pt x="48" y="98"/>
                    </a:lnTo>
                    <a:lnTo>
                      <a:pt x="47" y="93"/>
                    </a:lnTo>
                    <a:lnTo>
                      <a:pt x="48" y="91"/>
                    </a:lnTo>
                    <a:lnTo>
                      <a:pt x="49" y="87"/>
                    </a:lnTo>
                    <a:lnTo>
                      <a:pt x="51" y="83"/>
                    </a:lnTo>
                    <a:lnTo>
                      <a:pt x="52" y="84"/>
                    </a:lnTo>
                    <a:lnTo>
                      <a:pt x="52" y="86"/>
                    </a:lnTo>
                    <a:lnTo>
                      <a:pt x="51" y="89"/>
                    </a:lnTo>
                    <a:lnTo>
                      <a:pt x="52" y="91"/>
                    </a:lnTo>
                    <a:lnTo>
                      <a:pt x="53" y="91"/>
                    </a:lnTo>
                    <a:lnTo>
                      <a:pt x="56" y="91"/>
                    </a:lnTo>
                    <a:lnTo>
                      <a:pt x="62" y="88"/>
                    </a:lnTo>
                    <a:lnTo>
                      <a:pt x="68" y="87"/>
                    </a:lnTo>
                    <a:lnTo>
                      <a:pt x="70" y="88"/>
                    </a:lnTo>
                    <a:lnTo>
                      <a:pt x="74" y="89"/>
                    </a:lnTo>
                    <a:lnTo>
                      <a:pt x="75" y="89"/>
                    </a:lnTo>
                    <a:lnTo>
                      <a:pt x="77" y="89"/>
                    </a:lnTo>
                    <a:lnTo>
                      <a:pt x="77" y="88"/>
                    </a:lnTo>
                    <a:lnTo>
                      <a:pt x="75" y="87"/>
                    </a:lnTo>
                    <a:lnTo>
                      <a:pt x="74" y="84"/>
                    </a:lnTo>
                    <a:lnTo>
                      <a:pt x="75" y="83"/>
                    </a:lnTo>
                    <a:lnTo>
                      <a:pt x="78" y="84"/>
                    </a:lnTo>
                    <a:lnTo>
                      <a:pt x="81" y="89"/>
                    </a:lnTo>
                    <a:lnTo>
                      <a:pt x="86" y="105"/>
                    </a:lnTo>
                    <a:lnTo>
                      <a:pt x="88" y="111"/>
                    </a:lnTo>
                    <a:lnTo>
                      <a:pt x="91" y="115"/>
                    </a:lnTo>
                    <a:lnTo>
                      <a:pt x="94" y="119"/>
                    </a:lnTo>
                    <a:lnTo>
                      <a:pt x="100" y="122"/>
                    </a:lnTo>
                    <a:lnTo>
                      <a:pt x="105" y="126"/>
                    </a:lnTo>
                    <a:lnTo>
                      <a:pt x="109" y="130"/>
                    </a:lnTo>
                    <a:lnTo>
                      <a:pt x="112" y="135"/>
                    </a:lnTo>
                    <a:lnTo>
                      <a:pt x="112" y="140"/>
                    </a:lnTo>
                    <a:lnTo>
                      <a:pt x="110" y="153"/>
                    </a:lnTo>
                    <a:lnTo>
                      <a:pt x="105" y="170"/>
                    </a:lnTo>
                    <a:lnTo>
                      <a:pt x="104" y="179"/>
                    </a:lnTo>
                    <a:lnTo>
                      <a:pt x="105" y="187"/>
                    </a:lnTo>
                    <a:lnTo>
                      <a:pt x="107" y="190"/>
                    </a:lnTo>
                    <a:lnTo>
                      <a:pt x="108" y="19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2" name="Freeform 85"/>
              <p:cNvSpPr>
                <a:spLocks/>
              </p:cNvSpPr>
              <p:nvPr userDrawn="1"/>
            </p:nvSpPr>
            <p:spPr bwMode="auto">
              <a:xfrm>
                <a:off x="156" y="278"/>
                <a:ext cx="43" cy="64"/>
              </a:xfrm>
              <a:custGeom>
                <a:avLst/>
                <a:gdLst>
                  <a:gd name="T0" fmla="*/ 0 w 129"/>
                  <a:gd name="T1" fmla="*/ 0 h 193"/>
                  <a:gd name="T2" fmla="*/ 0 w 129"/>
                  <a:gd name="T3" fmla="*/ 0 h 193"/>
                  <a:gd name="T4" fmla="*/ 0 w 129"/>
                  <a:gd name="T5" fmla="*/ 0 h 193"/>
                  <a:gd name="T6" fmla="*/ 0 w 129"/>
                  <a:gd name="T7" fmla="*/ 0 h 193"/>
                  <a:gd name="T8" fmla="*/ 0 w 129"/>
                  <a:gd name="T9" fmla="*/ 0 h 193"/>
                  <a:gd name="T10" fmla="*/ 0 w 129"/>
                  <a:gd name="T11" fmla="*/ 0 h 193"/>
                  <a:gd name="T12" fmla="*/ 0 w 129"/>
                  <a:gd name="T13" fmla="*/ 0 h 193"/>
                  <a:gd name="T14" fmla="*/ 0 w 129"/>
                  <a:gd name="T15" fmla="*/ 0 h 193"/>
                  <a:gd name="T16" fmla="*/ 0 w 129"/>
                  <a:gd name="T17" fmla="*/ 0 h 193"/>
                  <a:gd name="T18" fmla="*/ 0 w 129"/>
                  <a:gd name="T19" fmla="*/ 0 h 193"/>
                  <a:gd name="T20" fmla="*/ 0 w 129"/>
                  <a:gd name="T21" fmla="*/ 0 h 193"/>
                  <a:gd name="T22" fmla="*/ 0 w 129"/>
                  <a:gd name="T23" fmla="*/ 0 h 193"/>
                  <a:gd name="T24" fmla="*/ 0 w 129"/>
                  <a:gd name="T25" fmla="*/ 0 h 193"/>
                  <a:gd name="T26" fmla="*/ 0 w 129"/>
                  <a:gd name="T27" fmla="*/ 0 h 193"/>
                  <a:gd name="T28" fmla="*/ 0 w 129"/>
                  <a:gd name="T29" fmla="*/ 0 h 193"/>
                  <a:gd name="T30" fmla="*/ 0 w 129"/>
                  <a:gd name="T31" fmla="*/ 0 h 193"/>
                  <a:gd name="T32" fmla="*/ 0 w 129"/>
                  <a:gd name="T33" fmla="*/ 0 h 193"/>
                  <a:gd name="T34" fmla="*/ 0 w 129"/>
                  <a:gd name="T35" fmla="*/ 0 h 193"/>
                  <a:gd name="T36" fmla="*/ 0 w 129"/>
                  <a:gd name="T37" fmla="*/ 0 h 193"/>
                  <a:gd name="T38" fmla="*/ 0 w 129"/>
                  <a:gd name="T39" fmla="*/ 0 h 193"/>
                  <a:gd name="T40" fmla="*/ 0 w 129"/>
                  <a:gd name="T41" fmla="*/ 0 h 193"/>
                  <a:gd name="T42" fmla="*/ 0 w 129"/>
                  <a:gd name="T43" fmla="*/ 0 h 193"/>
                  <a:gd name="T44" fmla="*/ 0 w 129"/>
                  <a:gd name="T45" fmla="*/ 0 h 193"/>
                  <a:gd name="T46" fmla="*/ 0 w 129"/>
                  <a:gd name="T47" fmla="*/ 0 h 193"/>
                  <a:gd name="T48" fmla="*/ 0 w 129"/>
                  <a:gd name="T49" fmla="*/ 0 h 193"/>
                  <a:gd name="T50" fmla="*/ 0 w 129"/>
                  <a:gd name="T51" fmla="*/ 0 h 193"/>
                  <a:gd name="T52" fmla="*/ 0 w 129"/>
                  <a:gd name="T53" fmla="*/ 0 h 193"/>
                  <a:gd name="T54" fmla="*/ 0 w 129"/>
                  <a:gd name="T55" fmla="*/ 0 h 193"/>
                  <a:gd name="T56" fmla="*/ 0 w 129"/>
                  <a:gd name="T57" fmla="*/ 0 h 193"/>
                  <a:gd name="T58" fmla="*/ 0 w 129"/>
                  <a:gd name="T59" fmla="*/ 0 h 193"/>
                  <a:gd name="T60" fmla="*/ 0 w 129"/>
                  <a:gd name="T61" fmla="*/ 0 h 193"/>
                  <a:gd name="T62" fmla="*/ 0 w 129"/>
                  <a:gd name="T63" fmla="*/ 0 h 193"/>
                  <a:gd name="T64" fmla="*/ 0 w 129"/>
                  <a:gd name="T65" fmla="*/ 0 h 193"/>
                  <a:gd name="T66" fmla="*/ 0 w 129"/>
                  <a:gd name="T67" fmla="*/ 0 h 193"/>
                  <a:gd name="T68" fmla="*/ 0 w 129"/>
                  <a:gd name="T69" fmla="*/ 0 h 193"/>
                  <a:gd name="T70" fmla="*/ 0 w 129"/>
                  <a:gd name="T71" fmla="*/ 0 h 193"/>
                  <a:gd name="T72" fmla="*/ 0 w 129"/>
                  <a:gd name="T73" fmla="*/ 0 h 193"/>
                  <a:gd name="T74" fmla="*/ 0 w 129"/>
                  <a:gd name="T75" fmla="*/ 0 h 193"/>
                  <a:gd name="T76" fmla="*/ 0 w 129"/>
                  <a:gd name="T77" fmla="*/ 0 h 193"/>
                  <a:gd name="T78" fmla="*/ 0 w 129"/>
                  <a:gd name="T79" fmla="*/ 0 h 193"/>
                  <a:gd name="T80" fmla="*/ 0 w 129"/>
                  <a:gd name="T81" fmla="*/ 0 h 193"/>
                  <a:gd name="T82" fmla="*/ 0 w 129"/>
                  <a:gd name="T83" fmla="*/ 0 h 193"/>
                  <a:gd name="T84" fmla="*/ 0 w 129"/>
                  <a:gd name="T85" fmla="*/ 0 h 193"/>
                  <a:gd name="T86" fmla="*/ 0 w 129"/>
                  <a:gd name="T87" fmla="*/ 0 h 193"/>
                  <a:gd name="T88" fmla="*/ 0 w 129"/>
                  <a:gd name="T89" fmla="*/ 0 h 193"/>
                  <a:gd name="T90" fmla="*/ 0 w 129"/>
                  <a:gd name="T91" fmla="*/ 0 h 193"/>
                  <a:gd name="T92" fmla="*/ 0 w 129"/>
                  <a:gd name="T93" fmla="*/ 0 h 193"/>
                  <a:gd name="T94" fmla="*/ 0 w 129"/>
                  <a:gd name="T95" fmla="*/ 0 h 193"/>
                  <a:gd name="T96" fmla="*/ 0 w 129"/>
                  <a:gd name="T97" fmla="*/ 0 h 193"/>
                  <a:gd name="T98" fmla="*/ 0 w 129"/>
                  <a:gd name="T99" fmla="*/ 0 h 193"/>
                  <a:gd name="T100" fmla="*/ 0 w 129"/>
                  <a:gd name="T101" fmla="*/ 0 h 193"/>
                  <a:gd name="T102" fmla="*/ 0 w 129"/>
                  <a:gd name="T103" fmla="*/ 0 h 193"/>
                  <a:gd name="T104" fmla="*/ 0 w 129"/>
                  <a:gd name="T105" fmla="*/ 0 h 193"/>
                  <a:gd name="T106" fmla="*/ 0 w 129"/>
                  <a:gd name="T107" fmla="*/ 0 h 193"/>
                  <a:gd name="T108" fmla="*/ 0 w 129"/>
                  <a:gd name="T109" fmla="*/ 0 h 193"/>
                  <a:gd name="T110" fmla="*/ 0 w 129"/>
                  <a:gd name="T111" fmla="*/ 0 h 193"/>
                  <a:gd name="T112" fmla="*/ 0 w 129"/>
                  <a:gd name="T113" fmla="*/ 0 h 193"/>
                  <a:gd name="T114" fmla="*/ 0 w 129"/>
                  <a:gd name="T115" fmla="*/ 0 h 19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29" h="193">
                    <a:moveTo>
                      <a:pt x="108" y="193"/>
                    </a:moveTo>
                    <a:lnTo>
                      <a:pt x="109" y="192"/>
                    </a:lnTo>
                    <a:lnTo>
                      <a:pt x="110" y="189"/>
                    </a:lnTo>
                    <a:lnTo>
                      <a:pt x="113" y="185"/>
                    </a:lnTo>
                    <a:lnTo>
                      <a:pt x="114" y="180"/>
                    </a:lnTo>
                    <a:lnTo>
                      <a:pt x="113" y="175"/>
                    </a:lnTo>
                    <a:lnTo>
                      <a:pt x="113" y="171"/>
                    </a:lnTo>
                    <a:lnTo>
                      <a:pt x="113" y="170"/>
                    </a:lnTo>
                    <a:lnTo>
                      <a:pt x="114" y="170"/>
                    </a:lnTo>
                    <a:lnTo>
                      <a:pt x="116" y="171"/>
                    </a:lnTo>
                    <a:lnTo>
                      <a:pt x="118" y="174"/>
                    </a:lnTo>
                    <a:lnTo>
                      <a:pt x="119" y="175"/>
                    </a:lnTo>
                    <a:lnTo>
                      <a:pt x="122" y="176"/>
                    </a:lnTo>
                    <a:lnTo>
                      <a:pt x="122" y="174"/>
                    </a:lnTo>
                    <a:lnTo>
                      <a:pt x="122" y="171"/>
                    </a:lnTo>
                    <a:lnTo>
                      <a:pt x="121" y="165"/>
                    </a:lnTo>
                    <a:lnTo>
                      <a:pt x="118" y="159"/>
                    </a:lnTo>
                    <a:lnTo>
                      <a:pt x="117" y="155"/>
                    </a:lnTo>
                    <a:lnTo>
                      <a:pt x="118" y="154"/>
                    </a:lnTo>
                    <a:lnTo>
                      <a:pt x="118" y="155"/>
                    </a:lnTo>
                    <a:lnTo>
                      <a:pt x="121" y="157"/>
                    </a:lnTo>
                    <a:lnTo>
                      <a:pt x="122" y="155"/>
                    </a:lnTo>
                    <a:lnTo>
                      <a:pt x="123" y="153"/>
                    </a:lnTo>
                    <a:lnTo>
                      <a:pt x="122" y="148"/>
                    </a:lnTo>
                    <a:lnTo>
                      <a:pt x="119" y="143"/>
                    </a:lnTo>
                    <a:lnTo>
                      <a:pt x="117" y="140"/>
                    </a:lnTo>
                    <a:lnTo>
                      <a:pt x="117" y="139"/>
                    </a:lnTo>
                    <a:lnTo>
                      <a:pt x="118" y="139"/>
                    </a:lnTo>
                    <a:lnTo>
                      <a:pt x="121" y="139"/>
                    </a:lnTo>
                    <a:lnTo>
                      <a:pt x="122" y="140"/>
                    </a:lnTo>
                    <a:lnTo>
                      <a:pt x="122" y="139"/>
                    </a:lnTo>
                    <a:lnTo>
                      <a:pt x="123" y="137"/>
                    </a:lnTo>
                    <a:lnTo>
                      <a:pt x="123" y="132"/>
                    </a:lnTo>
                    <a:lnTo>
                      <a:pt x="123" y="131"/>
                    </a:lnTo>
                    <a:lnTo>
                      <a:pt x="123" y="127"/>
                    </a:lnTo>
                    <a:lnTo>
                      <a:pt x="123" y="124"/>
                    </a:lnTo>
                    <a:lnTo>
                      <a:pt x="121" y="123"/>
                    </a:lnTo>
                    <a:lnTo>
                      <a:pt x="119" y="123"/>
                    </a:lnTo>
                    <a:lnTo>
                      <a:pt x="114" y="122"/>
                    </a:lnTo>
                    <a:lnTo>
                      <a:pt x="110" y="119"/>
                    </a:lnTo>
                    <a:lnTo>
                      <a:pt x="108" y="113"/>
                    </a:lnTo>
                    <a:lnTo>
                      <a:pt x="105" y="104"/>
                    </a:lnTo>
                    <a:lnTo>
                      <a:pt x="104" y="97"/>
                    </a:lnTo>
                    <a:lnTo>
                      <a:pt x="101" y="91"/>
                    </a:lnTo>
                    <a:lnTo>
                      <a:pt x="99" y="87"/>
                    </a:lnTo>
                    <a:lnTo>
                      <a:pt x="96" y="84"/>
                    </a:lnTo>
                    <a:lnTo>
                      <a:pt x="92" y="83"/>
                    </a:lnTo>
                    <a:lnTo>
                      <a:pt x="94" y="82"/>
                    </a:lnTo>
                    <a:lnTo>
                      <a:pt x="96" y="82"/>
                    </a:lnTo>
                    <a:lnTo>
                      <a:pt x="107" y="86"/>
                    </a:lnTo>
                    <a:lnTo>
                      <a:pt x="114" y="87"/>
                    </a:lnTo>
                    <a:lnTo>
                      <a:pt x="119" y="86"/>
                    </a:lnTo>
                    <a:lnTo>
                      <a:pt x="125" y="83"/>
                    </a:lnTo>
                    <a:lnTo>
                      <a:pt x="127" y="78"/>
                    </a:lnTo>
                    <a:lnTo>
                      <a:pt x="129" y="73"/>
                    </a:lnTo>
                    <a:lnTo>
                      <a:pt x="129" y="69"/>
                    </a:lnTo>
                    <a:lnTo>
                      <a:pt x="127" y="63"/>
                    </a:lnTo>
                    <a:lnTo>
                      <a:pt x="125" y="60"/>
                    </a:lnTo>
                    <a:lnTo>
                      <a:pt x="121" y="56"/>
                    </a:lnTo>
                    <a:lnTo>
                      <a:pt x="117" y="53"/>
                    </a:lnTo>
                    <a:lnTo>
                      <a:pt x="116" y="54"/>
                    </a:lnTo>
                    <a:lnTo>
                      <a:pt x="116" y="56"/>
                    </a:lnTo>
                    <a:lnTo>
                      <a:pt x="117" y="58"/>
                    </a:lnTo>
                    <a:lnTo>
                      <a:pt x="116" y="60"/>
                    </a:lnTo>
                    <a:lnTo>
                      <a:pt x="114" y="58"/>
                    </a:lnTo>
                    <a:lnTo>
                      <a:pt x="112" y="54"/>
                    </a:lnTo>
                    <a:lnTo>
                      <a:pt x="109" y="52"/>
                    </a:lnTo>
                    <a:lnTo>
                      <a:pt x="107" y="49"/>
                    </a:lnTo>
                    <a:lnTo>
                      <a:pt x="103" y="48"/>
                    </a:lnTo>
                    <a:lnTo>
                      <a:pt x="100" y="48"/>
                    </a:lnTo>
                    <a:lnTo>
                      <a:pt x="99" y="48"/>
                    </a:lnTo>
                    <a:lnTo>
                      <a:pt x="97" y="49"/>
                    </a:lnTo>
                    <a:lnTo>
                      <a:pt x="99" y="51"/>
                    </a:lnTo>
                    <a:lnTo>
                      <a:pt x="100" y="53"/>
                    </a:lnTo>
                    <a:lnTo>
                      <a:pt x="100" y="54"/>
                    </a:lnTo>
                    <a:lnTo>
                      <a:pt x="100" y="56"/>
                    </a:lnTo>
                    <a:lnTo>
                      <a:pt x="99" y="56"/>
                    </a:lnTo>
                    <a:lnTo>
                      <a:pt x="97" y="54"/>
                    </a:lnTo>
                    <a:lnTo>
                      <a:pt x="95" y="51"/>
                    </a:lnTo>
                    <a:lnTo>
                      <a:pt x="88" y="45"/>
                    </a:lnTo>
                    <a:lnTo>
                      <a:pt x="84" y="44"/>
                    </a:lnTo>
                    <a:lnTo>
                      <a:pt x="82" y="44"/>
                    </a:lnTo>
                    <a:lnTo>
                      <a:pt x="81" y="44"/>
                    </a:lnTo>
                    <a:lnTo>
                      <a:pt x="81" y="45"/>
                    </a:lnTo>
                    <a:lnTo>
                      <a:pt x="82" y="47"/>
                    </a:lnTo>
                    <a:lnTo>
                      <a:pt x="83" y="49"/>
                    </a:lnTo>
                    <a:lnTo>
                      <a:pt x="82" y="51"/>
                    </a:lnTo>
                    <a:lnTo>
                      <a:pt x="79" y="49"/>
                    </a:lnTo>
                    <a:lnTo>
                      <a:pt x="75" y="45"/>
                    </a:lnTo>
                    <a:lnTo>
                      <a:pt x="72" y="41"/>
                    </a:lnTo>
                    <a:lnTo>
                      <a:pt x="68" y="38"/>
                    </a:lnTo>
                    <a:lnTo>
                      <a:pt x="66" y="34"/>
                    </a:lnTo>
                    <a:lnTo>
                      <a:pt x="66" y="30"/>
                    </a:lnTo>
                    <a:lnTo>
                      <a:pt x="66" y="26"/>
                    </a:lnTo>
                    <a:lnTo>
                      <a:pt x="69" y="22"/>
                    </a:lnTo>
                    <a:lnTo>
                      <a:pt x="73" y="19"/>
                    </a:lnTo>
                    <a:lnTo>
                      <a:pt x="77" y="18"/>
                    </a:lnTo>
                    <a:lnTo>
                      <a:pt x="82" y="19"/>
                    </a:lnTo>
                    <a:lnTo>
                      <a:pt x="88" y="22"/>
                    </a:lnTo>
                    <a:lnTo>
                      <a:pt x="96" y="29"/>
                    </a:lnTo>
                    <a:lnTo>
                      <a:pt x="103" y="32"/>
                    </a:lnTo>
                    <a:lnTo>
                      <a:pt x="110" y="34"/>
                    </a:lnTo>
                    <a:lnTo>
                      <a:pt x="113" y="32"/>
                    </a:lnTo>
                    <a:lnTo>
                      <a:pt x="114" y="31"/>
                    </a:lnTo>
                    <a:lnTo>
                      <a:pt x="113" y="31"/>
                    </a:lnTo>
                    <a:lnTo>
                      <a:pt x="105" y="27"/>
                    </a:lnTo>
                    <a:lnTo>
                      <a:pt x="96" y="21"/>
                    </a:lnTo>
                    <a:lnTo>
                      <a:pt x="90" y="17"/>
                    </a:lnTo>
                    <a:lnTo>
                      <a:pt x="84" y="13"/>
                    </a:lnTo>
                    <a:lnTo>
                      <a:pt x="86" y="13"/>
                    </a:lnTo>
                    <a:lnTo>
                      <a:pt x="87" y="13"/>
                    </a:lnTo>
                    <a:lnTo>
                      <a:pt x="91" y="16"/>
                    </a:lnTo>
                    <a:lnTo>
                      <a:pt x="99" y="19"/>
                    </a:lnTo>
                    <a:lnTo>
                      <a:pt x="109" y="26"/>
                    </a:lnTo>
                    <a:lnTo>
                      <a:pt x="114" y="27"/>
                    </a:lnTo>
                    <a:lnTo>
                      <a:pt x="118" y="27"/>
                    </a:lnTo>
                    <a:lnTo>
                      <a:pt x="121" y="27"/>
                    </a:lnTo>
                    <a:lnTo>
                      <a:pt x="125" y="25"/>
                    </a:lnTo>
                    <a:lnTo>
                      <a:pt x="126" y="22"/>
                    </a:lnTo>
                    <a:lnTo>
                      <a:pt x="127" y="18"/>
                    </a:lnTo>
                    <a:lnTo>
                      <a:pt x="126" y="16"/>
                    </a:lnTo>
                    <a:lnTo>
                      <a:pt x="125" y="14"/>
                    </a:lnTo>
                    <a:lnTo>
                      <a:pt x="125" y="13"/>
                    </a:lnTo>
                    <a:lnTo>
                      <a:pt x="123" y="14"/>
                    </a:lnTo>
                    <a:lnTo>
                      <a:pt x="123" y="18"/>
                    </a:lnTo>
                    <a:lnTo>
                      <a:pt x="122" y="18"/>
                    </a:lnTo>
                    <a:lnTo>
                      <a:pt x="121" y="21"/>
                    </a:lnTo>
                    <a:lnTo>
                      <a:pt x="119" y="21"/>
                    </a:lnTo>
                    <a:lnTo>
                      <a:pt x="118" y="22"/>
                    </a:lnTo>
                    <a:lnTo>
                      <a:pt x="113" y="21"/>
                    </a:lnTo>
                    <a:lnTo>
                      <a:pt x="105" y="16"/>
                    </a:lnTo>
                    <a:lnTo>
                      <a:pt x="94" y="9"/>
                    </a:lnTo>
                    <a:lnTo>
                      <a:pt x="88" y="8"/>
                    </a:lnTo>
                    <a:lnTo>
                      <a:pt x="83" y="8"/>
                    </a:lnTo>
                    <a:lnTo>
                      <a:pt x="79" y="8"/>
                    </a:lnTo>
                    <a:lnTo>
                      <a:pt x="75" y="9"/>
                    </a:lnTo>
                    <a:lnTo>
                      <a:pt x="72" y="12"/>
                    </a:lnTo>
                    <a:lnTo>
                      <a:pt x="68" y="14"/>
                    </a:lnTo>
                    <a:lnTo>
                      <a:pt x="65" y="17"/>
                    </a:lnTo>
                    <a:lnTo>
                      <a:pt x="64" y="21"/>
                    </a:lnTo>
                    <a:lnTo>
                      <a:pt x="62" y="25"/>
                    </a:lnTo>
                    <a:lnTo>
                      <a:pt x="61" y="30"/>
                    </a:lnTo>
                    <a:lnTo>
                      <a:pt x="62" y="35"/>
                    </a:lnTo>
                    <a:lnTo>
                      <a:pt x="64" y="40"/>
                    </a:lnTo>
                    <a:lnTo>
                      <a:pt x="66" y="45"/>
                    </a:lnTo>
                    <a:lnTo>
                      <a:pt x="70" y="49"/>
                    </a:lnTo>
                    <a:lnTo>
                      <a:pt x="77" y="53"/>
                    </a:lnTo>
                    <a:lnTo>
                      <a:pt x="84" y="56"/>
                    </a:lnTo>
                    <a:lnTo>
                      <a:pt x="104" y="61"/>
                    </a:lnTo>
                    <a:lnTo>
                      <a:pt x="113" y="63"/>
                    </a:lnTo>
                    <a:lnTo>
                      <a:pt x="118" y="66"/>
                    </a:lnTo>
                    <a:lnTo>
                      <a:pt x="121" y="70"/>
                    </a:lnTo>
                    <a:lnTo>
                      <a:pt x="122" y="73"/>
                    </a:lnTo>
                    <a:lnTo>
                      <a:pt x="122" y="76"/>
                    </a:lnTo>
                    <a:lnTo>
                      <a:pt x="119" y="79"/>
                    </a:lnTo>
                    <a:lnTo>
                      <a:pt x="117" y="80"/>
                    </a:lnTo>
                    <a:lnTo>
                      <a:pt x="112" y="82"/>
                    </a:lnTo>
                    <a:lnTo>
                      <a:pt x="108" y="82"/>
                    </a:lnTo>
                    <a:lnTo>
                      <a:pt x="90" y="76"/>
                    </a:lnTo>
                    <a:lnTo>
                      <a:pt x="78" y="74"/>
                    </a:lnTo>
                    <a:lnTo>
                      <a:pt x="66" y="73"/>
                    </a:lnTo>
                    <a:lnTo>
                      <a:pt x="59" y="74"/>
                    </a:lnTo>
                    <a:lnTo>
                      <a:pt x="51" y="76"/>
                    </a:lnTo>
                    <a:lnTo>
                      <a:pt x="44" y="80"/>
                    </a:lnTo>
                    <a:lnTo>
                      <a:pt x="39" y="86"/>
                    </a:lnTo>
                    <a:lnTo>
                      <a:pt x="38" y="87"/>
                    </a:lnTo>
                    <a:lnTo>
                      <a:pt x="37" y="86"/>
                    </a:lnTo>
                    <a:lnTo>
                      <a:pt x="34" y="84"/>
                    </a:lnTo>
                    <a:lnTo>
                      <a:pt x="31" y="83"/>
                    </a:lnTo>
                    <a:lnTo>
                      <a:pt x="27" y="82"/>
                    </a:lnTo>
                    <a:lnTo>
                      <a:pt x="25" y="83"/>
                    </a:lnTo>
                    <a:lnTo>
                      <a:pt x="22" y="84"/>
                    </a:lnTo>
                    <a:lnTo>
                      <a:pt x="21" y="83"/>
                    </a:lnTo>
                    <a:lnTo>
                      <a:pt x="18" y="79"/>
                    </a:lnTo>
                    <a:lnTo>
                      <a:pt x="16" y="74"/>
                    </a:lnTo>
                    <a:lnTo>
                      <a:pt x="16" y="67"/>
                    </a:lnTo>
                    <a:lnTo>
                      <a:pt x="16" y="66"/>
                    </a:lnTo>
                    <a:lnTo>
                      <a:pt x="17" y="65"/>
                    </a:lnTo>
                    <a:lnTo>
                      <a:pt x="18" y="66"/>
                    </a:lnTo>
                    <a:lnTo>
                      <a:pt x="20" y="71"/>
                    </a:lnTo>
                    <a:lnTo>
                      <a:pt x="21" y="75"/>
                    </a:lnTo>
                    <a:lnTo>
                      <a:pt x="24" y="76"/>
                    </a:lnTo>
                    <a:lnTo>
                      <a:pt x="25" y="74"/>
                    </a:lnTo>
                    <a:lnTo>
                      <a:pt x="27" y="71"/>
                    </a:lnTo>
                    <a:lnTo>
                      <a:pt x="27" y="69"/>
                    </a:lnTo>
                    <a:lnTo>
                      <a:pt x="29" y="69"/>
                    </a:lnTo>
                    <a:lnTo>
                      <a:pt x="30" y="69"/>
                    </a:lnTo>
                    <a:lnTo>
                      <a:pt x="31" y="73"/>
                    </a:lnTo>
                    <a:lnTo>
                      <a:pt x="33" y="75"/>
                    </a:lnTo>
                    <a:lnTo>
                      <a:pt x="34" y="78"/>
                    </a:lnTo>
                    <a:lnTo>
                      <a:pt x="37" y="79"/>
                    </a:lnTo>
                    <a:lnTo>
                      <a:pt x="38" y="78"/>
                    </a:lnTo>
                    <a:lnTo>
                      <a:pt x="39" y="74"/>
                    </a:lnTo>
                    <a:lnTo>
                      <a:pt x="39" y="73"/>
                    </a:lnTo>
                    <a:lnTo>
                      <a:pt x="39" y="70"/>
                    </a:lnTo>
                    <a:lnTo>
                      <a:pt x="39" y="69"/>
                    </a:lnTo>
                    <a:lnTo>
                      <a:pt x="40" y="69"/>
                    </a:lnTo>
                    <a:lnTo>
                      <a:pt x="44" y="71"/>
                    </a:lnTo>
                    <a:lnTo>
                      <a:pt x="46" y="73"/>
                    </a:lnTo>
                    <a:lnTo>
                      <a:pt x="48" y="71"/>
                    </a:lnTo>
                    <a:lnTo>
                      <a:pt x="48" y="70"/>
                    </a:lnTo>
                    <a:lnTo>
                      <a:pt x="46" y="67"/>
                    </a:lnTo>
                    <a:lnTo>
                      <a:pt x="43" y="60"/>
                    </a:lnTo>
                    <a:lnTo>
                      <a:pt x="42" y="58"/>
                    </a:lnTo>
                    <a:lnTo>
                      <a:pt x="40" y="58"/>
                    </a:lnTo>
                    <a:lnTo>
                      <a:pt x="38" y="60"/>
                    </a:lnTo>
                    <a:lnTo>
                      <a:pt x="37" y="60"/>
                    </a:lnTo>
                    <a:lnTo>
                      <a:pt x="35" y="60"/>
                    </a:lnTo>
                    <a:lnTo>
                      <a:pt x="34" y="58"/>
                    </a:lnTo>
                    <a:lnTo>
                      <a:pt x="38" y="54"/>
                    </a:lnTo>
                    <a:lnTo>
                      <a:pt x="39" y="53"/>
                    </a:lnTo>
                    <a:lnTo>
                      <a:pt x="40" y="51"/>
                    </a:lnTo>
                    <a:lnTo>
                      <a:pt x="40" y="47"/>
                    </a:lnTo>
                    <a:lnTo>
                      <a:pt x="42" y="45"/>
                    </a:lnTo>
                    <a:lnTo>
                      <a:pt x="42" y="39"/>
                    </a:lnTo>
                    <a:lnTo>
                      <a:pt x="44" y="27"/>
                    </a:lnTo>
                    <a:lnTo>
                      <a:pt x="44" y="26"/>
                    </a:lnTo>
                    <a:lnTo>
                      <a:pt x="46" y="29"/>
                    </a:lnTo>
                    <a:lnTo>
                      <a:pt x="46" y="30"/>
                    </a:lnTo>
                    <a:lnTo>
                      <a:pt x="46" y="31"/>
                    </a:lnTo>
                    <a:lnTo>
                      <a:pt x="46" y="34"/>
                    </a:lnTo>
                    <a:lnTo>
                      <a:pt x="47" y="35"/>
                    </a:lnTo>
                    <a:lnTo>
                      <a:pt x="48" y="34"/>
                    </a:lnTo>
                    <a:lnTo>
                      <a:pt x="49" y="32"/>
                    </a:lnTo>
                    <a:lnTo>
                      <a:pt x="51" y="29"/>
                    </a:lnTo>
                    <a:lnTo>
                      <a:pt x="51" y="25"/>
                    </a:lnTo>
                    <a:lnTo>
                      <a:pt x="49" y="21"/>
                    </a:lnTo>
                    <a:lnTo>
                      <a:pt x="48" y="19"/>
                    </a:lnTo>
                    <a:lnTo>
                      <a:pt x="47" y="19"/>
                    </a:lnTo>
                    <a:lnTo>
                      <a:pt x="46" y="19"/>
                    </a:lnTo>
                    <a:lnTo>
                      <a:pt x="44" y="19"/>
                    </a:lnTo>
                    <a:lnTo>
                      <a:pt x="43" y="19"/>
                    </a:lnTo>
                    <a:lnTo>
                      <a:pt x="43" y="17"/>
                    </a:lnTo>
                    <a:lnTo>
                      <a:pt x="43" y="16"/>
                    </a:lnTo>
                    <a:lnTo>
                      <a:pt x="42" y="12"/>
                    </a:lnTo>
                    <a:lnTo>
                      <a:pt x="42" y="8"/>
                    </a:lnTo>
                    <a:lnTo>
                      <a:pt x="42" y="6"/>
                    </a:lnTo>
                    <a:lnTo>
                      <a:pt x="40" y="6"/>
                    </a:lnTo>
                    <a:lnTo>
                      <a:pt x="38" y="9"/>
                    </a:lnTo>
                    <a:lnTo>
                      <a:pt x="35" y="10"/>
                    </a:lnTo>
                    <a:lnTo>
                      <a:pt x="33" y="13"/>
                    </a:lnTo>
                    <a:lnTo>
                      <a:pt x="31" y="13"/>
                    </a:lnTo>
                    <a:lnTo>
                      <a:pt x="30" y="13"/>
                    </a:lnTo>
                    <a:lnTo>
                      <a:pt x="30" y="10"/>
                    </a:lnTo>
                    <a:lnTo>
                      <a:pt x="30" y="9"/>
                    </a:lnTo>
                    <a:lnTo>
                      <a:pt x="30" y="6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2" y="5"/>
                    </a:lnTo>
                    <a:lnTo>
                      <a:pt x="21" y="9"/>
                    </a:lnTo>
                    <a:lnTo>
                      <a:pt x="21" y="13"/>
                    </a:lnTo>
                    <a:lnTo>
                      <a:pt x="20" y="14"/>
                    </a:lnTo>
                    <a:lnTo>
                      <a:pt x="18" y="13"/>
                    </a:lnTo>
                    <a:lnTo>
                      <a:pt x="14" y="10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9" y="13"/>
                    </a:lnTo>
                    <a:lnTo>
                      <a:pt x="9" y="16"/>
                    </a:lnTo>
                    <a:lnTo>
                      <a:pt x="9" y="18"/>
                    </a:lnTo>
                    <a:lnTo>
                      <a:pt x="8" y="21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5" y="18"/>
                    </a:lnTo>
                    <a:lnTo>
                      <a:pt x="2" y="19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4" y="31"/>
                    </a:lnTo>
                    <a:lnTo>
                      <a:pt x="7" y="35"/>
                    </a:lnTo>
                    <a:lnTo>
                      <a:pt x="8" y="32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11" y="30"/>
                    </a:lnTo>
                    <a:lnTo>
                      <a:pt x="12" y="38"/>
                    </a:lnTo>
                    <a:lnTo>
                      <a:pt x="12" y="44"/>
                    </a:lnTo>
                    <a:lnTo>
                      <a:pt x="14" y="51"/>
                    </a:lnTo>
                    <a:lnTo>
                      <a:pt x="17" y="54"/>
                    </a:lnTo>
                    <a:lnTo>
                      <a:pt x="18" y="57"/>
                    </a:lnTo>
                    <a:lnTo>
                      <a:pt x="22" y="60"/>
                    </a:lnTo>
                    <a:lnTo>
                      <a:pt x="21" y="61"/>
                    </a:lnTo>
                    <a:lnTo>
                      <a:pt x="17" y="60"/>
                    </a:lnTo>
                    <a:lnTo>
                      <a:pt x="16" y="60"/>
                    </a:lnTo>
                    <a:lnTo>
                      <a:pt x="13" y="60"/>
                    </a:lnTo>
                    <a:lnTo>
                      <a:pt x="12" y="61"/>
                    </a:lnTo>
                    <a:lnTo>
                      <a:pt x="12" y="67"/>
                    </a:lnTo>
                    <a:lnTo>
                      <a:pt x="12" y="73"/>
                    </a:lnTo>
                    <a:lnTo>
                      <a:pt x="14" y="79"/>
                    </a:lnTo>
                    <a:lnTo>
                      <a:pt x="17" y="84"/>
                    </a:lnTo>
                    <a:lnTo>
                      <a:pt x="21" y="88"/>
                    </a:lnTo>
                    <a:lnTo>
                      <a:pt x="29" y="95"/>
                    </a:lnTo>
                    <a:lnTo>
                      <a:pt x="34" y="101"/>
                    </a:lnTo>
                    <a:lnTo>
                      <a:pt x="35" y="104"/>
                    </a:lnTo>
                    <a:lnTo>
                      <a:pt x="37" y="108"/>
                    </a:lnTo>
                    <a:lnTo>
                      <a:pt x="35" y="110"/>
                    </a:lnTo>
                    <a:lnTo>
                      <a:pt x="33" y="114"/>
                    </a:lnTo>
                    <a:lnTo>
                      <a:pt x="27" y="118"/>
                    </a:lnTo>
                    <a:lnTo>
                      <a:pt x="21" y="120"/>
                    </a:lnTo>
                    <a:lnTo>
                      <a:pt x="16" y="122"/>
                    </a:lnTo>
                    <a:lnTo>
                      <a:pt x="13" y="124"/>
                    </a:lnTo>
                    <a:lnTo>
                      <a:pt x="11" y="126"/>
                    </a:lnTo>
                    <a:lnTo>
                      <a:pt x="9" y="130"/>
                    </a:lnTo>
                    <a:lnTo>
                      <a:pt x="8" y="135"/>
                    </a:lnTo>
                    <a:lnTo>
                      <a:pt x="13" y="135"/>
                    </a:lnTo>
                    <a:lnTo>
                      <a:pt x="16" y="135"/>
                    </a:lnTo>
                    <a:lnTo>
                      <a:pt x="18" y="133"/>
                    </a:lnTo>
                    <a:lnTo>
                      <a:pt x="20" y="131"/>
                    </a:lnTo>
                    <a:lnTo>
                      <a:pt x="20" y="130"/>
                    </a:lnTo>
                    <a:lnTo>
                      <a:pt x="21" y="128"/>
                    </a:lnTo>
                    <a:lnTo>
                      <a:pt x="24" y="127"/>
                    </a:lnTo>
                    <a:lnTo>
                      <a:pt x="26" y="126"/>
                    </a:lnTo>
                    <a:lnTo>
                      <a:pt x="26" y="124"/>
                    </a:lnTo>
                    <a:lnTo>
                      <a:pt x="27" y="126"/>
                    </a:lnTo>
                    <a:lnTo>
                      <a:pt x="27" y="127"/>
                    </a:lnTo>
                    <a:lnTo>
                      <a:pt x="26" y="133"/>
                    </a:lnTo>
                    <a:lnTo>
                      <a:pt x="27" y="139"/>
                    </a:lnTo>
                    <a:lnTo>
                      <a:pt x="29" y="143"/>
                    </a:lnTo>
                    <a:lnTo>
                      <a:pt x="30" y="140"/>
                    </a:lnTo>
                    <a:lnTo>
                      <a:pt x="33" y="136"/>
                    </a:lnTo>
                    <a:lnTo>
                      <a:pt x="35" y="131"/>
                    </a:lnTo>
                    <a:lnTo>
                      <a:pt x="37" y="126"/>
                    </a:lnTo>
                    <a:lnTo>
                      <a:pt x="37" y="124"/>
                    </a:lnTo>
                    <a:lnTo>
                      <a:pt x="37" y="120"/>
                    </a:lnTo>
                    <a:lnTo>
                      <a:pt x="38" y="119"/>
                    </a:lnTo>
                    <a:lnTo>
                      <a:pt x="38" y="118"/>
                    </a:lnTo>
                    <a:lnTo>
                      <a:pt x="40" y="120"/>
                    </a:lnTo>
                    <a:lnTo>
                      <a:pt x="42" y="122"/>
                    </a:lnTo>
                    <a:lnTo>
                      <a:pt x="44" y="118"/>
                    </a:lnTo>
                    <a:lnTo>
                      <a:pt x="44" y="115"/>
                    </a:lnTo>
                    <a:lnTo>
                      <a:pt x="44" y="113"/>
                    </a:lnTo>
                    <a:lnTo>
                      <a:pt x="44" y="110"/>
                    </a:lnTo>
                    <a:lnTo>
                      <a:pt x="44" y="109"/>
                    </a:lnTo>
                    <a:lnTo>
                      <a:pt x="46" y="109"/>
                    </a:lnTo>
                    <a:lnTo>
                      <a:pt x="47" y="109"/>
                    </a:lnTo>
                    <a:lnTo>
                      <a:pt x="48" y="110"/>
                    </a:lnTo>
                    <a:lnTo>
                      <a:pt x="49" y="111"/>
                    </a:lnTo>
                    <a:lnTo>
                      <a:pt x="52" y="109"/>
                    </a:lnTo>
                    <a:lnTo>
                      <a:pt x="53" y="104"/>
                    </a:lnTo>
                    <a:lnTo>
                      <a:pt x="53" y="102"/>
                    </a:lnTo>
                    <a:lnTo>
                      <a:pt x="48" y="98"/>
                    </a:lnTo>
                    <a:lnTo>
                      <a:pt x="47" y="93"/>
                    </a:lnTo>
                    <a:lnTo>
                      <a:pt x="48" y="91"/>
                    </a:lnTo>
                    <a:lnTo>
                      <a:pt x="49" y="87"/>
                    </a:lnTo>
                    <a:lnTo>
                      <a:pt x="51" y="83"/>
                    </a:lnTo>
                    <a:lnTo>
                      <a:pt x="52" y="84"/>
                    </a:lnTo>
                    <a:lnTo>
                      <a:pt x="52" y="86"/>
                    </a:lnTo>
                    <a:lnTo>
                      <a:pt x="51" y="89"/>
                    </a:lnTo>
                    <a:lnTo>
                      <a:pt x="52" y="91"/>
                    </a:lnTo>
                    <a:lnTo>
                      <a:pt x="53" y="91"/>
                    </a:lnTo>
                    <a:lnTo>
                      <a:pt x="56" y="91"/>
                    </a:lnTo>
                    <a:lnTo>
                      <a:pt x="62" y="88"/>
                    </a:lnTo>
                    <a:lnTo>
                      <a:pt x="68" y="87"/>
                    </a:lnTo>
                    <a:lnTo>
                      <a:pt x="70" y="88"/>
                    </a:lnTo>
                    <a:lnTo>
                      <a:pt x="74" y="89"/>
                    </a:lnTo>
                    <a:lnTo>
                      <a:pt x="75" y="89"/>
                    </a:lnTo>
                    <a:lnTo>
                      <a:pt x="77" y="89"/>
                    </a:lnTo>
                    <a:lnTo>
                      <a:pt x="77" y="88"/>
                    </a:lnTo>
                    <a:lnTo>
                      <a:pt x="75" y="87"/>
                    </a:lnTo>
                    <a:lnTo>
                      <a:pt x="74" y="84"/>
                    </a:lnTo>
                    <a:lnTo>
                      <a:pt x="75" y="83"/>
                    </a:lnTo>
                    <a:lnTo>
                      <a:pt x="78" y="84"/>
                    </a:lnTo>
                    <a:lnTo>
                      <a:pt x="81" y="89"/>
                    </a:lnTo>
                    <a:lnTo>
                      <a:pt x="86" y="105"/>
                    </a:lnTo>
                    <a:lnTo>
                      <a:pt x="88" y="111"/>
                    </a:lnTo>
                    <a:lnTo>
                      <a:pt x="91" y="115"/>
                    </a:lnTo>
                    <a:lnTo>
                      <a:pt x="94" y="119"/>
                    </a:lnTo>
                    <a:lnTo>
                      <a:pt x="100" y="122"/>
                    </a:lnTo>
                    <a:lnTo>
                      <a:pt x="105" y="126"/>
                    </a:lnTo>
                    <a:lnTo>
                      <a:pt x="109" y="130"/>
                    </a:lnTo>
                    <a:lnTo>
                      <a:pt x="112" y="135"/>
                    </a:lnTo>
                    <a:lnTo>
                      <a:pt x="112" y="140"/>
                    </a:lnTo>
                    <a:lnTo>
                      <a:pt x="110" y="153"/>
                    </a:lnTo>
                    <a:lnTo>
                      <a:pt x="105" y="170"/>
                    </a:lnTo>
                    <a:lnTo>
                      <a:pt x="104" y="179"/>
                    </a:lnTo>
                    <a:lnTo>
                      <a:pt x="105" y="187"/>
                    </a:lnTo>
                    <a:lnTo>
                      <a:pt x="107" y="190"/>
                    </a:lnTo>
                    <a:lnTo>
                      <a:pt x="108" y="19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3" name="Freeform 86"/>
              <p:cNvSpPr>
                <a:spLocks/>
              </p:cNvSpPr>
              <p:nvPr userDrawn="1"/>
            </p:nvSpPr>
            <p:spPr bwMode="auto">
              <a:xfrm>
                <a:off x="172" y="311"/>
                <a:ext cx="14" cy="24"/>
              </a:xfrm>
              <a:custGeom>
                <a:avLst/>
                <a:gdLst>
                  <a:gd name="T0" fmla="*/ 0 w 42"/>
                  <a:gd name="T1" fmla="*/ 0 h 72"/>
                  <a:gd name="T2" fmla="*/ 0 w 42"/>
                  <a:gd name="T3" fmla="*/ 0 h 72"/>
                  <a:gd name="T4" fmla="*/ 0 w 42"/>
                  <a:gd name="T5" fmla="*/ 0 h 72"/>
                  <a:gd name="T6" fmla="*/ 0 w 42"/>
                  <a:gd name="T7" fmla="*/ 0 h 72"/>
                  <a:gd name="T8" fmla="*/ 0 w 42"/>
                  <a:gd name="T9" fmla="*/ 0 h 72"/>
                  <a:gd name="T10" fmla="*/ 0 w 42"/>
                  <a:gd name="T11" fmla="*/ 0 h 72"/>
                  <a:gd name="T12" fmla="*/ 0 w 42"/>
                  <a:gd name="T13" fmla="*/ 0 h 72"/>
                  <a:gd name="T14" fmla="*/ 0 w 42"/>
                  <a:gd name="T15" fmla="*/ 0 h 72"/>
                  <a:gd name="T16" fmla="*/ 0 w 42"/>
                  <a:gd name="T17" fmla="*/ 0 h 72"/>
                  <a:gd name="T18" fmla="*/ 0 w 42"/>
                  <a:gd name="T19" fmla="*/ 0 h 72"/>
                  <a:gd name="T20" fmla="*/ 0 w 42"/>
                  <a:gd name="T21" fmla="*/ 0 h 72"/>
                  <a:gd name="T22" fmla="*/ 0 w 42"/>
                  <a:gd name="T23" fmla="*/ 0 h 72"/>
                  <a:gd name="T24" fmla="*/ 0 w 42"/>
                  <a:gd name="T25" fmla="*/ 0 h 72"/>
                  <a:gd name="T26" fmla="*/ 0 w 42"/>
                  <a:gd name="T27" fmla="*/ 0 h 72"/>
                  <a:gd name="T28" fmla="*/ 0 w 42"/>
                  <a:gd name="T29" fmla="*/ 0 h 72"/>
                  <a:gd name="T30" fmla="*/ 0 w 42"/>
                  <a:gd name="T31" fmla="*/ 0 h 72"/>
                  <a:gd name="T32" fmla="*/ 0 w 42"/>
                  <a:gd name="T33" fmla="*/ 0 h 72"/>
                  <a:gd name="T34" fmla="*/ 0 w 42"/>
                  <a:gd name="T35" fmla="*/ 0 h 72"/>
                  <a:gd name="T36" fmla="*/ 0 w 42"/>
                  <a:gd name="T37" fmla="*/ 0 h 72"/>
                  <a:gd name="T38" fmla="*/ 0 w 42"/>
                  <a:gd name="T39" fmla="*/ 0 h 72"/>
                  <a:gd name="T40" fmla="*/ 0 w 42"/>
                  <a:gd name="T41" fmla="*/ 0 h 72"/>
                  <a:gd name="T42" fmla="*/ 0 w 42"/>
                  <a:gd name="T43" fmla="*/ 0 h 72"/>
                  <a:gd name="T44" fmla="*/ 0 w 42"/>
                  <a:gd name="T45" fmla="*/ 0 h 72"/>
                  <a:gd name="T46" fmla="*/ 0 w 42"/>
                  <a:gd name="T47" fmla="*/ 0 h 72"/>
                  <a:gd name="T48" fmla="*/ 0 w 42"/>
                  <a:gd name="T49" fmla="*/ 0 h 72"/>
                  <a:gd name="T50" fmla="*/ 0 w 42"/>
                  <a:gd name="T51" fmla="*/ 0 h 72"/>
                  <a:gd name="T52" fmla="*/ 0 w 42"/>
                  <a:gd name="T53" fmla="*/ 0 h 72"/>
                  <a:gd name="T54" fmla="*/ 0 w 42"/>
                  <a:gd name="T55" fmla="*/ 0 h 72"/>
                  <a:gd name="T56" fmla="*/ 0 w 42"/>
                  <a:gd name="T57" fmla="*/ 0 h 72"/>
                  <a:gd name="T58" fmla="*/ 0 w 42"/>
                  <a:gd name="T59" fmla="*/ 0 h 72"/>
                  <a:gd name="T60" fmla="*/ 0 w 42"/>
                  <a:gd name="T61" fmla="*/ 0 h 72"/>
                  <a:gd name="T62" fmla="*/ 0 w 42"/>
                  <a:gd name="T63" fmla="*/ 0 h 72"/>
                  <a:gd name="T64" fmla="*/ 0 w 42"/>
                  <a:gd name="T65" fmla="*/ 0 h 72"/>
                  <a:gd name="T66" fmla="*/ 0 w 42"/>
                  <a:gd name="T67" fmla="*/ 0 h 72"/>
                  <a:gd name="T68" fmla="*/ 0 w 42"/>
                  <a:gd name="T69" fmla="*/ 0 h 72"/>
                  <a:gd name="T70" fmla="*/ 0 w 42"/>
                  <a:gd name="T71" fmla="*/ 0 h 72"/>
                  <a:gd name="T72" fmla="*/ 0 w 42"/>
                  <a:gd name="T73" fmla="*/ 0 h 72"/>
                  <a:gd name="T74" fmla="*/ 0 w 42"/>
                  <a:gd name="T75" fmla="*/ 0 h 72"/>
                  <a:gd name="T76" fmla="*/ 0 w 42"/>
                  <a:gd name="T77" fmla="*/ 0 h 72"/>
                  <a:gd name="T78" fmla="*/ 0 w 42"/>
                  <a:gd name="T79" fmla="*/ 0 h 72"/>
                  <a:gd name="T80" fmla="*/ 0 w 42"/>
                  <a:gd name="T81" fmla="*/ 0 h 72"/>
                  <a:gd name="T82" fmla="*/ 0 w 42"/>
                  <a:gd name="T83" fmla="*/ 0 h 72"/>
                  <a:gd name="T84" fmla="*/ 0 w 42"/>
                  <a:gd name="T85" fmla="*/ 0 h 72"/>
                  <a:gd name="T86" fmla="*/ 0 w 42"/>
                  <a:gd name="T87" fmla="*/ 0 h 72"/>
                  <a:gd name="T88" fmla="*/ 0 w 42"/>
                  <a:gd name="T89" fmla="*/ 0 h 7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2" h="72">
                    <a:moveTo>
                      <a:pt x="19" y="72"/>
                    </a:moveTo>
                    <a:lnTo>
                      <a:pt x="19" y="72"/>
                    </a:lnTo>
                    <a:lnTo>
                      <a:pt x="23" y="67"/>
                    </a:lnTo>
                    <a:lnTo>
                      <a:pt x="25" y="61"/>
                    </a:lnTo>
                    <a:lnTo>
                      <a:pt x="26" y="57"/>
                    </a:lnTo>
                    <a:lnTo>
                      <a:pt x="26" y="55"/>
                    </a:lnTo>
                    <a:lnTo>
                      <a:pt x="26" y="52"/>
                    </a:lnTo>
                    <a:lnTo>
                      <a:pt x="28" y="51"/>
                    </a:lnTo>
                    <a:lnTo>
                      <a:pt x="29" y="51"/>
                    </a:lnTo>
                    <a:lnTo>
                      <a:pt x="29" y="54"/>
                    </a:lnTo>
                    <a:lnTo>
                      <a:pt x="30" y="54"/>
                    </a:lnTo>
                    <a:lnTo>
                      <a:pt x="33" y="52"/>
                    </a:lnTo>
                    <a:lnTo>
                      <a:pt x="34" y="50"/>
                    </a:lnTo>
                    <a:lnTo>
                      <a:pt x="34" y="46"/>
                    </a:lnTo>
                    <a:lnTo>
                      <a:pt x="34" y="45"/>
                    </a:lnTo>
                    <a:lnTo>
                      <a:pt x="34" y="42"/>
                    </a:lnTo>
                    <a:lnTo>
                      <a:pt x="34" y="41"/>
                    </a:lnTo>
                    <a:lnTo>
                      <a:pt x="35" y="41"/>
                    </a:lnTo>
                    <a:lnTo>
                      <a:pt x="37" y="42"/>
                    </a:lnTo>
                    <a:lnTo>
                      <a:pt x="38" y="43"/>
                    </a:lnTo>
                    <a:lnTo>
                      <a:pt x="39" y="43"/>
                    </a:lnTo>
                    <a:lnTo>
                      <a:pt x="41" y="41"/>
                    </a:lnTo>
                    <a:lnTo>
                      <a:pt x="42" y="39"/>
                    </a:lnTo>
                    <a:lnTo>
                      <a:pt x="42" y="38"/>
                    </a:lnTo>
                    <a:lnTo>
                      <a:pt x="41" y="37"/>
                    </a:lnTo>
                    <a:lnTo>
                      <a:pt x="39" y="35"/>
                    </a:lnTo>
                    <a:lnTo>
                      <a:pt x="38" y="33"/>
                    </a:lnTo>
                    <a:lnTo>
                      <a:pt x="37" y="25"/>
                    </a:lnTo>
                    <a:lnTo>
                      <a:pt x="35" y="16"/>
                    </a:lnTo>
                    <a:lnTo>
                      <a:pt x="33" y="8"/>
                    </a:lnTo>
                    <a:lnTo>
                      <a:pt x="30" y="2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1" y="6"/>
                    </a:lnTo>
                    <a:lnTo>
                      <a:pt x="20" y="10"/>
                    </a:lnTo>
                    <a:lnTo>
                      <a:pt x="21" y="15"/>
                    </a:lnTo>
                    <a:lnTo>
                      <a:pt x="24" y="22"/>
                    </a:lnTo>
                    <a:lnTo>
                      <a:pt x="26" y="32"/>
                    </a:lnTo>
                    <a:lnTo>
                      <a:pt x="28" y="37"/>
                    </a:lnTo>
                    <a:lnTo>
                      <a:pt x="28" y="41"/>
                    </a:lnTo>
                    <a:lnTo>
                      <a:pt x="25" y="45"/>
                    </a:lnTo>
                    <a:lnTo>
                      <a:pt x="23" y="47"/>
                    </a:lnTo>
                    <a:lnTo>
                      <a:pt x="17" y="50"/>
                    </a:lnTo>
                    <a:lnTo>
                      <a:pt x="11" y="52"/>
                    </a:lnTo>
                    <a:lnTo>
                      <a:pt x="6" y="56"/>
                    </a:lnTo>
                    <a:lnTo>
                      <a:pt x="3" y="60"/>
                    </a:lnTo>
                    <a:lnTo>
                      <a:pt x="0" y="67"/>
                    </a:lnTo>
                    <a:lnTo>
                      <a:pt x="2" y="67"/>
                    </a:lnTo>
                    <a:lnTo>
                      <a:pt x="4" y="65"/>
                    </a:lnTo>
                    <a:lnTo>
                      <a:pt x="7" y="64"/>
                    </a:lnTo>
                    <a:lnTo>
                      <a:pt x="11" y="63"/>
                    </a:lnTo>
                    <a:lnTo>
                      <a:pt x="12" y="61"/>
                    </a:lnTo>
                    <a:lnTo>
                      <a:pt x="12" y="59"/>
                    </a:lnTo>
                    <a:lnTo>
                      <a:pt x="13" y="57"/>
                    </a:lnTo>
                    <a:lnTo>
                      <a:pt x="15" y="57"/>
                    </a:lnTo>
                    <a:lnTo>
                      <a:pt x="17" y="56"/>
                    </a:lnTo>
                    <a:lnTo>
                      <a:pt x="17" y="57"/>
                    </a:lnTo>
                    <a:lnTo>
                      <a:pt x="16" y="59"/>
                    </a:lnTo>
                    <a:lnTo>
                      <a:pt x="16" y="63"/>
                    </a:lnTo>
                    <a:lnTo>
                      <a:pt x="17" y="68"/>
                    </a:lnTo>
                    <a:lnTo>
                      <a:pt x="19" y="72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4" name="Freeform 87"/>
              <p:cNvSpPr>
                <a:spLocks/>
              </p:cNvSpPr>
              <p:nvPr userDrawn="1"/>
            </p:nvSpPr>
            <p:spPr bwMode="auto">
              <a:xfrm>
                <a:off x="172" y="311"/>
                <a:ext cx="14" cy="24"/>
              </a:xfrm>
              <a:custGeom>
                <a:avLst/>
                <a:gdLst>
                  <a:gd name="T0" fmla="*/ 0 w 42"/>
                  <a:gd name="T1" fmla="*/ 0 h 72"/>
                  <a:gd name="T2" fmla="*/ 0 w 42"/>
                  <a:gd name="T3" fmla="*/ 0 h 72"/>
                  <a:gd name="T4" fmla="*/ 0 w 42"/>
                  <a:gd name="T5" fmla="*/ 0 h 72"/>
                  <a:gd name="T6" fmla="*/ 0 w 42"/>
                  <a:gd name="T7" fmla="*/ 0 h 72"/>
                  <a:gd name="T8" fmla="*/ 0 w 42"/>
                  <a:gd name="T9" fmla="*/ 0 h 72"/>
                  <a:gd name="T10" fmla="*/ 0 w 42"/>
                  <a:gd name="T11" fmla="*/ 0 h 72"/>
                  <a:gd name="T12" fmla="*/ 0 w 42"/>
                  <a:gd name="T13" fmla="*/ 0 h 72"/>
                  <a:gd name="T14" fmla="*/ 0 w 42"/>
                  <a:gd name="T15" fmla="*/ 0 h 72"/>
                  <a:gd name="T16" fmla="*/ 0 w 42"/>
                  <a:gd name="T17" fmla="*/ 0 h 72"/>
                  <a:gd name="T18" fmla="*/ 0 w 42"/>
                  <a:gd name="T19" fmla="*/ 0 h 72"/>
                  <a:gd name="T20" fmla="*/ 0 w 42"/>
                  <a:gd name="T21" fmla="*/ 0 h 72"/>
                  <a:gd name="T22" fmla="*/ 0 w 42"/>
                  <a:gd name="T23" fmla="*/ 0 h 72"/>
                  <a:gd name="T24" fmla="*/ 0 w 42"/>
                  <a:gd name="T25" fmla="*/ 0 h 72"/>
                  <a:gd name="T26" fmla="*/ 0 w 42"/>
                  <a:gd name="T27" fmla="*/ 0 h 72"/>
                  <a:gd name="T28" fmla="*/ 0 w 42"/>
                  <a:gd name="T29" fmla="*/ 0 h 72"/>
                  <a:gd name="T30" fmla="*/ 0 w 42"/>
                  <a:gd name="T31" fmla="*/ 0 h 72"/>
                  <a:gd name="T32" fmla="*/ 0 w 42"/>
                  <a:gd name="T33" fmla="*/ 0 h 72"/>
                  <a:gd name="T34" fmla="*/ 0 w 42"/>
                  <a:gd name="T35" fmla="*/ 0 h 72"/>
                  <a:gd name="T36" fmla="*/ 0 w 42"/>
                  <a:gd name="T37" fmla="*/ 0 h 72"/>
                  <a:gd name="T38" fmla="*/ 0 w 42"/>
                  <a:gd name="T39" fmla="*/ 0 h 72"/>
                  <a:gd name="T40" fmla="*/ 0 w 42"/>
                  <a:gd name="T41" fmla="*/ 0 h 72"/>
                  <a:gd name="T42" fmla="*/ 0 w 42"/>
                  <a:gd name="T43" fmla="*/ 0 h 72"/>
                  <a:gd name="T44" fmla="*/ 0 w 42"/>
                  <a:gd name="T45" fmla="*/ 0 h 72"/>
                  <a:gd name="T46" fmla="*/ 0 w 42"/>
                  <a:gd name="T47" fmla="*/ 0 h 72"/>
                  <a:gd name="T48" fmla="*/ 0 w 42"/>
                  <a:gd name="T49" fmla="*/ 0 h 72"/>
                  <a:gd name="T50" fmla="*/ 0 w 42"/>
                  <a:gd name="T51" fmla="*/ 0 h 72"/>
                  <a:gd name="T52" fmla="*/ 0 w 42"/>
                  <a:gd name="T53" fmla="*/ 0 h 72"/>
                  <a:gd name="T54" fmla="*/ 0 w 42"/>
                  <a:gd name="T55" fmla="*/ 0 h 72"/>
                  <a:gd name="T56" fmla="*/ 0 w 42"/>
                  <a:gd name="T57" fmla="*/ 0 h 72"/>
                  <a:gd name="T58" fmla="*/ 0 w 42"/>
                  <a:gd name="T59" fmla="*/ 0 h 72"/>
                  <a:gd name="T60" fmla="*/ 0 w 42"/>
                  <a:gd name="T61" fmla="*/ 0 h 72"/>
                  <a:gd name="T62" fmla="*/ 0 w 42"/>
                  <a:gd name="T63" fmla="*/ 0 h 72"/>
                  <a:gd name="T64" fmla="*/ 0 w 42"/>
                  <a:gd name="T65" fmla="*/ 0 h 72"/>
                  <a:gd name="T66" fmla="*/ 0 w 42"/>
                  <a:gd name="T67" fmla="*/ 0 h 72"/>
                  <a:gd name="T68" fmla="*/ 0 w 42"/>
                  <a:gd name="T69" fmla="*/ 0 h 72"/>
                  <a:gd name="T70" fmla="*/ 0 w 42"/>
                  <a:gd name="T71" fmla="*/ 0 h 72"/>
                  <a:gd name="T72" fmla="*/ 0 w 42"/>
                  <a:gd name="T73" fmla="*/ 0 h 72"/>
                  <a:gd name="T74" fmla="*/ 0 w 42"/>
                  <a:gd name="T75" fmla="*/ 0 h 72"/>
                  <a:gd name="T76" fmla="*/ 0 w 42"/>
                  <a:gd name="T77" fmla="*/ 0 h 72"/>
                  <a:gd name="T78" fmla="*/ 0 w 42"/>
                  <a:gd name="T79" fmla="*/ 0 h 72"/>
                  <a:gd name="T80" fmla="*/ 0 w 42"/>
                  <a:gd name="T81" fmla="*/ 0 h 72"/>
                  <a:gd name="T82" fmla="*/ 0 w 42"/>
                  <a:gd name="T83" fmla="*/ 0 h 72"/>
                  <a:gd name="T84" fmla="*/ 0 w 42"/>
                  <a:gd name="T85" fmla="*/ 0 h 72"/>
                  <a:gd name="T86" fmla="*/ 0 w 42"/>
                  <a:gd name="T87" fmla="*/ 0 h 72"/>
                  <a:gd name="T88" fmla="*/ 0 w 42"/>
                  <a:gd name="T89" fmla="*/ 0 h 7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2" h="72">
                    <a:moveTo>
                      <a:pt x="19" y="72"/>
                    </a:moveTo>
                    <a:lnTo>
                      <a:pt x="19" y="72"/>
                    </a:lnTo>
                    <a:lnTo>
                      <a:pt x="23" y="67"/>
                    </a:lnTo>
                    <a:lnTo>
                      <a:pt x="25" y="61"/>
                    </a:lnTo>
                    <a:lnTo>
                      <a:pt x="26" y="57"/>
                    </a:lnTo>
                    <a:lnTo>
                      <a:pt x="26" y="55"/>
                    </a:lnTo>
                    <a:lnTo>
                      <a:pt x="26" y="52"/>
                    </a:lnTo>
                    <a:lnTo>
                      <a:pt x="28" y="51"/>
                    </a:lnTo>
                    <a:lnTo>
                      <a:pt x="29" y="51"/>
                    </a:lnTo>
                    <a:lnTo>
                      <a:pt x="29" y="54"/>
                    </a:lnTo>
                    <a:lnTo>
                      <a:pt x="30" y="54"/>
                    </a:lnTo>
                    <a:lnTo>
                      <a:pt x="33" y="52"/>
                    </a:lnTo>
                    <a:lnTo>
                      <a:pt x="34" y="50"/>
                    </a:lnTo>
                    <a:lnTo>
                      <a:pt x="34" y="46"/>
                    </a:lnTo>
                    <a:lnTo>
                      <a:pt x="34" y="45"/>
                    </a:lnTo>
                    <a:lnTo>
                      <a:pt x="34" y="42"/>
                    </a:lnTo>
                    <a:lnTo>
                      <a:pt x="34" y="41"/>
                    </a:lnTo>
                    <a:lnTo>
                      <a:pt x="35" y="41"/>
                    </a:lnTo>
                    <a:lnTo>
                      <a:pt x="37" y="42"/>
                    </a:lnTo>
                    <a:lnTo>
                      <a:pt x="38" y="43"/>
                    </a:lnTo>
                    <a:lnTo>
                      <a:pt x="39" y="43"/>
                    </a:lnTo>
                    <a:lnTo>
                      <a:pt x="41" y="41"/>
                    </a:lnTo>
                    <a:lnTo>
                      <a:pt x="42" y="39"/>
                    </a:lnTo>
                    <a:lnTo>
                      <a:pt x="42" y="38"/>
                    </a:lnTo>
                    <a:lnTo>
                      <a:pt x="41" y="37"/>
                    </a:lnTo>
                    <a:lnTo>
                      <a:pt x="39" y="35"/>
                    </a:lnTo>
                    <a:lnTo>
                      <a:pt x="38" y="33"/>
                    </a:lnTo>
                    <a:lnTo>
                      <a:pt x="37" y="25"/>
                    </a:lnTo>
                    <a:lnTo>
                      <a:pt x="35" y="16"/>
                    </a:lnTo>
                    <a:lnTo>
                      <a:pt x="33" y="8"/>
                    </a:lnTo>
                    <a:lnTo>
                      <a:pt x="30" y="2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1" y="6"/>
                    </a:lnTo>
                    <a:lnTo>
                      <a:pt x="20" y="10"/>
                    </a:lnTo>
                    <a:lnTo>
                      <a:pt x="21" y="15"/>
                    </a:lnTo>
                    <a:lnTo>
                      <a:pt x="24" y="22"/>
                    </a:lnTo>
                    <a:lnTo>
                      <a:pt x="26" y="32"/>
                    </a:lnTo>
                    <a:lnTo>
                      <a:pt x="28" y="37"/>
                    </a:lnTo>
                    <a:lnTo>
                      <a:pt x="28" y="41"/>
                    </a:lnTo>
                    <a:lnTo>
                      <a:pt x="25" y="45"/>
                    </a:lnTo>
                    <a:lnTo>
                      <a:pt x="23" y="47"/>
                    </a:lnTo>
                    <a:lnTo>
                      <a:pt x="17" y="50"/>
                    </a:lnTo>
                    <a:lnTo>
                      <a:pt x="11" y="52"/>
                    </a:lnTo>
                    <a:lnTo>
                      <a:pt x="6" y="56"/>
                    </a:lnTo>
                    <a:lnTo>
                      <a:pt x="3" y="60"/>
                    </a:lnTo>
                    <a:lnTo>
                      <a:pt x="0" y="67"/>
                    </a:lnTo>
                    <a:lnTo>
                      <a:pt x="2" y="67"/>
                    </a:lnTo>
                    <a:lnTo>
                      <a:pt x="4" y="65"/>
                    </a:lnTo>
                    <a:lnTo>
                      <a:pt x="7" y="64"/>
                    </a:lnTo>
                    <a:lnTo>
                      <a:pt x="11" y="63"/>
                    </a:lnTo>
                    <a:lnTo>
                      <a:pt x="12" y="61"/>
                    </a:lnTo>
                    <a:lnTo>
                      <a:pt x="12" y="59"/>
                    </a:lnTo>
                    <a:lnTo>
                      <a:pt x="13" y="57"/>
                    </a:lnTo>
                    <a:lnTo>
                      <a:pt x="15" y="57"/>
                    </a:lnTo>
                    <a:lnTo>
                      <a:pt x="17" y="56"/>
                    </a:lnTo>
                    <a:lnTo>
                      <a:pt x="17" y="57"/>
                    </a:lnTo>
                    <a:lnTo>
                      <a:pt x="16" y="59"/>
                    </a:lnTo>
                    <a:lnTo>
                      <a:pt x="16" y="63"/>
                    </a:lnTo>
                    <a:lnTo>
                      <a:pt x="17" y="68"/>
                    </a:lnTo>
                    <a:lnTo>
                      <a:pt x="19" y="7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5" name="Freeform 88"/>
              <p:cNvSpPr>
                <a:spLocks/>
              </p:cNvSpPr>
              <p:nvPr userDrawn="1"/>
            </p:nvSpPr>
            <p:spPr bwMode="auto">
              <a:xfrm>
                <a:off x="145" y="282"/>
                <a:ext cx="15" cy="28"/>
              </a:xfrm>
              <a:custGeom>
                <a:avLst/>
                <a:gdLst>
                  <a:gd name="T0" fmla="*/ 0 w 46"/>
                  <a:gd name="T1" fmla="*/ 0 h 84"/>
                  <a:gd name="T2" fmla="*/ 0 w 46"/>
                  <a:gd name="T3" fmla="*/ 0 h 84"/>
                  <a:gd name="T4" fmla="*/ 0 w 46"/>
                  <a:gd name="T5" fmla="*/ 0 h 84"/>
                  <a:gd name="T6" fmla="*/ 0 w 46"/>
                  <a:gd name="T7" fmla="*/ 0 h 84"/>
                  <a:gd name="T8" fmla="*/ 0 w 46"/>
                  <a:gd name="T9" fmla="*/ 0 h 84"/>
                  <a:gd name="T10" fmla="*/ 0 w 46"/>
                  <a:gd name="T11" fmla="*/ 0 h 84"/>
                  <a:gd name="T12" fmla="*/ 0 w 46"/>
                  <a:gd name="T13" fmla="*/ 0 h 84"/>
                  <a:gd name="T14" fmla="*/ 0 w 46"/>
                  <a:gd name="T15" fmla="*/ 0 h 84"/>
                  <a:gd name="T16" fmla="*/ 0 w 46"/>
                  <a:gd name="T17" fmla="*/ 0 h 84"/>
                  <a:gd name="T18" fmla="*/ 0 w 46"/>
                  <a:gd name="T19" fmla="*/ 0 h 84"/>
                  <a:gd name="T20" fmla="*/ 0 w 46"/>
                  <a:gd name="T21" fmla="*/ 0 h 84"/>
                  <a:gd name="T22" fmla="*/ 0 w 46"/>
                  <a:gd name="T23" fmla="*/ 0 h 84"/>
                  <a:gd name="T24" fmla="*/ 0 w 46"/>
                  <a:gd name="T25" fmla="*/ 0 h 84"/>
                  <a:gd name="T26" fmla="*/ 0 w 46"/>
                  <a:gd name="T27" fmla="*/ 0 h 84"/>
                  <a:gd name="T28" fmla="*/ 0 w 46"/>
                  <a:gd name="T29" fmla="*/ 0 h 84"/>
                  <a:gd name="T30" fmla="*/ 0 w 46"/>
                  <a:gd name="T31" fmla="*/ 0 h 84"/>
                  <a:gd name="T32" fmla="*/ 0 w 46"/>
                  <a:gd name="T33" fmla="*/ 0 h 84"/>
                  <a:gd name="T34" fmla="*/ 0 w 46"/>
                  <a:gd name="T35" fmla="*/ 0 h 84"/>
                  <a:gd name="T36" fmla="*/ 0 w 46"/>
                  <a:gd name="T37" fmla="*/ 0 h 84"/>
                  <a:gd name="T38" fmla="*/ 0 w 46"/>
                  <a:gd name="T39" fmla="*/ 0 h 84"/>
                  <a:gd name="T40" fmla="*/ 0 w 46"/>
                  <a:gd name="T41" fmla="*/ 0 h 84"/>
                  <a:gd name="T42" fmla="*/ 0 w 46"/>
                  <a:gd name="T43" fmla="*/ 0 h 84"/>
                  <a:gd name="T44" fmla="*/ 0 w 46"/>
                  <a:gd name="T45" fmla="*/ 0 h 84"/>
                  <a:gd name="T46" fmla="*/ 0 w 46"/>
                  <a:gd name="T47" fmla="*/ 0 h 84"/>
                  <a:gd name="T48" fmla="*/ 0 w 46"/>
                  <a:gd name="T49" fmla="*/ 0 h 84"/>
                  <a:gd name="T50" fmla="*/ 0 w 46"/>
                  <a:gd name="T51" fmla="*/ 0 h 84"/>
                  <a:gd name="T52" fmla="*/ 0 w 46"/>
                  <a:gd name="T53" fmla="*/ 0 h 84"/>
                  <a:gd name="T54" fmla="*/ 0 w 46"/>
                  <a:gd name="T55" fmla="*/ 0 h 84"/>
                  <a:gd name="T56" fmla="*/ 0 w 46"/>
                  <a:gd name="T57" fmla="*/ 0 h 84"/>
                  <a:gd name="T58" fmla="*/ 0 w 46"/>
                  <a:gd name="T59" fmla="*/ 0 h 84"/>
                  <a:gd name="T60" fmla="*/ 0 w 46"/>
                  <a:gd name="T61" fmla="*/ 0 h 84"/>
                  <a:gd name="T62" fmla="*/ 0 w 46"/>
                  <a:gd name="T63" fmla="*/ 0 h 84"/>
                  <a:gd name="T64" fmla="*/ 0 w 46"/>
                  <a:gd name="T65" fmla="*/ 0 h 84"/>
                  <a:gd name="T66" fmla="*/ 0 w 46"/>
                  <a:gd name="T67" fmla="*/ 0 h 84"/>
                  <a:gd name="T68" fmla="*/ 0 w 46"/>
                  <a:gd name="T69" fmla="*/ 0 h 84"/>
                  <a:gd name="T70" fmla="*/ 0 w 46"/>
                  <a:gd name="T71" fmla="*/ 0 h 84"/>
                  <a:gd name="T72" fmla="*/ 0 w 46"/>
                  <a:gd name="T73" fmla="*/ 0 h 84"/>
                  <a:gd name="T74" fmla="*/ 0 w 46"/>
                  <a:gd name="T75" fmla="*/ 0 h 84"/>
                  <a:gd name="T76" fmla="*/ 0 w 46"/>
                  <a:gd name="T77" fmla="*/ 0 h 84"/>
                  <a:gd name="T78" fmla="*/ 0 w 46"/>
                  <a:gd name="T79" fmla="*/ 0 h 84"/>
                  <a:gd name="T80" fmla="*/ 0 w 46"/>
                  <a:gd name="T81" fmla="*/ 0 h 84"/>
                  <a:gd name="T82" fmla="*/ 0 w 46"/>
                  <a:gd name="T83" fmla="*/ 0 h 84"/>
                  <a:gd name="T84" fmla="*/ 0 w 46"/>
                  <a:gd name="T85" fmla="*/ 0 h 84"/>
                  <a:gd name="T86" fmla="*/ 0 w 46"/>
                  <a:gd name="T87" fmla="*/ 0 h 84"/>
                  <a:gd name="T88" fmla="*/ 0 w 46"/>
                  <a:gd name="T89" fmla="*/ 0 h 84"/>
                  <a:gd name="T90" fmla="*/ 0 w 46"/>
                  <a:gd name="T91" fmla="*/ 0 h 84"/>
                  <a:gd name="T92" fmla="*/ 0 w 46"/>
                  <a:gd name="T93" fmla="*/ 0 h 84"/>
                  <a:gd name="T94" fmla="*/ 0 w 46"/>
                  <a:gd name="T95" fmla="*/ 0 h 84"/>
                  <a:gd name="T96" fmla="*/ 0 w 46"/>
                  <a:gd name="T97" fmla="*/ 0 h 84"/>
                  <a:gd name="T98" fmla="*/ 0 w 46"/>
                  <a:gd name="T99" fmla="*/ 0 h 84"/>
                  <a:gd name="T100" fmla="*/ 0 w 46"/>
                  <a:gd name="T101" fmla="*/ 0 h 84"/>
                  <a:gd name="T102" fmla="*/ 0 w 46"/>
                  <a:gd name="T103" fmla="*/ 0 h 8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46" h="84">
                    <a:moveTo>
                      <a:pt x="10" y="0"/>
                    </a:moveTo>
                    <a:lnTo>
                      <a:pt x="10" y="0"/>
                    </a:lnTo>
                    <a:lnTo>
                      <a:pt x="10" y="2"/>
                    </a:lnTo>
                    <a:lnTo>
                      <a:pt x="9" y="6"/>
                    </a:lnTo>
                    <a:lnTo>
                      <a:pt x="9" y="10"/>
                    </a:lnTo>
                    <a:lnTo>
                      <a:pt x="10" y="19"/>
                    </a:lnTo>
                    <a:lnTo>
                      <a:pt x="11" y="23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6" y="22"/>
                    </a:lnTo>
                    <a:lnTo>
                      <a:pt x="3" y="22"/>
                    </a:lnTo>
                    <a:lnTo>
                      <a:pt x="0" y="22"/>
                    </a:lnTo>
                    <a:lnTo>
                      <a:pt x="1" y="23"/>
                    </a:lnTo>
                    <a:lnTo>
                      <a:pt x="3" y="29"/>
                    </a:lnTo>
                    <a:lnTo>
                      <a:pt x="7" y="35"/>
                    </a:lnTo>
                    <a:lnTo>
                      <a:pt x="11" y="37"/>
                    </a:lnTo>
                    <a:lnTo>
                      <a:pt x="11" y="39"/>
                    </a:lnTo>
                    <a:lnTo>
                      <a:pt x="12" y="40"/>
                    </a:lnTo>
                    <a:lnTo>
                      <a:pt x="11" y="40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9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6" y="57"/>
                    </a:lnTo>
                    <a:lnTo>
                      <a:pt x="18" y="58"/>
                    </a:lnTo>
                    <a:lnTo>
                      <a:pt x="18" y="59"/>
                    </a:lnTo>
                    <a:lnTo>
                      <a:pt x="15" y="59"/>
                    </a:lnTo>
                    <a:lnTo>
                      <a:pt x="15" y="61"/>
                    </a:lnTo>
                    <a:lnTo>
                      <a:pt x="15" y="63"/>
                    </a:lnTo>
                    <a:lnTo>
                      <a:pt x="18" y="67"/>
                    </a:lnTo>
                    <a:lnTo>
                      <a:pt x="22" y="71"/>
                    </a:lnTo>
                    <a:lnTo>
                      <a:pt x="25" y="72"/>
                    </a:lnTo>
                    <a:lnTo>
                      <a:pt x="28" y="72"/>
                    </a:lnTo>
                    <a:lnTo>
                      <a:pt x="29" y="72"/>
                    </a:lnTo>
                    <a:lnTo>
                      <a:pt x="29" y="74"/>
                    </a:lnTo>
                    <a:lnTo>
                      <a:pt x="29" y="75"/>
                    </a:lnTo>
                    <a:lnTo>
                      <a:pt x="28" y="75"/>
                    </a:lnTo>
                    <a:lnTo>
                      <a:pt x="25" y="76"/>
                    </a:lnTo>
                    <a:lnTo>
                      <a:pt x="25" y="77"/>
                    </a:lnTo>
                    <a:lnTo>
                      <a:pt x="25" y="79"/>
                    </a:lnTo>
                    <a:lnTo>
                      <a:pt x="28" y="81"/>
                    </a:lnTo>
                    <a:lnTo>
                      <a:pt x="31" y="84"/>
                    </a:lnTo>
                    <a:lnTo>
                      <a:pt x="33" y="81"/>
                    </a:lnTo>
                    <a:lnTo>
                      <a:pt x="36" y="80"/>
                    </a:lnTo>
                    <a:lnTo>
                      <a:pt x="38" y="79"/>
                    </a:lnTo>
                    <a:lnTo>
                      <a:pt x="45" y="76"/>
                    </a:lnTo>
                    <a:lnTo>
                      <a:pt x="46" y="75"/>
                    </a:lnTo>
                    <a:lnTo>
                      <a:pt x="45" y="72"/>
                    </a:lnTo>
                    <a:lnTo>
                      <a:pt x="44" y="68"/>
                    </a:lnTo>
                    <a:lnTo>
                      <a:pt x="42" y="64"/>
                    </a:lnTo>
                    <a:lnTo>
                      <a:pt x="42" y="62"/>
                    </a:lnTo>
                    <a:lnTo>
                      <a:pt x="41" y="61"/>
                    </a:lnTo>
                    <a:lnTo>
                      <a:pt x="40" y="62"/>
                    </a:lnTo>
                    <a:lnTo>
                      <a:pt x="37" y="64"/>
                    </a:lnTo>
                    <a:lnTo>
                      <a:pt x="35" y="66"/>
                    </a:lnTo>
                    <a:lnTo>
                      <a:pt x="29" y="64"/>
                    </a:lnTo>
                    <a:lnTo>
                      <a:pt x="24" y="59"/>
                    </a:lnTo>
                    <a:lnTo>
                      <a:pt x="20" y="53"/>
                    </a:lnTo>
                    <a:lnTo>
                      <a:pt x="18" y="44"/>
                    </a:lnTo>
                    <a:lnTo>
                      <a:pt x="16" y="35"/>
                    </a:lnTo>
                    <a:lnTo>
                      <a:pt x="18" y="24"/>
                    </a:lnTo>
                    <a:lnTo>
                      <a:pt x="19" y="17"/>
                    </a:lnTo>
                    <a:lnTo>
                      <a:pt x="19" y="14"/>
                    </a:lnTo>
                    <a:lnTo>
                      <a:pt x="19" y="11"/>
                    </a:lnTo>
                    <a:lnTo>
                      <a:pt x="16" y="7"/>
                    </a:lnTo>
                    <a:lnTo>
                      <a:pt x="14" y="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6" name="Freeform 89"/>
              <p:cNvSpPr>
                <a:spLocks/>
              </p:cNvSpPr>
              <p:nvPr userDrawn="1"/>
            </p:nvSpPr>
            <p:spPr bwMode="auto">
              <a:xfrm>
                <a:off x="145" y="282"/>
                <a:ext cx="15" cy="28"/>
              </a:xfrm>
              <a:custGeom>
                <a:avLst/>
                <a:gdLst>
                  <a:gd name="T0" fmla="*/ 0 w 46"/>
                  <a:gd name="T1" fmla="*/ 0 h 84"/>
                  <a:gd name="T2" fmla="*/ 0 w 46"/>
                  <a:gd name="T3" fmla="*/ 0 h 84"/>
                  <a:gd name="T4" fmla="*/ 0 w 46"/>
                  <a:gd name="T5" fmla="*/ 0 h 84"/>
                  <a:gd name="T6" fmla="*/ 0 w 46"/>
                  <a:gd name="T7" fmla="*/ 0 h 84"/>
                  <a:gd name="T8" fmla="*/ 0 w 46"/>
                  <a:gd name="T9" fmla="*/ 0 h 84"/>
                  <a:gd name="T10" fmla="*/ 0 w 46"/>
                  <a:gd name="T11" fmla="*/ 0 h 84"/>
                  <a:gd name="T12" fmla="*/ 0 w 46"/>
                  <a:gd name="T13" fmla="*/ 0 h 84"/>
                  <a:gd name="T14" fmla="*/ 0 w 46"/>
                  <a:gd name="T15" fmla="*/ 0 h 84"/>
                  <a:gd name="T16" fmla="*/ 0 w 46"/>
                  <a:gd name="T17" fmla="*/ 0 h 84"/>
                  <a:gd name="T18" fmla="*/ 0 w 46"/>
                  <a:gd name="T19" fmla="*/ 0 h 84"/>
                  <a:gd name="T20" fmla="*/ 0 w 46"/>
                  <a:gd name="T21" fmla="*/ 0 h 84"/>
                  <a:gd name="T22" fmla="*/ 0 w 46"/>
                  <a:gd name="T23" fmla="*/ 0 h 84"/>
                  <a:gd name="T24" fmla="*/ 0 w 46"/>
                  <a:gd name="T25" fmla="*/ 0 h 84"/>
                  <a:gd name="T26" fmla="*/ 0 w 46"/>
                  <a:gd name="T27" fmla="*/ 0 h 84"/>
                  <a:gd name="T28" fmla="*/ 0 w 46"/>
                  <a:gd name="T29" fmla="*/ 0 h 84"/>
                  <a:gd name="T30" fmla="*/ 0 w 46"/>
                  <a:gd name="T31" fmla="*/ 0 h 84"/>
                  <a:gd name="T32" fmla="*/ 0 w 46"/>
                  <a:gd name="T33" fmla="*/ 0 h 84"/>
                  <a:gd name="T34" fmla="*/ 0 w 46"/>
                  <a:gd name="T35" fmla="*/ 0 h 84"/>
                  <a:gd name="T36" fmla="*/ 0 w 46"/>
                  <a:gd name="T37" fmla="*/ 0 h 84"/>
                  <a:gd name="T38" fmla="*/ 0 w 46"/>
                  <a:gd name="T39" fmla="*/ 0 h 84"/>
                  <a:gd name="T40" fmla="*/ 0 w 46"/>
                  <a:gd name="T41" fmla="*/ 0 h 84"/>
                  <a:gd name="T42" fmla="*/ 0 w 46"/>
                  <a:gd name="T43" fmla="*/ 0 h 84"/>
                  <a:gd name="T44" fmla="*/ 0 w 46"/>
                  <a:gd name="T45" fmla="*/ 0 h 84"/>
                  <a:gd name="T46" fmla="*/ 0 w 46"/>
                  <a:gd name="T47" fmla="*/ 0 h 84"/>
                  <a:gd name="T48" fmla="*/ 0 w 46"/>
                  <a:gd name="T49" fmla="*/ 0 h 84"/>
                  <a:gd name="T50" fmla="*/ 0 w 46"/>
                  <a:gd name="T51" fmla="*/ 0 h 84"/>
                  <a:gd name="T52" fmla="*/ 0 w 46"/>
                  <a:gd name="T53" fmla="*/ 0 h 84"/>
                  <a:gd name="T54" fmla="*/ 0 w 46"/>
                  <a:gd name="T55" fmla="*/ 0 h 84"/>
                  <a:gd name="T56" fmla="*/ 0 w 46"/>
                  <a:gd name="T57" fmla="*/ 0 h 84"/>
                  <a:gd name="T58" fmla="*/ 0 w 46"/>
                  <a:gd name="T59" fmla="*/ 0 h 84"/>
                  <a:gd name="T60" fmla="*/ 0 w 46"/>
                  <a:gd name="T61" fmla="*/ 0 h 84"/>
                  <a:gd name="T62" fmla="*/ 0 w 46"/>
                  <a:gd name="T63" fmla="*/ 0 h 84"/>
                  <a:gd name="T64" fmla="*/ 0 w 46"/>
                  <a:gd name="T65" fmla="*/ 0 h 84"/>
                  <a:gd name="T66" fmla="*/ 0 w 46"/>
                  <a:gd name="T67" fmla="*/ 0 h 84"/>
                  <a:gd name="T68" fmla="*/ 0 w 46"/>
                  <a:gd name="T69" fmla="*/ 0 h 84"/>
                  <a:gd name="T70" fmla="*/ 0 w 46"/>
                  <a:gd name="T71" fmla="*/ 0 h 84"/>
                  <a:gd name="T72" fmla="*/ 0 w 46"/>
                  <a:gd name="T73" fmla="*/ 0 h 84"/>
                  <a:gd name="T74" fmla="*/ 0 w 46"/>
                  <a:gd name="T75" fmla="*/ 0 h 84"/>
                  <a:gd name="T76" fmla="*/ 0 w 46"/>
                  <a:gd name="T77" fmla="*/ 0 h 84"/>
                  <a:gd name="T78" fmla="*/ 0 w 46"/>
                  <a:gd name="T79" fmla="*/ 0 h 84"/>
                  <a:gd name="T80" fmla="*/ 0 w 46"/>
                  <a:gd name="T81" fmla="*/ 0 h 84"/>
                  <a:gd name="T82" fmla="*/ 0 w 46"/>
                  <a:gd name="T83" fmla="*/ 0 h 84"/>
                  <a:gd name="T84" fmla="*/ 0 w 46"/>
                  <a:gd name="T85" fmla="*/ 0 h 84"/>
                  <a:gd name="T86" fmla="*/ 0 w 46"/>
                  <a:gd name="T87" fmla="*/ 0 h 84"/>
                  <a:gd name="T88" fmla="*/ 0 w 46"/>
                  <a:gd name="T89" fmla="*/ 0 h 84"/>
                  <a:gd name="T90" fmla="*/ 0 w 46"/>
                  <a:gd name="T91" fmla="*/ 0 h 84"/>
                  <a:gd name="T92" fmla="*/ 0 w 46"/>
                  <a:gd name="T93" fmla="*/ 0 h 84"/>
                  <a:gd name="T94" fmla="*/ 0 w 46"/>
                  <a:gd name="T95" fmla="*/ 0 h 84"/>
                  <a:gd name="T96" fmla="*/ 0 w 46"/>
                  <a:gd name="T97" fmla="*/ 0 h 84"/>
                  <a:gd name="T98" fmla="*/ 0 w 46"/>
                  <a:gd name="T99" fmla="*/ 0 h 84"/>
                  <a:gd name="T100" fmla="*/ 0 w 46"/>
                  <a:gd name="T101" fmla="*/ 0 h 84"/>
                  <a:gd name="T102" fmla="*/ 0 w 46"/>
                  <a:gd name="T103" fmla="*/ 0 h 8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46" h="84">
                    <a:moveTo>
                      <a:pt x="10" y="0"/>
                    </a:moveTo>
                    <a:lnTo>
                      <a:pt x="10" y="0"/>
                    </a:lnTo>
                    <a:lnTo>
                      <a:pt x="10" y="2"/>
                    </a:lnTo>
                    <a:lnTo>
                      <a:pt x="9" y="6"/>
                    </a:lnTo>
                    <a:lnTo>
                      <a:pt x="9" y="10"/>
                    </a:lnTo>
                    <a:lnTo>
                      <a:pt x="10" y="19"/>
                    </a:lnTo>
                    <a:lnTo>
                      <a:pt x="11" y="23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6" y="22"/>
                    </a:lnTo>
                    <a:lnTo>
                      <a:pt x="3" y="22"/>
                    </a:lnTo>
                    <a:lnTo>
                      <a:pt x="0" y="22"/>
                    </a:lnTo>
                    <a:lnTo>
                      <a:pt x="1" y="23"/>
                    </a:lnTo>
                    <a:lnTo>
                      <a:pt x="3" y="29"/>
                    </a:lnTo>
                    <a:lnTo>
                      <a:pt x="7" y="35"/>
                    </a:lnTo>
                    <a:lnTo>
                      <a:pt x="11" y="37"/>
                    </a:lnTo>
                    <a:lnTo>
                      <a:pt x="11" y="39"/>
                    </a:lnTo>
                    <a:lnTo>
                      <a:pt x="12" y="40"/>
                    </a:lnTo>
                    <a:lnTo>
                      <a:pt x="11" y="40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9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6" y="57"/>
                    </a:lnTo>
                    <a:lnTo>
                      <a:pt x="18" y="58"/>
                    </a:lnTo>
                    <a:lnTo>
                      <a:pt x="18" y="59"/>
                    </a:lnTo>
                    <a:lnTo>
                      <a:pt x="15" y="59"/>
                    </a:lnTo>
                    <a:lnTo>
                      <a:pt x="15" y="61"/>
                    </a:lnTo>
                    <a:lnTo>
                      <a:pt x="15" y="63"/>
                    </a:lnTo>
                    <a:lnTo>
                      <a:pt x="18" y="67"/>
                    </a:lnTo>
                    <a:lnTo>
                      <a:pt x="22" y="71"/>
                    </a:lnTo>
                    <a:lnTo>
                      <a:pt x="25" y="72"/>
                    </a:lnTo>
                    <a:lnTo>
                      <a:pt x="28" y="72"/>
                    </a:lnTo>
                    <a:lnTo>
                      <a:pt x="29" y="72"/>
                    </a:lnTo>
                    <a:lnTo>
                      <a:pt x="29" y="74"/>
                    </a:lnTo>
                    <a:lnTo>
                      <a:pt x="29" y="75"/>
                    </a:lnTo>
                    <a:lnTo>
                      <a:pt x="28" y="75"/>
                    </a:lnTo>
                    <a:lnTo>
                      <a:pt x="25" y="76"/>
                    </a:lnTo>
                    <a:lnTo>
                      <a:pt x="25" y="77"/>
                    </a:lnTo>
                    <a:lnTo>
                      <a:pt x="25" y="79"/>
                    </a:lnTo>
                    <a:lnTo>
                      <a:pt x="28" y="81"/>
                    </a:lnTo>
                    <a:lnTo>
                      <a:pt x="31" y="84"/>
                    </a:lnTo>
                    <a:lnTo>
                      <a:pt x="33" y="81"/>
                    </a:lnTo>
                    <a:lnTo>
                      <a:pt x="36" y="80"/>
                    </a:lnTo>
                    <a:lnTo>
                      <a:pt x="38" y="79"/>
                    </a:lnTo>
                    <a:lnTo>
                      <a:pt x="45" y="76"/>
                    </a:lnTo>
                    <a:lnTo>
                      <a:pt x="46" y="75"/>
                    </a:lnTo>
                    <a:lnTo>
                      <a:pt x="45" y="72"/>
                    </a:lnTo>
                    <a:lnTo>
                      <a:pt x="44" y="68"/>
                    </a:lnTo>
                    <a:lnTo>
                      <a:pt x="42" y="64"/>
                    </a:lnTo>
                    <a:lnTo>
                      <a:pt x="42" y="62"/>
                    </a:lnTo>
                    <a:lnTo>
                      <a:pt x="41" y="61"/>
                    </a:lnTo>
                    <a:lnTo>
                      <a:pt x="40" y="62"/>
                    </a:lnTo>
                    <a:lnTo>
                      <a:pt x="37" y="64"/>
                    </a:lnTo>
                    <a:lnTo>
                      <a:pt x="35" y="66"/>
                    </a:lnTo>
                    <a:lnTo>
                      <a:pt x="29" y="64"/>
                    </a:lnTo>
                    <a:lnTo>
                      <a:pt x="24" y="59"/>
                    </a:lnTo>
                    <a:lnTo>
                      <a:pt x="20" y="53"/>
                    </a:lnTo>
                    <a:lnTo>
                      <a:pt x="18" y="44"/>
                    </a:lnTo>
                    <a:lnTo>
                      <a:pt x="16" y="35"/>
                    </a:lnTo>
                    <a:lnTo>
                      <a:pt x="18" y="24"/>
                    </a:lnTo>
                    <a:lnTo>
                      <a:pt x="19" y="17"/>
                    </a:lnTo>
                    <a:lnTo>
                      <a:pt x="19" y="14"/>
                    </a:lnTo>
                    <a:lnTo>
                      <a:pt x="19" y="11"/>
                    </a:lnTo>
                    <a:lnTo>
                      <a:pt x="16" y="7"/>
                    </a:lnTo>
                    <a:lnTo>
                      <a:pt x="14" y="4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7" name="Freeform 90"/>
              <p:cNvSpPr>
                <a:spLocks/>
              </p:cNvSpPr>
              <p:nvPr userDrawn="1"/>
            </p:nvSpPr>
            <p:spPr bwMode="auto">
              <a:xfrm>
                <a:off x="151" y="290"/>
                <a:ext cx="3" cy="5"/>
              </a:xfrm>
              <a:custGeom>
                <a:avLst/>
                <a:gdLst>
                  <a:gd name="T0" fmla="*/ 0 w 8"/>
                  <a:gd name="T1" fmla="*/ 0 h 15"/>
                  <a:gd name="T2" fmla="*/ 0 w 8"/>
                  <a:gd name="T3" fmla="*/ 0 h 15"/>
                  <a:gd name="T4" fmla="*/ 0 w 8"/>
                  <a:gd name="T5" fmla="*/ 0 h 15"/>
                  <a:gd name="T6" fmla="*/ 0 w 8"/>
                  <a:gd name="T7" fmla="*/ 0 h 15"/>
                  <a:gd name="T8" fmla="*/ 0 w 8"/>
                  <a:gd name="T9" fmla="*/ 0 h 15"/>
                  <a:gd name="T10" fmla="*/ 0 w 8"/>
                  <a:gd name="T11" fmla="*/ 0 h 15"/>
                  <a:gd name="T12" fmla="*/ 0 w 8"/>
                  <a:gd name="T13" fmla="*/ 0 h 15"/>
                  <a:gd name="T14" fmla="*/ 0 w 8"/>
                  <a:gd name="T15" fmla="*/ 0 h 15"/>
                  <a:gd name="T16" fmla="*/ 0 w 8"/>
                  <a:gd name="T17" fmla="*/ 0 h 15"/>
                  <a:gd name="T18" fmla="*/ 0 w 8"/>
                  <a:gd name="T19" fmla="*/ 0 h 15"/>
                  <a:gd name="T20" fmla="*/ 0 w 8"/>
                  <a:gd name="T21" fmla="*/ 0 h 15"/>
                  <a:gd name="T22" fmla="*/ 0 w 8"/>
                  <a:gd name="T23" fmla="*/ 0 h 15"/>
                  <a:gd name="T24" fmla="*/ 0 w 8"/>
                  <a:gd name="T25" fmla="*/ 0 h 15"/>
                  <a:gd name="T26" fmla="*/ 0 w 8"/>
                  <a:gd name="T27" fmla="*/ 0 h 15"/>
                  <a:gd name="T28" fmla="*/ 0 w 8"/>
                  <a:gd name="T29" fmla="*/ 0 h 15"/>
                  <a:gd name="T30" fmla="*/ 0 w 8"/>
                  <a:gd name="T31" fmla="*/ 0 h 15"/>
                  <a:gd name="T32" fmla="*/ 0 w 8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" h="15">
                    <a:moveTo>
                      <a:pt x="3" y="0"/>
                    </a:moveTo>
                    <a:lnTo>
                      <a:pt x="3" y="0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5" y="11"/>
                    </a:lnTo>
                    <a:lnTo>
                      <a:pt x="6" y="8"/>
                    </a:lnTo>
                    <a:lnTo>
                      <a:pt x="8" y="5"/>
                    </a:lnTo>
                    <a:lnTo>
                      <a:pt x="6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8" name="Freeform 91"/>
              <p:cNvSpPr>
                <a:spLocks/>
              </p:cNvSpPr>
              <p:nvPr userDrawn="1"/>
            </p:nvSpPr>
            <p:spPr bwMode="auto">
              <a:xfrm>
                <a:off x="151" y="290"/>
                <a:ext cx="3" cy="5"/>
              </a:xfrm>
              <a:custGeom>
                <a:avLst/>
                <a:gdLst>
                  <a:gd name="T0" fmla="*/ 0 w 8"/>
                  <a:gd name="T1" fmla="*/ 0 h 15"/>
                  <a:gd name="T2" fmla="*/ 0 w 8"/>
                  <a:gd name="T3" fmla="*/ 0 h 15"/>
                  <a:gd name="T4" fmla="*/ 0 w 8"/>
                  <a:gd name="T5" fmla="*/ 0 h 15"/>
                  <a:gd name="T6" fmla="*/ 0 w 8"/>
                  <a:gd name="T7" fmla="*/ 0 h 15"/>
                  <a:gd name="T8" fmla="*/ 0 w 8"/>
                  <a:gd name="T9" fmla="*/ 0 h 15"/>
                  <a:gd name="T10" fmla="*/ 0 w 8"/>
                  <a:gd name="T11" fmla="*/ 0 h 15"/>
                  <a:gd name="T12" fmla="*/ 0 w 8"/>
                  <a:gd name="T13" fmla="*/ 0 h 15"/>
                  <a:gd name="T14" fmla="*/ 0 w 8"/>
                  <a:gd name="T15" fmla="*/ 0 h 15"/>
                  <a:gd name="T16" fmla="*/ 0 w 8"/>
                  <a:gd name="T17" fmla="*/ 0 h 15"/>
                  <a:gd name="T18" fmla="*/ 0 w 8"/>
                  <a:gd name="T19" fmla="*/ 0 h 15"/>
                  <a:gd name="T20" fmla="*/ 0 w 8"/>
                  <a:gd name="T21" fmla="*/ 0 h 15"/>
                  <a:gd name="T22" fmla="*/ 0 w 8"/>
                  <a:gd name="T23" fmla="*/ 0 h 15"/>
                  <a:gd name="T24" fmla="*/ 0 w 8"/>
                  <a:gd name="T25" fmla="*/ 0 h 15"/>
                  <a:gd name="T26" fmla="*/ 0 w 8"/>
                  <a:gd name="T27" fmla="*/ 0 h 15"/>
                  <a:gd name="T28" fmla="*/ 0 w 8"/>
                  <a:gd name="T29" fmla="*/ 0 h 15"/>
                  <a:gd name="T30" fmla="*/ 0 w 8"/>
                  <a:gd name="T31" fmla="*/ 0 h 15"/>
                  <a:gd name="T32" fmla="*/ 0 w 8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" h="15">
                    <a:moveTo>
                      <a:pt x="3" y="0"/>
                    </a:moveTo>
                    <a:lnTo>
                      <a:pt x="3" y="0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5" y="11"/>
                    </a:lnTo>
                    <a:lnTo>
                      <a:pt x="6" y="8"/>
                    </a:lnTo>
                    <a:lnTo>
                      <a:pt x="8" y="5"/>
                    </a:lnTo>
                    <a:lnTo>
                      <a:pt x="6" y="3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9" name="Freeform 92"/>
              <p:cNvSpPr>
                <a:spLocks/>
              </p:cNvSpPr>
              <p:nvPr userDrawn="1"/>
            </p:nvSpPr>
            <p:spPr bwMode="auto">
              <a:xfrm>
                <a:off x="158" y="315"/>
                <a:ext cx="5" cy="3"/>
              </a:xfrm>
              <a:custGeom>
                <a:avLst/>
                <a:gdLst>
                  <a:gd name="T0" fmla="*/ 0 w 14"/>
                  <a:gd name="T1" fmla="*/ 0 h 9"/>
                  <a:gd name="T2" fmla="*/ 0 w 14"/>
                  <a:gd name="T3" fmla="*/ 0 h 9"/>
                  <a:gd name="T4" fmla="*/ 0 w 14"/>
                  <a:gd name="T5" fmla="*/ 0 h 9"/>
                  <a:gd name="T6" fmla="*/ 0 w 14"/>
                  <a:gd name="T7" fmla="*/ 0 h 9"/>
                  <a:gd name="T8" fmla="*/ 0 w 14"/>
                  <a:gd name="T9" fmla="*/ 0 h 9"/>
                  <a:gd name="T10" fmla="*/ 0 w 14"/>
                  <a:gd name="T11" fmla="*/ 0 h 9"/>
                  <a:gd name="T12" fmla="*/ 0 w 14"/>
                  <a:gd name="T13" fmla="*/ 0 h 9"/>
                  <a:gd name="T14" fmla="*/ 0 w 14"/>
                  <a:gd name="T15" fmla="*/ 0 h 9"/>
                  <a:gd name="T16" fmla="*/ 0 w 14"/>
                  <a:gd name="T17" fmla="*/ 0 h 9"/>
                  <a:gd name="T18" fmla="*/ 0 w 14"/>
                  <a:gd name="T19" fmla="*/ 0 h 9"/>
                  <a:gd name="T20" fmla="*/ 0 w 14"/>
                  <a:gd name="T21" fmla="*/ 0 h 9"/>
                  <a:gd name="T22" fmla="*/ 0 w 14"/>
                  <a:gd name="T23" fmla="*/ 0 h 9"/>
                  <a:gd name="T24" fmla="*/ 0 w 14"/>
                  <a:gd name="T25" fmla="*/ 0 h 9"/>
                  <a:gd name="T26" fmla="*/ 0 w 14"/>
                  <a:gd name="T27" fmla="*/ 0 h 9"/>
                  <a:gd name="T28" fmla="*/ 0 w 14"/>
                  <a:gd name="T29" fmla="*/ 0 h 9"/>
                  <a:gd name="T30" fmla="*/ 0 w 14"/>
                  <a:gd name="T31" fmla="*/ 0 h 9"/>
                  <a:gd name="T32" fmla="*/ 0 w 14"/>
                  <a:gd name="T33" fmla="*/ 0 h 9"/>
                  <a:gd name="T34" fmla="*/ 0 w 14"/>
                  <a:gd name="T35" fmla="*/ 0 h 9"/>
                  <a:gd name="T36" fmla="*/ 0 w 14"/>
                  <a:gd name="T37" fmla="*/ 0 h 9"/>
                  <a:gd name="T38" fmla="*/ 0 w 14"/>
                  <a:gd name="T39" fmla="*/ 0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4" h="9">
                    <a:moveTo>
                      <a:pt x="0" y="3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5" y="8"/>
                    </a:lnTo>
                    <a:lnTo>
                      <a:pt x="8" y="9"/>
                    </a:lnTo>
                    <a:lnTo>
                      <a:pt x="13" y="7"/>
                    </a:lnTo>
                    <a:lnTo>
                      <a:pt x="14" y="5"/>
                    </a:lnTo>
                    <a:lnTo>
                      <a:pt x="13" y="4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0" name="Freeform 93"/>
              <p:cNvSpPr>
                <a:spLocks/>
              </p:cNvSpPr>
              <p:nvPr userDrawn="1"/>
            </p:nvSpPr>
            <p:spPr bwMode="auto">
              <a:xfrm>
                <a:off x="158" y="315"/>
                <a:ext cx="5" cy="3"/>
              </a:xfrm>
              <a:custGeom>
                <a:avLst/>
                <a:gdLst>
                  <a:gd name="T0" fmla="*/ 0 w 14"/>
                  <a:gd name="T1" fmla="*/ 0 h 9"/>
                  <a:gd name="T2" fmla="*/ 0 w 14"/>
                  <a:gd name="T3" fmla="*/ 0 h 9"/>
                  <a:gd name="T4" fmla="*/ 0 w 14"/>
                  <a:gd name="T5" fmla="*/ 0 h 9"/>
                  <a:gd name="T6" fmla="*/ 0 w 14"/>
                  <a:gd name="T7" fmla="*/ 0 h 9"/>
                  <a:gd name="T8" fmla="*/ 0 w 14"/>
                  <a:gd name="T9" fmla="*/ 0 h 9"/>
                  <a:gd name="T10" fmla="*/ 0 w 14"/>
                  <a:gd name="T11" fmla="*/ 0 h 9"/>
                  <a:gd name="T12" fmla="*/ 0 w 14"/>
                  <a:gd name="T13" fmla="*/ 0 h 9"/>
                  <a:gd name="T14" fmla="*/ 0 w 14"/>
                  <a:gd name="T15" fmla="*/ 0 h 9"/>
                  <a:gd name="T16" fmla="*/ 0 w 14"/>
                  <a:gd name="T17" fmla="*/ 0 h 9"/>
                  <a:gd name="T18" fmla="*/ 0 w 14"/>
                  <a:gd name="T19" fmla="*/ 0 h 9"/>
                  <a:gd name="T20" fmla="*/ 0 w 14"/>
                  <a:gd name="T21" fmla="*/ 0 h 9"/>
                  <a:gd name="T22" fmla="*/ 0 w 14"/>
                  <a:gd name="T23" fmla="*/ 0 h 9"/>
                  <a:gd name="T24" fmla="*/ 0 w 14"/>
                  <a:gd name="T25" fmla="*/ 0 h 9"/>
                  <a:gd name="T26" fmla="*/ 0 w 14"/>
                  <a:gd name="T27" fmla="*/ 0 h 9"/>
                  <a:gd name="T28" fmla="*/ 0 w 14"/>
                  <a:gd name="T29" fmla="*/ 0 h 9"/>
                  <a:gd name="T30" fmla="*/ 0 w 14"/>
                  <a:gd name="T31" fmla="*/ 0 h 9"/>
                  <a:gd name="T32" fmla="*/ 0 w 14"/>
                  <a:gd name="T33" fmla="*/ 0 h 9"/>
                  <a:gd name="T34" fmla="*/ 0 w 14"/>
                  <a:gd name="T35" fmla="*/ 0 h 9"/>
                  <a:gd name="T36" fmla="*/ 0 w 14"/>
                  <a:gd name="T37" fmla="*/ 0 h 9"/>
                  <a:gd name="T38" fmla="*/ 0 w 14"/>
                  <a:gd name="T39" fmla="*/ 0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4" h="9">
                    <a:moveTo>
                      <a:pt x="0" y="3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5" y="8"/>
                    </a:lnTo>
                    <a:lnTo>
                      <a:pt x="8" y="9"/>
                    </a:lnTo>
                    <a:lnTo>
                      <a:pt x="13" y="7"/>
                    </a:lnTo>
                    <a:lnTo>
                      <a:pt x="14" y="5"/>
                    </a:lnTo>
                    <a:lnTo>
                      <a:pt x="13" y="4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1" name="Freeform 94"/>
              <p:cNvSpPr>
                <a:spLocks/>
              </p:cNvSpPr>
              <p:nvPr userDrawn="1"/>
            </p:nvSpPr>
            <p:spPr bwMode="auto">
              <a:xfrm>
                <a:off x="171" y="325"/>
                <a:ext cx="7" cy="2"/>
              </a:xfrm>
              <a:custGeom>
                <a:avLst/>
                <a:gdLst>
                  <a:gd name="T0" fmla="*/ 0 w 19"/>
                  <a:gd name="T1" fmla="*/ 0 h 8"/>
                  <a:gd name="T2" fmla="*/ 0 w 19"/>
                  <a:gd name="T3" fmla="*/ 0 h 8"/>
                  <a:gd name="T4" fmla="*/ 0 w 19"/>
                  <a:gd name="T5" fmla="*/ 0 h 8"/>
                  <a:gd name="T6" fmla="*/ 0 w 19"/>
                  <a:gd name="T7" fmla="*/ 0 h 8"/>
                  <a:gd name="T8" fmla="*/ 0 w 19"/>
                  <a:gd name="T9" fmla="*/ 0 h 8"/>
                  <a:gd name="T10" fmla="*/ 0 w 19"/>
                  <a:gd name="T11" fmla="*/ 0 h 8"/>
                  <a:gd name="T12" fmla="*/ 0 w 19"/>
                  <a:gd name="T13" fmla="*/ 0 h 8"/>
                  <a:gd name="T14" fmla="*/ 0 w 19"/>
                  <a:gd name="T15" fmla="*/ 0 h 8"/>
                  <a:gd name="T16" fmla="*/ 0 w 19"/>
                  <a:gd name="T17" fmla="*/ 0 h 8"/>
                  <a:gd name="T18" fmla="*/ 0 w 19"/>
                  <a:gd name="T19" fmla="*/ 0 h 8"/>
                  <a:gd name="T20" fmla="*/ 0 w 19"/>
                  <a:gd name="T21" fmla="*/ 0 h 8"/>
                  <a:gd name="T22" fmla="*/ 0 w 19"/>
                  <a:gd name="T23" fmla="*/ 0 h 8"/>
                  <a:gd name="T24" fmla="*/ 0 w 19"/>
                  <a:gd name="T25" fmla="*/ 0 h 8"/>
                  <a:gd name="T26" fmla="*/ 0 w 19"/>
                  <a:gd name="T27" fmla="*/ 0 h 8"/>
                  <a:gd name="T28" fmla="*/ 0 w 19"/>
                  <a:gd name="T29" fmla="*/ 0 h 8"/>
                  <a:gd name="T30" fmla="*/ 0 w 19"/>
                  <a:gd name="T31" fmla="*/ 0 h 8"/>
                  <a:gd name="T32" fmla="*/ 0 w 19"/>
                  <a:gd name="T33" fmla="*/ 0 h 8"/>
                  <a:gd name="T34" fmla="*/ 0 w 19"/>
                  <a:gd name="T35" fmla="*/ 0 h 8"/>
                  <a:gd name="T36" fmla="*/ 0 w 19"/>
                  <a:gd name="T37" fmla="*/ 0 h 8"/>
                  <a:gd name="T38" fmla="*/ 0 w 19"/>
                  <a:gd name="T39" fmla="*/ 0 h 8"/>
                  <a:gd name="T40" fmla="*/ 0 w 19"/>
                  <a:gd name="T41" fmla="*/ 0 h 8"/>
                  <a:gd name="T42" fmla="*/ 0 w 19"/>
                  <a:gd name="T43" fmla="*/ 0 h 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0" y="4"/>
                    </a:lnTo>
                    <a:lnTo>
                      <a:pt x="4" y="5"/>
                    </a:lnTo>
                    <a:lnTo>
                      <a:pt x="6" y="6"/>
                    </a:lnTo>
                    <a:lnTo>
                      <a:pt x="9" y="8"/>
                    </a:lnTo>
                    <a:lnTo>
                      <a:pt x="12" y="6"/>
                    </a:lnTo>
                    <a:lnTo>
                      <a:pt x="14" y="5"/>
                    </a:lnTo>
                    <a:lnTo>
                      <a:pt x="18" y="4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5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2" name="Freeform 95"/>
              <p:cNvSpPr>
                <a:spLocks/>
              </p:cNvSpPr>
              <p:nvPr userDrawn="1"/>
            </p:nvSpPr>
            <p:spPr bwMode="auto">
              <a:xfrm>
                <a:off x="171" y="325"/>
                <a:ext cx="7" cy="2"/>
              </a:xfrm>
              <a:custGeom>
                <a:avLst/>
                <a:gdLst>
                  <a:gd name="T0" fmla="*/ 0 w 19"/>
                  <a:gd name="T1" fmla="*/ 0 h 8"/>
                  <a:gd name="T2" fmla="*/ 0 w 19"/>
                  <a:gd name="T3" fmla="*/ 0 h 8"/>
                  <a:gd name="T4" fmla="*/ 0 w 19"/>
                  <a:gd name="T5" fmla="*/ 0 h 8"/>
                  <a:gd name="T6" fmla="*/ 0 w 19"/>
                  <a:gd name="T7" fmla="*/ 0 h 8"/>
                  <a:gd name="T8" fmla="*/ 0 w 19"/>
                  <a:gd name="T9" fmla="*/ 0 h 8"/>
                  <a:gd name="T10" fmla="*/ 0 w 19"/>
                  <a:gd name="T11" fmla="*/ 0 h 8"/>
                  <a:gd name="T12" fmla="*/ 0 w 19"/>
                  <a:gd name="T13" fmla="*/ 0 h 8"/>
                  <a:gd name="T14" fmla="*/ 0 w 19"/>
                  <a:gd name="T15" fmla="*/ 0 h 8"/>
                  <a:gd name="T16" fmla="*/ 0 w 19"/>
                  <a:gd name="T17" fmla="*/ 0 h 8"/>
                  <a:gd name="T18" fmla="*/ 0 w 19"/>
                  <a:gd name="T19" fmla="*/ 0 h 8"/>
                  <a:gd name="T20" fmla="*/ 0 w 19"/>
                  <a:gd name="T21" fmla="*/ 0 h 8"/>
                  <a:gd name="T22" fmla="*/ 0 w 19"/>
                  <a:gd name="T23" fmla="*/ 0 h 8"/>
                  <a:gd name="T24" fmla="*/ 0 w 19"/>
                  <a:gd name="T25" fmla="*/ 0 h 8"/>
                  <a:gd name="T26" fmla="*/ 0 w 19"/>
                  <a:gd name="T27" fmla="*/ 0 h 8"/>
                  <a:gd name="T28" fmla="*/ 0 w 19"/>
                  <a:gd name="T29" fmla="*/ 0 h 8"/>
                  <a:gd name="T30" fmla="*/ 0 w 19"/>
                  <a:gd name="T31" fmla="*/ 0 h 8"/>
                  <a:gd name="T32" fmla="*/ 0 w 19"/>
                  <a:gd name="T33" fmla="*/ 0 h 8"/>
                  <a:gd name="T34" fmla="*/ 0 w 19"/>
                  <a:gd name="T35" fmla="*/ 0 h 8"/>
                  <a:gd name="T36" fmla="*/ 0 w 19"/>
                  <a:gd name="T37" fmla="*/ 0 h 8"/>
                  <a:gd name="T38" fmla="*/ 0 w 19"/>
                  <a:gd name="T39" fmla="*/ 0 h 8"/>
                  <a:gd name="T40" fmla="*/ 0 w 19"/>
                  <a:gd name="T41" fmla="*/ 0 h 8"/>
                  <a:gd name="T42" fmla="*/ 0 w 19"/>
                  <a:gd name="T43" fmla="*/ 0 h 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0" y="4"/>
                    </a:lnTo>
                    <a:lnTo>
                      <a:pt x="4" y="5"/>
                    </a:lnTo>
                    <a:lnTo>
                      <a:pt x="6" y="6"/>
                    </a:lnTo>
                    <a:lnTo>
                      <a:pt x="9" y="8"/>
                    </a:lnTo>
                    <a:lnTo>
                      <a:pt x="12" y="6"/>
                    </a:lnTo>
                    <a:lnTo>
                      <a:pt x="14" y="5"/>
                    </a:lnTo>
                    <a:lnTo>
                      <a:pt x="18" y="4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5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3" name="Freeform 96"/>
              <p:cNvSpPr>
                <a:spLocks/>
              </p:cNvSpPr>
              <p:nvPr userDrawn="1"/>
            </p:nvSpPr>
            <p:spPr bwMode="auto">
              <a:xfrm>
                <a:off x="186" y="331"/>
                <a:ext cx="4" cy="6"/>
              </a:xfrm>
              <a:custGeom>
                <a:avLst/>
                <a:gdLst>
                  <a:gd name="T0" fmla="*/ 0 w 14"/>
                  <a:gd name="T1" fmla="*/ 0 h 18"/>
                  <a:gd name="T2" fmla="*/ 0 w 14"/>
                  <a:gd name="T3" fmla="*/ 0 h 18"/>
                  <a:gd name="T4" fmla="*/ 0 w 14"/>
                  <a:gd name="T5" fmla="*/ 0 h 18"/>
                  <a:gd name="T6" fmla="*/ 0 w 14"/>
                  <a:gd name="T7" fmla="*/ 0 h 18"/>
                  <a:gd name="T8" fmla="*/ 0 w 14"/>
                  <a:gd name="T9" fmla="*/ 0 h 18"/>
                  <a:gd name="T10" fmla="*/ 0 w 14"/>
                  <a:gd name="T11" fmla="*/ 0 h 18"/>
                  <a:gd name="T12" fmla="*/ 0 w 14"/>
                  <a:gd name="T13" fmla="*/ 0 h 18"/>
                  <a:gd name="T14" fmla="*/ 0 w 14"/>
                  <a:gd name="T15" fmla="*/ 0 h 18"/>
                  <a:gd name="T16" fmla="*/ 0 w 14"/>
                  <a:gd name="T17" fmla="*/ 0 h 18"/>
                  <a:gd name="T18" fmla="*/ 0 w 14"/>
                  <a:gd name="T19" fmla="*/ 0 h 18"/>
                  <a:gd name="T20" fmla="*/ 0 w 14"/>
                  <a:gd name="T21" fmla="*/ 0 h 18"/>
                  <a:gd name="T22" fmla="*/ 0 w 14"/>
                  <a:gd name="T23" fmla="*/ 0 h 18"/>
                  <a:gd name="T24" fmla="*/ 0 w 14"/>
                  <a:gd name="T25" fmla="*/ 0 h 18"/>
                  <a:gd name="T26" fmla="*/ 0 w 14"/>
                  <a:gd name="T27" fmla="*/ 0 h 18"/>
                  <a:gd name="T28" fmla="*/ 0 w 14"/>
                  <a:gd name="T29" fmla="*/ 0 h 18"/>
                  <a:gd name="T30" fmla="*/ 0 w 14"/>
                  <a:gd name="T31" fmla="*/ 0 h 18"/>
                  <a:gd name="T32" fmla="*/ 0 w 14"/>
                  <a:gd name="T33" fmla="*/ 0 h 18"/>
                  <a:gd name="T34" fmla="*/ 0 w 14"/>
                  <a:gd name="T35" fmla="*/ 0 h 18"/>
                  <a:gd name="T36" fmla="*/ 0 w 14"/>
                  <a:gd name="T37" fmla="*/ 0 h 18"/>
                  <a:gd name="T38" fmla="*/ 0 w 14"/>
                  <a:gd name="T39" fmla="*/ 0 h 18"/>
                  <a:gd name="T40" fmla="*/ 0 w 14"/>
                  <a:gd name="T41" fmla="*/ 0 h 18"/>
                  <a:gd name="T42" fmla="*/ 0 w 14"/>
                  <a:gd name="T43" fmla="*/ 0 h 18"/>
                  <a:gd name="T44" fmla="*/ 0 w 14"/>
                  <a:gd name="T45" fmla="*/ 0 h 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4" h="18">
                    <a:moveTo>
                      <a:pt x="0" y="18"/>
                    </a:moveTo>
                    <a:lnTo>
                      <a:pt x="0" y="18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4" y="7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3" y="2"/>
                    </a:lnTo>
                    <a:lnTo>
                      <a:pt x="10" y="3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4" name="Freeform 97"/>
              <p:cNvSpPr>
                <a:spLocks/>
              </p:cNvSpPr>
              <p:nvPr userDrawn="1"/>
            </p:nvSpPr>
            <p:spPr bwMode="auto">
              <a:xfrm>
                <a:off x="186" y="331"/>
                <a:ext cx="4" cy="6"/>
              </a:xfrm>
              <a:custGeom>
                <a:avLst/>
                <a:gdLst>
                  <a:gd name="T0" fmla="*/ 0 w 14"/>
                  <a:gd name="T1" fmla="*/ 0 h 18"/>
                  <a:gd name="T2" fmla="*/ 0 w 14"/>
                  <a:gd name="T3" fmla="*/ 0 h 18"/>
                  <a:gd name="T4" fmla="*/ 0 w 14"/>
                  <a:gd name="T5" fmla="*/ 0 h 18"/>
                  <a:gd name="T6" fmla="*/ 0 w 14"/>
                  <a:gd name="T7" fmla="*/ 0 h 18"/>
                  <a:gd name="T8" fmla="*/ 0 w 14"/>
                  <a:gd name="T9" fmla="*/ 0 h 18"/>
                  <a:gd name="T10" fmla="*/ 0 w 14"/>
                  <a:gd name="T11" fmla="*/ 0 h 18"/>
                  <a:gd name="T12" fmla="*/ 0 w 14"/>
                  <a:gd name="T13" fmla="*/ 0 h 18"/>
                  <a:gd name="T14" fmla="*/ 0 w 14"/>
                  <a:gd name="T15" fmla="*/ 0 h 18"/>
                  <a:gd name="T16" fmla="*/ 0 w 14"/>
                  <a:gd name="T17" fmla="*/ 0 h 18"/>
                  <a:gd name="T18" fmla="*/ 0 w 14"/>
                  <a:gd name="T19" fmla="*/ 0 h 18"/>
                  <a:gd name="T20" fmla="*/ 0 w 14"/>
                  <a:gd name="T21" fmla="*/ 0 h 18"/>
                  <a:gd name="T22" fmla="*/ 0 w 14"/>
                  <a:gd name="T23" fmla="*/ 0 h 18"/>
                  <a:gd name="T24" fmla="*/ 0 w 14"/>
                  <a:gd name="T25" fmla="*/ 0 h 18"/>
                  <a:gd name="T26" fmla="*/ 0 w 14"/>
                  <a:gd name="T27" fmla="*/ 0 h 18"/>
                  <a:gd name="T28" fmla="*/ 0 w 14"/>
                  <a:gd name="T29" fmla="*/ 0 h 18"/>
                  <a:gd name="T30" fmla="*/ 0 w 14"/>
                  <a:gd name="T31" fmla="*/ 0 h 18"/>
                  <a:gd name="T32" fmla="*/ 0 w 14"/>
                  <a:gd name="T33" fmla="*/ 0 h 18"/>
                  <a:gd name="T34" fmla="*/ 0 w 14"/>
                  <a:gd name="T35" fmla="*/ 0 h 18"/>
                  <a:gd name="T36" fmla="*/ 0 w 14"/>
                  <a:gd name="T37" fmla="*/ 0 h 18"/>
                  <a:gd name="T38" fmla="*/ 0 w 14"/>
                  <a:gd name="T39" fmla="*/ 0 h 18"/>
                  <a:gd name="T40" fmla="*/ 0 w 14"/>
                  <a:gd name="T41" fmla="*/ 0 h 18"/>
                  <a:gd name="T42" fmla="*/ 0 w 14"/>
                  <a:gd name="T43" fmla="*/ 0 h 18"/>
                  <a:gd name="T44" fmla="*/ 0 w 14"/>
                  <a:gd name="T45" fmla="*/ 0 h 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4" h="18">
                    <a:moveTo>
                      <a:pt x="0" y="18"/>
                    </a:moveTo>
                    <a:lnTo>
                      <a:pt x="0" y="18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4" y="7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3" y="2"/>
                    </a:lnTo>
                    <a:lnTo>
                      <a:pt x="10" y="3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5" name="Freeform 98"/>
              <p:cNvSpPr>
                <a:spLocks/>
              </p:cNvSpPr>
              <p:nvPr userDrawn="1"/>
            </p:nvSpPr>
            <p:spPr bwMode="auto">
              <a:xfrm>
                <a:off x="250" y="278"/>
                <a:ext cx="52" cy="49"/>
              </a:xfrm>
              <a:custGeom>
                <a:avLst/>
                <a:gdLst>
                  <a:gd name="T0" fmla="*/ 0 w 157"/>
                  <a:gd name="T1" fmla="*/ 0 h 148"/>
                  <a:gd name="T2" fmla="*/ 0 w 157"/>
                  <a:gd name="T3" fmla="*/ 0 h 148"/>
                  <a:gd name="T4" fmla="*/ 0 w 157"/>
                  <a:gd name="T5" fmla="*/ 0 h 148"/>
                  <a:gd name="T6" fmla="*/ 0 w 157"/>
                  <a:gd name="T7" fmla="*/ 0 h 148"/>
                  <a:gd name="T8" fmla="*/ 0 w 157"/>
                  <a:gd name="T9" fmla="*/ 0 h 148"/>
                  <a:gd name="T10" fmla="*/ 0 w 157"/>
                  <a:gd name="T11" fmla="*/ 0 h 148"/>
                  <a:gd name="T12" fmla="*/ 0 w 157"/>
                  <a:gd name="T13" fmla="*/ 0 h 148"/>
                  <a:gd name="T14" fmla="*/ 0 w 157"/>
                  <a:gd name="T15" fmla="*/ 0 h 148"/>
                  <a:gd name="T16" fmla="*/ 0 w 157"/>
                  <a:gd name="T17" fmla="*/ 0 h 148"/>
                  <a:gd name="T18" fmla="*/ 0 w 157"/>
                  <a:gd name="T19" fmla="*/ 0 h 148"/>
                  <a:gd name="T20" fmla="*/ 0 w 157"/>
                  <a:gd name="T21" fmla="*/ 0 h 148"/>
                  <a:gd name="T22" fmla="*/ 0 w 157"/>
                  <a:gd name="T23" fmla="*/ 0 h 148"/>
                  <a:gd name="T24" fmla="*/ 0 w 157"/>
                  <a:gd name="T25" fmla="*/ 0 h 148"/>
                  <a:gd name="T26" fmla="*/ 0 w 157"/>
                  <a:gd name="T27" fmla="*/ 0 h 148"/>
                  <a:gd name="T28" fmla="*/ 0 w 157"/>
                  <a:gd name="T29" fmla="*/ 0 h 148"/>
                  <a:gd name="T30" fmla="*/ 0 w 157"/>
                  <a:gd name="T31" fmla="*/ 0 h 148"/>
                  <a:gd name="T32" fmla="*/ 0 w 157"/>
                  <a:gd name="T33" fmla="*/ 0 h 148"/>
                  <a:gd name="T34" fmla="*/ 0 w 157"/>
                  <a:gd name="T35" fmla="*/ 0 h 148"/>
                  <a:gd name="T36" fmla="*/ 0 w 157"/>
                  <a:gd name="T37" fmla="*/ 0 h 148"/>
                  <a:gd name="T38" fmla="*/ 0 w 157"/>
                  <a:gd name="T39" fmla="*/ 0 h 148"/>
                  <a:gd name="T40" fmla="*/ 0 w 157"/>
                  <a:gd name="T41" fmla="*/ 0 h 148"/>
                  <a:gd name="T42" fmla="*/ 0 w 157"/>
                  <a:gd name="T43" fmla="*/ 0 h 148"/>
                  <a:gd name="T44" fmla="*/ 0 w 157"/>
                  <a:gd name="T45" fmla="*/ 0 h 148"/>
                  <a:gd name="T46" fmla="*/ 0 w 157"/>
                  <a:gd name="T47" fmla="*/ 0 h 148"/>
                  <a:gd name="T48" fmla="*/ 0 w 157"/>
                  <a:gd name="T49" fmla="*/ 0 h 148"/>
                  <a:gd name="T50" fmla="*/ 0 w 157"/>
                  <a:gd name="T51" fmla="*/ 0 h 148"/>
                  <a:gd name="T52" fmla="*/ 0 w 157"/>
                  <a:gd name="T53" fmla="*/ 0 h 148"/>
                  <a:gd name="T54" fmla="*/ 0 w 157"/>
                  <a:gd name="T55" fmla="*/ 0 h 148"/>
                  <a:gd name="T56" fmla="*/ 0 w 157"/>
                  <a:gd name="T57" fmla="*/ 0 h 148"/>
                  <a:gd name="T58" fmla="*/ 0 w 157"/>
                  <a:gd name="T59" fmla="*/ 0 h 148"/>
                  <a:gd name="T60" fmla="*/ 0 w 157"/>
                  <a:gd name="T61" fmla="*/ 0 h 148"/>
                  <a:gd name="T62" fmla="*/ 0 w 157"/>
                  <a:gd name="T63" fmla="*/ 0 h 148"/>
                  <a:gd name="T64" fmla="*/ 0 w 157"/>
                  <a:gd name="T65" fmla="*/ 0 h 148"/>
                  <a:gd name="T66" fmla="*/ 0 w 157"/>
                  <a:gd name="T67" fmla="*/ 0 h 148"/>
                  <a:gd name="T68" fmla="*/ 0 w 157"/>
                  <a:gd name="T69" fmla="*/ 0 h 148"/>
                  <a:gd name="T70" fmla="*/ 0 w 157"/>
                  <a:gd name="T71" fmla="*/ 0 h 148"/>
                  <a:gd name="T72" fmla="*/ 0 w 157"/>
                  <a:gd name="T73" fmla="*/ 0 h 148"/>
                  <a:gd name="T74" fmla="*/ 0 w 157"/>
                  <a:gd name="T75" fmla="*/ 0 h 148"/>
                  <a:gd name="T76" fmla="*/ 0 w 157"/>
                  <a:gd name="T77" fmla="*/ 0 h 148"/>
                  <a:gd name="T78" fmla="*/ 0 w 157"/>
                  <a:gd name="T79" fmla="*/ 0 h 148"/>
                  <a:gd name="T80" fmla="*/ 0 w 157"/>
                  <a:gd name="T81" fmla="*/ 0 h 148"/>
                  <a:gd name="T82" fmla="*/ 0 w 157"/>
                  <a:gd name="T83" fmla="*/ 0 h 148"/>
                  <a:gd name="T84" fmla="*/ 0 w 157"/>
                  <a:gd name="T85" fmla="*/ 0 h 148"/>
                  <a:gd name="T86" fmla="*/ 0 w 157"/>
                  <a:gd name="T87" fmla="*/ 0 h 148"/>
                  <a:gd name="T88" fmla="*/ 0 w 157"/>
                  <a:gd name="T89" fmla="*/ 0 h 148"/>
                  <a:gd name="T90" fmla="*/ 0 w 157"/>
                  <a:gd name="T91" fmla="*/ 0 h 148"/>
                  <a:gd name="T92" fmla="*/ 0 w 157"/>
                  <a:gd name="T93" fmla="*/ 0 h 148"/>
                  <a:gd name="T94" fmla="*/ 0 w 157"/>
                  <a:gd name="T95" fmla="*/ 0 h 148"/>
                  <a:gd name="T96" fmla="*/ 0 w 157"/>
                  <a:gd name="T97" fmla="*/ 0 h 148"/>
                  <a:gd name="T98" fmla="*/ 0 w 157"/>
                  <a:gd name="T99" fmla="*/ 0 h 148"/>
                  <a:gd name="T100" fmla="*/ 0 w 157"/>
                  <a:gd name="T101" fmla="*/ 0 h 148"/>
                  <a:gd name="T102" fmla="*/ 0 w 157"/>
                  <a:gd name="T103" fmla="*/ 0 h 148"/>
                  <a:gd name="T104" fmla="*/ 0 w 157"/>
                  <a:gd name="T105" fmla="*/ 0 h 148"/>
                  <a:gd name="T106" fmla="*/ 0 w 157"/>
                  <a:gd name="T107" fmla="*/ 0 h 148"/>
                  <a:gd name="T108" fmla="*/ 0 w 157"/>
                  <a:gd name="T109" fmla="*/ 0 h 148"/>
                  <a:gd name="T110" fmla="*/ 0 w 157"/>
                  <a:gd name="T111" fmla="*/ 0 h 148"/>
                  <a:gd name="T112" fmla="*/ 0 w 157"/>
                  <a:gd name="T113" fmla="*/ 0 h 148"/>
                  <a:gd name="T114" fmla="*/ 0 w 157"/>
                  <a:gd name="T115" fmla="*/ 0 h 14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57" h="148">
                    <a:moveTo>
                      <a:pt x="118" y="137"/>
                    </a:moveTo>
                    <a:lnTo>
                      <a:pt x="119" y="135"/>
                    </a:lnTo>
                    <a:lnTo>
                      <a:pt x="119" y="132"/>
                    </a:lnTo>
                    <a:lnTo>
                      <a:pt x="122" y="130"/>
                    </a:lnTo>
                    <a:lnTo>
                      <a:pt x="123" y="126"/>
                    </a:lnTo>
                    <a:lnTo>
                      <a:pt x="124" y="122"/>
                    </a:lnTo>
                    <a:lnTo>
                      <a:pt x="123" y="118"/>
                    </a:lnTo>
                    <a:lnTo>
                      <a:pt x="122" y="117"/>
                    </a:lnTo>
                    <a:lnTo>
                      <a:pt x="123" y="115"/>
                    </a:lnTo>
                    <a:lnTo>
                      <a:pt x="126" y="117"/>
                    </a:lnTo>
                    <a:lnTo>
                      <a:pt x="127" y="118"/>
                    </a:lnTo>
                    <a:lnTo>
                      <a:pt x="128" y="117"/>
                    </a:lnTo>
                    <a:lnTo>
                      <a:pt x="129" y="114"/>
                    </a:lnTo>
                    <a:lnTo>
                      <a:pt x="129" y="113"/>
                    </a:lnTo>
                    <a:lnTo>
                      <a:pt x="128" y="108"/>
                    </a:lnTo>
                    <a:lnTo>
                      <a:pt x="127" y="106"/>
                    </a:lnTo>
                    <a:lnTo>
                      <a:pt x="128" y="105"/>
                    </a:lnTo>
                    <a:lnTo>
                      <a:pt x="131" y="106"/>
                    </a:lnTo>
                    <a:lnTo>
                      <a:pt x="132" y="108"/>
                    </a:lnTo>
                    <a:lnTo>
                      <a:pt x="133" y="106"/>
                    </a:lnTo>
                    <a:lnTo>
                      <a:pt x="135" y="104"/>
                    </a:lnTo>
                    <a:lnTo>
                      <a:pt x="135" y="101"/>
                    </a:lnTo>
                    <a:lnTo>
                      <a:pt x="135" y="100"/>
                    </a:lnTo>
                    <a:lnTo>
                      <a:pt x="133" y="100"/>
                    </a:lnTo>
                    <a:lnTo>
                      <a:pt x="132" y="101"/>
                    </a:lnTo>
                    <a:lnTo>
                      <a:pt x="127" y="98"/>
                    </a:lnTo>
                    <a:lnTo>
                      <a:pt x="122" y="96"/>
                    </a:lnTo>
                    <a:lnTo>
                      <a:pt x="118" y="89"/>
                    </a:lnTo>
                    <a:lnTo>
                      <a:pt x="114" y="84"/>
                    </a:lnTo>
                    <a:lnTo>
                      <a:pt x="110" y="82"/>
                    </a:lnTo>
                    <a:lnTo>
                      <a:pt x="109" y="80"/>
                    </a:lnTo>
                    <a:lnTo>
                      <a:pt x="110" y="79"/>
                    </a:lnTo>
                    <a:lnTo>
                      <a:pt x="119" y="83"/>
                    </a:lnTo>
                    <a:lnTo>
                      <a:pt x="127" y="86"/>
                    </a:lnTo>
                    <a:lnTo>
                      <a:pt x="136" y="87"/>
                    </a:lnTo>
                    <a:lnTo>
                      <a:pt x="141" y="86"/>
                    </a:lnTo>
                    <a:lnTo>
                      <a:pt x="146" y="82"/>
                    </a:lnTo>
                    <a:lnTo>
                      <a:pt x="150" y="78"/>
                    </a:lnTo>
                    <a:lnTo>
                      <a:pt x="152" y="71"/>
                    </a:lnTo>
                    <a:lnTo>
                      <a:pt x="150" y="69"/>
                    </a:lnTo>
                    <a:lnTo>
                      <a:pt x="149" y="65"/>
                    </a:lnTo>
                    <a:lnTo>
                      <a:pt x="144" y="58"/>
                    </a:lnTo>
                    <a:lnTo>
                      <a:pt x="141" y="56"/>
                    </a:lnTo>
                    <a:lnTo>
                      <a:pt x="140" y="57"/>
                    </a:lnTo>
                    <a:lnTo>
                      <a:pt x="141" y="58"/>
                    </a:lnTo>
                    <a:lnTo>
                      <a:pt x="141" y="60"/>
                    </a:lnTo>
                    <a:lnTo>
                      <a:pt x="140" y="61"/>
                    </a:lnTo>
                    <a:lnTo>
                      <a:pt x="139" y="60"/>
                    </a:lnTo>
                    <a:lnTo>
                      <a:pt x="137" y="57"/>
                    </a:lnTo>
                    <a:lnTo>
                      <a:pt x="135" y="52"/>
                    </a:lnTo>
                    <a:lnTo>
                      <a:pt x="128" y="48"/>
                    </a:lnTo>
                    <a:lnTo>
                      <a:pt x="123" y="45"/>
                    </a:lnTo>
                    <a:lnTo>
                      <a:pt x="123" y="47"/>
                    </a:lnTo>
                    <a:lnTo>
                      <a:pt x="123" y="49"/>
                    </a:lnTo>
                    <a:lnTo>
                      <a:pt x="124" y="52"/>
                    </a:lnTo>
                    <a:lnTo>
                      <a:pt x="123" y="53"/>
                    </a:lnTo>
                    <a:lnTo>
                      <a:pt x="122" y="53"/>
                    </a:lnTo>
                    <a:lnTo>
                      <a:pt x="119" y="49"/>
                    </a:lnTo>
                    <a:lnTo>
                      <a:pt x="117" y="45"/>
                    </a:lnTo>
                    <a:lnTo>
                      <a:pt x="113" y="43"/>
                    </a:lnTo>
                    <a:lnTo>
                      <a:pt x="109" y="43"/>
                    </a:lnTo>
                    <a:lnTo>
                      <a:pt x="107" y="43"/>
                    </a:lnTo>
                    <a:lnTo>
                      <a:pt x="109" y="45"/>
                    </a:lnTo>
                    <a:lnTo>
                      <a:pt x="109" y="47"/>
                    </a:lnTo>
                    <a:lnTo>
                      <a:pt x="105" y="45"/>
                    </a:lnTo>
                    <a:lnTo>
                      <a:pt x="101" y="41"/>
                    </a:lnTo>
                    <a:lnTo>
                      <a:pt x="98" y="36"/>
                    </a:lnTo>
                    <a:lnTo>
                      <a:pt x="97" y="31"/>
                    </a:lnTo>
                    <a:lnTo>
                      <a:pt x="98" y="26"/>
                    </a:lnTo>
                    <a:lnTo>
                      <a:pt x="101" y="22"/>
                    </a:lnTo>
                    <a:lnTo>
                      <a:pt x="105" y="19"/>
                    </a:lnTo>
                    <a:lnTo>
                      <a:pt x="110" y="18"/>
                    </a:lnTo>
                    <a:lnTo>
                      <a:pt x="115" y="19"/>
                    </a:lnTo>
                    <a:lnTo>
                      <a:pt x="120" y="22"/>
                    </a:lnTo>
                    <a:lnTo>
                      <a:pt x="128" y="27"/>
                    </a:lnTo>
                    <a:lnTo>
                      <a:pt x="135" y="31"/>
                    </a:lnTo>
                    <a:lnTo>
                      <a:pt x="140" y="32"/>
                    </a:lnTo>
                    <a:lnTo>
                      <a:pt x="146" y="31"/>
                    </a:lnTo>
                    <a:lnTo>
                      <a:pt x="148" y="30"/>
                    </a:lnTo>
                    <a:lnTo>
                      <a:pt x="149" y="29"/>
                    </a:lnTo>
                    <a:lnTo>
                      <a:pt x="148" y="29"/>
                    </a:lnTo>
                    <a:lnTo>
                      <a:pt x="144" y="29"/>
                    </a:lnTo>
                    <a:lnTo>
                      <a:pt x="140" y="27"/>
                    </a:lnTo>
                    <a:lnTo>
                      <a:pt x="133" y="23"/>
                    </a:lnTo>
                    <a:lnTo>
                      <a:pt x="126" y="18"/>
                    </a:lnTo>
                    <a:lnTo>
                      <a:pt x="119" y="16"/>
                    </a:lnTo>
                    <a:lnTo>
                      <a:pt x="118" y="14"/>
                    </a:lnTo>
                    <a:lnTo>
                      <a:pt x="119" y="14"/>
                    </a:lnTo>
                    <a:lnTo>
                      <a:pt x="120" y="14"/>
                    </a:lnTo>
                    <a:lnTo>
                      <a:pt x="127" y="16"/>
                    </a:lnTo>
                    <a:lnTo>
                      <a:pt x="135" y="19"/>
                    </a:lnTo>
                    <a:lnTo>
                      <a:pt x="144" y="23"/>
                    </a:lnTo>
                    <a:lnTo>
                      <a:pt x="150" y="25"/>
                    </a:lnTo>
                    <a:lnTo>
                      <a:pt x="153" y="25"/>
                    </a:lnTo>
                    <a:lnTo>
                      <a:pt x="155" y="23"/>
                    </a:lnTo>
                    <a:lnTo>
                      <a:pt x="157" y="21"/>
                    </a:lnTo>
                    <a:lnTo>
                      <a:pt x="157" y="19"/>
                    </a:lnTo>
                    <a:lnTo>
                      <a:pt x="157" y="14"/>
                    </a:lnTo>
                    <a:lnTo>
                      <a:pt x="155" y="12"/>
                    </a:lnTo>
                    <a:lnTo>
                      <a:pt x="154" y="10"/>
                    </a:lnTo>
                    <a:lnTo>
                      <a:pt x="154" y="13"/>
                    </a:lnTo>
                    <a:lnTo>
                      <a:pt x="154" y="14"/>
                    </a:lnTo>
                    <a:lnTo>
                      <a:pt x="153" y="18"/>
                    </a:lnTo>
                    <a:lnTo>
                      <a:pt x="149" y="19"/>
                    </a:lnTo>
                    <a:lnTo>
                      <a:pt x="144" y="18"/>
                    </a:lnTo>
                    <a:lnTo>
                      <a:pt x="133" y="14"/>
                    </a:lnTo>
                    <a:lnTo>
                      <a:pt x="123" y="10"/>
                    </a:lnTo>
                    <a:lnTo>
                      <a:pt x="115" y="10"/>
                    </a:lnTo>
                    <a:lnTo>
                      <a:pt x="111" y="10"/>
                    </a:lnTo>
                    <a:lnTo>
                      <a:pt x="106" y="12"/>
                    </a:lnTo>
                    <a:lnTo>
                      <a:pt x="102" y="14"/>
                    </a:lnTo>
                    <a:lnTo>
                      <a:pt x="98" y="17"/>
                    </a:lnTo>
                    <a:lnTo>
                      <a:pt x="96" y="19"/>
                    </a:lnTo>
                    <a:lnTo>
                      <a:pt x="93" y="23"/>
                    </a:lnTo>
                    <a:lnTo>
                      <a:pt x="92" y="27"/>
                    </a:lnTo>
                    <a:lnTo>
                      <a:pt x="92" y="32"/>
                    </a:lnTo>
                    <a:lnTo>
                      <a:pt x="93" y="39"/>
                    </a:lnTo>
                    <a:lnTo>
                      <a:pt x="97" y="45"/>
                    </a:lnTo>
                    <a:lnTo>
                      <a:pt x="104" y="52"/>
                    </a:lnTo>
                    <a:lnTo>
                      <a:pt x="113" y="56"/>
                    </a:lnTo>
                    <a:lnTo>
                      <a:pt x="127" y="62"/>
                    </a:lnTo>
                    <a:lnTo>
                      <a:pt x="135" y="66"/>
                    </a:lnTo>
                    <a:lnTo>
                      <a:pt x="140" y="69"/>
                    </a:lnTo>
                    <a:lnTo>
                      <a:pt x="142" y="71"/>
                    </a:lnTo>
                    <a:lnTo>
                      <a:pt x="144" y="75"/>
                    </a:lnTo>
                    <a:lnTo>
                      <a:pt x="142" y="78"/>
                    </a:lnTo>
                    <a:lnTo>
                      <a:pt x="141" y="80"/>
                    </a:lnTo>
                    <a:lnTo>
                      <a:pt x="137" y="82"/>
                    </a:lnTo>
                    <a:lnTo>
                      <a:pt x="133" y="82"/>
                    </a:lnTo>
                    <a:lnTo>
                      <a:pt x="129" y="82"/>
                    </a:lnTo>
                    <a:lnTo>
                      <a:pt x="123" y="79"/>
                    </a:lnTo>
                    <a:lnTo>
                      <a:pt x="106" y="74"/>
                    </a:lnTo>
                    <a:lnTo>
                      <a:pt x="93" y="73"/>
                    </a:lnTo>
                    <a:lnTo>
                      <a:pt x="84" y="74"/>
                    </a:lnTo>
                    <a:lnTo>
                      <a:pt x="76" y="75"/>
                    </a:lnTo>
                    <a:lnTo>
                      <a:pt x="70" y="79"/>
                    </a:lnTo>
                    <a:lnTo>
                      <a:pt x="63" y="84"/>
                    </a:lnTo>
                    <a:lnTo>
                      <a:pt x="62" y="86"/>
                    </a:lnTo>
                    <a:lnTo>
                      <a:pt x="59" y="84"/>
                    </a:lnTo>
                    <a:lnTo>
                      <a:pt x="56" y="83"/>
                    </a:lnTo>
                    <a:lnTo>
                      <a:pt x="53" y="84"/>
                    </a:lnTo>
                    <a:lnTo>
                      <a:pt x="52" y="86"/>
                    </a:lnTo>
                    <a:lnTo>
                      <a:pt x="49" y="88"/>
                    </a:lnTo>
                    <a:lnTo>
                      <a:pt x="48" y="88"/>
                    </a:lnTo>
                    <a:lnTo>
                      <a:pt x="45" y="87"/>
                    </a:lnTo>
                    <a:lnTo>
                      <a:pt x="43" y="84"/>
                    </a:lnTo>
                    <a:lnTo>
                      <a:pt x="41" y="79"/>
                    </a:lnTo>
                    <a:lnTo>
                      <a:pt x="41" y="75"/>
                    </a:lnTo>
                    <a:lnTo>
                      <a:pt x="41" y="71"/>
                    </a:lnTo>
                    <a:lnTo>
                      <a:pt x="41" y="69"/>
                    </a:lnTo>
                    <a:lnTo>
                      <a:pt x="43" y="66"/>
                    </a:lnTo>
                    <a:lnTo>
                      <a:pt x="43" y="65"/>
                    </a:lnTo>
                    <a:lnTo>
                      <a:pt x="44" y="66"/>
                    </a:lnTo>
                    <a:lnTo>
                      <a:pt x="44" y="67"/>
                    </a:lnTo>
                    <a:lnTo>
                      <a:pt x="44" y="69"/>
                    </a:lnTo>
                    <a:lnTo>
                      <a:pt x="44" y="70"/>
                    </a:lnTo>
                    <a:lnTo>
                      <a:pt x="45" y="76"/>
                    </a:lnTo>
                    <a:lnTo>
                      <a:pt x="47" y="78"/>
                    </a:lnTo>
                    <a:lnTo>
                      <a:pt x="48" y="79"/>
                    </a:lnTo>
                    <a:lnTo>
                      <a:pt x="49" y="78"/>
                    </a:lnTo>
                    <a:lnTo>
                      <a:pt x="50" y="76"/>
                    </a:lnTo>
                    <a:lnTo>
                      <a:pt x="53" y="70"/>
                    </a:lnTo>
                    <a:lnTo>
                      <a:pt x="54" y="67"/>
                    </a:lnTo>
                    <a:lnTo>
                      <a:pt x="56" y="69"/>
                    </a:lnTo>
                    <a:lnTo>
                      <a:pt x="56" y="71"/>
                    </a:lnTo>
                    <a:lnTo>
                      <a:pt x="58" y="76"/>
                    </a:lnTo>
                    <a:lnTo>
                      <a:pt x="61" y="78"/>
                    </a:lnTo>
                    <a:lnTo>
                      <a:pt x="62" y="76"/>
                    </a:lnTo>
                    <a:lnTo>
                      <a:pt x="63" y="71"/>
                    </a:lnTo>
                    <a:lnTo>
                      <a:pt x="63" y="69"/>
                    </a:lnTo>
                    <a:lnTo>
                      <a:pt x="65" y="69"/>
                    </a:lnTo>
                    <a:lnTo>
                      <a:pt x="66" y="69"/>
                    </a:lnTo>
                    <a:lnTo>
                      <a:pt x="66" y="70"/>
                    </a:lnTo>
                    <a:lnTo>
                      <a:pt x="69" y="73"/>
                    </a:lnTo>
                    <a:lnTo>
                      <a:pt x="70" y="73"/>
                    </a:lnTo>
                    <a:lnTo>
                      <a:pt x="72" y="73"/>
                    </a:lnTo>
                    <a:lnTo>
                      <a:pt x="74" y="70"/>
                    </a:lnTo>
                    <a:lnTo>
                      <a:pt x="72" y="69"/>
                    </a:lnTo>
                    <a:lnTo>
                      <a:pt x="69" y="63"/>
                    </a:lnTo>
                    <a:lnTo>
                      <a:pt x="67" y="60"/>
                    </a:lnTo>
                    <a:lnTo>
                      <a:pt x="67" y="58"/>
                    </a:lnTo>
                    <a:lnTo>
                      <a:pt x="66" y="58"/>
                    </a:lnTo>
                    <a:lnTo>
                      <a:pt x="65" y="58"/>
                    </a:lnTo>
                    <a:lnTo>
                      <a:pt x="62" y="60"/>
                    </a:lnTo>
                    <a:lnTo>
                      <a:pt x="61" y="60"/>
                    </a:lnTo>
                    <a:lnTo>
                      <a:pt x="59" y="58"/>
                    </a:lnTo>
                    <a:lnTo>
                      <a:pt x="61" y="57"/>
                    </a:lnTo>
                    <a:lnTo>
                      <a:pt x="65" y="54"/>
                    </a:lnTo>
                    <a:lnTo>
                      <a:pt x="66" y="51"/>
                    </a:lnTo>
                    <a:lnTo>
                      <a:pt x="69" y="45"/>
                    </a:lnTo>
                    <a:lnTo>
                      <a:pt x="69" y="39"/>
                    </a:lnTo>
                    <a:lnTo>
                      <a:pt x="70" y="34"/>
                    </a:lnTo>
                    <a:lnTo>
                      <a:pt x="72" y="30"/>
                    </a:lnTo>
                    <a:lnTo>
                      <a:pt x="74" y="29"/>
                    </a:lnTo>
                    <a:lnTo>
                      <a:pt x="75" y="30"/>
                    </a:lnTo>
                    <a:lnTo>
                      <a:pt x="74" y="32"/>
                    </a:lnTo>
                    <a:lnTo>
                      <a:pt x="74" y="34"/>
                    </a:lnTo>
                    <a:lnTo>
                      <a:pt x="74" y="35"/>
                    </a:lnTo>
                    <a:lnTo>
                      <a:pt x="74" y="36"/>
                    </a:lnTo>
                    <a:lnTo>
                      <a:pt x="76" y="35"/>
                    </a:lnTo>
                    <a:lnTo>
                      <a:pt x="78" y="32"/>
                    </a:lnTo>
                    <a:lnTo>
                      <a:pt x="79" y="30"/>
                    </a:lnTo>
                    <a:lnTo>
                      <a:pt x="80" y="26"/>
                    </a:lnTo>
                    <a:lnTo>
                      <a:pt x="80" y="23"/>
                    </a:lnTo>
                    <a:lnTo>
                      <a:pt x="79" y="22"/>
                    </a:lnTo>
                    <a:lnTo>
                      <a:pt x="76" y="21"/>
                    </a:lnTo>
                    <a:lnTo>
                      <a:pt x="75" y="21"/>
                    </a:lnTo>
                    <a:lnTo>
                      <a:pt x="74" y="21"/>
                    </a:lnTo>
                    <a:lnTo>
                      <a:pt x="72" y="19"/>
                    </a:lnTo>
                    <a:lnTo>
                      <a:pt x="72" y="18"/>
                    </a:lnTo>
                    <a:lnTo>
                      <a:pt x="72" y="16"/>
                    </a:lnTo>
                    <a:lnTo>
                      <a:pt x="71" y="12"/>
                    </a:lnTo>
                    <a:lnTo>
                      <a:pt x="71" y="10"/>
                    </a:lnTo>
                    <a:lnTo>
                      <a:pt x="70" y="8"/>
                    </a:lnTo>
                    <a:lnTo>
                      <a:pt x="69" y="9"/>
                    </a:lnTo>
                    <a:lnTo>
                      <a:pt x="66" y="10"/>
                    </a:lnTo>
                    <a:lnTo>
                      <a:pt x="65" y="13"/>
                    </a:lnTo>
                    <a:lnTo>
                      <a:pt x="62" y="16"/>
                    </a:lnTo>
                    <a:lnTo>
                      <a:pt x="61" y="16"/>
                    </a:lnTo>
                    <a:lnTo>
                      <a:pt x="59" y="14"/>
                    </a:lnTo>
                    <a:lnTo>
                      <a:pt x="61" y="10"/>
                    </a:lnTo>
                    <a:lnTo>
                      <a:pt x="59" y="5"/>
                    </a:lnTo>
                    <a:lnTo>
                      <a:pt x="56" y="0"/>
                    </a:lnTo>
                    <a:lnTo>
                      <a:pt x="52" y="6"/>
                    </a:lnTo>
                    <a:lnTo>
                      <a:pt x="50" y="12"/>
                    </a:lnTo>
                    <a:lnTo>
                      <a:pt x="50" y="13"/>
                    </a:lnTo>
                    <a:lnTo>
                      <a:pt x="49" y="14"/>
                    </a:lnTo>
                    <a:lnTo>
                      <a:pt x="48" y="14"/>
                    </a:lnTo>
                    <a:lnTo>
                      <a:pt x="47" y="10"/>
                    </a:lnTo>
                    <a:lnTo>
                      <a:pt x="44" y="9"/>
                    </a:lnTo>
                    <a:lnTo>
                      <a:pt x="43" y="8"/>
                    </a:lnTo>
                    <a:lnTo>
                      <a:pt x="41" y="9"/>
                    </a:lnTo>
                    <a:lnTo>
                      <a:pt x="40" y="13"/>
                    </a:lnTo>
                    <a:lnTo>
                      <a:pt x="39" y="17"/>
                    </a:lnTo>
                    <a:lnTo>
                      <a:pt x="39" y="21"/>
                    </a:lnTo>
                    <a:lnTo>
                      <a:pt x="37" y="19"/>
                    </a:lnTo>
                    <a:lnTo>
                      <a:pt x="34" y="18"/>
                    </a:lnTo>
                    <a:lnTo>
                      <a:pt x="31" y="18"/>
                    </a:lnTo>
                    <a:lnTo>
                      <a:pt x="30" y="19"/>
                    </a:lnTo>
                    <a:lnTo>
                      <a:pt x="28" y="21"/>
                    </a:lnTo>
                    <a:lnTo>
                      <a:pt x="28" y="23"/>
                    </a:lnTo>
                    <a:lnTo>
                      <a:pt x="30" y="30"/>
                    </a:lnTo>
                    <a:lnTo>
                      <a:pt x="32" y="32"/>
                    </a:lnTo>
                    <a:lnTo>
                      <a:pt x="35" y="35"/>
                    </a:lnTo>
                    <a:lnTo>
                      <a:pt x="35" y="34"/>
                    </a:lnTo>
                    <a:lnTo>
                      <a:pt x="35" y="30"/>
                    </a:lnTo>
                    <a:lnTo>
                      <a:pt x="35" y="29"/>
                    </a:lnTo>
                    <a:lnTo>
                      <a:pt x="35" y="27"/>
                    </a:lnTo>
                    <a:lnTo>
                      <a:pt x="36" y="27"/>
                    </a:lnTo>
                    <a:lnTo>
                      <a:pt x="37" y="30"/>
                    </a:lnTo>
                    <a:lnTo>
                      <a:pt x="40" y="40"/>
                    </a:lnTo>
                    <a:lnTo>
                      <a:pt x="43" y="51"/>
                    </a:lnTo>
                    <a:lnTo>
                      <a:pt x="44" y="54"/>
                    </a:lnTo>
                    <a:lnTo>
                      <a:pt x="47" y="57"/>
                    </a:lnTo>
                    <a:lnTo>
                      <a:pt x="48" y="58"/>
                    </a:lnTo>
                    <a:lnTo>
                      <a:pt x="47" y="60"/>
                    </a:lnTo>
                    <a:lnTo>
                      <a:pt x="45" y="58"/>
                    </a:lnTo>
                    <a:lnTo>
                      <a:pt x="43" y="58"/>
                    </a:lnTo>
                    <a:lnTo>
                      <a:pt x="40" y="60"/>
                    </a:lnTo>
                    <a:lnTo>
                      <a:pt x="39" y="62"/>
                    </a:lnTo>
                    <a:lnTo>
                      <a:pt x="37" y="71"/>
                    </a:lnTo>
                    <a:lnTo>
                      <a:pt x="36" y="86"/>
                    </a:lnTo>
                    <a:lnTo>
                      <a:pt x="37" y="96"/>
                    </a:lnTo>
                    <a:lnTo>
                      <a:pt x="39" y="104"/>
                    </a:lnTo>
                    <a:lnTo>
                      <a:pt x="37" y="110"/>
                    </a:lnTo>
                    <a:lnTo>
                      <a:pt x="34" y="117"/>
                    </a:lnTo>
                    <a:lnTo>
                      <a:pt x="28" y="122"/>
                    </a:lnTo>
                    <a:lnTo>
                      <a:pt x="22" y="124"/>
                    </a:lnTo>
                    <a:lnTo>
                      <a:pt x="10" y="128"/>
                    </a:lnTo>
                    <a:lnTo>
                      <a:pt x="6" y="130"/>
                    </a:lnTo>
                    <a:lnTo>
                      <a:pt x="2" y="133"/>
                    </a:lnTo>
                    <a:lnTo>
                      <a:pt x="1" y="137"/>
                    </a:lnTo>
                    <a:lnTo>
                      <a:pt x="0" y="143"/>
                    </a:lnTo>
                    <a:lnTo>
                      <a:pt x="1" y="141"/>
                    </a:lnTo>
                    <a:lnTo>
                      <a:pt x="5" y="141"/>
                    </a:lnTo>
                    <a:lnTo>
                      <a:pt x="8" y="140"/>
                    </a:lnTo>
                    <a:lnTo>
                      <a:pt x="10" y="140"/>
                    </a:lnTo>
                    <a:lnTo>
                      <a:pt x="13" y="137"/>
                    </a:lnTo>
                    <a:lnTo>
                      <a:pt x="15" y="135"/>
                    </a:lnTo>
                    <a:lnTo>
                      <a:pt x="18" y="132"/>
                    </a:lnTo>
                    <a:lnTo>
                      <a:pt x="19" y="133"/>
                    </a:lnTo>
                    <a:lnTo>
                      <a:pt x="18" y="136"/>
                    </a:lnTo>
                    <a:lnTo>
                      <a:pt x="17" y="141"/>
                    </a:lnTo>
                    <a:lnTo>
                      <a:pt x="17" y="144"/>
                    </a:lnTo>
                    <a:lnTo>
                      <a:pt x="19" y="148"/>
                    </a:lnTo>
                    <a:lnTo>
                      <a:pt x="19" y="145"/>
                    </a:lnTo>
                    <a:lnTo>
                      <a:pt x="22" y="141"/>
                    </a:lnTo>
                    <a:lnTo>
                      <a:pt x="26" y="137"/>
                    </a:lnTo>
                    <a:lnTo>
                      <a:pt x="27" y="135"/>
                    </a:lnTo>
                    <a:lnTo>
                      <a:pt x="27" y="131"/>
                    </a:lnTo>
                    <a:lnTo>
                      <a:pt x="28" y="131"/>
                    </a:lnTo>
                    <a:lnTo>
                      <a:pt x="28" y="132"/>
                    </a:lnTo>
                    <a:lnTo>
                      <a:pt x="28" y="133"/>
                    </a:lnTo>
                    <a:lnTo>
                      <a:pt x="30" y="133"/>
                    </a:lnTo>
                    <a:lnTo>
                      <a:pt x="31" y="133"/>
                    </a:lnTo>
                    <a:lnTo>
                      <a:pt x="34" y="131"/>
                    </a:lnTo>
                    <a:lnTo>
                      <a:pt x="36" y="128"/>
                    </a:lnTo>
                    <a:lnTo>
                      <a:pt x="36" y="124"/>
                    </a:lnTo>
                    <a:lnTo>
                      <a:pt x="36" y="122"/>
                    </a:lnTo>
                    <a:lnTo>
                      <a:pt x="37" y="122"/>
                    </a:lnTo>
                    <a:lnTo>
                      <a:pt x="39" y="123"/>
                    </a:lnTo>
                    <a:lnTo>
                      <a:pt x="40" y="124"/>
                    </a:lnTo>
                    <a:lnTo>
                      <a:pt x="41" y="123"/>
                    </a:lnTo>
                    <a:lnTo>
                      <a:pt x="44" y="120"/>
                    </a:lnTo>
                    <a:lnTo>
                      <a:pt x="45" y="117"/>
                    </a:lnTo>
                    <a:lnTo>
                      <a:pt x="45" y="114"/>
                    </a:lnTo>
                    <a:lnTo>
                      <a:pt x="44" y="111"/>
                    </a:lnTo>
                    <a:lnTo>
                      <a:pt x="45" y="110"/>
                    </a:lnTo>
                    <a:lnTo>
                      <a:pt x="47" y="111"/>
                    </a:lnTo>
                    <a:lnTo>
                      <a:pt x="48" y="114"/>
                    </a:lnTo>
                    <a:lnTo>
                      <a:pt x="49" y="115"/>
                    </a:lnTo>
                    <a:lnTo>
                      <a:pt x="50" y="115"/>
                    </a:lnTo>
                    <a:lnTo>
                      <a:pt x="53" y="113"/>
                    </a:lnTo>
                    <a:lnTo>
                      <a:pt x="54" y="110"/>
                    </a:lnTo>
                    <a:lnTo>
                      <a:pt x="54" y="109"/>
                    </a:lnTo>
                    <a:lnTo>
                      <a:pt x="54" y="108"/>
                    </a:lnTo>
                    <a:lnTo>
                      <a:pt x="53" y="105"/>
                    </a:lnTo>
                    <a:lnTo>
                      <a:pt x="52" y="104"/>
                    </a:lnTo>
                    <a:lnTo>
                      <a:pt x="53" y="100"/>
                    </a:lnTo>
                    <a:lnTo>
                      <a:pt x="54" y="95"/>
                    </a:lnTo>
                    <a:lnTo>
                      <a:pt x="57" y="91"/>
                    </a:lnTo>
                    <a:lnTo>
                      <a:pt x="58" y="89"/>
                    </a:lnTo>
                    <a:lnTo>
                      <a:pt x="58" y="91"/>
                    </a:lnTo>
                    <a:lnTo>
                      <a:pt x="58" y="92"/>
                    </a:lnTo>
                    <a:lnTo>
                      <a:pt x="58" y="93"/>
                    </a:lnTo>
                    <a:lnTo>
                      <a:pt x="58" y="96"/>
                    </a:lnTo>
                    <a:lnTo>
                      <a:pt x="59" y="96"/>
                    </a:lnTo>
                    <a:lnTo>
                      <a:pt x="62" y="96"/>
                    </a:lnTo>
                    <a:lnTo>
                      <a:pt x="66" y="95"/>
                    </a:lnTo>
                    <a:lnTo>
                      <a:pt x="70" y="92"/>
                    </a:lnTo>
                    <a:lnTo>
                      <a:pt x="78" y="89"/>
                    </a:lnTo>
                    <a:lnTo>
                      <a:pt x="82" y="88"/>
                    </a:lnTo>
                    <a:lnTo>
                      <a:pt x="85" y="88"/>
                    </a:lnTo>
                    <a:lnTo>
                      <a:pt x="91" y="91"/>
                    </a:lnTo>
                    <a:lnTo>
                      <a:pt x="92" y="91"/>
                    </a:lnTo>
                    <a:lnTo>
                      <a:pt x="93" y="89"/>
                    </a:lnTo>
                    <a:lnTo>
                      <a:pt x="93" y="88"/>
                    </a:lnTo>
                    <a:lnTo>
                      <a:pt x="93" y="87"/>
                    </a:lnTo>
                    <a:lnTo>
                      <a:pt x="92" y="84"/>
                    </a:lnTo>
                    <a:lnTo>
                      <a:pt x="93" y="83"/>
                    </a:lnTo>
                    <a:lnTo>
                      <a:pt x="94" y="84"/>
                    </a:lnTo>
                    <a:lnTo>
                      <a:pt x="98" y="91"/>
                    </a:lnTo>
                    <a:lnTo>
                      <a:pt x="104" y="98"/>
                    </a:lnTo>
                    <a:lnTo>
                      <a:pt x="106" y="100"/>
                    </a:lnTo>
                    <a:lnTo>
                      <a:pt x="109" y="101"/>
                    </a:lnTo>
                    <a:lnTo>
                      <a:pt x="117" y="104"/>
                    </a:lnTo>
                    <a:lnTo>
                      <a:pt x="119" y="105"/>
                    </a:lnTo>
                    <a:lnTo>
                      <a:pt x="119" y="108"/>
                    </a:lnTo>
                    <a:lnTo>
                      <a:pt x="119" y="111"/>
                    </a:lnTo>
                    <a:lnTo>
                      <a:pt x="118" y="115"/>
                    </a:lnTo>
                    <a:lnTo>
                      <a:pt x="115" y="118"/>
                    </a:lnTo>
                    <a:lnTo>
                      <a:pt x="113" y="120"/>
                    </a:lnTo>
                    <a:lnTo>
                      <a:pt x="106" y="124"/>
                    </a:lnTo>
                    <a:lnTo>
                      <a:pt x="104" y="128"/>
                    </a:lnTo>
                    <a:lnTo>
                      <a:pt x="102" y="132"/>
                    </a:lnTo>
                    <a:lnTo>
                      <a:pt x="104" y="141"/>
                    </a:lnTo>
                    <a:lnTo>
                      <a:pt x="105" y="140"/>
                    </a:lnTo>
                    <a:lnTo>
                      <a:pt x="107" y="139"/>
                    </a:lnTo>
                    <a:lnTo>
                      <a:pt x="110" y="136"/>
                    </a:lnTo>
                    <a:lnTo>
                      <a:pt x="111" y="132"/>
                    </a:lnTo>
                    <a:lnTo>
                      <a:pt x="113" y="128"/>
                    </a:lnTo>
                    <a:lnTo>
                      <a:pt x="115" y="126"/>
                    </a:lnTo>
                    <a:lnTo>
                      <a:pt x="115" y="127"/>
                    </a:lnTo>
                    <a:lnTo>
                      <a:pt x="115" y="128"/>
                    </a:lnTo>
                    <a:lnTo>
                      <a:pt x="115" y="130"/>
                    </a:lnTo>
                    <a:lnTo>
                      <a:pt x="117" y="133"/>
                    </a:lnTo>
                    <a:lnTo>
                      <a:pt x="118" y="137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6" name="Freeform 99"/>
              <p:cNvSpPr>
                <a:spLocks/>
              </p:cNvSpPr>
              <p:nvPr userDrawn="1"/>
            </p:nvSpPr>
            <p:spPr bwMode="auto">
              <a:xfrm>
                <a:off x="250" y="278"/>
                <a:ext cx="52" cy="49"/>
              </a:xfrm>
              <a:custGeom>
                <a:avLst/>
                <a:gdLst>
                  <a:gd name="T0" fmla="*/ 0 w 157"/>
                  <a:gd name="T1" fmla="*/ 0 h 148"/>
                  <a:gd name="T2" fmla="*/ 0 w 157"/>
                  <a:gd name="T3" fmla="*/ 0 h 148"/>
                  <a:gd name="T4" fmla="*/ 0 w 157"/>
                  <a:gd name="T5" fmla="*/ 0 h 148"/>
                  <a:gd name="T6" fmla="*/ 0 w 157"/>
                  <a:gd name="T7" fmla="*/ 0 h 148"/>
                  <a:gd name="T8" fmla="*/ 0 w 157"/>
                  <a:gd name="T9" fmla="*/ 0 h 148"/>
                  <a:gd name="T10" fmla="*/ 0 w 157"/>
                  <a:gd name="T11" fmla="*/ 0 h 148"/>
                  <a:gd name="T12" fmla="*/ 0 w 157"/>
                  <a:gd name="T13" fmla="*/ 0 h 148"/>
                  <a:gd name="T14" fmla="*/ 0 w 157"/>
                  <a:gd name="T15" fmla="*/ 0 h 148"/>
                  <a:gd name="T16" fmla="*/ 0 w 157"/>
                  <a:gd name="T17" fmla="*/ 0 h 148"/>
                  <a:gd name="T18" fmla="*/ 0 w 157"/>
                  <a:gd name="T19" fmla="*/ 0 h 148"/>
                  <a:gd name="T20" fmla="*/ 0 w 157"/>
                  <a:gd name="T21" fmla="*/ 0 h 148"/>
                  <a:gd name="T22" fmla="*/ 0 w 157"/>
                  <a:gd name="T23" fmla="*/ 0 h 148"/>
                  <a:gd name="T24" fmla="*/ 0 w 157"/>
                  <a:gd name="T25" fmla="*/ 0 h 148"/>
                  <a:gd name="T26" fmla="*/ 0 w 157"/>
                  <a:gd name="T27" fmla="*/ 0 h 148"/>
                  <a:gd name="T28" fmla="*/ 0 w 157"/>
                  <a:gd name="T29" fmla="*/ 0 h 148"/>
                  <a:gd name="T30" fmla="*/ 0 w 157"/>
                  <a:gd name="T31" fmla="*/ 0 h 148"/>
                  <a:gd name="T32" fmla="*/ 0 w 157"/>
                  <a:gd name="T33" fmla="*/ 0 h 148"/>
                  <a:gd name="T34" fmla="*/ 0 w 157"/>
                  <a:gd name="T35" fmla="*/ 0 h 148"/>
                  <a:gd name="T36" fmla="*/ 0 w 157"/>
                  <a:gd name="T37" fmla="*/ 0 h 148"/>
                  <a:gd name="T38" fmla="*/ 0 w 157"/>
                  <a:gd name="T39" fmla="*/ 0 h 148"/>
                  <a:gd name="T40" fmla="*/ 0 w 157"/>
                  <a:gd name="T41" fmla="*/ 0 h 148"/>
                  <a:gd name="T42" fmla="*/ 0 w 157"/>
                  <a:gd name="T43" fmla="*/ 0 h 148"/>
                  <a:gd name="T44" fmla="*/ 0 w 157"/>
                  <a:gd name="T45" fmla="*/ 0 h 148"/>
                  <a:gd name="T46" fmla="*/ 0 w 157"/>
                  <a:gd name="T47" fmla="*/ 0 h 148"/>
                  <a:gd name="T48" fmla="*/ 0 w 157"/>
                  <a:gd name="T49" fmla="*/ 0 h 148"/>
                  <a:gd name="T50" fmla="*/ 0 w 157"/>
                  <a:gd name="T51" fmla="*/ 0 h 148"/>
                  <a:gd name="T52" fmla="*/ 0 w 157"/>
                  <a:gd name="T53" fmla="*/ 0 h 148"/>
                  <a:gd name="T54" fmla="*/ 0 w 157"/>
                  <a:gd name="T55" fmla="*/ 0 h 148"/>
                  <a:gd name="T56" fmla="*/ 0 w 157"/>
                  <a:gd name="T57" fmla="*/ 0 h 148"/>
                  <a:gd name="T58" fmla="*/ 0 w 157"/>
                  <a:gd name="T59" fmla="*/ 0 h 148"/>
                  <a:gd name="T60" fmla="*/ 0 w 157"/>
                  <a:gd name="T61" fmla="*/ 0 h 148"/>
                  <a:gd name="T62" fmla="*/ 0 w 157"/>
                  <a:gd name="T63" fmla="*/ 0 h 148"/>
                  <a:gd name="T64" fmla="*/ 0 w 157"/>
                  <a:gd name="T65" fmla="*/ 0 h 148"/>
                  <a:gd name="T66" fmla="*/ 0 w 157"/>
                  <a:gd name="T67" fmla="*/ 0 h 148"/>
                  <a:gd name="T68" fmla="*/ 0 w 157"/>
                  <a:gd name="T69" fmla="*/ 0 h 148"/>
                  <a:gd name="T70" fmla="*/ 0 w 157"/>
                  <a:gd name="T71" fmla="*/ 0 h 148"/>
                  <a:gd name="T72" fmla="*/ 0 w 157"/>
                  <a:gd name="T73" fmla="*/ 0 h 148"/>
                  <a:gd name="T74" fmla="*/ 0 w 157"/>
                  <a:gd name="T75" fmla="*/ 0 h 148"/>
                  <a:gd name="T76" fmla="*/ 0 w 157"/>
                  <a:gd name="T77" fmla="*/ 0 h 148"/>
                  <a:gd name="T78" fmla="*/ 0 w 157"/>
                  <a:gd name="T79" fmla="*/ 0 h 148"/>
                  <a:gd name="T80" fmla="*/ 0 w 157"/>
                  <a:gd name="T81" fmla="*/ 0 h 148"/>
                  <a:gd name="T82" fmla="*/ 0 w 157"/>
                  <a:gd name="T83" fmla="*/ 0 h 148"/>
                  <a:gd name="T84" fmla="*/ 0 w 157"/>
                  <a:gd name="T85" fmla="*/ 0 h 148"/>
                  <a:gd name="T86" fmla="*/ 0 w 157"/>
                  <a:gd name="T87" fmla="*/ 0 h 148"/>
                  <a:gd name="T88" fmla="*/ 0 w 157"/>
                  <a:gd name="T89" fmla="*/ 0 h 148"/>
                  <a:gd name="T90" fmla="*/ 0 w 157"/>
                  <a:gd name="T91" fmla="*/ 0 h 148"/>
                  <a:gd name="T92" fmla="*/ 0 w 157"/>
                  <a:gd name="T93" fmla="*/ 0 h 148"/>
                  <a:gd name="T94" fmla="*/ 0 w 157"/>
                  <a:gd name="T95" fmla="*/ 0 h 148"/>
                  <a:gd name="T96" fmla="*/ 0 w 157"/>
                  <a:gd name="T97" fmla="*/ 0 h 148"/>
                  <a:gd name="T98" fmla="*/ 0 w 157"/>
                  <a:gd name="T99" fmla="*/ 0 h 148"/>
                  <a:gd name="T100" fmla="*/ 0 w 157"/>
                  <a:gd name="T101" fmla="*/ 0 h 148"/>
                  <a:gd name="T102" fmla="*/ 0 w 157"/>
                  <a:gd name="T103" fmla="*/ 0 h 148"/>
                  <a:gd name="T104" fmla="*/ 0 w 157"/>
                  <a:gd name="T105" fmla="*/ 0 h 148"/>
                  <a:gd name="T106" fmla="*/ 0 w 157"/>
                  <a:gd name="T107" fmla="*/ 0 h 148"/>
                  <a:gd name="T108" fmla="*/ 0 w 157"/>
                  <a:gd name="T109" fmla="*/ 0 h 148"/>
                  <a:gd name="T110" fmla="*/ 0 w 157"/>
                  <a:gd name="T111" fmla="*/ 0 h 148"/>
                  <a:gd name="T112" fmla="*/ 0 w 157"/>
                  <a:gd name="T113" fmla="*/ 0 h 148"/>
                  <a:gd name="T114" fmla="*/ 0 w 157"/>
                  <a:gd name="T115" fmla="*/ 0 h 14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57" h="148">
                    <a:moveTo>
                      <a:pt x="118" y="137"/>
                    </a:moveTo>
                    <a:lnTo>
                      <a:pt x="119" y="135"/>
                    </a:lnTo>
                    <a:lnTo>
                      <a:pt x="119" y="132"/>
                    </a:lnTo>
                    <a:lnTo>
                      <a:pt x="122" y="130"/>
                    </a:lnTo>
                    <a:lnTo>
                      <a:pt x="123" y="126"/>
                    </a:lnTo>
                    <a:lnTo>
                      <a:pt x="124" y="122"/>
                    </a:lnTo>
                    <a:lnTo>
                      <a:pt x="123" y="118"/>
                    </a:lnTo>
                    <a:lnTo>
                      <a:pt x="122" y="117"/>
                    </a:lnTo>
                    <a:lnTo>
                      <a:pt x="123" y="115"/>
                    </a:lnTo>
                    <a:lnTo>
                      <a:pt x="126" y="117"/>
                    </a:lnTo>
                    <a:lnTo>
                      <a:pt x="127" y="118"/>
                    </a:lnTo>
                    <a:lnTo>
                      <a:pt x="128" y="117"/>
                    </a:lnTo>
                    <a:lnTo>
                      <a:pt x="129" y="114"/>
                    </a:lnTo>
                    <a:lnTo>
                      <a:pt x="129" y="113"/>
                    </a:lnTo>
                    <a:lnTo>
                      <a:pt x="128" y="108"/>
                    </a:lnTo>
                    <a:lnTo>
                      <a:pt x="127" y="106"/>
                    </a:lnTo>
                    <a:lnTo>
                      <a:pt x="128" y="105"/>
                    </a:lnTo>
                    <a:lnTo>
                      <a:pt x="131" y="106"/>
                    </a:lnTo>
                    <a:lnTo>
                      <a:pt x="132" y="108"/>
                    </a:lnTo>
                    <a:lnTo>
                      <a:pt x="133" y="106"/>
                    </a:lnTo>
                    <a:lnTo>
                      <a:pt x="135" y="104"/>
                    </a:lnTo>
                    <a:lnTo>
                      <a:pt x="135" y="101"/>
                    </a:lnTo>
                    <a:lnTo>
                      <a:pt x="135" y="100"/>
                    </a:lnTo>
                    <a:lnTo>
                      <a:pt x="133" y="100"/>
                    </a:lnTo>
                    <a:lnTo>
                      <a:pt x="132" y="101"/>
                    </a:lnTo>
                    <a:lnTo>
                      <a:pt x="127" y="98"/>
                    </a:lnTo>
                    <a:lnTo>
                      <a:pt x="122" y="96"/>
                    </a:lnTo>
                    <a:lnTo>
                      <a:pt x="118" y="89"/>
                    </a:lnTo>
                    <a:lnTo>
                      <a:pt x="114" y="84"/>
                    </a:lnTo>
                    <a:lnTo>
                      <a:pt x="110" y="82"/>
                    </a:lnTo>
                    <a:lnTo>
                      <a:pt x="109" y="80"/>
                    </a:lnTo>
                    <a:lnTo>
                      <a:pt x="110" y="79"/>
                    </a:lnTo>
                    <a:lnTo>
                      <a:pt x="119" y="83"/>
                    </a:lnTo>
                    <a:lnTo>
                      <a:pt x="127" y="86"/>
                    </a:lnTo>
                    <a:lnTo>
                      <a:pt x="136" y="87"/>
                    </a:lnTo>
                    <a:lnTo>
                      <a:pt x="141" y="86"/>
                    </a:lnTo>
                    <a:lnTo>
                      <a:pt x="146" y="82"/>
                    </a:lnTo>
                    <a:lnTo>
                      <a:pt x="150" y="78"/>
                    </a:lnTo>
                    <a:lnTo>
                      <a:pt x="152" y="71"/>
                    </a:lnTo>
                    <a:lnTo>
                      <a:pt x="150" y="69"/>
                    </a:lnTo>
                    <a:lnTo>
                      <a:pt x="149" y="65"/>
                    </a:lnTo>
                    <a:lnTo>
                      <a:pt x="144" y="58"/>
                    </a:lnTo>
                    <a:lnTo>
                      <a:pt x="141" y="56"/>
                    </a:lnTo>
                    <a:lnTo>
                      <a:pt x="140" y="57"/>
                    </a:lnTo>
                    <a:lnTo>
                      <a:pt x="141" y="58"/>
                    </a:lnTo>
                    <a:lnTo>
                      <a:pt x="141" y="60"/>
                    </a:lnTo>
                    <a:lnTo>
                      <a:pt x="140" y="61"/>
                    </a:lnTo>
                    <a:lnTo>
                      <a:pt x="139" y="60"/>
                    </a:lnTo>
                    <a:lnTo>
                      <a:pt x="137" y="57"/>
                    </a:lnTo>
                    <a:lnTo>
                      <a:pt x="135" y="52"/>
                    </a:lnTo>
                    <a:lnTo>
                      <a:pt x="128" y="48"/>
                    </a:lnTo>
                    <a:lnTo>
                      <a:pt x="123" y="45"/>
                    </a:lnTo>
                    <a:lnTo>
                      <a:pt x="123" y="47"/>
                    </a:lnTo>
                    <a:lnTo>
                      <a:pt x="123" y="49"/>
                    </a:lnTo>
                    <a:lnTo>
                      <a:pt x="124" y="52"/>
                    </a:lnTo>
                    <a:lnTo>
                      <a:pt x="123" y="53"/>
                    </a:lnTo>
                    <a:lnTo>
                      <a:pt x="122" y="53"/>
                    </a:lnTo>
                    <a:lnTo>
                      <a:pt x="119" y="49"/>
                    </a:lnTo>
                    <a:lnTo>
                      <a:pt x="117" y="45"/>
                    </a:lnTo>
                    <a:lnTo>
                      <a:pt x="113" y="43"/>
                    </a:lnTo>
                    <a:lnTo>
                      <a:pt x="109" y="43"/>
                    </a:lnTo>
                    <a:lnTo>
                      <a:pt x="107" y="43"/>
                    </a:lnTo>
                    <a:lnTo>
                      <a:pt x="109" y="45"/>
                    </a:lnTo>
                    <a:lnTo>
                      <a:pt x="109" y="47"/>
                    </a:lnTo>
                    <a:lnTo>
                      <a:pt x="105" y="45"/>
                    </a:lnTo>
                    <a:lnTo>
                      <a:pt x="101" y="41"/>
                    </a:lnTo>
                    <a:lnTo>
                      <a:pt x="98" y="36"/>
                    </a:lnTo>
                    <a:lnTo>
                      <a:pt x="97" y="31"/>
                    </a:lnTo>
                    <a:lnTo>
                      <a:pt x="98" y="26"/>
                    </a:lnTo>
                    <a:lnTo>
                      <a:pt x="101" y="22"/>
                    </a:lnTo>
                    <a:lnTo>
                      <a:pt x="105" y="19"/>
                    </a:lnTo>
                    <a:lnTo>
                      <a:pt x="110" y="18"/>
                    </a:lnTo>
                    <a:lnTo>
                      <a:pt x="115" y="19"/>
                    </a:lnTo>
                    <a:lnTo>
                      <a:pt x="120" y="22"/>
                    </a:lnTo>
                    <a:lnTo>
                      <a:pt x="128" y="27"/>
                    </a:lnTo>
                    <a:lnTo>
                      <a:pt x="135" y="31"/>
                    </a:lnTo>
                    <a:lnTo>
                      <a:pt x="140" y="32"/>
                    </a:lnTo>
                    <a:lnTo>
                      <a:pt x="146" y="31"/>
                    </a:lnTo>
                    <a:lnTo>
                      <a:pt x="148" y="30"/>
                    </a:lnTo>
                    <a:lnTo>
                      <a:pt x="149" y="29"/>
                    </a:lnTo>
                    <a:lnTo>
                      <a:pt x="148" y="29"/>
                    </a:lnTo>
                    <a:lnTo>
                      <a:pt x="144" y="29"/>
                    </a:lnTo>
                    <a:lnTo>
                      <a:pt x="140" y="27"/>
                    </a:lnTo>
                    <a:lnTo>
                      <a:pt x="133" y="23"/>
                    </a:lnTo>
                    <a:lnTo>
                      <a:pt x="126" y="18"/>
                    </a:lnTo>
                    <a:lnTo>
                      <a:pt x="119" y="16"/>
                    </a:lnTo>
                    <a:lnTo>
                      <a:pt x="118" y="14"/>
                    </a:lnTo>
                    <a:lnTo>
                      <a:pt x="119" y="14"/>
                    </a:lnTo>
                    <a:lnTo>
                      <a:pt x="120" y="14"/>
                    </a:lnTo>
                    <a:lnTo>
                      <a:pt x="127" y="16"/>
                    </a:lnTo>
                    <a:lnTo>
                      <a:pt x="135" y="19"/>
                    </a:lnTo>
                    <a:lnTo>
                      <a:pt x="144" y="23"/>
                    </a:lnTo>
                    <a:lnTo>
                      <a:pt x="150" y="25"/>
                    </a:lnTo>
                    <a:lnTo>
                      <a:pt x="153" y="25"/>
                    </a:lnTo>
                    <a:lnTo>
                      <a:pt x="155" y="23"/>
                    </a:lnTo>
                    <a:lnTo>
                      <a:pt x="157" y="21"/>
                    </a:lnTo>
                    <a:lnTo>
                      <a:pt x="157" y="19"/>
                    </a:lnTo>
                    <a:lnTo>
                      <a:pt x="157" y="14"/>
                    </a:lnTo>
                    <a:lnTo>
                      <a:pt x="155" y="12"/>
                    </a:lnTo>
                    <a:lnTo>
                      <a:pt x="154" y="10"/>
                    </a:lnTo>
                    <a:lnTo>
                      <a:pt x="154" y="13"/>
                    </a:lnTo>
                    <a:lnTo>
                      <a:pt x="154" y="14"/>
                    </a:lnTo>
                    <a:lnTo>
                      <a:pt x="153" y="18"/>
                    </a:lnTo>
                    <a:lnTo>
                      <a:pt x="149" y="19"/>
                    </a:lnTo>
                    <a:lnTo>
                      <a:pt x="144" y="18"/>
                    </a:lnTo>
                    <a:lnTo>
                      <a:pt x="133" y="14"/>
                    </a:lnTo>
                    <a:lnTo>
                      <a:pt x="123" y="10"/>
                    </a:lnTo>
                    <a:lnTo>
                      <a:pt x="115" y="10"/>
                    </a:lnTo>
                    <a:lnTo>
                      <a:pt x="111" y="10"/>
                    </a:lnTo>
                    <a:lnTo>
                      <a:pt x="106" y="12"/>
                    </a:lnTo>
                    <a:lnTo>
                      <a:pt x="102" y="14"/>
                    </a:lnTo>
                    <a:lnTo>
                      <a:pt x="98" y="17"/>
                    </a:lnTo>
                    <a:lnTo>
                      <a:pt x="96" y="19"/>
                    </a:lnTo>
                    <a:lnTo>
                      <a:pt x="93" y="23"/>
                    </a:lnTo>
                    <a:lnTo>
                      <a:pt x="92" y="27"/>
                    </a:lnTo>
                    <a:lnTo>
                      <a:pt x="92" y="32"/>
                    </a:lnTo>
                    <a:lnTo>
                      <a:pt x="93" y="39"/>
                    </a:lnTo>
                    <a:lnTo>
                      <a:pt x="97" y="45"/>
                    </a:lnTo>
                    <a:lnTo>
                      <a:pt x="104" y="52"/>
                    </a:lnTo>
                    <a:lnTo>
                      <a:pt x="113" y="56"/>
                    </a:lnTo>
                    <a:lnTo>
                      <a:pt x="127" y="62"/>
                    </a:lnTo>
                    <a:lnTo>
                      <a:pt x="135" y="66"/>
                    </a:lnTo>
                    <a:lnTo>
                      <a:pt x="140" y="69"/>
                    </a:lnTo>
                    <a:lnTo>
                      <a:pt x="142" y="71"/>
                    </a:lnTo>
                    <a:lnTo>
                      <a:pt x="144" y="75"/>
                    </a:lnTo>
                    <a:lnTo>
                      <a:pt x="142" y="78"/>
                    </a:lnTo>
                    <a:lnTo>
                      <a:pt x="141" y="80"/>
                    </a:lnTo>
                    <a:lnTo>
                      <a:pt x="137" y="82"/>
                    </a:lnTo>
                    <a:lnTo>
                      <a:pt x="133" y="82"/>
                    </a:lnTo>
                    <a:lnTo>
                      <a:pt x="129" y="82"/>
                    </a:lnTo>
                    <a:lnTo>
                      <a:pt x="123" y="79"/>
                    </a:lnTo>
                    <a:lnTo>
                      <a:pt x="106" y="74"/>
                    </a:lnTo>
                    <a:lnTo>
                      <a:pt x="93" y="73"/>
                    </a:lnTo>
                    <a:lnTo>
                      <a:pt x="84" y="74"/>
                    </a:lnTo>
                    <a:lnTo>
                      <a:pt x="76" y="75"/>
                    </a:lnTo>
                    <a:lnTo>
                      <a:pt x="70" y="79"/>
                    </a:lnTo>
                    <a:lnTo>
                      <a:pt x="63" y="84"/>
                    </a:lnTo>
                    <a:lnTo>
                      <a:pt x="62" y="86"/>
                    </a:lnTo>
                    <a:lnTo>
                      <a:pt x="59" y="84"/>
                    </a:lnTo>
                    <a:lnTo>
                      <a:pt x="56" y="83"/>
                    </a:lnTo>
                    <a:lnTo>
                      <a:pt x="53" y="84"/>
                    </a:lnTo>
                    <a:lnTo>
                      <a:pt x="52" y="86"/>
                    </a:lnTo>
                    <a:lnTo>
                      <a:pt x="49" y="88"/>
                    </a:lnTo>
                    <a:lnTo>
                      <a:pt x="48" y="88"/>
                    </a:lnTo>
                    <a:lnTo>
                      <a:pt x="45" y="87"/>
                    </a:lnTo>
                    <a:lnTo>
                      <a:pt x="43" y="84"/>
                    </a:lnTo>
                    <a:lnTo>
                      <a:pt x="41" y="79"/>
                    </a:lnTo>
                    <a:lnTo>
                      <a:pt x="41" y="75"/>
                    </a:lnTo>
                    <a:lnTo>
                      <a:pt x="41" y="71"/>
                    </a:lnTo>
                    <a:lnTo>
                      <a:pt x="41" y="69"/>
                    </a:lnTo>
                    <a:lnTo>
                      <a:pt x="43" y="66"/>
                    </a:lnTo>
                    <a:lnTo>
                      <a:pt x="43" y="65"/>
                    </a:lnTo>
                    <a:lnTo>
                      <a:pt x="44" y="66"/>
                    </a:lnTo>
                    <a:lnTo>
                      <a:pt x="44" y="67"/>
                    </a:lnTo>
                    <a:lnTo>
                      <a:pt x="44" y="69"/>
                    </a:lnTo>
                    <a:lnTo>
                      <a:pt x="44" y="70"/>
                    </a:lnTo>
                    <a:lnTo>
                      <a:pt x="45" y="76"/>
                    </a:lnTo>
                    <a:lnTo>
                      <a:pt x="47" y="78"/>
                    </a:lnTo>
                    <a:lnTo>
                      <a:pt x="48" y="79"/>
                    </a:lnTo>
                    <a:lnTo>
                      <a:pt x="49" y="78"/>
                    </a:lnTo>
                    <a:lnTo>
                      <a:pt x="50" y="76"/>
                    </a:lnTo>
                    <a:lnTo>
                      <a:pt x="53" y="70"/>
                    </a:lnTo>
                    <a:lnTo>
                      <a:pt x="54" y="67"/>
                    </a:lnTo>
                    <a:lnTo>
                      <a:pt x="56" y="69"/>
                    </a:lnTo>
                    <a:lnTo>
                      <a:pt x="56" y="71"/>
                    </a:lnTo>
                    <a:lnTo>
                      <a:pt x="58" y="76"/>
                    </a:lnTo>
                    <a:lnTo>
                      <a:pt x="61" y="78"/>
                    </a:lnTo>
                    <a:lnTo>
                      <a:pt x="62" y="76"/>
                    </a:lnTo>
                    <a:lnTo>
                      <a:pt x="63" y="71"/>
                    </a:lnTo>
                    <a:lnTo>
                      <a:pt x="63" y="69"/>
                    </a:lnTo>
                    <a:lnTo>
                      <a:pt x="65" y="69"/>
                    </a:lnTo>
                    <a:lnTo>
                      <a:pt x="66" y="69"/>
                    </a:lnTo>
                    <a:lnTo>
                      <a:pt x="66" y="70"/>
                    </a:lnTo>
                    <a:lnTo>
                      <a:pt x="69" y="73"/>
                    </a:lnTo>
                    <a:lnTo>
                      <a:pt x="70" y="73"/>
                    </a:lnTo>
                    <a:lnTo>
                      <a:pt x="72" y="73"/>
                    </a:lnTo>
                    <a:lnTo>
                      <a:pt x="74" y="70"/>
                    </a:lnTo>
                    <a:lnTo>
                      <a:pt x="72" y="69"/>
                    </a:lnTo>
                    <a:lnTo>
                      <a:pt x="69" y="63"/>
                    </a:lnTo>
                    <a:lnTo>
                      <a:pt x="67" y="60"/>
                    </a:lnTo>
                    <a:lnTo>
                      <a:pt x="67" y="58"/>
                    </a:lnTo>
                    <a:lnTo>
                      <a:pt x="66" y="58"/>
                    </a:lnTo>
                    <a:lnTo>
                      <a:pt x="65" y="58"/>
                    </a:lnTo>
                    <a:lnTo>
                      <a:pt x="62" y="60"/>
                    </a:lnTo>
                    <a:lnTo>
                      <a:pt x="61" y="60"/>
                    </a:lnTo>
                    <a:lnTo>
                      <a:pt x="59" y="58"/>
                    </a:lnTo>
                    <a:lnTo>
                      <a:pt x="61" y="57"/>
                    </a:lnTo>
                    <a:lnTo>
                      <a:pt x="65" y="54"/>
                    </a:lnTo>
                    <a:lnTo>
                      <a:pt x="66" y="51"/>
                    </a:lnTo>
                    <a:lnTo>
                      <a:pt x="69" y="45"/>
                    </a:lnTo>
                    <a:lnTo>
                      <a:pt x="69" y="39"/>
                    </a:lnTo>
                    <a:lnTo>
                      <a:pt x="70" y="34"/>
                    </a:lnTo>
                    <a:lnTo>
                      <a:pt x="72" y="30"/>
                    </a:lnTo>
                    <a:lnTo>
                      <a:pt x="74" y="29"/>
                    </a:lnTo>
                    <a:lnTo>
                      <a:pt x="75" y="30"/>
                    </a:lnTo>
                    <a:lnTo>
                      <a:pt x="74" y="32"/>
                    </a:lnTo>
                    <a:lnTo>
                      <a:pt x="74" y="34"/>
                    </a:lnTo>
                    <a:lnTo>
                      <a:pt x="74" y="35"/>
                    </a:lnTo>
                    <a:lnTo>
                      <a:pt x="74" y="36"/>
                    </a:lnTo>
                    <a:lnTo>
                      <a:pt x="76" y="35"/>
                    </a:lnTo>
                    <a:lnTo>
                      <a:pt x="78" y="32"/>
                    </a:lnTo>
                    <a:lnTo>
                      <a:pt x="79" y="30"/>
                    </a:lnTo>
                    <a:lnTo>
                      <a:pt x="80" y="26"/>
                    </a:lnTo>
                    <a:lnTo>
                      <a:pt x="80" y="23"/>
                    </a:lnTo>
                    <a:lnTo>
                      <a:pt x="79" y="22"/>
                    </a:lnTo>
                    <a:lnTo>
                      <a:pt x="76" y="21"/>
                    </a:lnTo>
                    <a:lnTo>
                      <a:pt x="75" y="21"/>
                    </a:lnTo>
                    <a:lnTo>
                      <a:pt x="74" y="21"/>
                    </a:lnTo>
                    <a:lnTo>
                      <a:pt x="72" y="19"/>
                    </a:lnTo>
                    <a:lnTo>
                      <a:pt x="72" y="18"/>
                    </a:lnTo>
                    <a:lnTo>
                      <a:pt x="72" y="16"/>
                    </a:lnTo>
                    <a:lnTo>
                      <a:pt x="71" y="12"/>
                    </a:lnTo>
                    <a:lnTo>
                      <a:pt x="71" y="10"/>
                    </a:lnTo>
                    <a:lnTo>
                      <a:pt x="70" y="8"/>
                    </a:lnTo>
                    <a:lnTo>
                      <a:pt x="69" y="9"/>
                    </a:lnTo>
                    <a:lnTo>
                      <a:pt x="66" y="10"/>
                    </a:lnTo>
                    <a:lnTo>
                      <a:pt x="65" y="13"/>
                    </a:lnTo>
                    <a:lnTo>
                      <a:pt x="62" y="16"/>
                    </a:lnTo>
                    <a:lnTo>
                      <a:pt x="61" y="16"/>
                    </a:lnTo>
                    <a:lnTo>
                      <a:pt x="59" y="14"/>
                    </a:lnTo>
                    <a:lnTo>
                      <a:pt x="61" y="10"/>
                    </a:lnTo>
                    <a:lnTo>
                      <a:pt x="59" y="5"/>
                    </a:lnTo>
                    <a:lnTo>
                      <a:pt x="56" y="0"/>
                    </a:lnTo>
                    <a:lnTo>
                      <a:pt x="52" y="6"/>
                    </a:lnTo>
                    <a:lnTo>
                      <a:pt x="50" y="12"/>
                    </a:lnTo>
                    <a:lnTo>
                      <a:pt x="50" y="13"/>
                    </a:lnTo>
                    <a:lnTo>
                      <a:pt x="49" y="14"/>
                    </a:lnTo>
                    <a:lnTo>
                      <a:pt x="48" y="14"/>
                    </a:lnTo>
                    <a:lnTo>
                      <a:pt x="47" y="10"/>
                    </a:lnTo>
                    <a:lnTo>
                      <a:pt x="44" y="9"/>
                    </a:lnTo>
                    <a:lnTo>
                      <a:pt x="43" y="8"/>
                    </a:lnTo>
                    <a:lnTo>
                      <a:pt x="41" y="9"/>
                    </a:lnTo>
                    <a:lnTo>
                      <a:pt x="40" y="13"/>
                    </a:lnTo>
                    <a:lnTo>
                      <a:pt x="39" y="17"/>
                    </a:lnTo>
                    <a:lnTo>
                      <a:pt x="39" y="21"/>
                    </a:lnTo>
                    <a:lnTo>
                      <a:pt x="37" y="19"/>
                    </a:lnTo>
                    <a:lnTo>
                      <a:pt x="34" y="18"/>
                    </a:lnTo>
                    <a:lnTo>
                      <a:pt x="31" y="18"/>
                    </a:lnTo>
                    <a:lnTo>
                      <a:pt x="30" y="19"/>
                    </a:lnTo>
                    <a:lnTo>
                      <a:pt x="28" y="21"/>
                    </a:lnTo>
                    <a:lnTo>
                      <a:pt x="28" y="23"/>
                    </a:lnTo>
                    <a:lnTo>
                      <a:pt x="30" y="30"/>
                    </a:lnTo>
                    <a:lnTo>
                      <a:pt x="32" y="32"/>
                    </a:lnTo>
                    <a:lnTo>
                      <a:pt x="35" y="35"/>
                    </a:lnTo>
                    <a:lnTo>
                      <a:pt x="35" y="34"/>
                    </a:lnTo>
                    <a:lnTo>
                      <a:pt x="35" y="30"/>
                    </a:lnTo>
                    <a:lnTo>
                      <a:pt x="35" y="29"/>
                    </a:lnTo>
                    <a:lnTo>
                      <a:pt x="35" y="27"/>
                    </a:lnTo>
                    <a:lnTo>
                      <a:pt x="36" y="27"/>
                    </a:lnTo>
                    <a:lnTo>
                      <a:pt x="37" y="30"/>
                    </a:lnTo>
                    <a:lnTo>
                      <a:pt x="40" y="40"/>
                    </a:lnTo>
                    <a:lnTo>
                      <a:pt x="43" y="51"/>
                    </a:lnTo>
                    <a:lnTo>
                      <a:pt x="44" y="54"/>
                    </a:lnTo>
                    <a:lnTo>
                      <a:pt x="47" y="57"/>
                    </a:lnTo>
                    <a:lnTo>
                      <a:pt x="48" y="58"/>
                    </a:lnTo>
                    <a:lnTo>
                      <a:pt x="47" y="60"/>
                    </a:lnTo>
                    <a:lnTo>
                      <a:pt x="45" y="58"/>
                    </a:lnTo>
                    <a:lnTo>
                      <a:pt x="43" y="58"/>
                    </a:lnTo>
                    <a:lnTo>
                      <a:pt x="40" y="60"/>
                    </a:lnTo>
                    <a:lnTo>
                      <a:pt x="39" y="62"/>
                    </a:lnTo>
                    <a:lnTo>
                      <a:pt x="37" y="71"/>
                    </a:lnTo>
                    <a:lnTo>
                      <a:pt x="36" y="86"/>
                    </a:lnTo>
                    <a:lnTo>
                      <a:pt x="37" y="96"/>
                    </a:lnTo>
                    <a:lnTo>
                      <a:pt x="39" y="104"/>
                    </a:lnTo>
                    <a:lnTo>
                      <a:pt x="37" y="110"/>
                    </a:lnTo>
                    <a:lnTo>
                      <a:pt x="34" y="117"/>
                    </a:lnTo>
                    <a:lnTo>
                      <a:pt x="28" y="122"/>
                    </a:lnTo>
                    <a:lnTo>
                      <a:pt x="22" y="124"/>
                    </a:lnTo>
                    <a:lnTo>
                      <a:pt x="10" y="128"/>
                    </a:lnTo>
                    <a:lnTo>
                      <a:pt x="6" y="130"/>
                    </a:lnTo>
                    <a:lnTo>
                      <a:pt x="2" y="133"/>
                    </a:lnTo>
                    <a:lnTo>
                      <a:pt x="1" y="137"/>
                    </a:lnTo>
                    <a:lnTo>
                      <a:pt x="0" y="143"/>
                    </a:lnTo>
                    <a:lnTo>
                      <a:pt x="1" y="141"/>
                    </a:lnTo>
                    <a:lnTo>
                      <a:pt x="5" y="141"/>
                    </a:lnTo>
                    <a:lnTo>
                      <a:pt x="8" y="140"/>
                    </a:lnTo>
                    <a:lnTo>
                      <a:pt x="10" y="140"/>
                    </a:lnTo>
                    <a:lnTo>
                      <a:pt x="13" y="137"/>
                    </a:lnTo>
                    <a:lnTo>
                      <a:pt x="15" y="135"/>
                    </a:lnTo>
                    <a:lnTo>
                      <a:pt x="18" y="132"/>
                    </a:lnTo>
                    <a:lnTo>
                      <a:pt x="19" y="133"/>
                    </a:lnTo>
                    <a:lnTo>
                      <a:pt x="18" y="136"/>
                    </a:lnTo>
                    <a:lnTo>
                      <a:pt x="17" y="141"/>
                    </a:lnTo>
                    <a:lnTo>
                      <a:pt x="17" y="144"/>
                    </a:lnTo>
                    <a:lnTo>
                      <a:pt x="19" y="148"/>
                    </a:lnTo>
                    <a:lnTo>
                      <a:pt x="19" y="145"/>
                    </a:lnTo>
                    <a:lnTo>
                      <a:pt x="22" y="141"/>
                    </a:lnTo>
                    <a:lnTo>
                      <a:pt x="26" y="137"/>
                    </a:lnTo>
                    <a:lnTo>
                      <a:pt x="27" y="135"/>
                    </a:lnTo>
                    <a:lnTo>
                      <a:pt x="27" y="131"/>
                    </a:lnTo>
                    <a:lnTo>
                      <a:pt x="28" y="131"/>
                    </a:lnTo>
                    <a:lnTo>
                      <a:pt x="28" y="132"/>
                    </a:lnTo>
                    <a:lnTo>
                      <a:pt x="28" y="133"/>
                    </a:lnTo>
                    <a:lnTo>
                      <a:pt x="30" y="133"/>
                    </a:lnTo>
                    <a:lnTo>
                      <a:pt x="31" y="133"/>
                    </a:lnTo>
                    <a:lnTo>
                      <a:pt x="34" y="131"/>
                    </a:lnTo>
                    <a:lnTo>
                      <a:pt x="36" y="128"/>
                    </a:lnTo>
                    <a:lnTo>
                      <a:pt x="36" y="124"/>
                    </a:lnTo>
                    <a:lnTo>
                      <a:pt x="36" y="122"/>
                    </a:lnTo>
                    <a:lnTo>
                      <a:pt x="37" y="122"/>
                    </a:lnTo>
                    <a:lnTo>
                      <a:pt x="39" y="123"/>
                    </a:lnTo>
                    <a:lnTo>
                      <a:pt x="40" y="124"/>
                    </a:lnTo>
                    <a:lnTo>
                      <a:pt x="41" y="123"/>
                    </a:lnTo>
                    <a:lnTo>
                      <a:pt x="44" y="120"/>
                    </a:lnTo>
                    <a:lnTo>
                      <a:pt x="45" y="117"/>
                    </a:lnTo>
                    <a:lnTo>
                      <a:pt x="45" y="114"/>
                    </a:lnTo>
                    <a:lnTo>
                      <a:pt x="44" y="111"/>
                    </a:lnTo>
                    <a:lnTo>
                      <a:pt x="45" y="110"/>
                    </a:lnTo>
                    <a:lnTo>
                      <a:pt x="47" y="111"/>
                    </a:lnTo>
                    <a:lnTo>
                      <a:pt x="48" y="114"/>
                    </a:lnTo>
                    <a:lnTo>
                      <a:pt x="49" y="115"/>
                    </a:lnTo>
                    <a:lnTo>
                      <a:pt x="50" y="115"/>
                    </a:lnTo>
                    <a:lnTo>
                      <a:pt x="53" y="113"/>
                    </a:lnTo>
                    <a:lnTo>
                      <a:pt x="54" y="110"/>
                    </a:lnTo>
                    <a:lnTo>
                      <a:pt x="54" y="109"/>
                    </a:lnTo>
                    <a:lnTo>
                      <a:pt x="54" y="108"/>
                    </a:lnTo>
                    <a:lnTo>
                      <a:pt x="53" y="105"/>
                    </a:lnTo>
                    <a:lnTo>
                      <a:pt x="52" y="104"/>
                    </a:lnTo>
                    <a:lnTo>
                      <a:pt x="53" y="100"/>
                    </a:lnTo>
                    <a:lnTo>
                      <a:pt x="54" y="95"/>
                    </a:lnTo>
                    <a:lnTo>
                      <a:pt x="57" y="91"/>
                    </a:lnTo>
                    <a:lnTo>
                      <a:pt x="58" y="89"/>
                    </a:lnTo>
                    <a:lnTo>
                      <a:pt x="58" y="91"/>
                    </a:lnTo>
                    <a:lnTo>
                      <a:pt x="58" y="92"/>
                    </a:lnTo>
                    <a:lnTo>
                      <a:pt x="58" y="93"/>
                    </a:lnTo>
                    <a:lnTo>
                      <a:pt x="58" y="96"/>
                    </a:lnTo>
                    <a:lnTo>
                      <a:pt x="59" y="96"/>
                    </a:lnTo>
                    <a:lnTo>
                      <a:pt x="62" y="96"/>
                    </a:lnTo>
                    <a:lnTo>
                      <a:pt x="66" y="95"/>
                    </a:lnTo>
                    <a:lnTo>
                      <a:pt x="70" y="92"/>
                    </a:lnTo>
                    <a:lnTo>
                      <a:pt x="78" y="89"/>
                    </a:lnTo>
                    <a:lnTo>
                      <a:pt x="82" y="88"/>
                    </a:lnTo>
                    <a:lnTo>
                      <a:pt x="85" y="88"/>
                    </a:lnTo>
                    <a:lnTo>
                      <a:pt x="91" y="91"/>
                    </a:lnTo>
                    <a:lnTo>
                      <a:pt x="92" y="91"/>
                    </a:lnTo>
                    <a:lnTo>
                      <a:pt x="93" y="89"/>
                    </a:lnTo>
                    <a:lnTo>
                      <a:pt x="93" y="88"/>
                    </a:lnTo>
                    <a:lnTo>
                      <a:pt x="93" y="87"/>
                    </a:lnTo>
                    <a:lnTo>
                      <a:pt x="92" y="84"/>
                    </a:lnTo>
                    <a:lnTo>
                      <a:pt x="93" y="83"/>
                    </a:lnTo>
                    <a:lnTo>
                      <a:pt x="94" y="84"/>
                    </a:lnTo>
                    <a:lnTo>
                      <a:pt x="98" y="91"/>
                    </a:lnTo>
                    <a:lnTo>
                      <a:pt x="104" y="98"/>
                    </a:lnTo>
                    <a:lnTo>
                      <a:pt x="106" y="100"/>
                    </a:lnTo>
                    <a:lnTo>
                      <a:pt x="109" y="101"/>
                    </a:lnTo>
                    <a:lnTo>
                      <a:pt x="117" y="104"/>
                    </a:lnTo>
                    <a:lnTo>
                      <a:pt x="119" y="105"/>
                    </a:lnTo>
                    <a:lnTo>
                      <a:pt x="119" y="108"/>
                    </a:lnTo>
                    <a:lnTo>
                      <a:pt x="119" y="111"/>
                    </a:lnTo>
                    <a:lnTo>
                      <a:pt x="118" y="115"/>
                    </a:lnTo>
                    <a:lnTo>
                      <a:pt x="115" y="118"/>
                    </a:lnTo>
                    <a:lnTo>
                      <a:pt x="113" y="120"/>
                    </a:lnTo>
                    <a:lnTo>
                      <a:pt x="106" y="124"/>
                    </a:lnTo>
                    <a:lnTo>
                      <a:pt x="104" y="128"/>
                    </a:lnTo>
                    <a:lnTo>
                      <a:pt x="102" y="132"/>
                    </a:lnTo>
                    <a:lnTo>
                      <a:pt x="104" y="141"/>
                    </a:lnTo>
                    <a:lnTo>
                      <a:pt x="105" y="140"/>
                    </a:lnTo>
                    <a:lnTo>
                      <a:pt x="107" y="139"/>
                    </a:lnTo>
                    <a:lnTo>
                      <a:pt x="110" y="136"/>
                    </a:lnTo>
                    <a:lnTo>
                      <a:pt x="111" y="132"/>
                    </a:lnTo>
                    <a:lnTo>
                      <a:pt x="113" y="128"/>
                    </a:lnTo>
                    <a:lnTo>
                      <a:pt x="115" y="126"/>
                    </a:lnTo>
                    <a:lnTo>
                      <a:pt x="115" y="127"/>
                    </a:lnTo>
                    <a:lnTo>
                      <a:pt x="115" y="128"/>
                    </a:lnTo>
                    <a:lnTo>
                      <a:pt x="115" y="130"/>
                    </a:lnTo>
                    <a:lnTo>
                      <a:pt x="117" y="133"/>
                    </a:lnTo>
                    <a:lnTo>
                      <a:pt x="118" y="13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7" name="Freeform 100"/>
              <p:cNvSpPr>
                <a:spLocks/>
              </p:cNvSpPr>
              <p:nvPr userDrawn="1"/>
            </p:nvSpPr>
            <p:spPr bwMode="auto">
              <a:xfrm>
                <a:off x="256" y="310"/>
                <a:ext cx="25" cy="31"/>
              </a:xfrm>
              <a:custGeom>
                <a:avLst/>
                <a:gdLst>
                  <a:gd name="T0" fmla="*/ 0 w 75"/>
                  <a:gd name="T1" fmla="*/ 0 h 94"/>
                  <a:gd name="T2" fmla="*/ 0 w 75"/>
                  <a:gd name="T3" fmla="*/ 0 h 94"/>
                  <a:gd name="T4" fmla="*/ 0 w 75"/>
                  <a:gd name="T5" fmla="*/ 0 h 94"/>
                  <a:gd name="T6" fmla="*/ 0 w 75"/>
                  <a:gd name="T7" fmla="*/ 0 h 94"/>
                  <a:gd name="T8" fmla="*/ 0 w 75"/>
                  <a:gd name="T9" fmla="*/ 0 h 94"/>
                  <a:gd name="T10" fmla="*/ 0 w 75"/>
                  <a:gd name="T11" fmla="*/ 0 h 94"/>
                  <a:gd name="T12" fmla="*/ 0 w 75"/>
                  <a:gd name="T13" fmla="*/ 0 h 94"/>
                  <a:gd name="T14" fmla="*/ 0 w 75"/>
                  <a:gd name="T15" fmla="*/ 0 h 94"/>
                  <a:gd name="T16" fmla="*/ 0 w 75"/>
                  <a:gd name="T17" fmla="*/ 0 h 94"/>
                  <a:gd name="T18" fmla="*/ 0 w 75"/>
                  <a:gd name="T19" fmla="*/ 0 h 94"/>
                  <a:gd name="T20" fmla="*/ 0 w 75"/>
                  <a:gd name="T21" fmla="*/ 0 h 94"/>
                  <a:gd name="T22" fmla="*/ 0 w 75"/>
                  <a:gd name="T23" fmla="*/ 0 h 94"/>
                  <a:gd name="T24" fmla="*/ 0 w 75"/>
                  <a:gd name="T25" fmla="*/ 0 h 94"/>
                  <a:gd name="T26" fmla="*/ 0 w 75"/>
                  <a:gd name="T27" fmla="*/ 0 h 94"/>
                  <a:gd name="T28" fmla="*/ 0 w 75"/>
                  <a:gd name="T29" fmla="*/ 0 h 94"/>
                  <a:gd name="T30" fmla="*/ 0 w 75"/>
                  <a:gd name="T31" fmla="*/ 0 h 94"/>
                  <a:gd name="T32" fmla="*/ 0 w 75"/>
                  <a:gd name="T33" fmla="*/ 0 h 94"/>
                  <a:gd name="T34" fmla="*/ 0 w 75"/>
                  <a:gd name="T35" fmla="*/ 0 h 94"/>
                  <a:gd name="T36" fmla="*/ 0 w 75"/>
                  <a:gd name="T37" fmla="*/ 0 h 94"/>
                  <a:gd name="T38" fmla="*/ 0 w 75"/>
                  <a:gd name="T39" fmla="*/ 0 h 94"/>
                  <a:gd name="T40" fmla="*/ 0 w 75"/>
                  <a:gd name="T41" fmla="*/ 0 h 94"/>
                  <a:gd name="T42" fmla="*/ 0 w 75"/>
                  <a:gd name="T43" fmla="*/ 0 h 94"/>
                  <a:gd name="T44" fmla="*/ 0 w 75"/>
                  <a:gd name="T45" fmla="*/ 0 h 94"/>
                  <a:gd name="T46" fmla="*/ 0 w 75"/>
                  <a:gd name="T47" fmla="*/ 0 h 94"/>
                  <a:gd name="T48" fmla="*/ 0 w 75"/>
                  <a:gd name="T49" fmla="*/ 0 h 94"/>
                  <a:gd name="T50" fmla="*/ 0 w 75"/>
                  <a:gd name="T51" fmla="*/ 0 h 94"/>
                  <a:gd name="T52" fmla="*/ 0 w 75"/>
                  <a:gd name="T53" fmla="*/ 0 h 94"/>
                  <a:gd name="T54" fmla="*/ 0 w 75"/>
                  <a:gd name="T55" fmla="*/ 0 h 94"/>
                  <a:gd name="T56" fmla="*/ 0 w 75"/>
                  <a:gd name="T57" fmla="*/ 0 h 94"/>
                  <a:gd name="T58" fmla="*/ 0 w 75"/>
                  <a:gd name="T59" fmla="*/ 0 h 94"/>
                  <a:gd name="T60" fmla="*/ 0 w 75"/>
                  <a:gd name="T61" fmla="*/ 0 h 94"/>
                  <a:gd name="T62" fmla="*/ 0 w 75"/>
                  <a:gd name="T63" fmla="*/ 0 h 94"/>
                  <a:gd name="T64" fmla="*/ 0 w 75"/>
                  <a:gd name="T65" fmla="*/ 0 h 94"/>
                  <a:gd name="T66" fmla="*/ 0 w 75"/>
                  <a:gd name="T67" fmla="*/ 0 h 94"/>
                  <a:gd name="T68" fmla="*/ 0 w 75"/>
                  <a:gd name="T69" fmla="*/ 0 h 94"/>
                  <a:gd name="T70" fmla="*/ 0 w 75"/>
                  <a:gd name="T71" fmla="*/ 0 h 94"/>
                  <a:gd name="T72" fmla="*/ 0 w 75"/>
                  <a:gd name="T73" fmla="*/ 0 h 94"/>
                  <a:gd name="T74" fmla="*/ 0 w 75"/>
                  <a:gd name="T75" fmla="*/ 0 h 94"/>
                  <a:gd name="T76" fmla="*/ 0 w 75"/>
                  <a:gd name="T77" fmla="*/ 0 h 94"/>
                  <a:gd name="T78" fmla="*/ 0 w 75"/>
                  <a:gd name="T79" fmla="*/ 0 h 94"/>
                  <a:gd name="T80" fmla="*/ 0 w 75"/>
                  <a:gd name="T81" fmla="*/ 0 h 94"/>
                  <a:gd name="T82" fmla="*/ 0 w 75"/>
                  <a:gd name="T83" fmla="*/ 0 h 94"/>
                  <a:gd name="T84" fmla="*/ 0 w 75"/>
                  <a:gd name="T85" fmla="*/ 0 h 94"/>
                  <a:gd name="T86" fmla="*/ 0 w 75"/>
                  <a:gd name="T87" fmla="*/ 0 h 9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5" h="94">
                    <a:moveTo>
                      <a:pt x="0" y="94"/>
                    </a:moveTo>
                    <a:lnTo>
                      <a:pt x="0" y="94"/>
                    </a:lnTo>
                    <a:lnTo>
                      <a:pt x="2" y="92"/>
                    </a:lnTo>
                    <a:lnTo>
                      <a:pt x="9" y="90"/>
                    </a:lnTo>
                    <a:lnTo>
                      <a:pt x="11" y="89"/>
                    </a:lnTo>
                    <a:lnTo>
                      <a:pt x="14" y="88"/>
                    </a:lnTo>
                    <a:lnTo>
                      <a:pt x="15" y="85"/>
                    </a:lnTo>
                    <a:lnTo>
                      <a:pt x="17" y="82"/>
                    </a:lnTo>
                    <a:lnTo>
                      <a:pt x="18" y="79"/>
                    </a:lnTo>
                    <a:lnTo>
                      <a:pt x="20" y="77"/>
                    </a:lnTo>
                    <a:lnTo>
                      <a:pt x="23" y="75"/>
                    </a:lnTo>
                    <a:lnTo>
                      <a:pt x="24" y="75"/>
                    </a:lnTo>
                    <a:lnTo>
                      <a:pt x="23" y="79"/>
                    </a:lnTo>
                    <a:lnTo>
                      <a:pt x="22" y="81"/>
                    </a:lnTo>
                    <a:lnTo>
                      <a:pt x="23" y="85"/>
                    </a:lnTo>
                    <a:lnTo>
                      <a:pt x="24" y="88"/>
                    </a:lnTo>
                    <a:lnTo>
                      <a:pt x="26" y="85"/>
                    </a:lnTo>
                    <a:lnTo>
                      <a:pt x="28" y="84"/>
                    </a:lnTo>
                    <a:lnTo>
                      <a:pt x="31" y="81"/>
                    </a:lnTo>
                    <a:lnTo>
                      <a:pt x="32" y="79"/>
                    </a:lnTo>
                    <a:lnTo>
                      <a:pt x="33" y="72"/>
                    </a:lnTo>
                    <a:lnTo>
                      <a:pt x="35" y="70"/>
                    </a:lnTo>
                    <a:lnTo>
                      <a:pt x="36" y="68"/>
                    </a:lnTo>
                    <a:lnTo>
                      <a:pt x="37" y="71"/>
                    </a:lnTo>
                    <a:lnTo>
                      <a:pt x="39" y="72"/>
                    </a:lnTo>
                    <a:lnTo>
                      <a:pt x="41" y="71"/>
                    </a:lnTo>
                    <a:lnTo>
                      <a:pt x="42" y="68"/>
                    </a:lnTo>
                    <a:lnTo>
                      <a:pt x="44" y="66"/>
                    </a:lnTo>
                    <a:lnTo>
                      <a:pt x="45" y="62"/>
                    </a:lnTo>
                    <a:lnTo>
                      <a:pt x="45" y="59"/>
                    </a:lnTo>
                    <a:lnTo>
                      <a:pt x="46" y="59"/>
                    </a:lnTo>
                    <a:lnTo>
                      <a:pt x="48" y="59"/>
                    </a:lnTo>
                    <a:lnTo>
                      <a:pt x="48" y="63"/>
                    </a:lnTo>
                    <a:lnTo>
                      <a:pt x="49" y="64"/>
                    </a:lnTo>
                    <a:lnTo>
                      <a:pt x="50" y="63"/>
                    </a:lnTo>
                    <a:lnTo>
                      <a:pt x="53" y="60"/>
                    </a:lnTo>
                    <a:lnTo>
                      <a:pt x="54" y="58"/>
                    </a:lnTo>
                    <a:lnTo>
                      <a:pt x="54" y="55"/>
                    </a:lnTo>
                    <a:lnTo>
                      <a:pt x="55" y="53"/>
                    </a:lnTo>
                    <a:lnTo>
                      <a:pt x="57" y="53"/>
                    </a:lnTo>
                    <a:lnTo>
                      <a:pt x="57" y="55"/>
                    </a:lnTo>
                    <a:lnTo>
                      <a:pt x="59" y="57"/>
                    </a:lnTo>
                    <a:lnTo>
                      <a:pt x="61" y="55"/>
                    </a:lnTo>
                    <a:lnTo>
                      <a:pt x="62" y="54"/>
                    </a:lnTo>
                    <a:lnTo>
                      <a:pt x="63" y="53"/>
                    </a:lnTo>
                    <a:lnTo>
                      <a:pt x="65" y="50"/>
                    </a:lnTo>
                    <a:lnTo>
                      <a:pt x="63" y="49"/>
                    </a:lnTo>
                    <a:lnTo>
                      <a:pt x="61" y="44"/>
                    </a:lnTo>
                    <a:lnTo>
                      <a:pt x="59" y="37"/>
                    </a:lnTo>
                    <a:lnTo>
                      <a:pt x="61" y="33"/>
                    </a:lnTo>
                    <a:lnTo>
                      <a:pt x="62" y="29"/>
                    </a:lnTo>
                    <a:lnTo>
                      <a:pt x="68" y="18"/>
                    </a:lnTo>
                    <a:lnTo>
                      <a:pt x="74" y="10"/>
                    </a:lnTo>
                    <a:lnTo>
                      <a:pt x="75" y="5"/>
                    </a:lnTo>
                    <a:lnTo>
                      <a:pt x="75" y="3"/>
                    </a:lnTo>
                    <a:lnTo>
                      <a:pt x="74" y="3"/>
                    </a:lnTo>
                    <a:lnTo>
                      <a:pt x="71" y="3"/>
                    </a:lnTo>
                    <a:lnTo>
                      <a:pt x="70" y="3"/>
                    </a:lnTo>
                    <a:lnTo>
                      <a:pt x="68" y="3"/>
                    </a:lnTo>
                    <a:lnTo>
                      <a:pt x="67" y="2"/>
                    </a:lnTo>
                    <a:lnTo>
                      <a:pt x="67" y="1"/>
                    </a:lnTo>
                    <a:lnTo>
                      <a:pt x="66" y="0"/>
                    </a:lnTo>
                    <a:lnTo>
                      <a:pt x="65" y="0"/>
                    </a:lnTo>
                    <a:lnTo>
                      <a:pt x="62" y="1"/>
                    </a:lnTo>
                    <a:lnTo>
                      <a:pt x="61" y="1"/>
                    </a:lnTo>
                    <a:lnTo>
                      <a:pt x="61" y="2"/>
                    </a:lnTo>
                    <a:lnTo>
                      <a:pt x="61" y="3"/>
                    </a:lnTo>
                    <a:lnTo>
                      <a:pt x="61" y="5"/>
                    </a:lnTo>
                    <a:lnTo>
                      <a:pt x="59" y="7"/>
                    </a:lnTo>
                    <a:lnTo>
                      <a:pt x="57" y="10"/>
                    </a:lnTo>
                    <a:lnTo>
                      <a:pt x="54" y="13"/>
                    </a:lnTo>
                    <a:lnTo>
                      <a:pt x="49" y="19"/>
                    </a:lnTo>
                    <a:lnTo>
                      <a:pt x="48" y="23"/>
                    </a:lnTo>
                    <a:lnTo>
                      <a:pt x="46" y="25"/>
                    </a:lnTo>
                    <a:lnTo>
                      <a:pt x="48" y="33"/>
                    </a:lnTo>
                    <a:lnTo>
                      <a:pt x="50" y="42"/>
                    </a:lnTo>
                    <a:lnTo>
                      <a:pt x="50" y="45"/>
                    </a:lnTo>
                    <a:lnTo>
                      <a:pt x="48" y="49"/>
                    </a:lnTo>
                    <a:lnTo>
                      <a:pt x="41" y="57"/>
                    </a:lnTo>
                    <a:lnTo>
                      <a:pt x="30" y="64"/>
                    </a:lnTo>
                    <a:lnTo>
                      <a:pt x="15" y="73"/>
                    </a:lnTo>
                    <a:lnTo>
                      <a:pt x="7" y="77"/>
                    </a:lnTo>
                    <a:lnTo>
                      <a:pt x="2" y="81"/>
                    </a:lnTo>
                    <a:lnTo>
                      <a:pt x="1" y="85"/>
                    </a:lnTo>
                    <a:lnTo>
                      <a:pt x="0" y="90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8" name="Freeform 101"/>
              <p:cNvSpPr>
                <a:spLocks/>
              </p:cNvSpPr>
              <p:nvPr userDrawn="1"/>
            </p:nvSpPr>
            <p:spPr bwMode="auto">
              <a:xfrm>
                <a:off x="250" y="281"/>
                <a:ext cx="11" cy="29"/>
              </a:xfrm>
              <a:custGeom>
                <a:avLst/>
                <a:gdLst>
                  <a:gd name="T0" fmla="*/ 0 w 35"/>
                  <a:gd name="T1" fmla="*/ 0 h 85"/>
                  <a:gd name="T2" fmla="*/ 0 w 35"/>
                  <a:gd name="T3" fmla="*/ 0 h 85"/>
                  <a:gd name="T4" fmla="*/ 0 w 35"/>
                  <a:gd name="T5" fmla="*/ 0 h 85"/>
                  <a:gd name="T6" fmla="*/ 0 w 35"/>
                  <a:gd name="T7" fmla="*/ 0 h 85"/>
                  <a:gd name="T8" fmla="*/ 0 w 35"/>
                  <a:gd name="T9" fmla="*/ 0 h 85"/>
                  <a:gd name="T10" fmla="*/ 0 w 35"/>
                  <a:gd name="T11" fmla="*/ 0 h 85"/>
                  <a:gd name="T12" fmla="*/ 0 w 35"/>
                  <a:gd name="T13" fmla="*/ 0 h 85"/>
                  <a:gd name="T14" fmla="*/ 0 w 35"/>
                  <a:gd name="T15" fmla="*/ 0 h 85"/>
                  <a:gd name="T16" fmla="*/ 0 w 35"/>
                  <a:gd name="T17" fmla="*/ 0 h 85"/>
                  <a:gd name="T18" fmla="*/ 0 w 35"/>
                  <a:gd name="T19" fmla="*/ 0 h 85"/>
                  <a:gd name="T20" fmla="*/ 0 w 35"/>
                  <a:gd name="T21" fmla="*/ 0 h 85"/>
                  <a:gd name="T22" fmla="*/ 0 w 35"/>
                  <a:gd name="T23" fmla="*/ 0 h 85"/>
                  <a:gd name="T24" fmla="*/ 0 w 35"/>
                  <a:gd name="T25" fmla="*/ 0 h 85"/>
                  <a:gd name="T26" fmla="*/ 0 w 35"/>
                  <a:gd name="T27" fmla="*/ 0 h 85"/>
                  <a:gd name="T28" fmla="*/ 0 w 35"/>
                  <a:gd name="T29" fmla="*/ 0 h 85"/>
                  <a:gd name="T30" fmla="*/ 0 w 35"/>
                  <a:gd name="T31" fmla="*/ 0 h 85"/>
                  <a:gd name="T32" fmla="*/ 0 w 35"/>
                  <a:gd name="T33" fmla="*/ 0 h 85"/>
                  <a:gd name="T34" fmla="*/ 0 w 35"/>
                  <a:gd name="T35" fmla="*/ 0 h 85"/>
                  <a:gd name="T36" fmla="*/ 0 w 35"/>
                  <a:gd name="T37" fmla="*/ 0 h 85"/>
                  <a:gd name="T38" fmla="*/ 0 w 35"/>
                  <a:gd name="T39" fmla="*/ 0 h 85"/>
                  <a:gd name="T40" fmla="*/ 0 w 35"/>
                  <a:gd name="T41" fmla="*/ 0 h 85"/>
                  <a:gd name="T42" fmla="*/ 0 w 35"/>
                  <a:gd name="T43" fmla="*/ 0 h 85"/>
                  <a:gd name="T44" fmla="*/ 0 w 35"/>
                  <a:gd name="T45" fmla="*/ 0 h 85"/>
                  <a:gd name="T46" fmla="*/ 0 w 35"/>
                  <a:gd name="T47" fmla="*/ 0 h 85"/>
                  <a:gd name="T48" fmla="*/ 0 w 35"/>
                  <a:gd name="T49" fmla="*/ 0 h 85"/>
                  <a:gd name="T50" fmla="*/ 0 w 35"/>
                  <a:gd name="T51" fmla="*/ 0 h 85"/>
                  <a:gd name="T52" fmla="*/ 0 w 35"/>
                  <a:gd name="T53" fmla="*/ 0 h 85"/>
                  <a:gd name="T54" fmla="*/ 0 w 35"/>
                  <a:gd name="T55" fmla="*/ 0 h 85"/>
                  <a:gd name="T56" fmla="*/ 0 w 35"/>
                  <a:gd name="T57" fmla="*/ 0 h 85"/>
                  <a:gd name="T58" fmla="*/ 0 w 35"/>
                  <a:gd name="T59" fmla="*/ 0 h 85"/>
                  <a:gd name="T60" fmla="*/ 0 w 35"/>
                  <a:gd name="T61" fmla="*/ 0 h 85"/>
                  <a:gd name="T62" fmla="*/ 0 w 35"/>
                  <a:gd name="T63" fmla="*/ 0 h 85"/>
                  <a:gd name="T64" fmla="*/ 0 w 35"/>
                  <a:gd name="T65" fmla="*/ 0 h 85"/>
                  <a:gd name="T66" fmla="*/ 0 w 35"/>
                  <a:gd name="T67" fmla="*/ 0 h 85"/>
                  <a:gd name="T68" fmla="*/ 0 w 35"/>
                  <a:gd name="T69" fmla="*/ 0 h 85"/>
                  <a:gd name="T70" fmla="*/ 0 w 35"/>
                  <a:gd name="T71" fmla="*/ 0 h 85"/>
                  <a:gd name="T72" fmla="*/ 0 w 35"/>
                  <a:gd name="T73" fmla="*/ 0 h 85"/>
                  <a:gd name="T74" fmla="*/ 0 w 35"/>
                  <a:gd name="T75" fmla="*/ 0 h 85"/>
                  <a:gd name="T76" fmla="*/ 0 w 35"/>
                  <a:gd name="T77" fmla="*/ 0 h 85"/>
                  <a:gd name="T78" fmla="*/ 0 w 35"/>
                  <a:gd name="T79" fmla="*/ 0 h 85"/>
                  <a:gd name="T80" fmla="*/ 0 w 35"/>
                  <a:gd name="T81" fmla="*/ 0 h 85"/>
                  <a:gd name="T82" fmla="*/ 0 w 35"/>
                  <a:gd name="T83" fmla="*/ 0 h 85"/>
                  <a:gd name="T84" fmla="*/ 0 w 35"/>
                  <a:gd name="T85" fmla="*/ 0 h 85"/>
                  <a:gd name="T86" fmla="*/ 0 w 35"/>
                  <a:gd name="T87" fmla="*/ 0 h 85"/>
                  <a:gd name="T88" fmla="*/ 0 w 35"/>
                  <a:gd name="T89" fmla="*/ 0 h 85"/>
                  <a:gd name="T90" fmla="*/ 0 w 35"/>
                  <a:gd name="T91" fmla="*/ 0 h 85"/>
                  <a:gd name="T92" fmla="*/ 0 w 35"/>
                  <a:gd name="T93" fmla="*/ 0 h 85"/>
                  <a:gd name="T94" fmla="*/ 0 w 35"/>
                  <a:gd name="T95" fmla="*/ 0 h 85"/>
                  <a:gd name="T96" fmla="*/ 0 w 35"/>
                  <a:gd name="T97" fmla="*/ 0 h 85"/>
                  <a:gd name="T98" fmla="*/ 0 w 35"/>
                  <a:gd name="T99" fmla="*/ 0 h 85"/>
                  <a:gd name="T100" fmla="*/ 0 w 35"/>
                  <a:gd name="T101" fmla="*/ 0 h 85"/>
                  <a:gd name="T102" fmla="*/ 0 w 35"/>
                  <a:gd name="T103" fmla="*/ 0 h 85"/>
                  <a:gd name="T104" fmla="*/ 0 w 35"/>
                  <a:gd name="T105" fmla="*/ 0 h 85"/>
                  <a:gd name="T106" fmla="*/ 0 w 35"/>
                  <a:gd name="T107" fmla="*/ 0 h 85"/>
                  <a:gd name="T108" fmla="*/ 0 w 35"/>
                  <a:gd name="T109" fmla="*/ 0 h 85"/>
                  <a:gd name="T110" fmla="*/ 0 w 35"/>
                  <a:gd name="T111" fmla="*/ 0 h 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5" h="85">
                    <a:moveTo>
                      <a:pt x="7" y="0"/>
                    </a:moveTo>
                    <a:lnTo>
                      <a:pt x="7" y="2"/>
                    </a:lnTo>
                    <a:lnTo>
                      <a:pt x="7" y="4"/>
                    </a:lnTo>
                    <a:lnTo>
                      <a:pt x="6" y="7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9" y="19"/>
                    </a:lnTo>
                    <a:lnTo>
                      <a:pt x="10" y="25"/>
                    </a:lnTo>
                    <a:lnTo>
                      <a:pt x="10" y="26"/>
                    </a:lnTo>
                    <a:lnTo>
                      <a:pt x="9" y="25"/>
                    </a:lnTo>
                    <a:lnTo>
                      <a:pt x="7" y="24"/>
                    </a:lnTo>
                    <a:lnTo>
                      <a:pt x="5" y="22"/>
                    </a:lnTo>
                    <a:lnTo>
                      <a:pt x="2" y="21"/>
                    </a:lnTo>
                    <a:lnTo>
                      <a:pt x="0" y="22"/>
                    </a:lnTo>
                    <a:lnTo>
                      <a:pt x="1" y="28"/>
                    </a:lnTo>
                    <a:lnTo>
                      <a:pt x="3" y="33"/>
                    </a:lnTo>
                    <a:lnTo>
                      <a:pt x="6" y="37"/>
                    </a:lnTo>
                    <a:lnTo>
                      <a:pt x="9" y="39"/>
                    </a:lnTo>
                    <a:lnTo>
                      <a:pt x="9" y="41"/>
                    </a:lnTo>
                    <a:lnTo>
                      <a:pt x="9" y="42"/>
                    </a:lnTo>
                    <a:lnTo>
                      <a:pt x="7" y="42"/>
                    </a:lnTo>
                    <a:lnTo>
                      <a:pt x="6" y="42"/>
                    </a:lnTo>
                    <a:lnTo>
                      <a:pt x="5" y="43"/>
                    </a:lnTo>
                    <a:lnTo>
                      <a:pt x="5" y="46"/>
                    </a:lnTo>
                    <a:lnTo>
                      <a:pt x="6" y="50"/>
                    </a:lnTo>
                    <a:lnTo>
                      <a:pt x="7" y="52"/>
                    </a:lnTo>
                    <a:lnTo>
                      <a:pt x="9" y="53"/>
                    </a:lnTo>
                    <a:lnTo>
                      <a:pt x="9" y="55"/>
                    </a:lnTo>
                    <a:lnTo>
                      <a:pt x="9" y="56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7"/>
                    </a:lnTo>
                    <a:lnTo>
                      <a:pt x="5" y="60"/>
                    </a:lnTo>
                    <a:lnTo>
                      <a:pt x="6" y="64"/>
                    </a:lnTo>
                    <a:lnTo>
                      <a:pt x="7" y="68"/>
                    </a:lnTo>
                    <a:lnTo>
                      <a:pt x="10" y="69"/>
                    </a:lnTo>
                    <a:lnTo>
                      <a:pt x="14" y="70"/>
                    </a:lnTo>
                    <a:lnTo>
                      <a:pt x="14" y="72"/>
                    </a:lnTo>
                    <a:lnTo>
                      <a:pt x="13" y="73"/>
                    </a:lnTo>
                    <a:lnTo>
                      <a:pt x="11" y="73"/>
                    </a:lnTo>
                    <a:lnTo>
                      <a:pt x="10" y="73"/>
                    </a:lnTo>
                    <a:lnTo>
                      <a:pt x="7" y="73"/>
                    </a:lnTo>
                    <a:lnTo>
                      <a:pt x="7" y="74"/>
                    </a:lnTo>
                    <a:lnTo>
                      <a:pt x="7" y="77"/>
                    </a:lnTo>
                    <a:lnTo>
                      <a:pt x="9" y="79"/>
                    </a:lnTo>
                    <a:lnTo>
                      <a:pt x="10" y="83"/>
                    </a:lnTo>
                    <a:lnTo>
                      <a:pt x="11" y="85"/>
                    </a:lnTo>
                    <a:lnTo>
                      <a:pt x="13" y="83"/>
                    </a:lnTo>
                    <a:lnTo>
                      <a:pt x="18" y="81"/>
                    </a:lnTo>
                    <a:lnTo>
                      <a:pt x="23" y="79"/>
                    </a:lnTo>
                    <a:lnTo>
                      <a:pt x="31" y="81"/>
                    </a:lnTo>
                    <a:lnTo>
                      <a:pt x="33" y="81"/>
                    </a:lnTo>
                    <a:lnTo>
                      <a:pt x="33" y="79"/>
                    </a:lnTo>
                    <a:lnTo>
                      <a:pt x="33" y="76"/>
                    </a:lnTo>
                    <a:lnTo>
                      <a:pt x="35" y="70"/>
                    </a:lnTo>
                    <a:lnTo>
                      <a:pt x="35" y="66"/>
                    </a:lnTo>
                    <a:lnTo>
                      <a:pt x="35" y="65"/>
                    </a:lnTo>
                    <a:lnTo>
                      <a:pt x="33" y="66"/>
                    </a:lnTo>
                    <a:lnTo>
                      <a:pt x="29" y="69"/>
                    </a:lnTo>
                    <a:lnTo>
                      <a:pt x="25" y="69"/>
                    </a:lnTo>
                    <a:lnTo>
                      <a:pt x="23" y="69"/>
                    </a:lnTo>
                    <a:lnTo>
                      <a:pt x="20" y="68"/>
                    </a:lnTo>
                    <a:lnTo>
                      <a:pt x="16" y="63"/>
                    </a:lnTo>
                    <a:lnTo>
                      <a:pt x="14" y="56"/>
                    </a:lnTo>
                    <a:lnTo>
                      <a:pt x="14" y="46"/>
                    </a:lnTo>
                    <a:lnTo>
                      <a:pt x="14" y="34"/>
                    </a:lnTo>
                    <a:lnTo>
                      <a:pt x="16" y="20"/>
                    </a:lnTo>
                    <a:lnTo>
                      <a:pt x="16" y="15"/>
                    </a:lnTo>
                    <a:lnTo>
                      <a:pt x="16" y="11"/>
                    </a:lnTo>
                    <a:lnTo>
                      <a:pt x="14" y="7"/>
                    </a:lnTo>
                    <a:lnTo>
                      <a:pt x="11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9" name="Freeform 102"/>
              <p:cNvSpPr>
                <a:spLocks/>
              </p:cNvSpPr>
              <p:nvPr userDrawn="1"/>
            </p:nvSpPr>
            <p:spPr bwMode="auto">
              <a:xfrm>
                <a:off x="250" y="281"/>
                <a:ext cx="11" cy="29"/>
              </a:xfrm>
              <a:custGeom>
                <a:avLst/>
                <a:gdLst>
                  <a:gd name="T0" fmla="*/ 0 w 35"/>
                  <a:gd name="T1" fmla="*/ 0 h 85"/>
                  <a:gd name="T2" fmla="*/ 0 w 35"/>
                  <a:gd name="T3" fmla="*/ 0 h 85"/>
                  <a:gd name="T4" fmla="*/ 0 w 35"/>
                  <a:gd name="T5" fmla="*/ 0 h 85"/>
                  <a:gd name="T6" fmla="*/ 0 w 35"/>
                  <a:gd name="T7" fmla="*/ 0 h 85"/>
                  <a:gd name="T8" fmla="*/ 0 w 35"/>
                  <a:gd name="T9" fmla="*/ 0 h 85"/>
                  <a:gd name="T10" fmla="*/ 0 w 35"/>
                  <a:gd name="T11" fmla="*/ 0 h 85"/>
                  <a:gd name="T12" fmla="*/ 0 w 35"/>
                  <a:gd name="T13" fmla="*/ 0 h 85"/>
                  <a:gd name="T14" fmla="*/ 0 w 35"/>
                  <a:gd name="T15" fmla="*/ 0 h 85"/>
                  <a:gd name="T16" fmla="*/ 0 w 35"/>
                  <a:gd name="T17" fmla="*/ 0 h 85"/>
                  <a:gd name="T18" fmla="*/ 0 w 35"/>
                  <a:gd name="T19" fmla="*/ 0 h 85"/>
                  <a:gd name="T20" fmla="*/ 0 w 35"/>
                  <a:gd name="T21" fmla="*/ 0 h 85"/>
                  <a:gd name="T22" fmla="*/ 0 w 35"/>
                  <a:gd name="T23" fmla="*/ 0 h 85"/>
                  <a:gd name="T24" fmla="*/ 0 w 35"/>
                  <a:gd name="T25" fmla="*/ 0 h 85"/>
                  <a:gd name="T26" fmla="*/ 0 w 35"/>
                  <a:gd name="T27" fmla="*/ 0 h 85"/>
                  <a:gd name="T28" fmla="*/ 0 w 35"/>
                  <a:gd name="T29" fmla="*/ 0 h 85"/>
                  <a:gd name="T30" fmla="*/ 0 w 35"/>
                  <a:gd name="T31" fmla="*/ 0 h 85"/>
                  <a:gd name="T32" fmla="*/ 0 w 35"/>
                  <a:gd name="T33" fmla="*/ 0 h 85"/>
                  <a:gd name="T34" fmla="*/ 0 w 35"/>
                  <a:gd name="T35" fmla="*/ 0 h 85"/>
                  <a:gd name="T36" fmla="*/ 0 w 35"/>
                  <a:gd name="T37" fmla="*/ 0 h 85"/>
                  <a:gd name="T38" fmla="*/ 0 w 35"/>
                  <a:gd name="T39" fmla="*/ 0 h 85"/>
                  <a:gd name="T40" fmla="*/ 0 w 35"/>
                  <a:gd name="T41" fmla="*/ 0 h 85"/>
                  <a:gd name="T42" fmla="*/ 0 w 35"/>
                  <a:gd name="T43" fmla="*/ 0 h 85"/>
                  <a:gd name="T44" fmla="*/ 0 w 35"/>
                  <a:gd name="T45" fmla="*/ 0 h 85"/>
                  <a:gd name="T46" fmla="*/ 0 w 35"/>
                  <a:gd name="T47" fmla="*/ 0 h 85"/>
                  <a:gd name="T48" fmla="*/ 0 w 35"/>
                  <a:gd name="T49" fmla="*/ 0 h 85"/>
                  <a:gd name="T50" fmla="*/ 0 w 35"/>
                  <a:gd name="T51" fmla="*/ 0 h 85"/>
                  <a:gd name="T52" fmla="*/ 0 w 35"/>
                  <a:gd name="T53" fmla="*/ 0 h 85"/>
                  <a:gd name="T54" fmla="*/ 0 w 35"/>
                  <a:gd name="T55" fmla="*/ 0 h 85"/>
                  <a:gd name="T56" fmla="*/ 0 w 35"/>
                  <a:gd name="T57" fmla="*/ 0 h 85"/>
                  <a:gd name="T58" fmla="*/ 0 w 35"/>
                  <a:gd name="T59" fmla="*/ 0 h 85"/>
                  <a:gd name="T60" fmla="*/ 0 w 35"/>
                  <a:gd name="T61" fmla="*/ 0 h 85"/>
                  <a:gd name="T62" fmla="*/ 0 w 35"/>
                  <a:gd name="T63" fmla="*/ 0 h 85"/>
                  <a:gd name="T64" fmla="*/ 0 w 35"/>
                  <a:gd name="T65" fmla="*/ 0 h 85"/>
                  <a:gd name="T66" fmla="*/ 0 w 35"/>
                  <a:gd name="T67" fmla="*/ 0 h 85"/>
                  <a:gd name="T68" fmla="*/ 0 w 35"/>
                  <a:gd name="T69" fmla="*/ 0 h 85"/>
                  <a:gd name="T70" fmla="*/ 0 w 35"/>
                  <a:gd name="T71" fmla="*/ 0 h 85"/>
                  <a:gd name="T72" fmla="*/ 0 w 35"/>
                  <a:gd name="T73" fmla="*/ 0 h 85"/>
                  <a:gd name="T74" fmla="*/ 0 w 35"/>
                  <a:gd name="T75" fmla="*/ 0 h 85"/>
                  <a:gd name="T76" fmla="*/ 0 w 35"/>
                  <a:gd name="T77" fmla="*/ 0 h 85"/>
                  <a:gd name="T78" fmla="*/ 0 w 35"/>
                  <a:gd name="T79" fmla="*/ 0 h 85"/>
                  <a:gd name="T80" fmla="*/ 0 w 35"/>
                  <a:gd name="T81" fmla="*/ 0 h 85"/>
                  <a:gd name="T82" fmla="*/ 0 w 35"/>
                  <a:gd name="T83" fmla="*/ 0 h 85"/>
                  <a:gd name="T84" fmla="*/ 0 w 35"/>
                  <a:gd name="T85" fmla="*/ 0 h 85"/>
                  <a:gd name="T86" fmla="*/ 0 w 35"/>
                  <a:gd name="T87" fmla="*/ 0 h 85"/>
                  <a:gd name="T88" fmla="*/ 0 w 35"/>
                  <a:gd name="T89" fmla="*/ 0 h 85"/>
                  <a:gd name="T90" fmla="*/ 0 w 35"/>
                  <a:gd name="T91" fmla="*/ 0 h 85"/>
                  <a:gd name="T92" fmla="*/ 0 w 35"/>
                  <a:gd name="T93" fmla="*/ 0 h 85"/>
                  <a:gd name="T94" fmla="*/ 0 w 35"/>
                  <a:gd name="T95" fmla="*/ 0 h 85"/>
                  <a:gd name="T96" fmla="*/ 0 w 35"/>
                  <a:gd name="T97" fmla="*/ 0 h 85"/>
                  <a:gd name="T98" fmla="*/ 0 w 35"/>
                  <a:gd name="T99" fmla="*/ 0 h 85"/>
                  <a:gd name="T100" fmla="*/ 0 w 35"/>
                  <a:gd name="T101" fmla="*/ 0 h 85"/>
                  <a:gd name="T102" fmla="*/ 0 w 35"/>
                  <a:gd name="T103" fmla="*/ 0 h 85"/>
                  <a:gd name="T104" fmla="*/ 0 w 35"/>
                  <a:gd name="T105" fmla="*/ 0 h 85"/>
                  <a:gd name="T106" fmla="*/ 0 w 35"/>
                  <a:gd name="T107" fmla="*/ 0 h 85"/>
                  <a:gd name="T108" fmla="*/ 0 w 35"/>
                  <a:gd name="T109" fmla="*/ 0 h 85"/>
                  <a:gd name="T110" fmla="*/ 0 w 35"/>
                  <a:gd name="T111" fmla="*/ 0 h 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5" h="85">
                    <a:moveTo>
                      <a:pt x="7" y="0"/>
                    </a:moveTo>
                    <a:lnTo>
                      <a:pt x="7" y="2"/>
                    </a:lnTo>
                    <a:lnTo>
                      <a:pt x="7" y="4"/>
                    </a:lnTo>
                    <a:lnTo>
                      <a:pt x="6" y="7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9" y="19"/>
                    </a:lnTo>
                    <a:lnTo>
                      <a:pt x="10" y="25"/>
                    </a:lnTo>
                    <a:lnTo>
                      <a:pt x="10" y="26"/>
                    </a:lnTo>
                    <a:lnTo>
                      <a:pt x="9" y="25"/>
                    </a:lnTo>
                    <a:lnTo>
                      <a:pt x="7" y="24"/>
                    </a:lnTo>
                    <a:lnTo>
                      <a:pt x="5" y="22"/>
                    </a:lnTo>
                    <a:lnTo>
                      <a:pt x="2" y="21"/>
                    </a:lnTo>
                    <a:lnTo>
                      <a:pt x="0" y="22"/>
                    </a:lnTo>
                    <a:lnTo>
                      <a:pt x="1" y="28"/>
                    </a:lnTo>
                    <a:lnTo>
                      <a:pt x="3" y="33"/>
                    </a:lnTo>
                    <a:lnTo>
                      <a:pt x="6" y="37"/>
                    </a:lnTo>
                    <a:lnTo>
                      <a:pt x="9" y="39"/>
                    </a:lnTo>
                    <a:lnTo>
                      <a:pt x="9" y="41"/>
                    </a:lnTo>
                    <a:lnTo>
                      <a:pt x="9" y="42"/>
                    </a:lnTo>
                    <a:lnTo>
                      <a:pt x="7" y="42"/>
                    </a:lnTo>
                    <a:lnTo>
                      <a:pt x="6" y="42"/>
                    </a:lnTo>
                    <a:lnTo>
                      <a:pt x="5" y="43"/>
                    </a:lnTo>
                    <a:lnTo>
                      <a:pt x="5" y="46"/>
                    </a:lnTo>
                    <a:lnTo>
                      <a:pt x="6" y="50"/>
                    </a:lnTo>
                    <a:lnTo>
                      <a:pt x="7" y="52"/>
                    </a:lnTo>
                    <a:lnTo>
                      <a:pt x="9" y="53"/>
                    </a:lnTo>
                    <a:lnTo>
                      <a:pt x="9" y="55"/>
                    </a:lnTo>
                    <a:lnTo>
                      <a:pt x="9" y="56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7"/>
                    </a:lnTo>
                    <a:lnTo>
                      <a:pt x="5" y="60"/>
                    </a:lnTo>
                    <a:lnTo>
                      <a:pt x="6" y="64"/>
                    </a:lnTo>
                    <a:lnTo>
                      <a:pt x="7" y="68"/>
                    </a:lnTo>
                    <a:lnTo>
                      <a:pt x="10" y="69"/>
                    </a:lnTo>
                    <a:lnTo>
                      <a:pt x="14" y="70"/>
                    </a:lnTo>
                    <a:lnTo>
                      <a:pt x="14" y="72"/>
                    </a:lnTo>
                    <a:lnTo>
                      <a:pt x="13" y="73"/>
                    </a:lnTo>
                    <a:lnTo>
                      <a:pt x="11" y="73"/>
                    </a:lnTo>
                    <a:lnTo>
                      <a:pt x="10" y="73"/>
                    </a:lnTo>
                    <a:lnTo>
                      <a:pt x="7" y="73"/>
                    </a:lnTo>
                    <a:lnTo>
                      <a:pt x="7" y="74"/>
                    </a:lnTo>
                    <a:lnTo>
                      <a:pt x="7" y="77"/>
                    </a:lnTo>
                    <a:lnTo>
                      <a:pt x="9" y="79"/>
                    </a:lnTo>
                    <a:lnTo>
                      <a:pt x="10" y="83"/>
                    </a:lnTo>
                    <a:lnTo>
                      <a:pt x="11" y="85"/>
                    </a:lnTo>
                    <a:lnTo>
                      <a:pt x="13" y="83"/>
                    </a:lnTo>
                    <a:lnTo>
                      <a:pt x="18" y="81"/>
                    </a:lnTo>
                    <a:lnTo>
                      <a:pt x="23" y="79"/>
                    </a:lnTo>
                    <a:lnTo>
                      <a:pt x="31" y="81"/>
                    </a:lnTo>
                    <a:lnTo>
                      <a:pt x="33" y="81"/>
                    </a:lnTo>
                    <a:lnTo>
                      <a:pt x="33" y="79"/>
                    </a:lnTo>
                    <a:lnTo>
                      <a:pt x="33" y="76"/>
                    </a:lnTo>
                    <a:lnTo>
                      <a:pt x="35" y="70"/>
                    </a:lnTo>
                    <a:lnTo>
                      <a:pt x="35" y="66"/>
                    </a:lnTo>
                    <a:lnTo>
                      <a:pt x="35" y="65"/>
                    </a:lnTo>
                    <a:lnTo>
                      <a:pt x="33" y="66"/>
                    </a:lnTo>
                    <a:lnTo>
                      <a:pt x="29" y="69"/>
                    </a:lnTo>
                    <a:lnTo>
                      <a:pt x="25" y="69"/>
                    </a:lnTo>
                    <a:lnTo>
                      <a:pt x="23" y="69"/>
                    </a:lnTo>
                    <a:lnTo>
                      <a:pt x="20" y="68"/>
                    </a:lnTo>
                    <a:lnTo>
                      <a:pt x="16" y="63"/>
                    </a:lnTo>
                    <a:lnTo>
                      <a:pt x="14" y="56"/>
                    </a:lnTo>
                    <a:lnTo>
                      <a:pt x="14" y="46"/>
                    </a:lnTo>
                    <a:lnTo>
                      <a:pt x="14" y="34"/>
                    </a:lnTo>
                    <a:lnTo>
                      <a:pt x="16" y="20"/>
                    </a:lnTo>
                    <a:lnTo>
                      <a:pt x="16" y="15"/>
                    </a:lnTo>
                    <a:lnTo>
                      <a:pt x="16" y="11"/>
                    </a:lnTo>
                    <a:lnTo>
                      <a:pt x="14" y="7"/>
                    </a:lnTo>
                    <a:lnTo>
                      <a:pt x="11" y="3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0" name="Freeform 103"/>
              <p:cNvSpPr>
                <a:spLocks/>
              </p:cNvSpPr>
              <p:nvPr userDrawn="1"/>
            </p:nvSpPr>
            <p:spPr bwMode="auto">
              <a:xfrm>
                <a:off x="256" y="290"/>
                <a:ext cx="2" cy="4"/>
              </a:xfrm>
              <a:custGeom>
                <a:avLst/>
                <a:gdLst>
                  <a:gd name="T0" fmla="*/ 0 w 5"/>
                  <a:gd name="T1" fmla="*/ 0 h 13"/>
                  <a:gd name="T2" fmla="*/ 0 w 5"/>
                  <a:gd name="T3" fmla="*/ 0 h 13"/>
                  <a:gd name="T4" fmla="*/ 0 w 5"/>
                  <a:gd name="T5" fmla="*/ 0 h 13"/>
                  <a:gd name="T6" fmla="*/ 0 w 5"/>
                  <a:gd name="T7" fmla="*/ 0 h 13"/>
                  <a:gd name="T8" fmla="*/ 0 w 5"/>
                  <a:gd name="T9" fmla="*/ 0 h 13"/>
                  <a:gd name="T10" fmla="*/ 0 w 5"/>
                  <a:gd name="T11" fmla="*/ 0 h 13"/>
                  <a:gd name="T12" fmla="*/ 0 w 5"/>
                  <a:gd name="T13" fmla="*/ 0 h 13"/>
                  <a:gd name="T14" fmla="*/ 0 w 5"/>
                  <a:gd name="T15" fmla="*/ 0 h 13"/>
                  <a:gd name="T16" fmla="*/ 0 w 5"/>
                  <a:gd name="T17" fmla="*/ 0 h 13"/>
                  <a:gd name="T18" fmla="*/ 0 w 5"/>
                  <a:gd name="T19" fmla="*/ 0 h 13"/>
                  <a:gd name="T20" fmla="*/ 0 w 5"/>
                  <a:gd name="T21" fmla="*/ 0 h 13"/>
                  <a:gd name="T22" fmla="*/ 0 w 5"/>
                  <a:gd name="T23" fmla="*/ 0 h 13"/>
                  <a:gd name="T24" fmla="*/ 0 w 5"/>
                  <a:gd name="T25" fmla="*/ 0 h 13"/>
                  <a:gd name="T26" fmla="*/ 0 w 5"/>
                  <a:gd name="T27" fmla="*/ 0 h 13"/>
                  <a:gd name="T28" fmla="*/ 0 w 5"/>
                  <a:gd name="T29" fmla="*/ 0 h 13"/>
                  <a:gd name="T30" fmla="*/ 0 w 5"/>
                  <a:gd name="T31" fmla="*/ 0 h 13"/>
                  <a:gd name="T32" fmla="*/ 0 w 5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13">
                    <a:moveTo>
                      <a:pt x="0" y="13"/>
                    </a:moveTo>
                    <a:lnTo>
                      <a:pt x="1" y="12"/>
                    </a:lnTo>
                    <a:lnTo>
                      <a:pt x="3" y="10"/>
                    </a:lnTo>
                    <a:lnTo>
                      <a:pt x="4" y="8"/>
                    </a:lnTo>
                    <a:lnTo>
                      <a:pt x="5" y="5"/>
                    </a:lnTo>
                    <a:lnTo>
                      <a:pt x="4" y="3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1" name="Freeform 104"/>
              <p:cNvSpPr>
                <a:spLocks/>
              </p:cNvSpPr>
              <p:nvPr userDrawn="1"/>
            </p:nvSpPr>
            <p:spPr bwMode="auto">
              <a:xfrm>
                <a:off x="251" y="316"/>
                <a:ext cx="6" cy="3"/>
              </a:xfrm>
              <a:custGeom>
                <a:avLst/>
                <a:gdLst>
                  <a:gd name="T0" fmla="*/ 0 w 19"/>
                  <a:gd name="T1" fmla="*/ 0 h 9"/>
                  <a:gd name="T2" fmla="*/ 0 w 19"/>
                  <a:gd name="T3" fmla="*/ 0 h 9"/>
                  <a:gd name="T4" fmla="*/ 0 w 19"/>
                  <a:gd name="T5" fmla="*/ 0 h 9"/>
                  <a:gd name="T6" fmla="*/ 0 w 19"/>
                  <a:gd name="T7" fmla="*/ 0 h 9"/>
                  <a:gd name="T8" fmla="*/ 0 w 19"/>
                  <a:gd name="T9" fmla="*/ 0 h 9"/>
                  <a:gd name="T10" fmla="*/ 0 w 19"/>
                  <a:gd name="T11" fmla="*/ 0 h 9"/>
                  <a:gd name="T12" fmla="*/ 0 w 19"/>
                  <a:gd name="T13" fmla="*/ 0 h 9"/>
                  <a:gd name="T14" fmla="*/ 0 w 19"/>
                  <a:gd name="T15" fmla="*/ 0 h 9"/>
                  <a:gd name="T16" fmla="*/ 0 w 19"/>
                  <a:gd name="T17" fmla="*/ 0 h 9"/>
                  <a:gd name="T18" fmla="*/ 0 w 19"/>
                  <a:gd name="T19" fmla="*/ 0 h 9"/>
                  <a:gd name="T20" fmla="*/ 0 w 19"/>
                  <a:gd name="T21" fmla="*/ 0 h 9"/>
                  <a:gd name="T22" fmla="*/ 0 w 19"/>
                  <a:gd name="T23" fmla="*/ 0 h 9"/>
                  <a:gd name="T24" fmla="*/ 0 w 19"/>
                  <a:gd name="T25" fmla="*/ 0 h 9"/>
                  <a:gd name="T26" fmla="*/ 0 w 19"/>
                  <a:gd name="T27" fmla="*/ 0 h 9"/>
                  <a:gd name="T28" fmla="*/ 0 w 19"/>
                  <a:gd name="T29" fmla="*/ 0 h 9"/>
                  <a:gd name="T30" fmla="*/ 0 w 19"/>
                  <a:gd name="T31" fmla="*/ 0 h 9"/>
                  <a:gd name="T32" fmla="*/ 0 w 19"/>
                  <a:gd name="T33" fmla="*/ 0 h 9"/>
                  <a:gd name="T34" fmla="*/ 0 w 19"/>
                  <a:gd name="T35" fmla="*/ 0 h 9"/>
                  <a:gd name="T36" fmla="*/ 0 w 19"/>
                  <a:gd name="T37" fmla="*/ 0 h 9"/>
                  <a:gd name="T38" fmla="*/ 0 w 19"/>
                  <a:gd name="T39" fmla="*/ 0 h 9"/>
                  <a:gd name="T40" fmla="*/ 0 w 19"/>
                  <a:gd name="T41" fmla="*/ 0 h 9"/>
                  <a:gd name="T42" fmla="*/ 0 w 19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9">
                    <a:moveTo>
                      <a:pt x="0" y="3"/>
                    </a:moveTo>
                    <a:lnTo>
                      <a:pt x="0" y="3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7" y="8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9" y="7"/>
                    </a:lnTo>
                    <a:lnTo>
                      <a:pt x="16" y="4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2" name="Freeform 105"/>
              <p:cNvSpPr>
                <a:spLocks/>
              </p:cNvSpPr>
              <p:nvPr userDrawn="1"/>
            </p:nvSpPr>
            <p:spPr bwMode="auto">
              <a:xfrm>
                <a:off x="251" y="316"/>
                <a:ext cx="6" cy="3"/>
              </a:xfrm>
              <a:custGeom>
                <a:avLst/>
                <a:gdLst>
                  <a:gd name="T0" fmla="*/ 0 w 19"/>
                  <a:gd name="T1" fmla="*/ 0 h 9"/>
                  <a:gd name="T2" fmla="*/ 0 w 19"/>
                  <a:gd name="T3" fmla="*/ 0 h 9"/>
                  <a:gd name="T4" fmla="*/ 0 w 19"/>
                  <a:gd name="T5" fmla="*/ 0 h 9"/>
                  <a:gd name="T6" fmla="*/ 0 w 19"/>
                  <a:gd name="T7" fmla="*/ 0 h 9"/>
                  <a:gd name="T8" fmla="*/ 0 w 19"/>
                  <a:gd name="T9" fmla="*/ 0 h 9"/>
                  <a:gd name="T10" fmla="*/ 0 w 19"/>
                  <a:gd name="T11" fmla="*/ 0 h 9"/>
                  <a:gd name="T12" fmla="*/ 0 w 19"/>
                  <a:gd name="T13" fmla="*/ 0 h 9"/>
                  <a:gd name="T14" fmla="*/ 0 w 19"/>
                  <a:gd name="T15" fmla="*/ 0 h 9"/>
                  <a:gd name="T16" fmla="*/ 0 w 19"/>
                  <a:gd name="T17" fmla="*/ 0 h 9"/>
                  <a:gd name="T18" fmla="*/ 0 w 19"/>
                  <a:gd name="T19" fmla="*/ 0 h 9"/>
                  <a:gd name="T20" fmla="*/ 0 w 19"/>
                  <a:gd name="T21" fmla="*/ 0 h 9"/>
                  <a:gd name="T22" fmla="*/ 0 w 19"/>
                  <a:gd name="T23" fmla="*/ 0 h 9"/>
                  <a:gd name="T24" fmla="*/ 0 w 19"/>
                  <a:gd name="T25" fmla="*/ 0 h 9"/>
                  <a:gd name="T26" fmla="*/ 0 w 19"/>
                  <a:gd name="T27" fmla="*/ 0 h 9"/>
                  <a:gd name="T28" fmla="*/ 0 w 19"/>
                  <a:gd name="T29" fmla="*/ 0 h 9"/>
                  <a:gd name="T30" fmla="*/ 0 w 19"/>
                  <a:gd name="T31" fmla="*/ 0 h 9"/>
                  <a:gd name="T32" fmla="*/ 0 w 19"/>
                  <a:gd name="T33" fmla="*/ 0 h 9"/>
                  <a:gd name="T34" fmla="*/ 0 w 19"/>
                  <a:gd name="T35" fmla="*/ 0 h 9"/>
                  <a:gd name="T36" fmla="*/ 0 w 19"/>
                  <a:gd name="T37" fmla="*/ 0 h 9"/>
                  <a:gd name="T38" fmla="*/ 0 w 19"/>
                  <a:gd name="T39" fmla="*/ 0 h 9"/>
                  <a:gd name="T40" fmla="*/ 0 w 19"/>
                  <a:gd name="T41" fmla="*/ 0 h 9"/>
                  <a:gd name="T42" fmla="*/ 0 w 19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9">
                    <a:moveTo>
                      <a:pt x="0" y="3"/>
                    </a:moveTo>
                    <a:lnTo>
                      <a:pt x="0" y="3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7" y="8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9" y="7"/>
                    </a:lnTo>
                    <a:lnTo>
                      <a:pt x="16" y="4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3" name="Freeform 106"/>
              <p:cNvSpPr>
                <a:spLocks/>
              </p:cNvSpPr>
              <p:nvPr userDrawn="1"/>
            </p:nvSpPr>
            <p:spPr bwMode="auto">
              <a:xfrm>
                <a:off x="259" y="330"/>
                <a:ext cx="5" cy="4"/>
              </a:xfrm>
              <a:custGeom>
                <a:avLst/>
                <a:gdLst>
                  <a:gd name="T0" fmla="*/ 0 w 17"/>
                  <a:gd name="T1" fmla="*/ 0 h 12"/>
                  <a:gd name="T2" fmla="*/ 0 w 17"/>
                  <a:gd name="T3" fmla="*/ 0 h 12"/>
                  <a:gd name="T4" fmla="*/ 0 w 17"/>
                  <a:gd name="T5" fmla="*/ 0 h 12"/>
                  <a:gd name="T6" fmla="*/ 0 w 17"/>
                  <a:gd name="T7" fmla="*/ 0 h 12"/>
                  <a:gd name="T8" fmla="*/ 0 w 17"/>
                  <a:gd name="T9" fmla="*/ 0 h 12"/>
                  <a:gd name="T10" fmla="*/ 0 w 17"/>
                  <a:gd name="T11" fmla="*/ 0 h 12"/>
                  <a:gd name="T12" fmla="*/ 0 w 17"/>
                  <a:gd name="T13" fmla="*/ 0 h 12"/>
                  <a:gd name="T14" fmla="*/ 0 w 17"/>
                  <a:gd name="T15" fmla="*/ 0 h 12"/>
                  <a:gd name="T16" fmla="*/ 0 w 17"/>
                  <a:gd name="T17" fmla="*/ 0 h 12"/>
                  <a:gd name="T18" fmla="*/ 0 w 17"/>
                  <a:gd name="T19" fmla="*/ 0 h 12"/>
                  <a:gd name="T20" fmla="*/ 0 w 17"/>
                  <a:gd name="T21" fmla="*/ 0 h 12"/>
                  <a:gd name="T22" fmla="*/ 0 w 17"/>
                  <a:gd name="T23" fmla="*/ 0 h 12"/>
                  <a:gd name="T24" fmla="*/ 0 w 17"/>
                  <a:gd name="T25" fmla="*/ 0 h 12"/>
                  <a:gd name="T26" fmla="*/ 0 w 17"/>
                  <a:gd name="T27" fmla="*/ 0 h 12"/>
                  <a:gd name="T28" fmla="*/ 0 w 17"/>
                  <a:gd name="T29" fmla="*/ 0 h 12"/>
                  <a:gd name="T30" fmla="*/ 0 w 17"/>
                  <a:gd name="T31" fmla="*/ 0 h 12"/>
                  <a:gd name="T32" fmla="*/ 0 w 17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" h="12">
                    <a:moveTo>
                      <a:pt x="0" y="12"/>
                    </a:moveTo>
                    <a:lnTo>
                      <a:pt x="0" y="12"/>
                    </a:lnTo>
                    <a:lnTo>
                      <a:pt x="8" y="10"/>
                    </a:lnTo>
                    <a:lnTo>
                      <a:pt x="13" y="6"/>
                    </a:lnTo>
                    <a:lnTo>
                      <a:pt x="15" y="4"/>
                    </a:lnTo>
                    <a:lnTo>
                      <a:pt x="17" y="3"/>
                    </a:lnTo>
                    <a:lnTo>
                      <a:pt x="15" y="2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4" name="Freeform 107"/>
              <p:cNvSpPr>
                <a:spLocks/>
              </p:cNvSpPr>
              <p:nvPr userDrawn="1"/>
            </p:nvSpPr>
            <p:spPr bwMode="auto">
              <a:xfrm>
                <a:off x="281" y="316"/>
                <a:ext cx="6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w 16"/>
                  <a:gd name="T11" fmla="*/ 0 h 9"/>
                  <a:gd name="T12" fmla="*/ 0 w 16"/>
                  <a:gd name="T13" fmla="*/ 0 h 9"/>
                  <a:gd name="T14" fmla="*/ 0 w 16"/>
                  <a:gd name="T15" fmla="*/ 0 h 9"/>
                  <a:gd name="T16" fmla="*/ 0 w 16"/>
                  <a:gd name="T17" fmla="*/ 0 h 9"/>
                  <a:gd name="T18" fmla="*/ 0 w 16"/>
                  <a:gd name="T19" fmla="*/ 0 h 9"/>
                  <a:gd name="T20" fmla="*/ 0 w 16"/>
                  <a:gd name="T21" fmla="*/ 0 h 9"/>
                  <a:gd name="T22" fmla="*/ 0 w 16"/>
                  <a:gd name="T23" fmla="*/ 0 h 9"/>
                  <a:gd name="T24" fmla="*/ 0 w 16"/>
                  <a:gd name="T25" fmla="*/ 0 h 9"/>
                  <a:gd name="T26" fmla="*/ 0 w 16"/>
                  <a:gd name="T27" fmla="*/ 0 h 9"/>
                  <a:gd name="T28" fmla="*/ 0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w 16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" h="9">
                    <a:moveTo>
                      <a:pt x="0" y="9"/>
                    </a:moveTo>
                    <a:lnTo>
                      <a:pt x="0" y="9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3" y="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3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5" name="Freeform 108"/>
              <p:cNvSpPr>
                <a:spLocks/>
              </p:cNvSpPr>
              <p:nvPr userDrawn="1"/>
            </p:nvSpPr>
            <p:spPr bwMode="auto">
              <a:xfrm>
                <a:off x="281" y="316"/>
                <a:ext cx="6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w 16"/>
                  <a:gd name="T11" fmla="*/ 0 h 9"/>
                  <a:gd name="T12" fmla="*/ 0 w 16"/>
                  <a:gd name="T13" fmla="*/ 0 h 9"/>
                  <a:gd name="T14" fmla="*/ 0 w 16"/>
                  <a:gd name="T15" fmla="*/ 0 h 9"/>
                  <a:gd name="T16" fmla="*/ 0 w 16"/>
                  <a:gd name="T17" fmla="*/ 0 h 9"/>
                  <a:gd name="T18" fmla="*/ 0 w 16"/>
                  <a:gd name="T19" fmla="*/ 0 h 9"/>
                  <a:gd name="T20" fmla="*/ 0 w 16"/>
                  <a:gd name="T21" fmla="*/ 0 h 9"/>
                  <a:gd name="T22" fmla="*/ 0 w 16"/>
                  <a:gd name="T23" fmla="*/ 0 h 9"/>
                  <a:gd name="T24" fmla="*/ 0 w 16"/>
                  <a:gd name="T25" fmla="*/ 0 h 9"/>
                  <a:gd name="T26" fmla="*/ 0 w 16"/>
                  <a:gd name="T27" fmla="*/ 0 h 9"/>
                  <a:gd name="T28" fmla="*/ 0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w 16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" h="9">
                    <a:moveTo>
                      <a:pt x="0" y="9"/>
                    </a:moveTo>
                    <a:lnTo>
                      <a:pt x="0" y="9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3" y="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3" y="5"/>
                    </a:lnTo>
                    <a:lnTo>
                      <a:pt x="0" y="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6" name="Freeform 109"/>
              <p:cNvSpPr>
                <a:spLocks/>
              </p:cNvSpPr>
              <p:nvPr userDrawn="1"/>
            </p:nvSpPr>
            <p:spPr bwMode="auto">
              <a:xfrm>
                <a:off x="165" y="179"/>
                <a:ext cx="4" cy="5"/>
              </a:xfrm>
              <a:custGeom>
                <a:avLst/>
                <a:gdLst>
                  <a:gd name="T0" fmla="*/ 0 w 12"/>
                  <a:gd name="T1" fmla="*/ 0 h 17"/>
                  <a:gd name="T2" fmla="*/ 0 w 12"/>
                  <a:gd name="T3" fmla="*/ 0 h 17"/>
                  <a:gd name="T4" fmla="*/ 0 w 12"/>
                  <a:gd name="T5" fmla="*/ 0 h 17"/>
                  <a:gd name="T6" fmla="*/ 0 w 12"/>
                  <a:gd name="T7" fmla="*/ 0 h 17"/>
                  <a:gd name="T8" fmla="*/ 0 w 12"/>
                  <a:gd name="T9" fmla="*/ 0 h 17"/>
                  <a:gd name="T10" fmla="*/ 0 w 12"/>
                  <a:gd name="T11" fmla="*/ 0 h 17"/>
                  <a:gd name="T12" fmla="*/ 0 w 12"/>
                  <a:gd name="T13" fmla="*/ 0 h 17"/>
                  <a:gd name="T14" fmla="*/ 0 w 12"/>
                  <a:gd name="T15" fmla="*/ 0 h 17"/>
                  <a:gd name="T16" fmla="*/ 0 w 12"/>
                  <a:gd name="T17" fmla="*/ 0 h 17"/>
                  <a:gd name="T18" fmla="*/ 0 w 12"/>
                  <a:gd name="T19" fmla="*/ 0 h 17"/>
                  <a:gd name="T20" fmla="*/ 0 w 12"/>
                  <a:gd name="T21" fmla="*/ 0 h 17"/>
                  <a:gd name="T22" fmla="*/ 0 w 12"/>
                  <a:gd name="T23" fmla="*/ 0 h 17"/>
                  <a:gd name="T24" fmla="*/ 0 w 12"/>
                  <a:gd name="T25" fmla="*/ 0 h 17"/>
                  <a:gd name="T26" fmla="*/ 0 w 12"/>
                  <a:gd name="T27" fmla="*/ 0 h 17"/>
                  <a:gd name="T28" fmla="*/ 0 w 12"/>
                  <a:gd name="T29" fmla="*/ 0 h 17"/>
                  <a:gd name="T30" fmla="*/ 0 w 12"/>
                  <a:gd name="T31" fmla="*/ 0 h 17"/>
                  <a:gd name="T32" fmla="*/ 0 w 12"/>
                  <a:gd name="T33" fmla="*/ 0 h 17"/>
                  <a:gd name="T34" fmla="*/ 0 w 12"/>
                  <a:gd name="T35" fmla="*/ 0 h 17"/>
                  <a:gd name="T36" fmla="*/ 0 w 12"/>
                  <a:gd name="T37" fmla="*/ 0 h 17"/>
                  <a:gd name="T38" fmla="*/ 0 w 12"/>
                  <a:gd name="T39" fmla="*/ 0 h 17"/>
                  <a:gd name="T40" fmla="*/ 0 w 12"/>
                  <a:gd name="T41" fmla="*/ 0 h 17"/>
                  <a:gd name="T42" fmla="*/ 0 w 12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" h="17">
                    <a:moveTo>
                      <a:pt x="2" y="12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3" y="5"/>
                    </a:lnTo>
                    <a:lnTo>
                      <a:pt x="10" y="3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1" y="7"/>
                    </a:lnTo>
                    <a:lnTo>
                      <a:pt x="7" y="12"/>
                    </a:lnTo>
                    <a:lnTo>
                      <a:pt x="6" y="16"/>
                    </a:lnTo>
                    <a:lnTo>
                      <a:pt x="4" y="17"/>
                    </a:lnTo>
                    <a:lnTo>
                      <a:pt x="3" y="16"/>
                    </a:lnTo>
                    <a:lnTo>
                      <a:pt x="2" y="14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7" name="Freeform 110"/>
              <p:cNvSpPr>
                <a:spLocks/>
              </p:cNvSpPr>
              <p:nvPr userDrawn="1"/>
            </p:nvSpPr>
            <p:spPr bwMode="auto">
              <a:xfrm>
                <a:off x="159" y="179"/>
                <a:ext cx="4" cy="5"/>
              </a:xfrm>
              <a:custGeom>
                <a:avLst/>
                <a:gdLst>
                  <a:gd name="T0" fmla="*/ 0 w 11"/>
                  <a:gd name="T1" fmla="*/ 0 h 16"/>
                  <a:gd name="T2" fmla="*/ 0 w 11"/>
                  <a:gd name="T3" fmla="*/ 0 h 16"/>
                  <a:gd name="T4" fmla="*/ 0 w 11"/>
                  <a:gd name="T5" fmla="*/ 0 h 16"/>
                  <a:gd name="T6" fmla="*/ 0 w 11"/>
                  <a:gd name="T7" fmla="*/ 0 h 16"/>
                  <a:gd name="T8" fmla="*/ 0 w 11"/>
                  <a:gd name="T9" fmla="*/ 0 h 16"/>
                  <a:gd name="T10" fmla="*/ 0 w 11"/>
                  <a:gd name="T11" fmla="*/ 0 h 16"/>
                  <a:gd name="T12" fmla="*/ 0 w 11"/>
                  <a:gd name="T13" fmla="*/ 0 h 16"/>
                  <a:gd name="T14" fmla="*/ 0 w 11"/>
                  <a:gd name="T15" fmla="*/ 0 h 16"/>
                  <a:gd name="T16" fmla="*/ 0 w 11"/>
                  <a:gd name="T17" fmla="*/ 0 h 16"/>
                  <a:gd name="T18" fmla="*/ 0 w 11"/>
                  <a:gd name="T19" fmla="*/ 0 h 16"/>
                  <a:gd name="T20" fmla="*/ 0 w 11"/>
                  <a:gd name="T21" fmla="*/ 0 h 16"/>
                  <a:gd name="T22" fmla="*/ 0 w 11"/>
                  <a:gd name="T23" fmla="*/ 0 h 16"/>
                  <a:gd name="T24" fmla="*/ 0 w 11"/>
                  <a:gd name="T25" fmla="*/ 0 h 16"/>
                  <a:gd name="T26" fmla="*/ 0 w 11"/>
                  <a:gd name="T27" fmla="*/ 0 h 16"/>
                  <a:gd name="T28" fmla="*/ 0 w 11"/>
                  <a:gd name="T29" fmla="*/ 0 h 16"/>
                  <a:gd name="T30" fmla="*/ 0 w 11"/>
                  <a:gd name="T31" fmla="*/ 0 h 16"/>
                  <a:gd name="T32" fmla="*/ 0 w 11"/>
                  <a:gd name="T33" fmla="*/ 0 h 16"/>
                  <a:gd name="T34" fmla="*/ 0 w 11"/>
                  <a:gd name="T35" fmla="*/ 0 h 16"/>
                  <a:gd name="T36" fmla="*/ 0 w 11"/>
                  <a:gd name="T37" fmla="*/ 0 h 16"/>
                  <a:gd name="T38" fmla="*/ 0 w 11"/>
                  <a:gd name="T39" fmla="*/ 0 h 16"/>
                  <a:gd name="T40" fmla="*/ 0 w 11"/>
                  <a:gd name="T41" fmla="*/ 0 h 16"/>
                  <a:gd name="T42" fmla="*/ 0 w 11"/>
                  <a:gd name="T43" fmla="*/ 0 h 16"/>
                  <a:gd name="T44" fmla="*/ 0 w 11"/>
                  <a:gd name="T45" fmla="*/ 0 h 16"/>
                  <a:gd name="T46" fmla="*/ 0 w 11"/>
                  <a:gd name="T47" fmla="*/ 0 h 1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" h="16">
                    <a:moveTo>
                      <a:pt x="7" y="5"/>
                    </a:moveTo>
                    <a:lnTo>
                      <a:pt x="10" y="7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11" y="13"/>
                    </a:lnTo>
                    <a:lnTo>
                      <a:pt x="11" y="14"/>
                    </a:lnTo>
                    <a:lnTo>
                      <a:pt x="10" y="16"/>
                    </a:lnTo>
                    <a:lnTo>
                      <a:pt x="7" y="16"/>
                    </a:lnTo>
                    <a:lnTo>
                      <a:pt x="6" y="14"/>
                    </a:lnTo>
                    <a:lnTo>
                      <a:pt x="2" y="10"/>
                    </a:lnTo>
                    <a:lnTo>
                      <a:pt x="1" y="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8" name="Freeform 111"/>
              <p:cNvSpPr>
                <a:spLocks/>
              </p:cNvSpPr>
              <p:nvPr userDrawn="1"/>
            </p:nvSpPr>
            <p:spPr bwMode="auto">
              <a:xfrm>
                <a:off x="161" y="186"/>
                <a:ext cx="6" cy="7"/>
              </a:xfrm>
              <a:custGeom>
                <a:avLst/>
                <a:gdLst>
                  <a:gd name="T0" fmla="*/ 0 w 19"/>
                  <a:gd name="T1" fmla="*/ 0 h 22"/>
                  <a:gd name="T2" fmla="*/ 0 w 19"/>
                  <a:gd name="T3" fmla="*/ 0 h 22"/>
                  <a:gd name="T4" fmla="*/ 0 w 19"/>
                  <a:gd name="T5" fmla="*/ 0 h 22"/>
                  <a:gd name="T6" fmla="*/ 0 w 19"/>
                  <a:gd name="T7" fmla="*/ 0 h 22"/>
                  <a:gd name="T8" fmla="*/ 0 w 19"/>
                  <a:gd name="T9" fmla="*/ 0 h 22"/>
                  <a:gd name="T10" fmla="*/ 0 w 19"/>
                  <a:gd name="T11" fmla="*/ 0 h 22"/>
                  <a:gd name="T12" fmla="*/ 0 w 19"/>
                  <a:gd name="T13" fmla="*/ 0 h 22"/>
                  <a:gd name="T14" fmla="*/ 0 w 19"/>
                  <a:gd name="T15" fmla="*/ 0 h 22"/>
                  <a:gd name="T16" fmla="*/ 0 w 19"/>
                  <a:gd name="T17" fmla="*/ 0 h 22"/>
                  <a:gd name="T18" fmla="*/ 0 w 19"/>
                  <a:gd name="T19" fmla="*/ 0 h 22"/>
                  <a:gd name="T20" fmla="*/ 0 w 19"/>
                  <a:gd name="T21" fmla="*/ 0 h 22"/>
                  <a:gd name="T22" fmla="*/ 0 w 19"/>
                  <a:gd name="T23" fmla="*/ 0 h 22"/>
                  <a:gd name="T24" fmla="*/ 0 w 19"/>
                  <a:gd name="T25" fmla="*/ 0 h 22"/>
                  <a:gd name="T26" fmla="*/ 0 w 19"/>
                  <a:gd name="T27" fmla="*/ 0 h 22"/>
                  <a:gd name="T28" fmla="*/ 0 w 19"/>
                  <a:gd name="T29" fmla="*/ 0 h 22"/>
                  <a:gd name="T30" fmla="*/ 0 w 19"/>
                  <a:gd name="T31" fmla="*/ 0 h 22"/>
                  <a:gd name="T32" fmla="*/ 0 w 19"/>
                  <a:gd name="T33" fmla="*/ 0 h 22"/>
                  <a:gd name="T34" fmla="*/ 0 w 19"/>
                  <a:gd name="T35" fmla="*/ 0 h 22"/>
                  <a:gd name="T36" fmla="*/ 0 w 19"/>
                  <a:gd name="T37" fmla="*/ 0 h 22"/>
                  <a:gd name="T38" fmla="*/ 0 w 19"/>
                  <a:gd name="T39" fmla="*/ 0 h 22"/>
                  <a:gd name="T40" fmla="*/ 0 w 19"/>
                  <a:gd name="T41" fmla="*/ 0 h 22"/>
                  <a:gd name="T42" fmla="*/ 0 w 19"/>
                  <a:gd name="T43" fmla="*/ 0 h 22"/>
                  <a:gd name="T44" fmla="*/ 0 w 19"/>
                  <a:gd name="T45" fmla="*/ 0 h 22"/>
                  <a:gd name="T46" fmla="*/ 0 w 19"/>
                  <a:gd name="T47" fmla="*/ 0 h 22"/>
                  <a:gd name="T48" fmla="*/ 0 w 19"/>
                  <a:gd name="T49" fmla="*/ 0 h 22"/>
                  <a:gd name="T50" fmla="*/ 0 w 19"/>
                  <a:gd name="T51" fmla="*/ 0 h 22"/>
                  <a:gd name="T52" fmla="*/ 0 w 19"/>
                  <a:gd name="T53" fmla="*/ 0 h 22"/>
                  <a:gd name="T54" fmla="*/ 0 w 19"/>
                  <a:gd name="T55" fmla="*/ 0 h 22"/>
                  <a:gd name="T56" fmla="*/ 0 w 19"/>
                  <a:gd name="T57" fmla="*/ 0 h 22"/>
                  <a:gd name="T58" fmla="*/ 0 w 19"/>
                  <a:gd name="T59" fmla="*/ 0 h 2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9" h="22">
                    <a:moveTo>
                      <a:pt x="13" y="2"/>
                    </a:moveTo>
                    <a:lnTo>
                      <a:pt x="15" y="0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19" y="4"/>
                    </a:lnTo>
                    <a:lnTo>
                      <a:pt x="18" y="8"/>
                    </a:lnTo>
                    <a:lnTo>
                      <a:pt x="14" y="17"/>
                    </a:lnTo>
                    <a:lnTo>
                      <a:pt x="13" y="21"/>
                    </a:lnTo>
                    <a:lnTo>
                      <a:pt x="11" y="22"/>
                    </a:lnTo>
                    <a:lnTo>
                      <a:pt x="10" y="22"/>
                    </a:lnTo>
                    <a:lnTo>
                      <a:pt x="9" y="22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1" y="1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9" name="Freeform 112"/>
              <p:cNvSpPr>
                <a:spLocks/>
              </p:cNvSpPr>
              <p:nvPr userDrawn="1"/>
            </p:nvSpPr>
            <p:spPr bwMode="auto">
              <a:xfrm>
                <a:off x="271" y="179"/>
                <a:ext cx="4" cy="5"/>
              </a:xfrm>
              <a:custGeom>
                <a:avLst/>
                <a:gdLst>
                  <a:gd name="T0" fmla="*/ 0 w 12"/>
                  <a:gd name="T1" fmla="*/ 0 h 17"/>
                  <a:gd name="T2" fmla="*/ 0 w 12"/>
                  <a:gd name="T3" fmla="*/ 0 h 17"/>
                  <a:gd name="T4" fmla="*/ 0 w 12"/>
                  <a:gd name="T5" fmla="*/ 0 h 17"/>
                  <a:gd name="T6" fmla="*/ 0 w 12"/>
                  <a:gd name="T7" fmla="*/ 0 h 17"/>
                  <a:gd name="T8" fmla="*/ 0 w 12"/>
                  <a:gd name="T9" fmla="*/ 0 h 17"/>
                  <a:gd name="T10" fmla="*/ 0 w 12"/>
                  <a:gd name="T11" fmla="*/ 0 h 17"/>
                  <a:gd name="T12" fmla="*/ 0 w 12"/>
                  <a:gd name="T13" fmla="*/ 0 h 17"/>
                  <a:gd name="T14" fmla="*/ 0 w 12"/>
                  <a:gd name="T15" fmla="*/ 0 h 17"/>
                  <a:gd name="T16" fmla="*/ 0 w 12"/>
                  <a:gd name="T17" fmla="*/ 0 h 17"/>
                  <a:gd name="T18" fmla="*/ 0 w 12"/>
                  <a:gd name="T19" fmla="*/ 0 h 17"/>
                  <a:gd name="T20" fmla="*/ 0 w 12"/>
                  <a:gd name="T21" fmla="*/ 0 h 17"/>
                  <a:gd name="T22" fmla="*/ 0 w 12"/>
                  <a:gd name="T23" fmla="*/ 0 h 17"/>
                  <a:gd name="T24" fmla="*/ 0 w 12"/>
                  <a:gd name="T25" fmla="*/ 0 h 17"/>
                  <a:gd name="T26" fmla="*/ 0 w 12"/>
                  <a:gd name="T27" fmla="*/ 0 h 17"/>
                  <a:gd name="T28" fmla="*/ 0 w 12"/>
                  <a:gd name="T29" fmla="*/ 0 h 17"/>
                  <a:gd name="T30" fmla="*/ 0 w 12"/>
                  <a:gd name="T31" fmla="*/ 0 h 17"/>
                  <a:gd name="T32" fmla="*/ 0 w 12"/>
                  <a:gd name="T33" fmla="*/ 0 h 17"/>
                  <a:gd name="T34" fmla="*/ 0 w 12"/>
                  <a:gd name="T35" fmla="*/ 0 h 17"/>
                  <a:gd name="T36" fmla="*/ 0 w 12"/>
                  <a:gd name="T37" fmla="*/ 0 h 17"/>
                  <a:gd name="T38" fmla="*/ 0 w 12"/>
                  <a:gd name="T39" fmla="*/ 0 h 17"/>
                  <a:gd name="T40" fmla="*/ 0 w 12"/>
                  <a:gd name="T41" fmla="*/ 0 h 17"/>
                  <a:gd name="T42" fmla="*/ 0 w 12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" h="17">
                    <a:moveTo>
                      <a:pt x="3" y="13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3" y="5"/>
                    </a:lnTo>
                    <a:lnTo>
                      <a:pt x="9" y="3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0" y="7"/>
                    </a:lnTo>
                    <a:lnTo>
                      <a:pt x="8" y="12"/>
                    </a:lnTo>
                    <a:lnTo>
                      <a:pt x="5" y="16"/>
                    </a:lnTo>
                    <a:lnTo>
                      <a:pt x="4" y="17"/>
                    </a:lnTo>
                    <a:lnTo>
                      <a:pt x="3" y="16"/>
                    </a:lnTo>
                    <a:lnTo>
                      <a:pt x="1" y="14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0" name="Freeform 113"/>
              <p:cNvSpPr>
                <a:spLocks/>
              </p:cNvSpPr>
              <p:nvPr userDrawn="1"/>
            </p:nvSpPr>
            <p:spPr bwMode="auto">
              <a:xfrm>
                <a:off x="266" y="179"/>
                <a:ext cx="3" cy="5"/>
              </a:xfrm>
              <a:custGeom>
                <a:avLst/>
                <a:gdLst>
                  <a:gd name="T0" fmla="*/ 0 w 11"/>
                  <a:gd name="T1" fmla="*/ 0 h 17"/>
                  <a:gd name="T2" fmla="*/ 0 w 11"/>
                  <a:gd name="T3" fmla="*/ 0 h 17"/>
                  <a:gd name="T4" fmla="*/ 0 w 11"/>
                  <a:gd name="T5" fmla="*/ 0 h 17"/>
                  <a:gd name="T6" fmla="*/ 0 w 11"/>
                  <a:gd name="T7" fmla="*/ 0 h 17"/>
                  <a:gd name="T8" fmla="*/ 0 w 11"/>
                  <a:gd name="T9" fmla="*/ 0 h 17"/>
                  <a:gd name="T10" fmla="*/ 0 w 11"/>
                  <a:gd name="T11" fmla="*/ 0 h 17"/>
                  <a:gd name="T12" fmla="*/ 0 w 11"/>
                  <a:gd name="T13" fmla="*/ 0 h 17"/>
                  <a:gd name="T14" fmla="*/ 0 w 11"/>
                  <a:gd name="T15" fmla="*/ 0 h 17"/>
                  <a:gd name="T16" fmla="*/ 0 w 11"/>
                  <a:gd name="T17" fmla="*/ 0 h 17"/>
                  <a:gd name="T18" fmla="*/ 0 w 11"/>
                  <a:gd name="T19" fmla="*/ 0 h 17"/>
                  <a:gd name="T20" fmla="*/ 0 w 11"/>
                  <a:gd name="T21" fmla="*/ 0 h 17"/>
                  <a:gd name="T22" fmla="*/ 0 w 11"/>
                  <a:gd name="T23" fmla="*/ 0 h 17"/>
                  <a:gd name="T24" fmla="*/ 0 w 11"/>
                  <a:gd name="T25" fmla="*/ 0 h 17"/>
                  <a:gd name="T26" fmla="*/ 0 w 11"/>
                  <a:gd name="T27" fmla="*/ 0 h 17"/>
                  <a:gd name="T28" fmla="*/ 0 w 11"/>
                  <a:gd name="T29" fmla="*/ 0 h 17"/>
                  <a:gd name="T30" fmla="*/ 0 w 11"/>
                  <a:gd name="T31" fmla="*/ 0 h 17"/>
                  <a:gd name="T32" fmla="*/ 0 w 11"/>
                  <a:gd name="T33" fmla="*/ 0 h 17"/>
                  <a:gd name="T34" fmla="*/ 0 w 11"/>
                  <a:gd name="T35" fmla="*/ 0 h 17"/>
                  <a:gd name="T36" fmla="*/ 0 w 11"/>
                  <a:gd name="T37" fmla="*/ 0 h 17"/>
                  <a:gd name="T38" fmla="*/ 0 w 11"/>
                  <a:gd name="T39" fmla="*/ 0 h 17"/>
                  <a:gd name="T40" fmla="*/ 0 w 11"/>
                  <a:gd name="T41" fmla="*/ 0 h 17"/>
                  <a:gd name="T42" fmla="*/ 0 w 11"/>
                  <a:gd name="T43" fmla="*/ 0 h 17"/>
                  <a:gd name="T44" fmla="*/ 0 w 11"/>
                  <a:gd name="T45" fmla="*/ 0 h 17"/>
                  <a:gd name="T46" fmla="*/ 0 w 11"/>
                  <a:gd name="T47" fmla="*/ 0 h 1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" h="17">
                    <a:moveTo>
                      <a:pt x="6" y="5"/>
                    </a:moveTo>
                    <a:lnTo>
                      <a:pt x="10" y="7"/>
                    </a:lnTo>
                    <a:lnTo>
                      <a:pt x="11" y="9"/>
                    </a:lnTo>
                    <a:lnTo>
                      <a:pt x="10" y="13"/>
                    </a:lnTo>
                    <a:lnTo>
                      <a:pt x="9" y="16"/>
                    </a:lnTo>
                    <a:lnTo>
                      <a:pt x="9" y="17"/>
                    </a:lnTo>
                    <a:lnTo>
                      <a:pt x="5" y="14"/>
                    </a:lnTo>
                    <a:lnTo>
                      <a:pt x="2" y="10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1" name="Freeform 114"/>
              <p:cNvSpPr>
                <a:spLocks/>
              </p:cNvSpPr>
              <p:nvPr userDrawn="1"/>
            </p:nvSpPr>
            <p:spPr bwMode="auto">
              <a:xfrm>
                <a:off x="267" y="186"/>
                <a:ext cx="7" cy="7"/>
              </a:xfrm>
              <a:custGeom>
                <a:avLst/>
                <a:gdLst>
                  <a:gd name="T0" fmla="*/ 0 w 21"/>
                  <a:gd name="T1" fmla="*/ 0 h 22"/>
                  <a:gd name="T2" fmla="*/ 0 w 21"/>
                  <a:gd name="T3" fmla="*/ 0 h 22"/>
                  <a:gd name="T4" fmla="*/ 0 w 21"/>
                  <a:gd name="T5" fmla="*/ 0 h 22"/>
                  <a:gd name="T6" fmla="*/ 0 w 21"/>
                  <a:gd name="T7" fmla="*/ 0 h 22"/>
                  <a:gd name="T8" fmla="*/ 0 w 21"/>
                  <a:gd name="T9" fmla="*/ 0 h 22"/>
                  <a:gd name="T10" fmla="*/ 0 w 21"/>
                  <a:gd name="T11" fmla="*/ 0 h 22"/>
                  <a:gd name="T12" fmla="*/ 0 w 21"/>
                  <a:gd name="T13" fmla="*/ 0 h 22"/>
                  <a:gd name="T14" fmla="*/ 0 w 21"/>
                  <a:gd name="T15" fmla="*/ 0 h 22"/>
                  <a:gd name="T16" fmla="*/ 0 w 21"/>
                  <a:gd name="T17" fmla="*/ 0 h 22"/>
                  <a:gd name="T18" fmla="*/ 0 w 21"/>
                  <a:gd name="T19" fmla="*/ 0 h 22"/>
                  <a:gd name="T20" fmla="*/ 0 w 21"/>
                  <a:gd name="T21" fmla="*/ 0 h 22"/>
                  <a:gd name="T22" fmla="*/ 0 w 21"/>
                  <a:gd name="T23" fmla="*/ 0 h 22"/>
                  <a:gd name="T24" fmla="*/ 0 w 21"/>
                  <a:gd name="T25" fmla="*/ 0 h 22"/>
                  <a:gd name="T26" fmla="*/ 0 w 21"/>
                  <a:gd name="T27" fmla="*/ 0 h 22"/>
                  <a:gd name="T28" fmla="*/ 0 w 21"/>
                  <a:gd name="T29" fmla="*/ 0 h 22"/>
                  <a:gd name="T30" fmla="*/ 0 w 21"/>
                  <a:gd name="T31" fmla="*/ 0 h 22"/>
                  <a:gd name="T32" fmla="*/ 0 w 21"/>
                  <a:gd name="T33" fmla="*/ 0 h 22"/>
                  <a:gd name="T34" fmla="*/ 0 w 21"/>
                  <a:gd name="T35" fmla="*/ 0 h 22"/>
                  <a:gd name="T36" fmla="*/ 0 w 21"/>
                  <a:gd name="T37" fmla="*/ 0 h 22"/>
                  <a:gd name="T38" fmla="*/ 0 w 21"/>
                  <a:gd name="T39" fmla="*/ 0 h 22"/>
                  <a:gd name="T40" fmla="*/ 0 w 21"/>
                  <a:gd name="T41" fmla="*/ 0 h 22"/>
                  <a:gd name="T42" fmla="*/ 0 w 21"/>
                  <a:gd name="T43" fmla="*/ 0 h 22"/>
                  <a:gd name="T44" fmla="*/ 0 w 21"/>
                  <a:gd name="T45" fmla="*/ 0 h 22"/>
                  <a:gd name="T46" fmla="*/ 0 w 21"/>
                  <a:gd name="T47" fmla="*/ 0 h 22"/>
                  <a:gd name="T48" fmla="*/ 0 w 21"/>
                  <a:gd name="T49" fmla="*/ 0 h 22"/>
                  <a:gd name="T50" fmla="*/ 0 w 21"/>
                  <a:gd name="T51" fmla="*/ 0 h 22"/>
                  <a:gd name="T52" fmla="*/ 0 w 21"/>
                  <a:gd name="T53" fmla="*/ 0 h 22"/>
                  <a:gd name="T54" fmla="*/ 0 w 21"/>
                  <a:gd name="T55" fmla="*/ 0 h 22"/>
                  <a:gd name="T56" fmla="*/ 0 w 21"/>
                  <a:gd name="T57" fmla="*/ 0 h 22"/>
                  <a:gd name="T58" fmla="*/ 0 w 21"/>
                  <a:gd name="T59" fmla="*/ 0 h 22"/>
                  <a:gd name="T60" fmla="*/ 0 w 21"/>
                  <a:gd name="T61" fmla="*/ 0 h 2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1" h="22">
                    <a:moveTo>
                      <a:pt x="13" y="2"/>
                    </a:moveTo>
                    <a:lnTo>
                      <a:pt x="16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1" y="4"/>
                    </a:lnTo>
                    <a:lnTo>
                      <a:pt x="20" y="6"/>
                    </a:lnTo>
                    <a:lnTo>
                      <a:pt x="19" y="9"/>
                    </a:lnTo>
                    <a:lnTo>
                      <a:pt x="16" y="17"/>
                    </a:lnTo>
                    <a:lnTo>
                      <a:pt x="15" y="21"/>
                    </a:lnTo>
                    <a:lnTo>
                      <a:pt x="11" y="22"/>
                    </a:lnTo>
                    <a:lnTo>
                      <a:pt x="9" y="22"/>
                    </a:lnTo>
                    <a:lnTo>
                      <a:pt x="8" y="21"/>
                    </a:lnTo>
                    <a:lnTo>
                      <a:pt x="4" y="15"/>
                    </a:lnTo>
                    <a:lnTo>
                      <a:pt x="3" y="1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2" name="Freeform 115"/>
              <p:cNvSpPr>
                <a:spLocks/>
              </p:cNvSpPr>
              <p:nvPr userDrawn="1"/>
            </p:nvSpPr>
            <p:spPr bwMode="auto">
              <a:xfrm>
                <a:off x="160" y="285"/>
                <a:ext cx="4" cy="5"/>
              </a:xfrm>
              <a:custGeom>
                <a:avLst/>
                <a:gdLst>
                  <a:gd name="T0" fmla="*/ 0 w 11"/>
                  <a:gd name="T1" fmla="*/ 0 h 13"/>
                  <a:gd name="T2" fmla="*/ 0 w 11"/>
                  <a:gd name="T3" fmla="*/ 0 h 13"/>
                  <a:gd name="T4" fmla="*/ 0 w 11"/>
                  <a:gd name="T5" fmla="*/ 0 h 13"/>
                  <a:gd name="T6" fmla="*/ 0 w 11"/>
                  <a:gd name="T7" fmla="*/ 0 h 13"/>
                  <a:gd name="T8" fmla="*/ 0 w 11"/>
                  <a:gd name="T9" fmla="*/ 0 h 13"/>
                  <a:gd name="T10" fmla="*/ 0 w 11"/>
                  <a:gd name="T11" fmla="*/ 0 h 13"/>
                  <a:gd name="T12" fmla="*/ 0 w 11"/>
                  <a:gd name="T13" fmla="*/ 0 h 13"/>
                  <a:gd name="T14" fmla="*/ 0 w 11"/>
                  <a:gd name="T15" fmla="*/ 0 h 13"/>
                  <a:gd name="T16" fmla="*/ 0 w 11"/>
                  <a:gd name="T17" fmla="*/ 0 h 13"/>
                  <a:gd name="T18" fmla="*/ 0 w 11"/>
                  <a:gd name="T19" fmla="*/ 0 h 13"/>
                  <a:gd name="T20" fmla="*/ 0 w 11"/>
                  <a:gd name="T21" fmla="*/ 0 h 13"/>
                  <a:gd name="T22" fmla="*/ 0 w 11"/>
                  <a:gd name="T23" fmla="*/ 0 h 13"/>
                  <a:gd name="T24" fmla="*/ 0 w 11"/>
                  <a:gd name="T25" fmla="*/ 0 h 13"/>
                  <a:gd name="T26" fmla="*/ 0 w 11"/>
                  <a:gd name="T27" fmla="*/ 0 h 13"/>
                  <a:gd name="T28" fmla="*/ 0 w 11"/>
                  <a:gd name="T29" fmla="*/ 0 h 13"/>
                  <a:gd name="T30" fmla="*/ 0 w 11"/>
                  <a:gd name="T31" fmla="*/ 0 h 13"/>
                  <a:gd name="T32" fmla="*/ 0 w 11"/>
                  <a:gd name="T33" fmla="*/ 0 h 13"/>
                  <a:gd name="T34" fmla="*/ 0 w 11"/>
                  <a:gd name="T35" fmla="*/ 0 h 13"/>
                  <a:gd name="T36" fmla="*/ 0 w 11"/>
                  <a:gd name="T37" fmla="*/ 0 h 13"/>
                  <a:gd name="T38" fmla="*/ 0 w 11"/>
                  <a:gd name="T39" fmla="*/ 0 h 1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" h="13">
                    <a:moveTo>
                      <a:pt x="1" y="4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9" y="4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11" y="12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3" name="Freeform 116"/>
              <p:cNvSpPr>
                <a:spLocks/>
              </p:cNvSpPr>
              <p:nvPr userDrawn="1"/>
            </p:nvSpPr>
            <p:spPr bwMode="auto">
              <a:xfrm>
                <a:off x="166" y="285"/>
                <a:ext cx="3" cy="5"/>
              </a:xfrm>
              <a:custGeom>
                <a:avLst/>
                <a:gdLst>
                  <a:gd name="T0" fmla="*/ 0 w 10"/>
                  <a:gd name="T1" fmla="*/ 0 h 13"/>
                  <a:gd name="T2" fmla="*/ 0 w 10"/>
                  <a:gd name="T3" fmla="*/ 0 h 13"/>
                  <a:gd name="T4" fmla="*/ 0 w 10"/>
                  <a:gd name="T5" fmla="*/ 0 h 13"/>
                  <a:gd name="T6" fmla="*/ 0 w 10"/>
                  <a:gd name="T7" fmla="*/ 0 h 13"/>
                  <a:gd name="T8" fmla="*/ 0 w 10"/>
                  <a:gd name="T9" fmla="*/ 0 h 13"/>
                  <a:gd name="T10" fmla="*/ 0 w 10"/>
                  <a:gd name="T11" fmla="*/ 0 h 13"/>
                  <a:gd name="T12" fmla="*/ 0 w 10"/>
                  <a:gd name="T13" fmla="*/ 0 h 13"/>
                  <a:gd name="T14" fmla="*/ 0 w 10"/>
                  <a:gd name="T15" fmla="*/ 0 h 13"/>
                  <a:gd name="T16" fmla="*/ 0 w 10"/>
                  <a:gd name="T17" fmla="*/ 0 h 13"/>
                  <a:gd name="T18" fmla="*/ 0 w 10"/>
                  <a:gd name="T19" fmla="*/ 0 h 13"/>
                  <a:gd name="T20" fmla="*/ 0 w 10"/>
                  <a:gd name="T21" fmla="*/ 0 h 13"/>
                  <a:gd name="T22" fmla="*/ 0 w 10"/>
                  <a:gd name="T23" fmla="*/ 0 h 13"/>
                  <a:gd name="T24" fmla="*/ 0 w 10"/>
                  <a:gd name="T25" fmla="*/ 0 h 13"/>
                  <a:gd name="T26" fmla="*/ 0 w 10"/>
                  <a:gd name="T27" fmla="*/ 0 h 13"/>
                  <a:gd name="T28" fmla="*/ 0 w 10"/>
                  <a:gd name="T29" fmla="*/ 0 h 13"/>
                  <a:gd name="T30" fmla="*/ 0 w 10"/>
                  <a:gd name="T31" fmla="*/ 0 h 13"/>
                  <a:gd name="T32" fmla="*/ 0 w 10"/>
                  <a:gd name="T33" fmla="*/ 0 h 13"/>
                  <a:gd name="T34" fmla="*/ 0 w 10"/>
                  <a:gd name="T35" fmla="*/ 0 h 13"/>
                  <a:gd name="T36" fmla="*/ 0 w 10"/>
                  <a:gd name="T37" fmla="*/ 0 h 13"/>
                  <a:gd name="T38" fmla="*/ 0 w 10"/>
                  <a:gd name="T39" fmla="*/ 0 h 13"/>
                  <a:gd name="T40" fmla="*/ 0 w 10"/>
                  <a:gd name="T41" fmla="*/ 0 h 13"/>
                  <a:gd name="T42" fmla="*/ 0 w 10"/>
                  <a:gd name="T43" fmla="*/ 0 h 1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" h="13">
                    <a:moveTo>
                      <a:pt x="5" y="8"/>
                    </a:moveTo>
                    <a:lnTo>
                      <a:pt x="3" y="12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9" y="4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4" name="Freeform 117"/>
              <p:cNvSpPr>
                <a:spLocks/>
              </p:cNvSpPr>
              <p:nvPr userDrawn="1"/>
            </p:nvSpPr>
            <p:spPr bwMode="auto">
              <a:xfrm>
                <a:off x="161" y="291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0 h 18"/>
                  <a:gd name="T4" fmla="*/ 0 w 20"/>
                  <a:gd name="T5" fmla="*/ 0 h 18"/>
                  <a:gd name="T6" fmla="*/ 0 w 20"/>
                  <a:gd name="T7" fmla="*/ 0 h 18"/>
                  <a:gd name="T8" fmla="*/ 0 w 20"/>
                  <a:gd name="T9" fmla="*/ 0 h 18"/>
                  <a:gd name="T10" fmla="*/ 0 w 20"/>
                  <a:gd name="T11" fmla="*/ 0 h 18"/>
                  <a:gd name="T12" fmla="*/ 0 w 20"/>
                  <a:gd name="T13" fmla="*/ 0 h 18"/>
                  <a:gd name="T14" fmla="*/ 0 w 20"/>
                  <a:gd name="T15" fmla="*/ 0 h 18"/>
                  <a:gd name="T16" fmla="*/ 0 w 20"/>
                  <a:gd name="T17" fmla="*/ 0 h 18"/>
                  <a:gd name="T18" fmla="*/ 0 w 20"/>
                  <a:gd name="T19" fmla="*/ 0 h 18"/>
                  <a:gd name="T20" fmla="*/ 0 w 20"/>
                  <a:gd name="T21" fmla="*/ 0 h 18"/>
                  <a:gd name="T22" fmla="*/ 0 w 20"/>
                  <a:gd name="T23" fmla="*/ 0 h 18"/>
                  <a:gd name="T24" fmla="*/ 0 w 20"/>
                  <a:gd name="T25" fmla="*/ 0 h 18"/>
                  <a:gd name="T26" fmla="*/ 0 w 20"/>
                  <a:gd name="T27" fmla="*/ 0 h 18"/>
                  <a:gd name="T28" fmla="*/ 0 w 20"/>
                  <a:gd name="T29" fmla="*/ 0 h 18"/>
                  <a:gd name="T30" fmla="*/ 0 w 20"/>
                  <a:gd name="T31" fmla="*/ 0 h 18"/>
                  <a:gd name="T32" fmla="*/ 0 w 20"/>
                  <a:gd name="T33" fmla="*/ 0 h 18"/>
                  <a:gd name="T34" fmla="*/ 0 w 20"/>
                  <a:gd name="T35" fmla="*/ 0 h 18"/>
                  <a:gd name="T36" fmla="*/ 0 w 20"/>
                  <a:gd name="T37" fmla="*/ 0 h 18"/>
                  <a:gd name="T38" fmla="*/ 0 w 20"/>
                  <a:gd name="T39" fmla="*/ 0 h 18"/>
                  <a:gd name="T40" fmla="*/ 0 w 20"/>
                  <a:gd name="T41" fmla="*/ 0 h 18"/>
                  <a:gd name="T42" fmla="*/ 0 w 20"/>
                  <a:gd name="T43" fmla="*/ 0 h 18"/>
                  <a:gd name="T44" fmla="*/ 0 w 20"/>
                  <a:gd name="T45" fmla="*/ 0 h 18"/>
                  <a:gd name="T46" fmla="*/ 0 w 20"/>
                  <a:gd name="T47" fmla="*/ 0 h 18"/>
                  <a:gd name="T48" fmla="*/ 0 w 20"/>
                  <a:gd name="T49" fmla="*/ 0 h 18"/>
                  <a:gd name="T50" fmla="*/ 0 w 20"/>
                  <a:gd name="T51" fmla="*/ 0 h 18"/>
                  <a:gd name="T52" fmla="*/ 0 w 20"/>
                  <a:gd name="T53" fmla="*/ 0 h 18"/>
                  <a:gd name="T54" fmla="*/ 0 w 20"/>
                  <a:gd name="T55" fmla="*/ 0 h 18"/>
                  <a:gd name="T56" fmla="*/ 0 w 20"/>
                  <a:gd name="T57" fmla="*/ 0 h 1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" h="18">
                    <a:moveTo>
                      <a:pt x="13" y="2"/>
                    </a:moveTo>
                    <a:lnTo>
                      <a:pt x="16" y="1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0" y="4"/>
                    </a:lnTo>
                    <a:lnTo>
                      <a:pt x="18" y="6"/>
                    </a:lnTo>
                    <a:lnTo>
                      <a:pt x="16" y="12"/>
                    </a:lnTo>
                    <a:lnTo>
                      <a:pt x="13" y="17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7" y="15"/>
                    </a:lnTo>
                    <a:lnTo>
                      <a:pt x="1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10" y="2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5" name="Freeform 118"/>
              <p:cNvSpPr>
                <a:spLocks/>
              </p:cNvSpPr>
              <p:nvPr userDrawn="1"/>
            </p:nvSpPr>
            <p:spPr bwMode="auto">
              <a:xfrm>
                <a:off x="161" y="291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0 h 18"/>
                  <a:gd name="T4" fmla="*/ 0 w 20"/>
                  <a:gd name="T5" fmla="*/ 0 h 18"/>
                  <a:gd name="T6" fmla="*/ 0 w 20"/>
                  <a:gd name="T7" fmla="*/ 0 h 18"/>
                  <a:gd name="T8" fmla="*/ 0 w 20"/>
                  <a:gd name="T9" fmla="*/ 0 h 18"/>
                  <a:gd name="T10" fmla="*/ 0 w 20"/>
                  <a:gd name="T11" fmla="*/ 0 h 18"/>
                  <a:gd name="T12" fmla="*/ 0 w 20"/>
                  <a:gd name="T13" fmla="*/ 0 h 18"/>
                  <a:gd name="T14" fmla="*/ 0 w 20"/>
                  <a:gd name="T15" fmla="*/ 0 h 18"/>
                  <a:gd name="T16" fmla="*/ 0 w 20"/>
                  <a:gd name="T17" fmla="*/ 0 h 18"/>
                  <a:gd name="T18" fmla="*/ 0 w 20"/>
                  <a:gd name="T19" fmla="*/ 0 h 18"/>
                  <a:gd name="T20" fmla="*/ 0 w 20"/>
                  <a:gd name="T21" fmla="*/ 0 h 18"/>
                  <a:gd name="T22" fmla="*/ 0 w 20"/>
                  <a:gd name="T23" fmla="*/ 0 h 18"/>
                  <a:gd name="T24" fmla="*/ 0 w 20"/>
                  <a:gd name="T25" fmla="*/ 0 h 18"/>
                  <a:gd name="T26" fmla="*/ 0 w 20"/>
                  <a:gd name="T27" fmla="*/ 0 h 18"/>
                  <a:gd name="T28" fmla="*/ 0 w 20"/>
                  <a:gd name="T29" fmla="*/ 0 h 18"/>
                  <a:gd name="T30" fmla="*/ 0 w 20"/>
                  <a:gd name="T31" fmla="*/ 0 h 18"/>
                  <a:gd name="T32" fmla="*/ 0 w 20"/>
                  <a:gd name="T33" fmla="*/ 0 h 18"/>
                  <a:gd name="T34" fmla="*/ 0 w 20"/>
                  <a:gd name="T35" fmla="*/ 0 h 18"/>
                  <a:gd name="T36" fmla="*/ 0 w 20"/>
                  <a:gd name="T37" fmla="*/ 0 h 18"/>
                  <a:gd name="T38" fmla="*/ 0 w 20"/>
                  <a:gd name="T39" fmla="*/ 0 h 18"/>
                  <a:gd name="T40" fmla="*/ 0 w 20"/>
                  <a:gd name="T41" fmla="*/ 0 h 18"/>
                  <a:gd name="T42" fmla="*/ 0 w 20"/>
                  <a:gd name="T43" fmla="*/ 0 h 18"/>
                  <a:gd name="T44" fmla="*/ 0 w 20"/>
                  <a:gd name="T45" fmla="*/ 0 h 18"/>
                  <a:gd name="T46" fmla="*/ 0 w 20"/>
                  <a:gd name="T47" fmla="*/ 0 h 18"/>
                  <a:gd name="T48" fmla="*/ 0 w 20"/>
                  <a:gd name="T49" fmla="*/ 0 h 18"/>
                  <a:gd name="T50" fmla="*/ 0 w 20"/>
                  <a:gd name="T51" fmla="*/ 0 h 18"/>
                  <a:gd name="T52" fmla="*/ 0 w 20"/>
                  <a:gd name="T53" fmla="*/ 0 h 18"/>
                  <a:gd name="T54" fmla="*/ 0 w 20"/>
                  <a:gd name="T55" fmla="*/ 0 h 18"/>
                  <a:gd name="T56" fmla="*/ 0 w 20"/>
                  <a:gd name="T57" fmla="*/ 0 h 1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" h="18">
                    <a:moveTo>
                      <a:pt x="13" y="2"/>
                    </a:moveTo>
                    <a:lnTo>
                      <a:pt x="16" y="1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0" y="4"/>
                    </a:lnTo>
                    <a:lnTo>
                      <a:pt x="18" y="6"/>
                    </a:lnTo>
                    <a:lnTo>
                      <a:pt x="16" y="12"/>
                    </a:lnTo>
                    <a:lnTo>
                      <a:pt x="13" y="17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7" y="15"/>
                    </a:lnTo>
                    <a:lnTo>
                      <a:pt x="1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10" y="2"/>
                    </a:lnTo>
                    <a:lnTo>
                      <a:pt x="13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6" name="Freeform 119"/>
              <p:cNvSpPr>
                <a:spLocks/>
              </p:cNvSpPr>
              <p:nvPr userDrawn="1"/>
            </p:nvSpPr>
            <p:spPr bwMode="auto">
              <a:xfrm>
                <a:off x="264" y="285"/>
                <a:ext cx="4" cy="4"/>
              </a:xfrm>
              <a:custGeom>
                <a:avLst/>
                <a:gdLst>
                  <a:gd name="T0" fmla="*/ 0 w 10"/>
                  <a:gd name="T1" fmla="*/ 0 h 13"/>
                  <a:gd name="T2" fmla="*/ 0 w 10"/>
                  <a:gd name="T3" fmla="*/ 0 h 13"/>
                  <a:gd name="T4" fmla="*/ 0 w 10"/>
                  <a:gd name="T5" fmla="*/ 0 h 13"/>
                  <a:gd name="T6" fmla="*/ 0 w 10"/>
                  <a:gd name="T7" fmla="*/ 0 h 13"/>
                  <a:gd name="T8" fmla="*/ 0 w 10"/>
                  <a:gd name="T9" fmla="*/ 0 h 13"/>
                  <a:gd name="T10" fmla="*/ 0 w 10"/>
                  <a:gd name="T11" fmla="*/ 0 h 13"/>
                  <a:gd name="T12" fmla="*/ 0 w 10"/>
                  <a:gd name="T13" fmla="*/ 0 h 13"/>
                  <a:gd name="T14" fmla="*/ 0 w 10"/>
                  <a:gd name="T15" fmla="*/ 0 h 13"/>
                  <a:gd name="T16" fmla="*/ 0 w 10"/>
                  <a:gd name="T17" fmla="*/ 0 h 13"/>
                  <a:gd name="T18" fmla="*/ 0 w 10"/>
                  <a:gd name="T19" fmla="*/ 0 h 13"/>
                  <a:gd name="T20" fmla="*/ 0 w 10"/>
                  <a:gd name="T21" fmla="*/ 0 h 13"/>
                  <a:gd name="T22" fmla="*/ 0 w 10"/>
                  <a:gd name="T23" fmla="*/ 0 h 13"/>
                  <a:gd name="T24" fmla="*/ 0 w 10"/>
                  <a:gd name="T25" fmla="*/ 0 h 13"/>
                  <a:gd name="T26" fmla="*/ 0 w 10"/>
                  <a:gd name="T27" fmla="*/ 0 h 13"/>
                  <a:gd name="T28" fmla="*/ 0 w 10"/>
                  <a:gd name="T29" fmla="*/ 0 h 13"/>
                  <a:gd name="T30" fmla="*/ 0 w 10"/>
                  <a:gd name="T31" fmla="*/ 0 h 13"/>
                  <a:gd name="T32" fmla="*/ 0 w 10"/>
                  <a:gd name="T33" fmla="*/ 0 h 13"/>
                  <a:gd name="T34" fmla="*/ 0 w 10"/>
                  <a:gd name="T35" fmla="*/ 0 h 13"/>
                  <a:gd name="T36" fmla="*/ 0 w 10"/>
                  <a:gd name="T37" fmla="*/ 0 h 13"/>
                  <a:gd name="T38" fmla="*/ 0 w 10"/>
                  <a:gd name="T39" fmla="*/ 0 h 13"/>
                  <a:gd name="T40" fmla="*/ 0 w 10"/>
                  <a:gd name="T41" fmla="*/ 0 h 13"/>
                  <a:gd name="T42" fmla="*/ 0 w 10"/>
                  <a:gd name="T43" fmla="*/ 0 h 13"/>
                  <a:gd name="T44" fmla="*/ 0 w 10"/>
                  <a:gd name="T45" fmla="*/ 0 h 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" h="13">
                    <a:moveTo>
                      <a:pt x="1" y="0"/>
                    </a:moveTo>
                    <a:lnTo>
                      <a:pt x="2" y="1"/>
                    </a:lnTo>
                    <a:lnTo>
                      <a:pt x="6" y="4"/>
                    </a:lnTo>
                    <a:lnTo>
                      <a:pt x="9" y="5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5" y="11"/>
                    </a:lnTo>
                    <a:lnTo>
                      <a:pt x="2" y="8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7" name="Freeform 120"/>
              <p:cNvSpPr>
                <a:spLocks/>
              </p:cNvSpPr>
              <p:nvPr userDrawn="1"/>
            </p:nvSpPr>
            <p:spPr bwMode="auto">
              <a:xfrm>
                <a:off x="269" y="285"/>
                <a:ext cx="4" cy="5"/>
              </a:xfrm>
              <a:custGeom>
                <a:avLst/>
                <a:gdLst>
                  <a:gd name="T0" fmla="*/ 0 w 12"/>
                  <a:gd name="T1" fmla="*/ 0 h 13"/>
                  <a:gd name="T2" fmla="*/ 0 w 12"/>
                  <a:gd name="T3" fmla="*/ 0 h 13"/>
                  <a:gd name="T4" fmla="*/ 0 w 12"/>
                  <a:gd name="T5" fmla="*/ 0 h 13"/>
                  <a:gd name="T6" fmla="*/ 0 w 12"/>
                  <a:gd name="T7" fmla="*/ 0 h 13"/>
                  <a:gd name="T8" fmla="*/ 0 w 12"/>
                  <a:gd name="T9" fmla="*/ 0 h 13"/>
                  <a:gd name="T10" fmla="*/ 0 w 12"/>
                  <a:gd name="T11" fmla="*/ 0 h 13"/>
                  <a:gd name="T12" fmla="*/ 0 w 12"/>
                  <a:gd name="T13" fmla="*/ 0 h 13"/>
                  <a:gd name="T14" fmla="*/ 0 w 12"/>
                  <a:gd name="T15" fmla="*/ 0 h 13"/>
                  <a:gd name="T16" fmla="*/ 0 w 12"/>
                  <a:gd name="T17" fmla="*/ 0 h 13"/>
                  <a:gd name="T18" fmla="*/ 0 w 12"/>
                  <a:gd name="T19" fmla="*/ 0 h 13"/>
                  <a:gd name="T20" fmla="*/ 0 w 12"/>
                  <a:gd name="T21" fmla="*/ 0 h 13"/>
                  <a:gd name="T22" fmla="*/ 0 w 12"/>
                  <a:gd name="T23" fmla="*/ 0 h 13"/>
                  <a:gd name="T24" fmla="*/ 0 w 12"/>
                  <a:gd name="T25" fmla="*/ 0 h 13"/>
                  <a:gd name="T26" fmla="*/ 0 w 12"/>
                  <a:gd name="T27" fmla="*/ 0 h 13"/>
                  <a:gd name="T28" fmla="*/ 0 w 12"/>
                  <a:gd name="T29" fmla="*/ 0 h 13"/>
                  <a:gd name="T30" fmla="*/ 0 w 12"/>
                  <a:gd name="T31" fmla="*/ 0 h 13"/>
                  <a:gd name="T32" fmla="*/ 0 w 12"/>
                  <a:gd name="T33" fmla="*/ 0 h 13"/>
                  <a:gd name="T34" fmla="*/ 0 w 12"/>
                  <a:gd name="T35" fmla="*/ 0 h 13"/>
                  <a:gd name="T36" fmla="*/ 0 w 12"/>
                  <a:gd name="T37" fmla="*/ 0 h 13"/>
                  <a:gd name="T38" fmla="*/ 0 w 12"/>
                  <a:gd name="T39" fmla="*/ 0 h 13"/>
                  <a:gd name="T40" fmla="*/ 0 w 12"/>
                  <a:gd name="T41" fmla="*/ 0 h 13"/>
                  <a:gd name="T42" fmla="*/ 0 w 12"/>
                  <a:gd name="T43" fmla="*/ 0 h 13"/>
                  <a:gd name="T44" fmla="*/ 0 w 12"/>
                  <a:gd name="T45" fmla="*/ 0 h 13"/>
                  <a:gd name="T46" fmla="*/ 0 w 12"/>
                  <a:gd name="T47" fmla="*/ 0 h 13"/>
                  <a:gd name="T48" fmla="*/ 0 w 12"/>
                  <a:gd name="T49" fmla="*/ 0 h 1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" h="13">
                    <a:moveTo>
                      <a:pt x="9" y="5"/>
                    </a:moveTo>
                    <a:lnTo>
                      <a:pt x="5" y="9"/>
                    </a:lnTo>
                    <a:lnTo>
                      <a:pt x="4" y="13"/>
                    </a:lnTo>
                    <a:lnTo>
                      <a:pt x="2" y="13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5" y="3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8" name="Freeform 121"/>
              <p:cNvSpPr>
                <a:spLocks/>
              </p:cNvSpPr>
              <p:nvPr userDrawn="1"/>
            </p:nvSpPr>
            <p:spPr bwMode="auto">
              <a:xfrm>
                <a:off x="265" y="291"/>
                <a:ext cx="7" cy="6"/>
              </a:xfrm>
              <a:custGeom>
                <a:avLst/>
                <a:gdLst>
                  <a:gd name="T0" fmla="*/ 0 w 20"/>
                  <a:gd name="T1" fmla="*/ 0 h 19"/>
                  <a:gd name="T2" fmla="*/ 0 w 20"/>
                  <a:gd name="T3" fmla="*/ 0 h 19"/>
                  <a:gd name="T4" fmla="*/ 0 w 20"/>
                  <a:gd name="T5" fmla="*/ 0 h 19"/>
                  <a:gd name="T6" fmla="*/ 0 w 20"/>
                  <a:gd name="T7" fmla="*/ 0 h 19"/>
                  <a:gd name="T8" fmla="*/ 0 w 20"/>
                  <a:gd name="T9" fmla="*/ 0 h 19"/>
                  <a:gd name="T10" fmla="*/ 0 w 20"/>
                  <a:gd name="T11" fmla="*/ 0 h 19"/>
                  <a:gd name="T12" fmla="*/ 0 w 20"/>
                  <a:gd name="T13" fmla="*/ 0 h 19"/>
                  <a:gd name="T14" fmla="*/ 0 w 20"/>
                  <a:gd name="T15" fmla="*/ 0 h 19"/>
                  <a:gd name="T16" fmla="*/ 0 w 20"/>
                  <a:gd name="T17" fmla="*/ 0 h 19"/>
                  <a:gd name="T18" fmla="*/ 0 w 20"/>
                  <a:gd name="T19" fmla="*/ 0 h 19"/>
                  <a:gd name="T20" fmla="*/ 0 w 20"/>
                  <a:gd name="T21" fmla="*/ 0 h 19"/>
                  <a:gd name="T22" fmla="*/ 0 w 20"/>
                  <a:gd name="T23" fmla="*/ 0 h 19"/>
                  <a:gd name="T24" fmla="*/ 0 w 20"/>
                  <a:gd name="T25" fmla="*/ 0 h 19"/>
                  <a:gd name="T26" fmla="*/ 0 w 20"/>
                  <a:gd name="T27" fmla="*/ 0 h 19"/>
                  <a:gd name="T28" fmla="*/ 0 w 20"/>
                  <a:gd name="T29" fmla="*/ 0 h 19"/>
                  <a:gd name="T30" fmla="*/ 0 w 20"/>
                  <a:gd name="T31" fmla="*/ 0 h 19"/>
                  <a:gd name="T32" fmla="*/ 0 w 20"/>
                  <a:gd name="T33" fmla="*/ 0 h 19"/>
                  <a:gd name="T34" fmla="*/ 0 w 20"/>
                  <a:gd name="T35" fmla="*/ 0 h 19"/>
                  <a:gd name="T36" fmla="*/ 0 w 20"/>
                  <a:gd name="T37" fmla="*/ 0 h 19"/>
                  <a:gd name="T38" fmla="*/ 0 w 20"/>
                  <a:gd name="T39" fmla="*/ 0 h 19"/>
                  <a:gd name="T40" fmla="*/ 0 w 20"/>
                  <a:gd name="T41" fmla="*/ 0 h 19"/>
                  <a:gd name="T42" fmla="*/ 0 w 20"/>
                  <a:gd name="T43" fmla="*/ 0 h 19"/>
                  <a:gd name="T44" fmla="*/ 0 w 20"/>
                  <a:gd name="T45" fmla="*/ 0 h 19"/>
                  <a:gd name="T46" fmla="*/ 0 w 20"/>
                  <a:gd name="T47" fmla="*/ 0 h 19"/>
                  <a:gd name="T48" fmla="*/ 0 w 20"/>
                  <a:gd name="T49" fmla="*/ 0 h 19"/>
                  <a:gd name="T50" fmla="*/ 0 w 20"/>
                  <a:gd name="T51" fmla="*/ 0 h 19"/>
                  <a:gd name="T52" fmla="*/ 0 w 20"/>
                  <a:gd name="T53" fmla="*/ 0 h 19"/>
                  <a:gd name="T54" fmla="*/ 0 w 20"/>
                  <a:gd name="T55" fmla="*/ 0 h 19"/>
                  <a:gd name="T56" fmla="*/ 0 w 20"/>
                  <a:gd name="T57" fmla="*/ 0 h 19"/>
                  <a:gd name="T58" fmla="*/ 0 w 20"/>
                  <a:gd name="T59" fmla="*/ 0 h 19"/>
                  <a:gd name="T60" fmla="*/ 0 w 20"/>
                  <a:gd name="T61" fmla="*/ 0 h 1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" h="19">
                    <a:moveTo>
                      <a:pt x="4" y="1"/>
                    </a:moveTo>
                    <a:lnTo>
                      <a:pt x="7" y="2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20" y="3"/>
                    </a:lnTo>
                    <a:lnTo>
                      <a:pt x="18" y="7"/>
                    </a:lnTo>
                    <a:lnTo>
                      <a:pt x="14" y="13"/>
                    </a:lnTo>
                    <a:lnTo>
                      <a:pt x="13" y="16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7" y="18"/>
                    </a:lnTo>
                    <a:lnTo>
                      <a:pt x="3" y="13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9" name="Freeform 122"/>
              <p:cNvSpPr>
                <a:spLocks/>
              </p:cNvSpPr>
              <p:nvPr userDrawn="1"/>
            </p:nvSpPr>
            <p:spPr bwMode="auto">
              <a:xfrm>
                <a:off x="265" y="291"/>
                <a:ext cx="7" cy="6"/>
              </a:xfrm>
              <a:custGeom>
                <a:avLst/>
                <a:gdLst>
                  <a:gd name="T0" fmla="*/ 0 w 20"/>
                  <a:gd name="T1" fmla="*/ 0 h 19"/>
                  <a:gd name="T2" fmla="*/ 0 w 20"/>
                  <a:gd name="T3" fmla="*/ 0 h 19"/>
                  <a:gd name="T4" fmla="*/ 0 w 20"/>
                  <a:gd name="T5" fmla="*/ 0 h 19"/>
                  <a:gd name="T6" fmla="*/ 0 w 20"/>
                  <a:gd name="T7" fmla="*/ 0 h 19"/>
                  <a:gd name="T8" fmla="*/ 0 w 20"/>
                  <a:gd name="T9" fmla="*/ 0 h 19"/>
                  <a:gd name="T10" fmla="*/ 0 w 20"/>
                  <a:gd name="T11" fmla="*/ 0 h 19"/>
                  <a:gd name="T12" fmla="*/ 0 w 20"/>
                  <a:gd name="T13" fmla="*/ 0 h 19"/>
                  <a:gd name="T14" fmla="*/ 0 w 20"/>
                  <a:gd name="T15" fmla="*/ 0 h 19"/>
                  <a:gd name="T16" fmla="*/ 0 w 20"/>
                  <a:gd name="T17" fmla="*/ 0 h 19"/>
                  <a:gd name="T18" fmla="*/ 0 w 20"/>
                  <a:gd name="T19" fmla="*/ 0 h 19"/>
                  <a:gd name="T20" fmla="*/ 0 w 20"/>
                  <a:gd name="T21" fmla="*/ 0 h 19"/>
                  <a:gd name="T22" fmla="*/ 0 w 20"/>
                  <a:gd name="T23" fmla="*/ 0 h 19"/>
                  <a:gd name="T24" fmla="*/ 0 w 20"/>
                  <a:gd name="T25" fmla="*/ 0 h 19"/>
                  <a:gd name="T26" fmla="*/ 0 w 20"/>
                  <a:gd name="T27" fmla="*/ 0 h 19"/>
                  <a:gd name="T28" fmla="*/ 0 w 20"/>
                  <a:gd name="T29" fmla="*/ 0 h 19"/>
                  <a:gd name="T30" fmla="*/ 0 w 20"/>
                  <a:gd name="T31" fmla="*/ 0 h 19"/>
                  <a:gd name="T32" fmla="*/ 0 w 20"/>
                  <a:gd name="T33" fmla="*/ 0 h 19"/>
                  <a:gd name="T34" fmla="*/ 0 w 20"/>
                  <a:gd name="T35" fmla="*/ 0 h 19"/>
                  <a:gd name="T36" fmla="*/ 0 w 20"/>
                  <a:gd name="T37" fmla="*/ 0 h 19"/>
                  <a:gd name="T38" fmla="*/ 0 w 20"/>
                  <a:gd name="T39" fmla="*/ 0 h 19"/>
                  <a:gd name="T40" fmla="*/ 0 w 20"/>
                  <a:gd name="T41" fmla="*/ 0 h 19"/>
                  <a:gd name="T42" fmla="*/ 0 w 20"/>
                  <a:gd name="T43" fmla="*/ 0 h 19"/>
                  <a:gd name="T44" fmla="*/ 0 w 20"/>
                  <a:gd name="T45" fmla="*/ 0 h 19"/>
                  <a:gd name="T46" fmla="*/ 0 w 20"/>
                  <a:gd name="T47" fmla="*/ 0 h 19"/>
                  <a:gd name="T48" fmla="*/ 0 w 20"/>
                  <a:gd name="T49" fmla="*/ 0 h 19"/>
                  <a:gd name="T50" fmla="*/ 0 w 20"/>
                  <a:gd name="T51" fmla="*/ 0 h 19"/>
                  <a:gd name="T52" fmla="*/ 0 w 20"/>
                  <a:gd name="T53" fmla="*/ 0 h 19"/>
                  <a:gd name="T54" fmla="*/ 0 w 20"/>
                  <a:gd name="T55" fmla="*/ 0 h 19"/>
                  <a:gd name="T56" fmla="*/ 0 w 20"/>
                  <a:gd name="T57" fmla="*/ 0 h 19"/>
                  <a:gd name="T58" fmla="*/ 0 w 20"/>
                  <a:gd name="T59" fmla="*/ 0 h 19"/>
                  <a:gd name="T60" fmla="*/ 0 w 20"/>
                  <a:gd name="T61" fmla="*/ 0 h 1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" h="19">
                    <a:moveTo>
                      <a:pt x="4" y="1"/>
                    </a:moveTo>
                    <a:lnTo>
                      <a:pt x="7" y="2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20" y="3"/>
                    </a:lnTo>
                    <a:lnTo>
                      <a:pt x="18" y="7"/>
                    </a:lnTo>
                    <a:lnTo>
                      <a:pt x="14" y="13"/>
                    </a:lnTo>
                    <a:lnTo>
                      <a:pt x="13" y="16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7" y="18"/>
                    </a:lnTo>
                    <a:lnTo>
                      <a:pt x="3" y="13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90" name="Freeform 123"/>
              <p:cNvSpPr>
                <a:spLocks/>
              </p:cNvSpPr>
              <p:nvPr userDrawn="1"/>
            </p:nvSpPr>
            <p:spPr bwMode="auto">
              <a:xfrm>
                <a:off x="163" y="188"/>
                <a:ext cx="2" cy="4"/>
              </a:xfrm>
              <a:custGeom>
                <a:avLst/>
                <a:gdLst>
                  <a:gd name="T0" fmla="*/ 0 w 8"/>
                  <a:gd name="T1" fmla="*/ 0 h 13"/>
                  <a:gd name="T2" fmla="*/ 0 w 8"/>
                  <a:gd name="T3" fmla="*/ 0 h 13"/>
                  <a:gd name="T4" fmla="*/ 0 w 8"/>
                  <a:gd name="T5" fmla="*/ 0 h 13"/>
                  <a:gd name="T6" fmla="*/ 0 w 8"/>
                  <a:gd name="T7" fmla="*/ 0 h 13"/>
                  <a:gd name="T8" fmla="*/ 0 w 8"/>
                  <a:gd name="T9" fmla="*/ 0 h 13"/>
                  <a:gd name="T10" fmla="*/ 0 w 8"/>
                  <a:gd name="T11" fmla="*/ 0 h 13"/>
                  <a:gd name="T12" fmla="*/ 0 w 8"/>
                  <a:gd name="T13" fmla="*/ 0 h 13"/>
                  <a:gd name="T14" fmla="*/ 0 w 8"/>
                  <a:gd name="T15" fmla="*/ 0 h 13"/>
                  <a:gd name="T16" fmla="*/ 0 w 8"/>
                  <a:gd name="T17" fmla="*/ 0 h 13"/>
                  <a:gd name="T18" fmla="*/ 0 w 8"/>
                  <a:gd name="T19" fmla="*/ 0 h 13"/>
                  <a:gd name="T20" fmla="*/ 0 w 8"/>
                  <a:gd name="T21" fmla="*/ 0 h 13"/>
                  <a:gd name="T22" fmla="*/ 0 w 8"/>
                  <a:gd name="T23" fmla="*/ 0 h 13"/>
                  <a:gd name="T24" fmla="*/ 0 w 8"/>
                  <a:gd name="T25" fmla="*/ 0 h 13"/>
                  <a:gd name="T26" fmla="*/ 0 w 8"/>
                  <a:gd name="T27" fmla="*/ 0 h 13"/>
                  <a:gd name="T28" fmla="*/ 0 w 8"/>
                  <a:gd name="T29" fmla="*/ 0 h 13"/>
                  <a:gd name="T30" fmla="*/ 0 w 8"/>
                  <a:gd name="T31" fmla="*/ 0 h 13"/>
                  <a:gd name="T32" fmla="*/ 0 w 8"/>
                  <a:gd name="T33" fmla="*/ 0 h 13"/>
                  <a:gd name="T34" fmla="*/ 0 w 8"/>
                  <a:gd name="T35" fmla="*/ 0 h 13"/>
                  <a:gd name="T36" fmla="*/ 0 w 8"/>
                  <a:gd name="T37" fmla="*/ 0 h 13"/>
                  <a:gd name="T38" fmla="*/ 0 w 8"/>
                  <a:gd name="T39" fmla="*/ 0 h 13"/>
                  <a:gd name="T40" fmla="*/ 0 w 8"/>
                  <a:gd name="T41" fmla="*/ 0 h 13"/>
                  <a:gd name="T42" fmla="*/ 0 w 8"/>
                  <a:gd name="T43" fmla="*/ 0 h 1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8" h="13">
                    <a:moveTo>
                      <a:pt x="4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8" y="9"/>
                    </a:lnTo>
                    <a:lnTo>
                      <a:pt x="8" y="5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91" name="Freeform 124"/>
              <p:cNvSpPr>
                <a:spLocks/>
              </p:cNvSpPr>
              <p:nvPr userDrawn="1"/>
            </p:nvSpPr>
            <p:spPr bwMode="auto">
              <a:xfrm>
                <a:off x="269" y="188"/>
                <a:ext cx="3" cy="4"/>
              </a:xfrm>
              <a:custGeom>
                <a:avLst/>
                <a:gdLst>
                  <a:gd name="T0" fmla="*/ 0 w 8"/>
                  <a:gd name="T1" fmla="*/ 0 h 13"/>
                  <a:gd name="T2" fmla="*/ 0 w 8"/>
                  <a:gd name="T3" fmla="*/ 0 h 13"/>
                  <a:gd name="T4" fmla="*/ 0 w 8"/>
                  <a:gd name="T5" fmla="*/ 0 h 13"/>
                  <a:gd name="T6" fmla="*/ 0 w 8"/>
                  <a:gd name="T7" fmla="*/ 0 h 13"/>
                  <a:gd name="T8" fmla="*/ 0 w 8"/>
                  <a:gd name="T9" fmla="*/ 0 h 13"/>
                  <a:gd name="T10" fmla="*/ 0 w 8"/>
                  <a:gd name="T11" fmla="*/ 0 h 13"/>
                  <a:gd name="T12" fmla="*/ 0 w 8"/>
                  <a:gd name="T13" fmla="*/ 0 h 13"/>
                  <a:gd name="T14" fmla="*/ 0 w 8"/>
                  <a:gd name="T15" fmla="*/ 0 h 13"/>
                  <a:gd name="T16" fmla="*/ 0 w 8"/>
                  <a:gd name="T17" fmla="*/ 0 h 13"/>
                  <a:gd name="T18" fmla="*/ 0 w 8"/>
                  <a:gd name="T19" fmla="*/ 0 h 13"/>
                  <a:gd name="T20" fmla="*/ 0 w 8"/>
                  <a:gd name="T21" fmla="*/ 0 h 13"/>
                  <a:gd name="T22" fmla="*/ 0 w 8"/>
                  <a:gd name="T23" fmla="*/ 0 h 13"/>
                  <a:gd name="T24" fmla="*/ 0 w 8"/>
                  <a:gd name="T25" fmla="*/ 0 h 13"/>
                  <a:gd name="T26" fmla="*/ 0 w 8"/>
                  <a:gd name="T27" fmla="*/ 0 h 13"/>
                  <a:gd name="T28" fmla="*/ 0 w 8"/>
                  <a:gd name="T29" fmla="*/ 0 h 13"/>
                  <a:gd name="T30" fmla="*/ 0 w 8"/>
                  <a:gd name="T31" fmla="*/ 0 h 13"/>
                  <a:gd name="T32" fmla="*/ 0 w 8"/>
                  <a:gd name="T33" fmla="*/ 0 h 13"/>
                  <a:gd name="T34" fmla="*/ 0 w 8"/>
                  <a:gd name="T35" fmla="*/ 0 h 13"/>
                  <a:gd name="T36" fmla="*/ 0 w 8"/>
                  <a:gd name="T37" fmla="*/ 0 h 13"/>
                  <a:gd name="T38" fmla="*/ 0 w 8"/>
                  <a:gd name="T39" fmla="*/ 0 h 13"/>
                  <a:gd name="T40" fmla="*/ 0 w 8"/>
                  <a:gd name="T41" fmla="*/ 0 h 13"/>
                  <a:gd name="T42" fmla="*/ 0 w 8"/>
                  <a:gd name="T43" fmla="*/ 0 h 13"/>
                  <a:gd name="T44" fmla="*/ 0 w 8"/>
                  <a:gd name="T45" fmla="*/ 0 h 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8" h="13">
                    <a:moveTo>
                      <a:pt x="2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1" y="12"/>
                    </a:lnTo>
                    <a:lnTo>
                      <a:pt x="4" y="13"/>
                    </a:lnTo>
                    <a:lnTo>
                      <a:pt x="5" y="12"/>
                    </a:lnTo>
                    <a:lnTo>
                      <a:pt x="6" y="9"/>
                    </a:lnTo>
                    <a:lnTo>
                      <a:pt x="6" y="5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92" name="Freeform 125"/>
              <p:cNvSpPr>
                <a:spLocks/>
              </p:cNvSpPr>
              <p:nvPr userDrawn="1"/>
            </p:nvSpPr>
            <p:spPr bwMode="auto">
              <a:xfrm>
                <a:off x="163" y="293"/>
                <a:ext cx="3" cy="3"/>
              </a:xfrm>
              <a:custGeom>
                <a:avLst/>
                <a:gdLst>
                  <a:gd name="T0" fmla="*/ 0 w 8"/>
                  <a:gd name="T1" fmla="*/ 0 h 9"/>
                  <a:gd name="T2" fmla="*/ 0 w 8"/>
                  <a:gd name="T3" fmla="*/ 0 h 9"/>
                  <a:gd name="T4" fmla="*/ 0 w 8"/>
                  <a:gd name="T5" fmla="*/ 0 h 9"/>
                  <a:gd name="T6" fmla="*/ 0 w 8"/>
                  <a:gd name="T7" fmla="*/ 0 h 9"/>
                  <a:gd name="T8" fmla="*/ 0 w 8"/>
                  <a:gd name="T9" fmla="*/ 0 h 9"/>
                  <a:gd name="T10" fmla="*/ 0 w 8"/>
                  <a:gd name="T11" fmla="*/ 0 h 9"/>
                  <a:gd name="T12" fmla="*/ 0 w 8"/>
                  <a:gd name="T13" fmla="*/ 0 h 9"/>
                  <a:gd name="T14" fmla="*/ 0 w 8"/>
                  <a:gd name="T15" fmla="*/ 0 h 9"/>
                  <a:gd name="T16" fmla="*/ 0 w 8"/>
                  <a:gd name="T17" fmla="*/ 0 h 9"/>
                  <a:gd name="T18" fmla="*/ 0 w 8"/>
                  <a:gd name="T19" fmla="*/ 0 h 9"/>
                  <a:gd name="T20" fmla="*/ 0 w 8"/>
                  <a:gd name="T21" fmla="*/ 0 h 9"/>
                  <a:gd name="T22" fmla="*/ 0 w 8"/>
                  <a:gd name="T23" fmla="*/ 0 h 9"/>
                  <a:gd name="T24" fmla="*/ 0 w 8"/>
                  <a:gd name="T25" fmla="*/ 0 h 9"/>
                  <a:gd name="T26" fmla="*/ 0 w 8"/>
                  <a:gd name="T27" fmla="*/ 0 h 9"/>
                  <a:gd name="T28" fmla="*/ 0 w 8"/>
                  <a:gd name="T29" fmla="*/ 0 h 9"/>
                  <a:gd name="T30" fmla="*/ 0 w 8"/>
                  <a:gd name="T31" fmla="*/ 0 h 9"/>
                  <a:gd name="T32" fmla="*/ 0 w 8"/>
                  <a:gd name="T33" fmla="*/ 0 h 9"/>
                  <a:gd name="T34" fmla="*/ 0 w 8"/>
                  <a:gd name="T35" fmla="*/ 0 h 9"/>
                  <a:gd name="T36" fmla="*/ 0 w 8"/>
                  <a:gd name="T37" fmla="*/ 0 h 9"/>
                  <a:gd name="T38" fmla="*/ 0 w 8"/>
                  <a:gd name="T39" fmla="*/ 0 h 9"/>
                  <a:gd name="T40" fmla="*/ 0 w 8"/>
                  <a:gd name="T41" fmla="*/ 0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" h="9">
                    <a:moveTo>
                      <a:pt x="4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7" y="8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93" name="Freeform 126"/>
              <p:cNvSpPr>
                <a:spLocks/>
              </p:cNvSpPr>
              <p:nvPr userDrawn="1"/>
            </p:nvSpPr>
            <p:spPr bwMode="auto">
              <a:xfrm>
                <a:off x="267" y="293"/>
                <a:ext cx="2" cy="3"/>
              </a:xfrm>
              <a:custGeom>
                <a:avLst/>
                <a:gdLst>
                  <a:gd name="T0" fmla="*/ 0 w 6"/>
                  <a:gd name="T1" fmla="*/ 0 h 10"/>
                  <a:gd name="T2" fmla="*/ 0 w 6"/>
                  <a:gd name="T3" fmla="*/ 0 h 10"/>
                  <a:gd name="T4" fmla="*/ 0 w 6"/>
                  <a:gd name="T5" fmla="*/ 0 h 10"/>
                  <a:gd name="T6" fmla="*/ 0 w 6"/>
                  <a:gd name="T7" fmla="*/ 0 h 10"/>
                  <a:gd name="T8" fmla="*/ 0 w 6"/>
                  <a:gd name="T9" fmla="*/ 0 h 10"/>
                  <a:gd name="T10" fmla="*/ 0 w 6"/>
                  <a:gd name="T11" fmla="*/ 0 h 10"/>
                  <a:gd name="T12" fmla="*/ 0 w 6"/>
                  <a:gd name="T13" fmla="*/ 0 h 10"/>
                  <a:gd name="T14" fmla="*/ 0 w 6"/>
                  <a:gd name="T15" fmla="*/ 0 h 10"/>
                  <a:gd name="T16" fmla="*/ 0 w 6"/>
                  <a:gd name="T17" fmla="*/ 0 h 10"/>
                  <a:gd name="T18" fmla="*/ 0 w 6"/>
                  <a:gd name="T19" fmla="*/ 0 h 10"/>
                  <a:gd name="T20" fmla="*/ 0 w 6"/>
                  <a:gd name="T21" fmla="*/ 0 h 10"/>
                  <a:gd name="T22" fmla="*/ 0 w 6"/>
                  <a:gd name="T23" fmla="*/ 0 h 10"/>
                  <a:gd name="T24" fmla="*/ 0 w 6"/>
                  <a:gd name="T25" fmla="*/ 0 h 10"/>
                  <a:gd name="T26" fmla="*/ 0 w 6"/>
                  <a:gd name="T27" fmla="*/ 0 h 10"/>
                  <a:gd name="T28" fmla="*/ 0 w 6"/>
                  <a:gd name="T29" fmla="*/ 0 h 10"/>
                  <a:gd name="T30" fmla="*/ 0 w 6"/>
                  <a:gd name="T31" fmla="*/ 0 h 10"/>
                  <a:gd name="T32" fmla="*/ 0 w 6"/>
                  <a:gd name="T33" fmla="*/ 0 h 10"/>
                  <a:gd name="T34" fmla="*/ 0 w 6"/>
                  <a:gd name="T35" fmla="*/ 0 h 10"/>
                  <a:gd name="T36" fmla="*/ 0 w 6"/>
                  <a:gd name="T37" fmla="*/ 0 h 10"/>
                  <a:gd name="T38" fmla="*/ 0 w 6"/>
                  <a:gd name="T39" fmla="*/ 0 h 1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" h="10">
                    <a:moveTo>
                      <a:pt x="0" y="4"/>
                    </a:moveTo>
                    <a:lnTo>
                      <a:pt x="0" y="7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5" y="4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94" name="Freeform 127"/>
              <p:cNvSpPr>
                <a:spLocks/>
              </p:cNvSpPr>
              <p:nvPr userDrawn="1"/>
            </p:nvSpPr>
            <p:spPr bwMode="auto">
              <a:xfrm>
                <a:off x="203" y="237"/>
                <a:ext cx="41" cy="43"/>
              </a:xfrm>
              <a:custGeom>
                <a:avLst/>
                <a:gdLst>
                  <a:gd name="T0" fmla="*/ 0 w 122"/>
                  <a:gd name="T1" fmla="*/ 0 h 128"/>
                  <a:gd name="T2" fmla="*/ 0 w 122"/>
                  <a:gd name="T3" fmla="*/ 0 h 128"/>
                  <a:gd name="T4" fmla="*/ 0 w 122"/>
                  <a:gd name="T5" fmla="*/ 0 h 128"/>
                  <a:gd name="T6" fmla="*/ 0 w 122"/>
                  <a:gd name="T7" fmla="*/ 0 h 128"/>
                  <a:gd name="T8" fmla="*/ 0 w 122"/>
                  <a:gd name="T9" fmla="*/ 0 h 128"/>
                  <a:gd name="T10" fmla="*/ 0 w 122"/>
                  <a:gd name="T11" fmla="*/ 0 h 128"/>
                  <a:gd name="T12" fmla="*/ 0 w 122"/>
                  <a:gd name="T13" fmla="*/ 0 h 128"/>
                  <a:gd name="T14" fmla="*/ 0 w 122"/>
                  <a:gd name="T15" fmla="*/ 0 h 128"/>
                  <a:gd name="T16" fmla="*/ 0 w 122"/>
                  <a:gd name="T17" fmla="*/ 0 h 128"/>
                  <a:gd name="T18" fmla="*/ 0 w 122"/>
                  <a:gd name="T19" fmla="*/ 0 h 128"/>
                  <a:gd name="T20" fmla="*/ 0 w 122"/>
                  <a:gd name="T21" fmla="*/ 0 h 128"/>
                  <a:gd name="T22" fmla="*/ 0 w 122"/>
                  <a:gd name="T23" fmla="*/ 0 h 128"/>
                  <a:gd name="T24" fmla="*/ 0 w 122"/>
                  <a:gd name="T25" fmla="*/ 0 h 128"/>
                  <a:gd name="T26" fmla="*/ 0 w 122"/>
                  <a:gd name="T27" fmla="*/ 0 h 128"/>
                  <a:gd name="T28" fmla="*/ 0 w 122"/>
                  <a:gd name="T29" fmla="*/ 0 h 128"/>
                  <a:gd name="T30" fmla="*/ 0 w 122"/>
                  <a:gd name="T31" fmla="*/ 0 h 128"/>
                  <a:gd name="T32" fmla="*/ 0 w 122"/>
                  <a:gd name="T33" fmla="*/ 0 h 128"/>
                  <a:gd name="T34" fmla="*/ 0 w 122"/>
                  <a:gd name="T35" fmla="*/ 0 h 128"/>
                  <a:gd name="T36" fmla="*/ 0 w 122"/>
                  <a:gd name="T37" fmla="*/ 0 h 128"/>
                  <a:gd name="T38" fmla="*/ 0 w 122"/>
                  <a:gd name="T39" fmla="*/ 0 h 128"/>
                  <a:gd name="T40" fmla="*/ 0 w 122"/>
                  <a:gd name="T41" fmla="*/ 0 h 128"/>
                  <a:gd name="T42" fmla="*/ 0 w 122"/>
                  <a:gd name="T43" fmla="*/ 0 h 128"/>
                  <a:gd name="T44" fmla="*/ 0 w 122"/>
                  <a:gd name="T45" fmla="*/ 0 h 128"/>
                  <a:gd name="T46" fmla="*/ 0 w 122"/>
                  <a:gd name="T47" fmla="*/ 0 h 128"/>
                  <a:gd name="T48" fmla="*/ 0 w 122"/>
                  <a:gd name="T49" fmla="*/ 0 h 128"/>
                  <a:gd name="T50" fmla="*/ 0 w 122"/>
                  <a:gd name="T51" fmla="*/ 0 h 128"/>
                  <a:gd name="T52" fmla="*/ 0 w 122"/>
                  <a:gd name="T53" fmla="*/ 0 h 128"/>
                  <a:gd name="T54" fmla="*/ 0 w 122"/>
                  <a:gd name="T55" fmla="*/ 0 h 128"/>
                  <a:gd name="T56" fmla="*/ 0 w 122"/>
                  <a:gd name="T57" fmla="*/ 0 h 128"/>
                  <a:gd name="T58" fmla="*/ 0 w 122"/>
                  <a:gd name="T59" fmla="*/ 0 h 128"/>
                  <a:gd name="T60" fmla="*/ 0 w 122"/>
                  <a:gd name="T61" fmla="*/ 0 h 128"/>
                  <a:gd name="T62" fmla="*/ 0 w 122"/>
                  <a:gd name="T63" fmla="*/ 0 h 128"/>
                  <a:gd name="T64" fmla="*/ 0 w 122"/>
                  <a:gd name="T65" fmla="*/ 0 h 128"/>
                  <a:gd name="T66" fmla="*/ 0 w 122"/>
                  <a:gd name="T67" fmla="*/ 0 h 128"/>
                  <a:gd name="T68" fmla="*/ 0 w 122"/>
                  <a:gd name="T69" fmla="*/ 0 h 128"/>
                  <a:gd name="T70" fmla="*/ 0 w 122"/>
                  <a:gd name="T71" fmla="*/ 0 h 128"/>
                  <a:gd name="T72" fmla="*/ 0 w 122"/>
                  <a:gd name="T73" fmla="*/ 0 h 128"/>
                  <a:gd name="T74" fmla="*/ 0 w 122"/>
                  <a:gd name="T75" fmla="*/ 0 h 128"/>
                  <a:gd name="T76" fmla="*/ 0 w 122"/>
                  <a:gd name="T77" fmla="*/ 0 h 128"/>
                  <a:gd name="T78" fmla="*/ 0 w 122"/>
                  <a:gd name="T79" fmla="*/ 0 h 128"/>
                  <a:gd name="T80" fmla="*/ 0 w 122"/>
                  <a:gd name="T81" fmla="*/ 0 h 128"/>
                  <a:gd name="T82" fmla="*/ 0 w 122"/>
                  <a:gd name="T83" fmla="*/ 0 h 128"/>
                  <a:gd name="T84" fmla="*/ 0 w 122"/>
                  <a:gd name="T85" fmla="*/ 0 h 12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22" h="128">
                    <a:moveTo>
                      <a:pt x="0" y="5"/>
                    </a:moveTo>
                    <a:lnTo>
                      <a:pt x="18" y="5"/>
                    </a:lnTo>
                    <a:lnTo>
                      <a:pt x="19" y="3"/>
                    </a:lnTo>
                    <a:lnTo>
                      <a:pt x="22" y="1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2" y="1"/>
                    </a:lnTo>
                    <a:lnTo>
                      <a:pt x="36" y="5"/>
                    </a:lnTo>
                    <a:lnTo>
                      <a:pt x="50" y="5"/>
                    </a:lnTo>
                    <a:lnTo>
                      <a:pt x="53" y="3"/>
                    </a:lnTo>
                    <a:lnTo>
                      <a:pt x="54" y="1"/>
                    </a:lnTo>
                    <a:lnTo>
                      <a:pt x="58" y="0"/>
                    </a:lnTo>
                    <a:lnTo>
                      <a:pt x="61" y="0"/>
                    </a:lnTo>
                    <a:lnTo>
                      <a:pt x="63" y="0"/>
                    </a:lnTo>
                    <a:lnTo>
                      <a:pt x="66" y="1"/>
                    </a:lnTo>
                    <a:lnTo>
                      <a:pt x="69" y="3"/>
                    </a:lnTo>
                    <a:lnTo>
                      <a:pt x="70" y="5"/>
                    </a:lnTo>
                    <a:lnTo>
                      <a:pt x="84" y="5"/>
                    </a:lnTo>
                    <a:lnTo>
                      <a:pt x="88" y="1"/>
                    </a:lnTo>
                    <a:lnTo>
                      <a:pt x="89" y="0"/>
                    </a:lnTo>
                    <a:lnTo>
                      <a:pt x="93" y="0"/>
                    </a:lnTo>
                    <a:lnTo>
                      <a:pt x="98" y="1"/>
                    </a:lnTo>
                    <a:lnTo>
                      <a:pt x="102" y="5"/>
                    </a:lnTo>
                    <a:lnTo>
                      <a:pt x="122" y="5"/>
                    </a:lnTo>
                    <a:lnTo>
                      <a:pt x="122" y="95"/>
                    </a:lnTo>
                    <a:lnTo>
                      <a:pt x="105" y="95"/>
                    </a:lnTo>
                    <a:lnTo>
                      <a:pt x="105" y="128"/>
                    </a:lnTo>
                    <a:lnTo>
                      <a:pt x="85" y="128"/>
                    </a:lnTo>
                    <a:lnTo>
                      <a:pt x="85" y="95"/>
                    </a:lnTo>
                    <a:lnTo>
                      <a:pt x="36" y="95"/>
                    </a:lnTo>
                    <a:lnTo>
                      <a:pt x="36" y="128"/>
                    </a:lnTo>
                    <a:lnTo>
                      <a:pt x="17" y="128"/>
                    </a:lnTo>
                    <a:lnTo>
                      <a:pt x="17" y="93"/>
                    </a:lnTo>
                    <a:lnTo>
                      <a:pt x="0" y="9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95" name="Rectangle 128"/>
              <p:cNvSpPr>
                <a:spLocks noChangeArrowheads="1"/>
              </p:cNvSpPr>
              <p:nvPr userDrawn="1"/>
            </p:nvSpPr>
            <p:spPr bwMode="auto">
              <a:xfrm>
                <a:off x="205" y="241"/>
                <a:ext cx="37" cy="25"/>
              </a:xfrm>
              <a:prstGeom prst="rect">
                <a:avLst/>
              </a:pr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196" name="Freeform 129"/>
              <p:cNvSpPr>
                <a:spLocks/>
              </p:cNvSpPr>
              <p:nvPr userDrawn="1"/>
            </p:nvSpPr>
            <p:spPr bwMode="auto">
              <a:xfrm>
                <a:off x="208" y="247"/>
                <a:ext cx="3" cy="3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97" name="Freeform 130"/>
              <p:cNvSpPr>
                <a:spLocks/>
              </p:cNvSpPr>
              <p:nvPr userDrawn="1"/>
            </p:nvSpPr>
            <p:spPr bwMode="auto">
              <a:xfrm>
                <a:off x="208" y="247"/>
                <a:ext cx="3" cy="3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98" name="Freeform 131"/>
              <p:cNvSpPr>
                <a:spLocks/>
              </p:cNvSpPr>
              <p:nvPr userDrawn="1"/>
            </p:nvSpPr>
            <p:spPr bwMode="auto">
              <a:xfrm>
                <a:off x="208" y="247"/>
                <a:ext cx="3" cy="3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w 10"/>
                  <a:gd name="T43" fmla="*/ 0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99" name="Freeform 132"/>
              <p:cNvSpPr>
                <a:spLocks/>
              </p:cNvSpPr>
              <p:nvPr userDrawn="1"/>
            </p:nvSpPr>
            <p:spPr bwMode="auto">
              <a:xfrm>
                <a:off x="236" y="247"/>
                <a:ext cx="4" cy="3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0" name="Freeform 133"/>
              <p:cNvSpPr>
                <a:spLocks/>
              </p:cNvSpPr>
              <p:nvPr userDrawn="1"/>
            </p:nvSpPr>
            <p:spPr bwMode="auto">
              <a:xfrm>
                <a:off x="236" y="247"/>
                <a:ext cx="4" cy="3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1" name="Freeform 134"/>
              <p:cNvSpPr>
                <a:spLocks/>
              </p:cNvSpPr>
              <p:nvPr userDrawn="1"/>
            </p:nvSpPr>
            <p:spPr bwMode="auto">
              <a:xfrm>
                <a:off x="236" y="247"/>
                <a:ext cx="4" cy="3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w 11"/>
                  <a:gd name="T43" fmla="*/ 0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2" name="Freeform 135"/>
              <p:cNvSpPr>
                <a:spLocks/>
              </p:cNvSpPr>
              <p:nvPr userDrawn="1"/>
            </p:nvSpPr>
            <p:spPr bwMode="auto">
              <a:xfrm>
                <a:off x="208" y="260"/>
                <a:ext cx="3" cy="4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3" name="Freeform 136"/>
              <p:cNvSpPr>
                <a:spLocks/>
              </p:cNvSpPr>
              <p:nvPr userDrawn="1"/>
            </p:nvSpPr>
            <p:spPr bwMode="auto">
              <a:xfrm>
                <a:off x="208" y="260"/>
                <a:ext cx="3" cy="4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4" name="Freeform 137"/>
              <p:cNvSpPr>
                <a:spLocks/>
              </p:cNvSpPr>
              <p:nvPr userDrawn="1"/>
            </p:nvSpPr>
            <p:spPr bwMode="auto">
              <a:xfrm>
                <a:off x="208" y="260"/>
                <a:ext cx="3" cy="4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w 10"/>
                  <a:gd name="T43" fmla="*/ 0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5" name="Freeform 138"/>
              <p:cNvSpPr>
                <a:spLocks/>
              </p:cNvSpPr>
              <p:nvPr userDrawn="1"/>
            </p:nvSpPr>
            <p:spPr bwMode="auto">
              <a:xfrm>
                <a:off x="236" y="260"/>
                <a:ext cx="4" cy="4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6" name="Freeform 139"/>
              <p:cNvSpPr>
                <a:spLocks/>
              </p:cNvSpPr>
              <p:nvPr userDrawn="1"/>
            </p:nvSpPr>
            <p:spPr bwMode="auto">
              <a:xfrm>
                <a:off x="236" y="260"/>
                <a:ext cx="4" cy="4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7" name="Freeform 140"/>
              <p:cNvSpPr>
                <a:spLocks/>
              </p:cNvSpPr>
              <p:nvPr userDrawn="1"/>
            </p:nvSpPr>
            <p:spPr bwMode="auto">
              <a:xfrm>
                <a:off x="236" y="260"/>
                <a:ext cx="4" cy="4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w 11"/>
                  <a:gd name="T43" fmla="*/ 0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8" name="Freeform 141"/>
              <p:cNvSpPr>
                <a:spLocks/>
              </p:cNvSpPr>
              <p:nvPr userDrawn="1"/>
            </p:nvSpPr>
            <p:spPr bwMode="auto">
              <a:xfrm>
                <a:off x="215" y="251"/>
                <a:ext cx="17" cy="8"/>
              </a:xfrm>
              <a:custGeom>
                <a:avLst/>
                <a:gdLst>
                  <a:gd name="T0" fmla="*/ 0 w 51"/>
                  <a:gd name="T1" fmla="*/ 0 h 24"/>
                  <a:gd name="T2" fmla="*/ 0 w 51"/>
                  <a:gd name="T3" fmla="*/ 0 h 24"/>
                  <a:gd name="T4" fmla="*/ 0 w 51"/>
                  <a:gd name="T5" fmla="*/ 0 h 24"/>
                  <a:gd name="T6" fmla="*/ 0 w 51"/>
                  <a:gd name="T7" fmla="*/ 0 h 24"/>
                  <a:gd name="T8" fmla="*/ 0 w 51"/>
                  <a:gd name="T9" fmla="*/ 0 h 24"/>
                  <a:gd name="T10" fmla="*/ 0 w 51"/>
                  <a:gd name="T11" fmla="*/ 0 h 24"/>
                  <a:gd name="T12" fmla="*/ 0 w 51"/>
                  <a:gd name="T13" fmla="*/ 0 h 24"/>
                  <a:gd name="T14" fmla="*/ 0 w 51"/>
                  <a:gd name="T15" fmla="*/ 0 h 24"/>
                  <a:gd name="T16" fmla="*/ 0 w 51"/>
                  <a:gd name="T17" fmla="*/ 0 h 24"/>
                  <a:gd name="T18" fmla="*/ 0 w 51"/>
                  <a:gd name="T19" fmla="*/ 0 h 24"/>
                  <a:gd name="T20" fmla="*/ 0 w 51"/>
                  <a:gd name="T21" fmla="*/ 0 h 24"/>
                  <a:gd name="T22" fmla="*/ 0 w 51"/>
                  <a:gd name="T23" fmla="*/ 0 h 24"/>
                  <a:gd name="T24" fmla="*/ 0 w 51"/>
                  <a:gd name="T25" fmla="*/ 0 h 24"/>
                  <a:gd name="T26" fmla="*/ 0 w 51"/>
                  <a:gd name="T27" fmla="*/ 0 h 24"/>
                  <a:gd name="T28" fmla="*/ 0 w 51"/>
                  <a:gd name="T29" fmla="*/ 0 h 24"/>
                  <a:gd name="T30" fmla="*/ 0 w 51"/>
                  <a:gd name="T31" fmla="*/ 0 h 24"/>
                  <a:gd name="T32" fmla="*/ 0 w 51"/>
                  <a:gd name="T33" fmla="*/ 0 h 24"/>
                  <a:gd name="T34" fmla="*/ 0 w 51"/>
                  <a:gd name="T35" fmla="*/ 0 h 24"/>
                  <a:gd name="T36" fmla="*/ 0 w 51"/>
                  <a:gd name="T37" fmla="*/ 0 h 24"/>
                  <a:gd name="T38" fmla="*/ 0 w 51"/>
                  <a:gd name="T39" fmla="*/ 0 h 24"/>
                  <a:gd name="T40" fmla="*/ 0 w 51"/>
                  <a:gd name="T41" fmla="*/ 0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1" h="24">
                    <a:moveTo>
                      <a:pt x="0" y="11"/>
                    </a:moveTo>
                    <a:lnTo>
                      <a:pt x="0" y="11"/>
                    </a:lnTo>
                    <a:lnTo>
                      <a:pt x="6" y="18"/>
                    </a:lnTo>
                    <a:lnTo>
                      <a:pt x="13" y="22"/>
                    </a:lnTo>
                    <a:lnTo>
                      <a:pt x="19" y="24"/>
                    </a:lnTo>
                    <a:lnTo>
                      <a:pt x="27" y="24"/>
                    </a:lnTo>
                    <a:lnTo>
                      <a:pt x="33" y="24"/>
                    </a:lnTo>
                    <a:lnTo>
                      <a:pt x="40" y="22"/>
                    </a:lnTo>
                    <a:lnTo>
                      <a:pt x="46" y="18"/>
                    </a:lnTo>
                    <a:lnTo>
                      <a:pt x="51" y="11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3" y="1"/>
                    </a:lnTo>
                    <a:lnTo>
                      <a:pt x="27" y="0"/>
                    </a:lnTo>
                    <a:lnTo>
                      <a:pt x="19" y="1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9" name="Freeform 142"/>
              <p:cNvSpPr>
                <a:spLocks/>
              </p:cNvSpPr>
              <p:nvPr userDrawn="1"/>
            </p:nvSpPr>
            <p:spPr bwMode="auto">
              <a:xfrm>
                <a:off x="215" y="251"/>
                <a:ext cx="17" cy="8"/>
              </a:xfrm>
              <a:custGeom>
                <a:avLst/>
                <a:gdLst>
                  <a:gd name="T0" fmla="*/ 0 w 51"/>
                  <a:gd name="T1" fmla="*/ 0 h 24"/>
                  <a:gd name="T2" fmla="*/ 0 w 51"/>
                  <a:gd name="T3" fmla="*/ 0 h 24"/>
                  <a:gd name="T4" fmla="*/ 0 w 51"/>
                  <a:gd name="T5" fmla="*/ 0 h 24"/>
                  <a:gd name="T6" fmla="*/ 0 w 51"/>
                  <a:gd name="T7" fmla="*/ 0 h 24"/>
                  <a:gd name="T8" fmla="*/ 0 w 51"/>
                  <a:gd name="T9" fmla="*/ 0 h 24"/>
                  <a:gd name="T10" fmla="*/ 0 w 51"/>
                  <a:gd name="T11" fmla="*/ 0 h 24"/>
                  <a:gd name="T12" fmla="*/ 0 w 51"/>
                  <a:gd name="T13" fmla="*/ 0 h 24"/>
                  <a:gd name="T14" fmla="*/ 0 w 51"/>
                  <a:gd name="T15" fmla="*/ 0 h 24"/>
                  <a:gd name="T16" fmla="*/ 0 w 51"/>
                  <a:gd name="T17" fmla="*/ 0 h 24"/>
                  <a:gd name="T18" fmla="*/ 0 w 51"/>
                  <a:gd name="T19" fmla="*/ 0 h 24"/>
                  <a:gd name="T20" fmla="*/ 0 w 51"/>
                  <a:gd name="T21" fmla="*/ 0 h 24"/>
                  <a:gd name="T22" fmla="*/ 0 w 51"/>
                  <a:gd name="T23" fmla="*/ 0 h 24"/>
                  <a:gd name="T24" fmla="*/ 0 w 51"/>
                  <a:gd name="T25" fmla="*/ 0 h 24"/>
                  <a:gd name="T26" fmla="*/ 0 w 51"/>
                  <a:gd name="T27" fmla="*/ 0 h 24"/>
                  <a:gd name="T28" fmla="*/ 0 w 51"/>
                  <a:gd name="T29" fmla="*/ 0 h 24"/>
                  <a:gd name="T30" fmla="*/ 0 w 51"/>
                  <a:gd name="T31" fmla="*/ 0 h 24"/>
                  <a:gd name="T32" fmla="*/ 0 w 51"/>
                  <a:gd name="T33" fmla="*/ 0 h 24"/>
                  <a:gd name="T34" fmla="*/ 0 w 51"/>
                  <a:gd name="T35" fmla="*/ 0 h 24"/>
                  <a:gd name="T36" fmla="*/ 0 w 51"/>
                  <a:gd name="T37" fmla="*/ 0 h 24"/>
                  <a:gd name="T38" fmla="*/ 0 w 51"/>
                  <a:gd name="T39" fmla="*/ 0 h 24"/>
                  <a:gd name="T40" fmla="*/ 0 w 51"/>
                  <a:gd name="T41" fmla="*/ 0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1" h="24">
                    <a:moveTo>
                      <a:pt x="0" y="11"/>
                    </a:moveTo>
                    <a:lnTo>
                      <a:pt x="0" y="11"/>
                    </a:lnTo>
                    <a:lnTo>
                      <a:pt x="6" y="18"/>
                    </a:lnTo>
                    <a:lnTo>
                      <a:pt x="13" y="22"/>
                    </a:lnTo>
                    <a:lnTo>
                      <a:pt x="19" y="24"/>
                    </a:lnTo>
                    <a:lnTo>
                      <a:pt x="27" y="24"/>
                    </a:lnTo>
                    <a:lnTo>
                      <a:pt x="33" y="24"/>
                    </a:lnTo>
                    <a:lnTo>
                      <a:pt x="40" y="22"/>
                    </a:lnTo>
                    <a:lnTo>
                      <a:pt x="46" y="18"/>
                    </a:lnTo>
                    <a:lnTo>
                      <a:pt x="51" y="11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3" y="1"/>
                    </a:lnTo>
                    <a:lnTo>
                      <a:pt x="27" y="0"/>
                    </a:lnTo>
                    <a:lnTo>
                      <a:pt x="19" y="1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10" name="Freeform 143"/>
              <p:cNvSpPr>
                <a:spLocks/>
              </p:cNvSpPr>
              <p:nvPr userDrawn="1"/>
            </p:nvSpPr>
            <p:spPr bwMode="auto">
              <a:xfrm>
                <a:off x="216" y="253"/>
                <a:ext cx="14" cy="5"/>
              </a:xfrm>
              <a:custGeom>
                <a:avLst/>
                <a:gdLst>
                  <a:gd name="T0" fmla="*/ 0 w 41"/>
                  <a:gd name="T1" fmla="*/ 0 h 16"/>
                  <a:gd name="T2" fmla="*/ 0 w 41"/>
                  <a:gd name="T3" fmla="*/ 0 h 16"/>
                  <a:gd name="T4" fmla="*/ 0 w 41"/>
                  <a:gd name="T5" fmla="*/ 0 h 16"/>
                  <a:gd name="T6" fmla="*/ 0 w 41"/>
                  <a:gd name="T7" fmla="*/ 0 h 16"/>
                  <a:gd name="T8" fmla="*/ 0 w 41"/>
                  <a:gd name="T9" fmla="*/ 0 h 16"/>
                  <a:gd name="T10" fmla="*/ 0 w 41"/>
                  <a:gd name="T11" fmla="*/ 0 h 16"/>
                  <a:gd name="T12" fmla="*/ 0 w 41"/>
                  <a:gd name="T13" fmla="*/ 0 h 16"/>
                  <a:gd name="T14" fmla="*/ 0 w 41"/>
                  <a:gd name="T15" fmla="*/ 0 h 16"/>
                  <a:gd name="T16" fmla="*/ 0 w 41"/>
                  <a:gd name="T17" fmla="*/ 0 h 16"/>
                  <a:gd name="T18" fmla="*/ 0 w 41"/>
                  <a:gd name="T19" fmla="*/ 0 h 16"/>
                  <a:gd name="T20" fmla="*/ 0 w 41"/>
                  <a:gd name="T21" fmla="*/ 0 h 16"/>
                  <a:gd name="T22" fmla="*/ 0 w 41"/>
                  <a:gd name="T23" fmla="*/ 0 h 16"/>
                  <a:gd name="T24" fmla="*/ 0 w 41"/>
                  <a:gd name="T25" fmla="*/ 0 h 16"/>
                  <a:gd name="T26" fmla="*/ 0 w 41"/>
                  <a:gd name="T27" fmla="*/ 0 h 16"/>
                  <a:gd name="T28" fmla="*/ 0 w 41"/>
                  <a:gd name="T29" fmla="*/ 0 h 16"/>
                  <a:gd name="T30" fmla="*/ 0 w 41"/>
                  <a:gd name="T31" fmla="*/ 0 h 16"/>
                  <a:gd name="T32" fmla="*/ 0 w 41"/>
                  <a:gd name="T33" fmla="*/ 0 h 16"/>
                  <a:gd name="T34" fmla="*/ 0 w 41"/>
                  <a:gd name="T35" fmla="*/ 0 h 16"/>
                  <a:gd name="T36" fmla="*/ 0 w 41"/>
                  <a:gd name="T37" fmla="*/ 0 h 16"/>
                  <a:gd name="T38" fmla="*/ 0 w 41"/>
                  <a:gd name="T39" fmla="*/ 0 h 16"/>
                  <a:gd name="T40" fmla="*/ 0 w 41"/>
                  <a:gd name="T41" fmla="*/ 0 h 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1" h="16">
                    <a:moveTo>
                      <a:pt x="0" y="7"/>
                    </a:moveTo>
                    <a:lnTo>
                      <a:pt x="0" y="7"/>
                    </a:lnTo>
                    <a:lnTo>
                      <a:pt x="5" y="3"/>
                    </a:lnTo>
                    <a:lnTo>
                      <a:pt x="10" y="2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1" y="1"/>
                    </a:lnTo>
                    <a:lnTo>
                      <a:pt x="36" y="3"/>
                    </a:lnTo>
                    <a:lnTo>
                      <a:pt x="41" y="7"/>
                    </a:lnTo>
                    <a:lnTo>
                      <a:pt x="37" y="11"/>
                    </a:lnTo>
                    <a:lnTo>
                      <a:pt x="32" y="15"/>
                    </a:lnTo>
                    <a:lnTo>
                      <a:pt x="27" y="16"/>
                    </a:lnTo>
                    <a:lnTo>
                      <a:pt x="20" y="16"/>
                    </a:lnTo>
                    <a:lnTo>
                      <a:pt x="15" y="16"/>
                    </a:lnTo>
                    <a:lnTo>
                      <a:pt x="10" y="14"/>
                    </a:lnTo>
                    <a:lnTo>
                      <a:pt x="5" y="11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11" name="Freeform 144"/>
              <p:cNvSpPr>
                <a:spLocks/>
              </p:cNvSpPr>
              <p:nvPr userDrawn="1"/>
            </p:nvSpPr>
            <p:spPr bwMode="auto">
              <a:xfrm>
                <a:off x="216" y="253"/>
                <a:ext cx="14" cy="5"/>
              </a:xfrm>
              <a:custGeom>
                <a:avLst/>
                <a:gdLst>
                  <a:gd name="T0" fmla="*/ 0 w 41"/>
                  <a:gd name="T1" fmla="*/ 0 h 16"/>
                  <a:gd name="T2" fmla="*/ 0 w 41"/>
                  <a:gd name="T3" fmla="*/ 0 h 16"/>
                  <a:gd name="T4" fmla="*/ 0 w 41"/>
                  <a:gd name="T5" fmla="*/ 0 h 16"/>
                  <a:gd name="T6" fmla="*/ 0 w 41"/>
                  <a:gd name="T7" fmla="*/ 0 h 16"/>
                  <a:gd name="T8" fmla="*/ 0 w 41"/>
                  <a:gd name="T9" fmla="*/ 0 h 16"/>
                  <a:gd name="T10" fmla="*/ 0 w 41"/>
                  <a:gd name="T11" fmla="*/ 0 h 16"/>
                  <a:gd name="T12" fmla="*/ 0 w 41"/>
                  <a:gd name="T13" fmla="*/ 0 h 16"/>
                  <a:gd name="T14" fmla="*/ 0 w 41"/>
                  <a:gd name="T15" fmla="*/ 0 h 16"/>
                  <a:gd name="T16" fmla="*/ 0 w 41"/>
                  <a:gd name="T17" fmla="*/ 0 h 16"/>
                  <a:gd name="T18" fmla="*/ 0 w 41"/>
                  <a:gd name="T19" fmla="*/ 0 h 16"/>
                  <a:gd name="T20" fmla="*/ 0 w 41"/>
                  <a:gd name="T21" fmla="*/ 0 h 16"/>
                  <a:gd name="T22" fmla="*/ 0 w 41"/>
                  <a:gd name="T23" fmla="*/ 0 h 16"/>
                  <a:gd name="T24" fmla="*/ 0 w 41"/>
                  <a:gd name="T25" fmla="*/ 0 h 16"/>
                  <a:gd name="T26" fmla="*/ 0 w 41"/>
                  <a:gd name="T27" fmla="*/ 0 h 16"/>
                  <a:gd name="T28" fmla="*/ 0 w 41"/>
                  <a:gd name="T29" fmla="*/ 0 h 16"/>
                  <a:gd name="T30" fmla="*/ 0 w 41"/>
                  <a:gd name="T31" fmla="*/ 0 h 16"/>
                  <a:gd name="T32" fmla="*/ 0 w 41"/>
                  <a:gd name="T33" fmla="*/ 0 h 16"/>
                  <a:gd name="T34" fmla="*/ 0 w 41"/>
                  <a:gd name="T35" fmla="*/ 0 h 16"/>
                  <a:gd name="T36" fmla="*/ 0 w 41"/>
                  <a:gd name="T37" fmla="*/ 0 h 16"/>
                  <a:gd name="T38" fmla="*/ 0 w 41"/>
                  <a:gd name="T39" fmla="*/ 0 h 16"/>
                  <a:gd name="T40" fmla="*/ 0 w 41"/>
                  <a:gd name="T41" fmla="*/ 0 h 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1" h="16">
                    <a:moveTo>
                      <a:pt x="0" y="7"/>
                    </a:moveTo>
                    <a:lnTo>
                      <a:pt x="0" y="7"/>
                    </a:lnTo>
                    <a:lnTo>
                      <a:pt x="5" y="3"/>
                    </a:lnTo>
                    <a:lnTo>
                      <a:pt x="10" y="2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1" y="1"/>
                    </a:lnTo>
                    <a:lnTo>
                      <a:pt x="36" y="3"/>
                    </a:lnTo>
                    <a:lnTo>
                      <a:pt x="41" y="7"/>
                    </a:lnTo>
                    <a:lnTo>
                      <a:pt x="37" y="11"/>
                    </a:lnTo>
                    <a:lnTo>
                      <a:pt x="32" y="15"/>
                    </a:lnTo>
                    <a:lnTo>
                      <a:pt x="27" y="16"/>
                    </a:lnTo>
                    <a:lnTo>
                      <a:pt x="20" y="16"/>
                    </a:lnTo>
                    <a:lnTo>
                      <a:pt x="15" y="16"/>
                    </a:lnTo>
                    <a:lnTo>
                      <a:pt x="10" y="14"/>
                    </a:lnTo>
                    <a:lnTo>
                      <a:pt x="5" y="11"/>
                    </a:lnTo>
                    <a:lnTo>
                      <a:pt x="0" y="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12" name="Freeform 145"/>
              <p:cNvSpPr>
                <a:spLocks/>
              </p:cNvSpPr>
              <p:nvPr userDrawn="1"/>
            </p:nvSpPr>
            <p:spPr bwMode="auto">
              <a:xfrm>
                <a:off x="219" y="254"/>
                <a:ext cx="8" cy="2"/>
              </a:xfrm>
              <a:custGeom>
                <a:avLst/>
                <a:gdLst>
                  <a:gd name="T0" fmla="*/ 0 w 24"/>
                  <a:gd name="T1" fmla="*/ 0 h 7"/>
                  <a:gd name="T2" fmla="*/ 0 w 24"/>
                  <a:gd name="T3" fmla="*/ 0 h 7"/>
                  <a:gd name="T4" fmla="*/ 0 w 24"/>
                  <a:gd name="T5" fmla="*/ 0 h 7"/>
                  <a:gd name="T6" fmla="*/ 0 w 24"/>
                  <a:gd name="T7" fmla="*/ 0 h 7"/>
                  <a:gd name="T8" fmla="*/ 0 w 24"/>
                  <a:gd name="T9" fmla="*/ 0 h 7"/>
                  <a:gd name="T10" fmla="*/ 0 w 24"/>
                  <a:gd name="T11" fmla="*/ 0 h 7"/>
                  <a:gd name="T12" fmla="*/ 0 w 24"/>
                  <a:gd name="T13" fmla="*/ 0 h 7"/>
                  <a:gd name="T14" fmla="*/ 0 w 24"/>
                  <a:gd name="T15" fmla="*/ 0 h 7"/>
                  <a:gd name="T16" fmla="*/ 0 w 24"/>
                  <a:gd name="T17" fmla="*/ 0 h 7"/>
                  <a:gd name="T18" fmla="*/ 0 w 24"/>
                  <a:gd name="T19" fmla="*/ 0 h 7"/>
                  <a:gd name="T20" fmla="*/ 0 w 24"/>
                  <a:gd name="T21" fmla="*/ 0 h 7"/>
                  <a:gd name="T22" fmla="*/ 0 w 24"/>
                  <a:gd name="T23" fmla="*/ 0 h 7"/>
                  <a:gd name="T24" fmla="*/ 0 w 24"/>
                  <a:gd name="T25" fmla="*/ 0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7">
                    <a:moveTo>
                      <a:pt x="0" y="3"/>
                    </a:moveTo>
                    <a:lnTo>
                      <a:pt x="0" y="3"/>
                    </a:lnTo>
                    <a:lnTo>
                      <a:pt x="6" y="6"/>
                    </a:lnTo>
                    <a:lnTo>
                      <a:pt x="11" y="7"/>
                    </a:lnTo>
                    <a:lnTo>
                      <a:pt x="18" y="6"/>
                    </a:lnTo>
                    <a:lnTo>
                      <a:pt x="24" y="3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13" name="Freeform 146"/>
              <p:cNvSpPr>
                <a:spLocks/>
              </p:cNvSpPr>
              <p:nvPr userDrawn="1"/>
            </p:nvSpPr>
            <p:spPr bwMode="auto">
              <a:xfrm>
                <a:off x="219" y="254"/>
                <a:ext cx="8" cy="2"/>
              </a:xfrm>
              <a:custGeom>
                <a:avLst/>
                <a:gdLst>
                  <a:gd name="T0" fmla="*/ 0 w 24"/>
                  <a:gd name="T1" fmla="*/ 0 h 7"/>
                  <a:gd name="T2" fmla="*/ 0 w 24"/>
                  <a:gd name="T3" fmla="*/ 0 h 7"/>
                  <a:gd name="T4" fmla="*/ 0 w 24"/>
                  <a:gd name="T5" fmla="*/ 0 h 7"/>
                  <a:gd name="T6" fmla="*/ 0 w 24"/>
                  <a:gd name="T7" fmla="*/ 0 h 7"/>
                  <a:gd name="T8" fmla="*/ 0 w 24"/>
                  <a:gd name="T9" fmla="*/ 0 h 7"/>
                  <a:gd name="T10" fmla="*/ 0 w 24"/>
                  <a:gd name="T11" fmla="*/ 0 h 7"/>
                  <a:gd name="T12" fmla="*/ 0 w 24"/>
                  <a:gd name="T13" fmla="*/ 0 h 7"/>
                  <a:gd name="T14" fmla="*/ 0 w 24"/>
                  <a:gd name="T15" fmla="*/ 0 h 7"/>
                  <a:gd name="T16" fmla="*/ 0 w 24"/>
                  <a:gd name="T17" fmla="*/ 0 h 7"/>
                  <a:gd name="T18" fmla="*/ 0 w 24"/>
                  <a:gd name="T19" fmla="*/ 0 h 7"/>
                  <a:gd name="T20" fmla="*/ 0 w 24"/>
                  <a:gd name="T21" fmla="*/ 0 h 7"/>
                  <a:gd name="T22" fmla="*/ 0 w 24"/>
                  <a:gd name="T23" fmla="*/ 0 h 7"/>
                  <a:gd name="T24" fmla="*/ 0 w 24"/>
                  <a:gd name="T25" fmla="*/ 0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7">
                    <a:moveTo>
                      <a:pt x="0" y="3"/>
                    </a:moveTo>
                    <a:lnTo>
                      <a:pt x="0" y="3"/>
                    </a:lnTo>
                    <a:lnTo>
                      <a:pt x="6" y="6"/>
                    </a:lnTo>
                    <a:lnTo>
                      <a:pt x="11" y="7"/>
                    </a:lnTo>
                    <a:lnTo>
                      <a:pt x="18" y="6"/>
                    </a:lnTo>
                    <a:lnTo>
                      <a:pt x="24" y="3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14" name="Rectangle 147"/>
              <p:cNvSpPr>
                <a:spLocks noChangeArrowheads="1"/>
              </p:cNvSpPr>
              <p:nvPr userDrawn="1"/>
            </p:nvSpPr>
            <p:spPr bwMode="auto">
              <a:xfrm>
                <a:off x="205" y="243"/>
                <a:ext cx="37" cy="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215" name="Rectangle 148"/>
              <p:cNvSpPr>
                <a:spLocks noChangeArrowheads="1"/>
              </p:cNvSpPr>
              <p:nvPr userDrawn="1"/>
            </p:nvSpPr>
            <p:spPr bwMode="auto">
              <a:xfrm>
                <a:off x="205" y="243"/>
                <a:ext cx="37" cy="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216" name="Freeform 149"/>
              <p:cNvSpPr>
                <a:spLocks/>
              </p:cNvSpPr>
              <p:nvPr userDrawn="1"/>
            </p:nvSpPr>
            <p:spPr bwMode="auto">
              <a:xfrm>
                <a:off x="211" y="239"/>
                <a:ext cx="3" cy="7"/>
              </a:xfrm>
              <a:custGeom>
                <a:avLst/>
                <a:gdLst>
                  <a:gd name="T0" fmla="*/ 0 w 9"/>
                  <a:gd name="T1" fmla="*/ 0 h 22"/>
                  <a:gd name="T2" fmla="*/ 0 w 9"/>
                  <a:gd name="T3" fmla="*/ 0 h 22"/>
                  <a:gd name="T4" fmla="*/ 0 w 9"/>
                  <a:gd name="T5" fmla="*/ 0 h 22"/>
                  <a:gd name="T6" fmla="*/ 0 w 9"/>
                  <a:gd name="T7" fmla="*/ 0 h 22"/>
                  <a:gd name="T8" fmla="*/ 0 w 9"/>
                  <a:gd name="T9" fmla="*/ 0 h 22"/>
                  <a:gd name="T10" fmla="*/ 0 w 9"/>
                  <a:gd name="T11" fmla="*/ 0 h 22"/>
                  <a:gd name="T12" fmla="*/ 0 w 9"/>
                  <a:gd name="T13" fmla="*/ 0 h 22"/>
                  <a:gd name="T14" fmla="*/ 0 w 9"/>
                  <a:gd name="T15" fmla="*/ 0 h 22"/>
                  <a:gd name="T16" fmla="*/ 0 w 9"/>
                  <a:gd name="T17" fmla="*/ 0 h 22"/>
                  <a:gd name="T18" fmla="*/ 0 w 9"/>
                  <a:gd name="T19" fmla="*/ 0 h 22"/>
                  <a:gd name="T20" fmla="*/ 0 w 9"/>
                  <a:gd name="T21" fmla="*/ 0 h 22"/>
                  <a:gd name="T22" fmla="*/ 0 w 9"/>
                  <a:gd name="T23" fmla="*/ 0 h 22"/>
                  <a:gd name="T24" fmla="*/ 0 w 9"/>
                  <a:gd name="T25" fmla="*/ 0 h 22"/>
                  <a:gd name="T26" fmla="*/ 0 w 9"/>
                  <a:gd name="T27" fmla="*/ 0 h 22"/>
                  <a:gd name="T28" fmla="*/ 0 w 9"/>
                  <a:gd name="T29" fmla="*/ 0 h 22"/>
                  <a:gd name="T30" fmla="*/ 0 w 9"/>
                  <a:gd name="T31" fmla="*/ 0 h 22"/>
                  <a:gd name="T32" fmla="*/ 0 w 9"/>
                  <a:gd name="T33" fmla="*/ 0 h 22"/>
                  <a:gd name="T34" fmla="*/ 0 w 9"/>
                  <a:gd name="T35" fmla="*/ 0 h 22"/>
                  <a:gd name="T36" fmla="*/ 0 w 9"/>
                  <a:gd name="T37" fmla="*/ 0 h 22"/>
                  <a:gd name="T38" fmla="*/ 0 w 9"/>
                  <a:gd name="T39" fmla="*/ 0 h 22"/>
                  <a:gd name="T40" fmla="*/ 0 w 9"/>
                  <a:gd name="T41" fmla="*/ 0 h 22"/>
                  <a:gd name="T42" fmla="*/ 0 w 9"/>
                  <a:gd name="T43" fmla="*/ 0 h 22"/>
                  <a:gd name="T44" fmla="*/ 0 w 9"/>
                  <a:gd name="T45" fmla="*/ 0 h 22"/>
                  <a:gd name="T46" fmla="*/ 0 w 9"/>
                  <a:gd name="T47" fmla="*/ 0 h 2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" h="22">
                    <a:moveTo>
                      <a:pt x="0" y="7"/>
                    </a:moveTo>
                    <a:lnTo>
                      <a:pt x="0" y="16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5" y="22"/>
                    </a:lnTo>
                    <a:lnTo>
                      <a:pt x="8" y="21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9" y="7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17" name="Freeform 150"/>
              <p:cNvSpPr>
                <a:spLocks/>
              </p:cNvSpPr>
              <p:nvPr userDrawn="1"/>
            </p:nvSpPr>
            <p:spPr bwMode="auto">
              <a:xfrm>
                <a:off x="222" y="239"/>
                <a:ext cx="3" cy="7"/>
              </a:xfrm>
              <a:custGeom>
                <a:avLst/>
                <a:gdLst>
                  <a:gd name="T0" fmla="*/ 0 w 9"/>
                  <a:gd name="T1" fmla="*/ 0 h 22"/>
                  <a:gd name="T2" fmla="*/ 0 w 9"/>
                  <a:gd name="T3" fmla="*/ 0 h 22"/>
                  <a:gd name="T4" fmla="*/ 0 w 9"/>
                  <a:gd name="T5" fmla="*/ 0 h 22"/>
                  <a:gd name="T6" fmla="*/ 0 w 9"/>
                  <a:gd name="T7" fmla="*/ 0 h 22"/>
                  <a:gd name="T8" fmla="*/ 0 w 9"/>
                  <a:gd name="T9" fmla="*/ 0 h 22"/>
                  <a:gd name="T10" fmla="*/ 0 w 9"/>
                  <a:gd name="T11" fmla="*/ 0 h 22"/>
                  <a:gd name="T12" fmla="*/ 0 w 9"/>
                  <a:gd name="T13" fmla="*/ 0 h 22"/>
                  <a:gd name="T14" fmla="*/ 0 w 9"/>
                  <a:gd name="T15" fmla="*/ 0 h 22"/>
                  <a:gd name="T16" fmla="*/ 0 w 9"/>
                  <a:gd name="T17" fmla="*/ 0 h 22"/>
                  <a:gd name="T18" fmla="*/ 0 w 9"/>
                  <a:gd name="T19" fmla="*/ 0 h 22"/>
                  <a:gd name="T20" fmla="*/ 0 w 9"/>
                  <a:gd name="T21" fmla="*/ 0 h 22"/>
                  <a:gd name="T22" fmla="*/ 0 w 9"/>
                  <a:gd name="T23" fmla="*/ 0 h 22"/>
                  <a:gd name="T24" fmla="*/ 0 w 9"/>
                  <a:gd name="T25" fmla="*/ 0 h 22"/>
                  <a:gd name="T26" fmla="*/ 0 w 9"/>
                  <a:gd name="T27" fmla="*/ 0 h 22"/>
                  <a:gd name="T28" fmla="*/ 0 w 9"/>
                  <a:gd name="T29" fmla="*/ 0 h 22"/>
                  <a:gd name="T30" fmla="*/ 0 w 9"/>
                  <a:gd name="T31" fmla="*/ 0 h 22"/>
                  <a:gd name="T32" fmla="*/ 0 w 9"/>
                  <a:gd name="T33" fmla="*/ 0 h 22"/>
                  <a:gd name="T34" fmla="*/ 0 w 9"/>
                  <a:gd name="T35" fmla="*/ 0 h 22"/>
                  <a:gd name="T36" fmla="*/ 0 w 9"/>
                  <a:gd name="T37" fmla="*/ 0 h 22"/>
                  <a:gd name="T38" fmla="*/ 0 w 9"/>
                  <a:gd name="T39" fmla="*/ 0 h 2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9" h="22">
                    <a:moveTo>
                      <a:pt x="0" y="16"/>
                    </a:moveTo>
                    <a:lnTo>
                      <a:pt x="0" y="17"/>
                    </a:lnTo>
                    <a:lnTo>
                      <a:pt x="1" y="21"/>
                    </a:lnTo>
                    <a:lnTo>
                      <a:pt x="5" y="22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9" y="7"/>
                    </a:lnTo>
                    <a:lnTo>
                      <a:pt x="7" y="3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18" name="Freeform 151"/>
              <p:cNvSpPr>
                <a:spLocks/>
              </p:cNvSpPr>
              <p:nvPr userDrawn="1"/>
            </p:nvSpPr>
            <p:spPr bwMode="auto">
              <a:xfrm>
                <a:off x="233" y="239"/>
                <a:ext cx="3" cy="7"/>
              </a:xfrm>
              <a:custGeom>
                <a:avLst/>
                <a:gdLst>
                  <a:gd name="T0" fmla="*/ 0 w 9"/>
                  <a:gd name="T1" fmla="*/ 0 h 22"/>
                  <a:gd name="T2" fmla="*/ 0 w 9"/>
                  <a:gd name="T3" fmla="*/ 0 h 22"/>
                  <a:gd name="T4" fmla="*/ 0 w 9"/>
                  <a:gd name="T5" fmla="*/ 0 h 22"/>
                  <a:gd name="T6" fmla="*/ 0 w 9"/>
                  <a:gd name="T7" fmla="*/ 0 h 22"/>
                  <a:gd name="T8" fmla="*/ 0 w 9"/>
                  <a:gd name="T9" fmla="*/ 0 h 22"/>
                  <a:gd name="T10" fmla="*/ 0 w 9"/>
                  <a:gd name="T11" fmla="*/ 0 h 22"/>
                  <a:gd name="T12" fmla="*/ 0 w 9"/>
                  <a:gd name="T13" fmla="*/ 0 h 22"/>
                  <a:gd name="T14" fmla="*/ 0 w 9"/>
                  <a:gd name="T15" fmla="*/ 0 h 22"/>
                  <a:gd name="T16" fmla="*/ 0 w 9"/>
                  <a:gd name="T17" fmla="*/ 0 h 22"/>
                  <a:gd name="T18" fmla="*/ 0 w 9"/>
                  <a:gd name="T19" fmla="*/ 0 h 22"/>
                  <a:gd name="T20" fmla="*/ 0 w 9"/>
                  <a:gd name="T21" fmla="*/ 0 h 22"/>
                  <a:gd name="T22" fmla="*/ 0 w 9"/>
                  <a:gd name="T23" fmla="*/ 0 h 22"/>
                  <a:gd name="T24" fmla="*/ 0 w 9"/>
                  <a:gd name="T25" fmla="*/ 0 h 22"/>
                  <a:gd name="T26" fmla="*/ 0 w 9"/>
                  <a:gd name="T27" fmla="*/ 0 h 22"/>
                  <a:gd name="T28" fmla="*/ 0 w 9"/>
                  <a:gd name="T29" fmla="*/ 0 h 22"/>
                  <a:gd name="T30" fmla="*/ 0 w 9"/>
                  <a:gd name="T31" fmla="*/ 0 h 22"/>
                  <a:gd name="T32" fmla="*/ 0 w 9"/>
                  <a:gd name="T33" fmla="*/ 0 h 22"/>
                  <a:gd name="T34" fmla="*/ 0 w 9"/>
                  <a:gd name="T35" fmla="*/ 0 h 22"/>
                  <a:gd name="T36" fmla="*/ 0 w 9"/>
                  <a:gd name="T37" fmla="*/ 0 h 22"/>
                  <a:gd name="T38" fmla="*/ 0 w 9"/>
                  <a:gd name="T39" fmla="*/ 0 h 22"/>
                  <a:gd name="T40" fmla="*/ 0 w 9"/>
                  <a:gd name="T41" fmla="*/ 0 h 22"/>
                  <a:gd name="T42" fmla="*/ 0 w 9"/>
                  <a:gd name="T43" fmla="*/ 0 h 22"/>
                  <a:gd name="T44" fmla="*/ 0 w 9"/>
                  <a:gd name="T45" fmla="*/ 0 h 22"/>
                  <a:gd name="T46" fmla="*/ 0 w 9"/>
                  <a:gd name="T47" fmla="*/ 0 h 2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" h="22">
                    <a:moveTo>
                      <a:pt x="0" y="7"/>
                    </a:moveTo>
                    <a:lnTo>
                      <a:pt x="0" y="16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5" y="22"/>
                    </a:lnTo>
                    <a:lnTo>
                      <a:pt x="8" y="21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9" y="7"/>
                    </a:lnTo>
                    <a:lnTo>
                      <a:pt x="8" y="3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19" name="Rectangle 152"/>
              <p:cNvSpPr>
                <a:spLocks noChangeArrowheads="1"/>
              </p:cNvSpPr>
              <p:nvPr userDrawn="1"/>
            </p:nvSpPr>
            <p:spPr bwMode="auto">
              <a:xfrm>
                <a:off x="210" y="271"/>
                <a:ext cx="3" cy="4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220" name="Rectangle 153"/>
              <p:cNvSpPr>
                <a:spLocks noChangeArrowheads="1"/>
              </p:cNvSpPr>
              <p:nvPr userDrawn="1"/>
            </p:nvSpPr>
            <p:spPr bwMode="auto">
              <a:xfrm>
                <a:off x="210" y="276"/>
                <a:ext cx="3" cy="2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221" name="Rectangle 154"/>
              <p:cNvSpPr>
                <a:spLocks noChangeArrowheads="1"/>
              </p:cNvSpPr>
              <p:nvPr userDrawn="1"/>
            </p:nvSpPr>
            <p:spPr bwMode="auto">
              <a:xfrm>
                <a:off x="233" y="271"/>
                <a:ext cx="4" cy="4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222" name="Rectangle 155"/>
              <p:cNvSpPr>
                <a:spLocks noChangeArrowheads="1"/>
              </p:cNvSpPr>
              <p:nvPr userDrawn="1"/>
            </p:nvSpPr>
            <p:spPr bwMode="auto">
              <a:xfrm>
                <a:off x="233" y="276"/>
                <a:ext cx="4" cy="2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223" name="Freeform 156"/>
              <p:cNvSpPr>
                <a:spLocks/>
              </p:cNvSpPr>
              <p:nvPr userDrawn="1"/>
            </p:nvSpPr>
            <p:spPr bwMode="auto">
              <a:xfrm>
                <a:off x="349" y="184"/>
                <a:ext cx="52" cy="50"/>
              </a:xfrm>
              <a:custGeom>
                <a:avLst/>
                <a:gdLst>
                  <a:gd name="T0" fmla="*/ 0 w 157"/>
                  <a:gd name="T1" fmla="*/ 0 h 150"/>
                  <a:gd name="T2" fmla="*/ 0 w 157"/>
                  <a:gd name="T3" fmla="*/ 0 h 150"/>
                  <a:gd name="T4" fmla="*/ 0 w 157"/>
                  <a:gd name="T5" fmla="*/ 0 h 150"/>
                  <a:gd name="T6" fmla="*/ 0 w 157"/>
                  <a:gd name="T7" fmla="*/ 0 h 150"/>
                  <a:gd name="T8" fmla="*/ 0 w 157"/>
                  <a:gd name="T9" fmla="*/ 0 h 150"/>
                  <a:gd name="T10" fmla="*/ 0 w 157"/>
                  <a:gd name="T11" fmla="*/ 0 h 150"/>
                  <a:gd name="T12" fmla="*/ 0 w 157"/>
                  <a:gd name="T13" fmla="*/ 0 h 150"/>
                  <a:gd name="T14" fmla="*/ 0 w 157"/>
                  <a:gd name="T15" fmla="*/ 0 h 150"/>
                  <a:gd name="T16" fmla="*/ 0 w 157"/>
                  <a:gd name="T17" fmla="*/ 0 h 150"/>
                  <a:gd name="T18" fmla="*/ 0 w 157"/>
                  <a:gd name="T19" fmla="*/ 0 h 150"/>
                  <a:gd name="T20" fmla="*/ 0 w 157"/>
                  <a:gd name="T21" fmla="*/ 0 h 150"/>
                  <a:gd name="T22" fmla="*/ 0 w 157"/>
                  <a:gd name="T23" fmla="*/ 0 h 150"/>
                  <a:gd name="T24" fmla="*/ 0 w 157"/>
                  <a:gd name="T25" fmla="*/ 0 h 150"/>
                  <a:gd name="T26" fmla="*/ 0 w 157"/>
                  <a:gd name="T27" fmla="*/ 0 h 150"/>
                  <a:gd name="T28" fmla="*/ 0 w 157"/>
                  <a:gd name="T29" fmla="*/ 0 h 150"/>
                  <a:gd name="T30" fmla="*/ 0 w 157"/>
                  <a:gd name="T31" fmla="*/ 0 h 150"/>
                  <a:gd name="T32" fmla="*/ 0 w 157"/>
                  <a:gd name="T33" fmla="*/ 0 h 150"/>
                  <a:gd name="T34" fmla="*/ 0 w 157"/>
                  <a:gd name="T35" fmla="*/ 0 h 150"/>
                  <a:gd name="T36" fmla="*/ 0 w 157"/>
                  <a:gd name="T37" fmla="*/ 0 h 150"/>
                  <a:gd name="T38" fmla="*/ 0 w 157"/>
                  <a:gd name="T39" fmla="*/ 0 h 150"/>
                  <a:gd name="T40" fmla="*/ 0 w 157"/>
                  <a:gd name="T41" fmla="*/ 0 h 150"/>
                  <a:gd name="T42" fmla="*/ 0 w 157"/>
                  <a:gd name="T43" fmla="*/ 0 h 150"/>
                  <a:gd name="T44" fmla="*/ 0 w 157"/>
                  <a:gd name="T45" fmla="*/ 0 h 150"/>
                  <a:gd name="T46" fmla="*/ 0 w 157"/>
                  <a:gd name="T47" fmla="*/ 0 h 150"/>
                  <a:gd name="T48" fmla="*/ 0 w 157"/>
                  <a:gd name="T49" fmla="*/ 0 h 150"/>
                  <a:gd name="T50" fmla="*/ 0 w 157"/>
                  <a:gd name="T51" fmla="*/ 0 h 150"/>
                  <a:gd name="T52" fmla="*/ 0 w 157"/>
                  <a:gd name="T53" fmla="*/ 0 h 150"/>
                  <a:gd name="T54" fmla="*/ 0 w 157"/>
                  <a:gd name="T55" fmla="*/ 0 h 150"/>
                  <a:gd name="T56" fmla="*/ 0 w 157"/>
                  <a:gd name="T57" fmla="*/ 0 h 150"/>
                  <a:gd name="T58" fmla="*/ 0 w 157"/>
                  <a:gd name="T59" fmla="*/ 0 h 150"/>
                  <a:gd name="T60" fmla="*/ 0 w 157"/>
                  <a:gd name="T61" fmla="*/ 0 h 150"/>
                  <a:gd name="T62" fmla="*/ 0 w 157"/>
                  <a:gd name="T63" fmla="*/ 0 h 150"/>
                  <a:gd name="T64" fmla="*/ 0 w 157"/>
                  <a:gd name="T65" fmla="*/ 0 h 150"/>
                  <a:gd name="T66" fmla="*/ 0 w 157"/>
                  <a:gd name="T67" fmla="*/ 0 h 150"/>
                  <a:gd name="T68" fmla="*/ 0 w 157"/>
                  <a:gd name="T69" fmla="*/ 0 h 150"/>
                  <a:gd name="T70" fmla="*/ 0 w 157"/>
                  <a:gd name="T71" fmla="*/ 0 h 150"/>
                  <a:gd name="T72" fmla="*/ 0 w 157"/>
                  <a:gd name="T73" fmla="*/ 0 h 150"/>
                  <a:gd name="T74" fmla="*/ 0 w 157"/>
                  <a:gd name="T75" fmla="*/ 0 h 150"/>
                  <a:gd name="T76" fmla="*/ 0 w 157"/>
                  <a:gd name="T77" fmla="*/ 0 h 150"/>
                  <a:gd name="T78" fmla="*/ 0 w 157"/>
                  <a:gd name="T79" fmla="*/ 0 h 150"/>
                  <a:gd name="T80" fmla="*/ 0 w 157"/>
                  <a:gd name="T81" fmla="*/ 0 h 150"/>
                  <a:gd name="T82" fmla="*/ 0 w 157"/>
                  <a:gd name="T83" fmla="*/ 0 h 15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57" h="150">
                    <a:moveTo>
                      <a:pt x="18" y="20"/>
                    </a:moveTo>
                    <a:lnTo>
                      <a:pt x="18" y="20"/>
                    </a:lnTo>
                    <a:lnTo>
                      <a:pt x="18" y="15"/>
                    </a:lnTo>
                    <a:lnTo>
                      <a:pt x="17" y="13"/>
                    </a:lnTo>
                    <a:lnTo>
                      <a:pt x="15" y="9"/>
                    </a:lnTo>
                    <a:lnTo>
                      <a:pt x="14" y="7"/>
                    </a:lnTo>
                    <a:lnTo>
                      <a:pt x="9" y="6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66" y="0"/>
                    </a:lnTo>
                    <a:lnTo>
                      <a:pt x="66" y="5"/>
                    </a:lnTo>
                    <a:lnTo>
                      <a:pt x="63" y="5"/>
                    </a:lnTo>
                    <a:lnTo>
                      <a:pt x="57" y="6"/>
                    </a:lnTo>
                    <a:lnTo>
                      <a:pt x="52" y="7"/>
                    </a:lnTo>
                    <a:lnTo>
                      <a:pt x="49" y="9"/>
                    </a:lnTo>
                    <a:lnTo>
                      <a:pt x="48" y="13"/>
                    </a:lnTo>
                    <a:lnTo>
                      <a:pt x="46" y="15"/>
                    </a:lnTo>
                    <a:lnTo>
                      <a:pt x="45" y="20"/>
                    </a:lnTo>
                    <a:lnTo>
                      <a:pt x="45" y="94"/>
                    </a:lnTo>
                    <a:lnTo>
                      <a:pt x="46" y="103"/>
                    </a:lnTo>
                    <a:lnTo>
                      <a:pt x="48" y="112"/>
                    </a:lnTo>
                    <a:lnTo>
                      <a:pt x="50" y="120"/>
                    </a:lnTo>
                    <a:lnTo>
                      <a:pt x="54" y="127"/>
                    </a:lnTo>
                    <a:lnTo>
                      <a:pt x="59" y="132"/>
                    </a:lnTo>
                    <a:lnTo>
                      <a:pt x="67" y="137"/>
                    </a:lnTo>
                    <a:lnTo>
                      <a:pt x="76" y="138"/>
                    </a:lnTo>
                    <a:lnTo>
                      <a:pt x="87" y="140"/>
                    </a:lnTo>
                    <a:lnTo>
                      <a:pt x="96" y="138"/>
                    </a:lnTo>
                    <a:lnTo>
                      <a:pt x="105" y="137"/>
                    </a:lnTo>
                    <a:lnTo>
                      <a:pt x="111" y="133"/>
                    </a:lnTo>
                    <a:lnTo>
                      <a:pt x="116" y="127"/>
                    </a:lnTo>
                    <a:lnTo>
                      <a:pt x="122" y="120"/>
                    </a:lnTo>
                    <a:lnTo>
                      <a:pt x="124" y="112"/>
                    </a:lnTo>
                    <a:lnTo>
                      <a:pt x="125" y="103"/>
                    </a:lnTo>
                    <a:lnTo>
                      <a:pt x="127" y="93"/>
                    </a:lnTo>
                    <a:lnTo>
                      <a:pt x="127" y="20"/>
                    </a:lnTo>
                    <a:lnTo>
                      <a:pt x="125" y="15"/>
                    </a:lnTo>
                    <a:lnTo>
                      <a:pt x="125" y="13"/>
                    </a:lnTo>
                    <a:lnTo>
                      <a:pt x="123" y="9"/>
                    </a:lnTo>
                    <a:lnTo>
                      <a:pt x="122" y="7"/>
                    </a:lnTo>
                    <a:lnTo>
                      <a:pt x="116" y="6"/>
                    </a:lnTo>
                    <a:lnTo>
                      <a:pt x="111" y="5"/>
                    </a:lnTo>
                    <a:lnTo>
                      <a:pt x="107" y="5"/>
                    </a:lnTo>
                    <a:lnTo>
                      <a:pt x="107" y="0"/>
                    </a:lnTo>
                    <a:lnTo>
                      <a:pt x="132" y="0"/>
                    </a:lnTo>
                    <a:lnTo>
                      <a:pt x="157" y="0"/>
                    </a:lnTo>
                    <a:lnTo>
                      <a:pt x="157" y="5"/>
                    </a:lnTo>
                    <a:lnTo>
                      <a:pt x="153" y="5"/>
                    </a:lnTo>
                    <a:lnTo>
                      <a:pt x="149" y="6"/>
                    </a:lnTo>
                    <a:lnTo>
                      <a:pt x="144" y="7"/>
                    </a:lnTo>
                    <a:lnTo>
                      <a:pt x="142" y="9"/>
                    </a:lnTo>
                    <a:lnTo>
                      <a:pt x="141" y="13"/>
                    </a:lnTo>
                    <a:lnTo>
                      <a:pt x="140" y="15"/>
                    </a:lnTo>
                    <a:lnTo>
                      <a:pt x="140" y="20"/>
                    </a:lnTo>
                    <a:lnTo>
                      <a:pt x="140" y="89"/>
                    </a:lnTo>
                    <a:lnTo>
                      <a:pt x="138" y="105"/>
                    </a:lnTo>
                    <a:lnTo>
                      <a:pt x="135" y="119"/>
                    </a:lnTo>
                    <a:lnTo>
                      <a:pt x="129" y="129"/>
                    </a:lnTo>
                    <a:lnTo>
                      <a:pt x="123" y="137"/>
                    </a:lnTo>
                    <a:lnTo>
                      <a:pt x="114" y="143"/>
                    </a:lnTo>
                    <a:lnTo>
                      <a:pt x="105" y="147"/>
                    </a:lnTo>
                    <a:lnTo>
                      <a:pt x="93" y="150"/>
                    </a:lnTo>
                    <a:lnTo>
                      <a:pt x="81" y="150"/>
                    </a:lnTo>
                    <a:lnTo>
                      <a:pt x="67" y="150"/>
                    </a:lnTo>
                    <a:lnTo>
                      <a:pt x="55" y="147"/>
                    </a:lnTo>
                    <a:lnTo>
                      <a:pt x="44" y="143"/>
                    </a:lnTo>
                    <a:lnTo>
                      <a:pt x="35" y="138"/>
                    </a:lnTo>
                    <a:lnTo>
                      <a:pt x="28" y="130"/>
                    </a:lnTo>
                    <a:lnTo>
                      <a:pt x="23" y="121"/>
                    </a:lnTo>
                    <a:lnTo>
                      <a:pt x="19" y="111"/>
                    </a:lnTo>
                    <a:lnTo>
                      <a:pt x="18" y="98"/>
                    </a:lnTo>
                    <a:lnTo>
                      <a:pt x="18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24" name="Freeform 157"/>
              <p:cNvSpPr>
                <a:spLocks/>
              </p:cNvSpPr>
              <p:nvPr userDrawn="1"/>
            </p:nvSpPr>
            <p:spPr bwMode="auto">
              <a:xfrm>
                <a:off x="408" y="184"/>
                <a:ext cx="57" cy="50"/>
              </a:xfrm>
              <a:custGeom>
                <a:avLst/>
                <a:gdLst>
                  <a:gd name="T0" fmla="*/ 0 w 171"/>
                  <a:gd name="T1" fmla="*/ 0 h 150"/>
                  <a:gd name="T2" fmla="*/ 0 w 171"/>
                  <a:gd name="T3" fmla="*/ 0 h 150"/>
                  <a:gd name="T4" fmla="*/ 0 w 171"/>
                  <a:gd name="T5" fmla="*/ 0 h 150"/>
                  <a:gd name="T6" fmla="*/ 0 w 171"/>
                  <a:gd name="T7" fmla="*/ 0 h 150"/>
                  <a:gd name="T8" fmla="*/ 0 w 171"/>
                  <a:gd name="T9" fmla="*/ 0 h 150"/>
                  <a:gd name="T10" fmla="*/ 0 w 171"/>
                  <a:gd name="T11" fmla="*/ 0 h 150"/>
                  <a:gd name="T12" fmla="*/ 0 w 171"/>
                  <a:gd name="T13" fmla="*/ 0 h 150"/>
                  <a:gd name="T14" fmla="*/ 0 w 171"/>
                  <a:gd name="T15" fmla="*/ 0 h 150"/>
                  <a:gd name="T16" fmla="*/ 0 w 171"/>
                  <a:gd name="T17" fmla="*/ 0 h 150"/>
                  <a:gd name="T18" fmla="*/ 0 w 171"/>
                  <a:gd name="T19" fmla="*/ 0 h 150"/>
                  <a:gd name="T20" fmla="*/ 0 w 171"/>
                  <a:gd name="T21" fmla="*/ 0 h 150"/>
                  <a:gd name="T22" fmla="*/ 0 w 171"/>
                  <a:gd name="T23" fmla="*/ 0 h 150"/>
                  <a:gd name="T24" fmla="*/ 0 w 171"/>
                  <a:gd name="T25" fmla="*/ 0 h 150"/>
                  <a:gd name="T26" fmla="*/ 0 w 171"/>
                  <a:gd name="T27" fmla="*/ 0 h 150"/>
                  <a:gd name="T28" fmla="*/ 0 w 171"/>
                  <a:gd name="T29" fmla="*/ 0 h 150"/>
                  <a:gd name="T30" fmla="*/ 0 w 171"/>
                  <a:gd name="T31" fmla="*/ 0 h 150"/>
                  <a:gd name="T32" fmla="*/ 0 w 171"/>
                  <a:gd name="T33" fmla="*/ 0 h 150"/>
                  <a:gd name="T34" fmla="*/ 0 w 171"/>
                  <a:gd name="T35" fmla="*/ 0 h 150"/>
                  <a:gd name="T36" fmla="*/ 0 w 171"/>
                  <a:gd name="T37" fmla="*/ 0 h 150"/>
                  <a:gd name="T38" fmla="*/ 0 w 171"/>
                  <a:gd name="T39" fmla="*/ 0 h 150"/>
                  <a:gd name="T40" fmla="*/ 0 w 171"/>
                  <a:gd name="T41" fmla="*/ 0 h 150"/>
                  <a:gd name="T42" fmla="*/ 0 w 171"/>
                  <a:gd name="T43" fmla="*/ 0 h 150"/>
                  <a:gd name="T44" fmla="*/ 0 w 171"/>
                  <a:gd name="T45" fmla="*/ 0 h 150"/>
                  <a:gd name="T46" fmla="*/ 0 w 171"/>
                  <a:gd name="T47" fmla="*/ 0 h 150"/>
                  <a:gd name="T48" fmla="*/ 0 w 171"/>
                  <a:gd name="T49" fmla="*/ 0 h 150"/>
                  <a:gd name="T50" fmla="*/ 0 w 171"/>
                  <a:gd name="T51" fmla="*/ 0 h 150"/>
                  <a:gd name="T52" fmla="*/ 0 w 171"/>
                  <a:gd name="T53" fmla="*/ 0 h 150"/>
                  <a:gd name="T54" fmla="*/ 0 w 171"/>
                  <a:gd name="T55" fmla="*/ 0 h 150"/>
                  <a:gd name="T56" fmla="*/ 0 w 171"/>
                  <a:gd name="T57" fmla="*/ 0 h 150"/>
                  <a:gd name="T58" fmla="*/ 0 w 171"/>
                  <a:gd name="T59" fmla="*/ 0 h 150"/>
                  <a:gd name="T60" fmla="*/ 0 w 171"/>
                  <a:gd name="T61" fmla="*/ 0 h 150"/>
                  <a:gd name="T62" fmla="*/ 0 w 171"/>
                  <a:gd name="T63" fmla="*/ 0 h 150"/>
                  <a:gd name="T64" fmla="*/ 0 w 171"/>
                  <a:gd name="T65" fmla="*/ 0 h 150"/>
                  <a:gd name="T66" fmla="*/ 0 w 171"/>
                  <a:gd name="T67" fmla="*/ 0 h 150"/>
                  <a:gd name="T68" fmla="*/ 0 w 171"/>
                  <a:gd name="T69" fmla="*/ 0 h 150"/>
                  <a:gd name="T70" fmla="*/ 0 w 171"/>
                  <a:gd name="T71" fmla="*/ 0 h 15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71" h="150">
                    <a:moveTo>
                      <a:pt x="137" y="106"/>
                    </a:moveTo>
                    <a:lnTo>
                      <a:pt x="139" y="105"/>
                    </a:lnTo>
                    <a:lnTo>
                      <a:pt x="139" y="26"/>
                    </a:lnTo>
                    <a:lnTo>
                      <a:pt x="137" y="19"/>
                    </a:lnTo>
                    <a:lnTo>
                      <a:pt x="136" y="15"/>
                    </a:lnTo>
                    <a:lnTo>
                      <a:pt x="134" y="11"/>
                    </a:lnTo>
                    <a:lnTo>
                      <a:pt x="131" y="9"/>
                    </a:lnTo>
                    <a:lnTo>
                      <a:pt x="126" y="6"/>
                    </a:lnTo>
                    <a:lnTo>
                      <a:pt x="119" y="5"/>
                    </a:lnTo>
                    <a:lnTo>
                      <a:pt x="115" y="5"/>
                    </a:lnTo>
                    <a:lnTo>
                      <a:pt x="115" y="0"/>
                    </a:lnTo>
                    <a:lnTo>
                      <a:pt x="145" y="0"/>
                    </a:lnTo>
                    <a:lnTo>
                      <a:pt x="171" y="0"/>
                    </a:lnTo>
                    <a:lnTo>
                      <a:pt x="171" y="5"/>
                    </a:lnTo>
                    <a:lnTo>
                      <a:pt x="167" y="5"/>
                    </a:lnTo>
                    <a:lnTo>
                      <a:pt x="161" y="6"/>
                    </a:lnTo>
                    <a:lnTo>
                      <a:pt x="158" y="7"/>
                    </a:lnTo>
                    <a:lnTo>
                      <a:pt x="154" y="10"/>
                    </a:lnTo>
                    <a:lnTo>
                      <a:pt x="153" y="13"/>
                    </a:lnTo>
                    <a:lnTo>
                      <a:pt x="150" y="18"/>
                    </a:lnTo>
                    <a:lnTo>
                      <a:pt x="149" y="24"/>
                    </a:lnTo>
                    <a:lnTo>
                      <a:pt x="149" y="32"/>
                    </a:lnTo>
                    <a:lnTo>
                      <a:pt x="149" y="129"/>
                    </a:lnTo>
                    <a:lnTo>
                      <a:pt x="149" y="140"/>
                    </a:lnTo>
                    <a:lnTo>
                      <a:pt x="150" y="150"/>
                    </a:lnTo>
                    <a:lnTo>
                      <a:pt x="141" y="150"/>
                    </a:lnTo>
                    <a:lnTo>
                      <a:pt x="32" y="28"/>
                    </a:lnTo>
                    <a:lnTo>
                      <a:pt x="32" y="116"/>
                    </a:lnTo>
                    <a:lnTo>
                      <a:pt x="34" y="128"/>
                    </a:lnTo>
                    <a:lnTo>
                      <a:pt x="35" y="132"/>
                    </a:lnTo>
                    <a:lnTo>
                      <a:pt x="36" y="136"/>
                    </a:lnTo>
                    <a:lnTo>
                      <a:pt x="39" y="138"/>
                    </a:lnTo>
                    <a:lnTo>
                      <a:pt x="43" y="140"/>
                    </a:lnTo>
                    <a:lnTo>
                      <a:pt x="47" y="141"/>
                    </a:lnTo>
                    <a:lnTo>
                      <a:pt x="53" y="141"/>
                    </a:lnTo>
                    <a:lnTo>
                      <a:pt x="56" y="141"/>
                    </a:lnTo>
                    <a:lnTo>
                      <a:pt x="56" y="147"/>
                    </a:lnTo>
                    <a:lnTo>
                      <a:pt x="29" y="146"/>
                    </a:lnTo>
                    <a:lnTo>
                      <a:pt x="0" y="147"/>
                    </a:lnTo>
                    <a:lnTo>
                      <a:pt x="0" y="141"/>
                    </a:lnTo>
                    <a:lnTo>
                      <a:pt x="3" y="141"/>
                    </a:lnTo>
                    <a:lnTo>
                      <a:pt x="8" y="141"/>
                    </a:lnTo>
                    <a:lnTo>
                      <a:pt x="12" y="140"/>
                    </a:lnTo>
                    <a:lnTo>
                      <a:pt x="16" y="137"/>
                    </a:lnTo>
                    <a:lnTo>
                      <a:pt x="18" y="133"/>
                    </a:lnTo>
                    <a:lnTo>
                      <a:pt x="19" y="129"/>
                    </a:lnTo>
                    <a:lnTo>
                      <a:pt x="21" y="125"/>
                    </a:lnTo>
                    <a:lnTo>
                      <a:pt x="22" y="114"/>
                    </a:lnTo>
                    <a:lnTo>
                      <a:pt x="22" y="24"/>
                    </a:lnTo>
                    <a:lnTo>
                      <a:pt x="22" y="20"/>
                    </a:lnTo>
                    <a:lnTo>
                      <a:pt x="21" y="16"/>
                    </a:lnTo>
                    <a:lnTo>
                      <a:pt x="18" y="13"/>
                    </a:lnTo>
                    <a:lnTo>
                      <a:pt x="16" y="10"/>
                    </a:lnTo>
                    <a:lnTo>
                      <a:pt x="9" y="6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43" y="0"/>
                    </a:lnTo>
                    <a:lnTo>
                      <a:pt x="137" y="1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25" name="Freeform 158"/>
              <p:cNvSpPr>
                <a:spLocks/>
              </p:cNvSpPr>
              <p:nvPr userDrawn="1"/>
            </p:nvSpPr>
            <p:spPr bwMode="auto">
              <a:xfrm>
                <a:off x="472" y="183"/>
                <a:ext cx="22" cy="50"/>
              </a:xfrm>
              <a:custGeom>
                <a:avLst/>
                <a:gdLst>
                  <a:gd name="T0" fmla="*/ 0 w 65"/>
                  <a:gd name="T1" fmla="*/ 0 h 149"/>
                  <a:gd name="T2" fmla="*/ 0 w 65"/>
                  <a:gd name="T3" fmla="*/ 0 h 149"/>
                  <a:gd name="T4" fmla="*/ 0 w 65"/>
                  <a:gd name="T5" fmla="*/ 0 h 149"/>
                  <a:gd name="T6" fmla="*/ 0 w 65"/>
                  <a:gd name="T7" fmla="*/ 0 h 149"/>
                  <a:gd name="T8" fmla="*/ 0 w 65"/>
                  <a:gd name="T9" fmla="*/ 0 h 149"/>
                  <a:gd name="T10" fmla="*/ 0 w 65"/>
                  <a:gd name="T11" fmla="*/ 0 h 149"/>
                  <a:gd name="T12" fmla="*/ 0 w 65"/>
                  <a:gd name="T13" fmla="*/ 0 h 149"/>
                  <a:gd name="T14" fmla="*/ 0 w 65"/>
                  <a:gd name="T15" fmla="*/ 0 h 149"/>
                  <a:gd name="T16" fmla="*/ 0 w 65"/>
                  <a:gd name="T17" fmla="*/ 0 h 149"/>
                  <a:gd name="T18" fmla="*/ 0 w 65"/>
                  <a:gd name="T19" fmla="*/ 0 h 149"/>
                  <a:gd name="T20" fmla="*/ 0 w 65"/>
                  <a:gd name="T21" fmla="*/ 0 h 149"/>
                  <a:gd name="T22" fmla="*/ 0 w 65"/>
                  <a:gd name="T23" fmla="*/ 0 h 149"/>
                  <a:gd name="T24" fmla="*/ 0 w 65"/>
                  <a:gd name="T25" fmla="*/ 0 h 149"/>
                  <a:gd name="T26" fmla="*/ 0 w 65"/>
                  <a:gd name="T27" fmla="*/ 0 h 149"/>
                  <a:gd name="T28" fmla="*/ 0 w 65"/>
                  <a:gd name="T29" fmla="*/ 0 h 149"/>
                  <a:gd name="T30" fmla="*/ 0 w 65"/>
                  <a:gd name="T31" fmla="*/ 0 h 149"/>
                  <a:gd name="T32" fmla="*/ 0 w 65"/>
                  <a:gd name="T33" fmla="*/ 0 h 149"/>
                  <a:gd name="T34" fmla="*/ 0 w 65"/>
                  <a:gd name="T35" fmla="*/ 0 h 149"/>
                  <a:gd name="T36" fmla="*/ 0 w 65"/>
                  <a:gd name="T37" fmla="*/ 0 h 149"/>
                  <a:gd name="T38" fmla="*/ 0 w 65"/>
                  <a:gd name="T39" fmla="*/ 0 h 149"/>
                  <a:gd name="T40" fmla="*/ 0 w 65"/>
                  <a:gd name="T41" fmla="*/ 0 h 149"/>
                  <a:gd name="T42" fmla="*/ 0 w 65"/>
                  <a:gd name="T43" fmla="*/ 0 h 149"/>
                  <a:gd name="T44" fmla="*/ 0 w 65"/>
                  <a:gd name="T45" fmla="*/ 0 h 149"/>
                  <a:gd name="T46" fmla="*/ 0 w 65"/>
                  <a:gd name="T47" fmla="*/ 0 h 149"/>
                  <a:gd name="T48" fmla="*/ 0 w 65"/>
                  <a:gd name="T49" fmla="*/ 0 h 149"/>
                  <a:gd name="T50" fmla="*/ 0 w 65"/>
                  <a:gd name="T51" fmla="*/ 0 h 149"/>
                  <a:gd name="T52" fmla="*/ 0 w 65"/>
                  <a:gd name="T53" fmla="*/ 0 h 149"/>
                  <a:gd name="T54" fmla="*/ 0 w 65"/>
                  <a:gd name="T55" fmla="*/ 0 h 149"/>
                  <a:gd name="T56" fmla="*/ 0 w 65"/>
                  <a:gd name="T57" fmla="*/ 0 h 149"/>
                  <a:gd name="T58" fmla="*/ 0 w 65"/>
                  <a:gd name="T59" fmla="*/ 0 h 149"/>
                  <a:gd name="T60" fmla="*/ 0 w 65"/>
                  <a:gd name="T61" fmla="*/ 0 h 149"/>
                  <a:gd name="T62" fmla="*/ 0 w 65"/>
                  <a:gd name="T63" fmla="*/ 0 h 149"/>
                  <a:gd name="T64" fmla="*/ 0 w 65"/>
                  <a:gd name="T65" fmla="*/ 0 h 149"/>
                  <a:gd name="T66" fmla="*/ 0 w 65"/>
                  <a:gd name="T67" fmla="*/ 0 h 149"/>
                  <a:gd name="T68" fmla="*/ 0 w 65"/>
                  <a:gd name="T69" fmla="*/ 0 h 149"/>
                  <a:gd name="T70" fmla="*/ 0 w 65"/>
                  <a:gd name="T71" fmla="*/ 0 h 149"/>
                  <a:gd name="T72" fmla="*/ 0 w 65"/>
                  <a:gd name="T73" fmla="*/ 0 h 149"/>
                  <a:gd name="T74" fmla="*/ 0 w 65"/>
                  <a:gd name="T75" fmla="*/ 0 h 149"/>
                  <a:gd name="T76" fmla="*/ 0 w 65"/>
                  <a:gd name="T77" fmla="*/ 0 h 149"/>
                  <a:gd name="T78" fmla="*/ 0 w 65"/>
                  <a:gd name="T79" fmla="*/ 0 h 149"/>
                  <a:gd name="T80" fmla="*/ 0 w 65"/>
                  <a:gd name="T81" fmla="*/ 0 h 149"/>
                  <a:gd name="T82" fmla="*/ 0 w 65"/>
                  <a:gd name="T83" fmla="*/ 0 h 149"/>
                  <a:gd name="T84" fmla="*/ 0 w 65"/>
                  <a:gd name="T85" fmla="*/ 0 h 149"/>
                  <a:gd name="T86" fmla="*/ 0 w 65"/>
                  <a:gd name="T87" fmla="*/ 0 h 149"/>
                  <a:gd name="T88" fmla="*/ 0 w 65"/>
                  <a:gd name="T89" fmla="*/ 0 h 149"/>
                  <a:gd name="T90" fmla="*/ 0 w 65"/>
                  <a:gd name="T91" fmla="*/ 0 h 149"/>
                  <a:gd name="T92" fmla="*/ 0 w 65"/>
                  <a:gd name="T93" fmla="*/ 0 h 14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5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7" y="139"/>
                    </a:lnTo>
                    <a:lnTo>
                      <a:pt x="18" y="138"/>
                    </a:lnTo>
                    <a:lnTo>
                      <a:pt x="20" y="134"/>
                    </a:lnTo>
                    <a:lnTo>
                      <a:pt x="20" y="131"/>
                    </a:lnTo>
                    <a:lnTo>
                      <a:pt x="20" y="20"/>
                    </a:lnTo>
                    <a:lnTo>
                      <a:pt x="20" y="16"/>
                    </a:lnTo>
                    <a:lnTo>
                      <a:pt x="18" y="13"/>
                    </a:lnTo>
                    <a:lnTo>
                      <a:pt x="17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3" y="2"/>
                    </a:lnTo>
                    <a:lnTo>
                      <a:pt x="65" y="0"/>
                    </a:lnTo>
                    <a:lnTo>
                      <a:pt x="65" y="7"/>
                    </a:lnTo>
                    <a:lnTo>
                      <a:pt x="62" y="7"/>
                    </a:lnTo>
                    <a:lnTo>
                      <a:pt x="57" y="8"/>
                    </a:lnTo>
                    <a:lnTo>
                      <a:pt x="52" y="9"/>
                    </a:lnTo>
                    <a:lnTo>
                      <a:pt x="49" y="11"/>
                    </a:lnTo>
                    <a:lnTo>
                      <a:pt x="48" y="13"/>
                    </a:lnTo>
                    <a:lnTo>
                      <a:pt x="47" y="16"/>
                    </a:lnTo>
                    <a:lnTo>
                      <a:pt x="47" y="20"/>
                    </a:lnTo>
                    <a:lnTo>
                      <a:pt x="47" y="131"/>
                    </a:lnTo>
                    <a:lnTo>
                      <a:pt x="47" y="134"/>
                    </a:lnTo>
                    <a:lnTo>
                      <a:pt x="48" y="138"/>
                    </a:lnTo>
                    <a:lnTo>
                      <a:pt x="49" y="139"/>
                    </a:lnTo>
                    <a:lnTo>
                      <a:pt x="52" y="140"/>
                    </a:lnTo>
                    <a:lnTo>
                      <a:pt x="57" y="143"/>
                    </a:lnTo>
                    <a:lnTo>
                      <a:pt x="62" y="143"/>
                    </a:lnTo>
                    <a:lnTo>
                      <a:pt x="65" y="143"/>
                    </a:lnTo>
                    <a:lnTo>
                      <a:pt x="65" y="149"/>
                    </a:lnTo>
                    <a:lnTo>
                      <a:pt x="33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26" name="Freeform 159"/>
              <p:cNvSpPr>
                <a:spLocks/>
              </p:cNvSpPr>
              <p:nvPr userDrawn="1"/>
            </p:nvSpPr>
            <p:spPr bwMode="auto">
              <a:xfrm>
                <a:off x="497" y="183"/>
                <a:ext cx="50" cy="51"/>
              </a:xfrm>
              <a:custGeom>
                <a:avLst/>
                <a:gdLst>
                  <a:gd name="T0" fmla="*/ 0 w 151"/>
                  <a:gd name="T1" fmla="*/ 0 h 152"/>
                  <a:gd name="T2" fmla="*/ 0 w 151"/>
                  <a:gd name="T3" fmla="*/ 0 h 152"/>
                  <a:gd name="T4" fmla="*/ 0 w 151"/>
                  <a:gd name="T5" fmla="*/ 0 h 152"/>
                  <a:gd name="T6" fmla="*/ 0 w 151"/>
                  <a:gd name="T7" fmla="*/ 0 h 152"/>
                  <a:gd name="T8" fmla="*/ 0 w 151"/>
                  <a:gd name="T9" fmla="*/ 0 h 152"/>
                  <a:gd name="T10" fmla="*/ 0 w 151"/>
                  <a:gd name="T11" fmla="*/ 0 h 152"/>
                  <a:gd name="T12" fmla="*/ 0 w 151"/>
                  <a:gd name="T13" fmla="*/ 0 h 152"/>
                  <a:gd name="T14" fmla="*/ 0 w 151"/>
                  <a:gd name="T15" fmla="*/ 0 h 152"/>
                  <a:gd name="T16" fmla="*/ 0 w 151"/>
                  <a:gd name="T17" fmla="*/ 0 h 152"/>
                  <a:gd name="T18" fmla="*/ 0 w 151"/>
                  <a:gd name="T19" fmla="*/ 0 h 152"/>
                  <a:gd name="T20" fmla="*/ 0 w 151"/>
                  <a:gd name="T21" fmla="*/ 0 h 152"/>
                  <a:gd name="T22" fmla="*/ 0 w 151"/>
                  <a:gd name="T23" fmla="*/ 0 h 152"/>
                  <a:gd name="T24" fmla="*/ 0 w 151"/>
                  <a:gd name="T25" fmla="*/ 0 h 152"/>
                  <a:gd name="T26" fmla="*/ 0 w 151"/>
                  <a:gd name="T27" fmla="*/ 0 h 152"/>
                  <a:gd name="T28" fmla="*/ 0 w 151"/>
                  <a:gd name="T29" fmla="*/ 0 h 152"/>
                  <a:gd name="T30" fmla="*/ 0 w 151"/>
                  <a:gd name="T31" fmla="*/ 0 h 152"/>
                  <a:gd name="T32" fmla="*/ 0 w 151"/>
                  <a:gd name="T33" fmla="*/ 0 h 152"/>
                  <a:gd name="T34" fmla="*/ 0 w 151"/>
                  <a:gd name="T35" fmla="*/ 0 h 152"/>
                  <a:gd name="T36" fmla="*/ 0 w 151"/>
                  <a:gd name="T37" fmla="*/ 0 h 152"/>
                  <a:gd name="T38" fmla="*/ 0 w 151"/>
                  <a:gd name="T39" fmla="*/ 0 h 152"/>
                  <a:gd name="T40" fmla="*/ 0 w 151"/>
                  <a:gd name="T41" fmla="*/ 0 h 152"/>
                  <a:gd name="T42" fmla="*/ 0 w 151"/>
                  <a:gd name="T43" fmla="*/ 0 h 152"/>
                  <a:gd name="T44" fmla="*/ 0 w 151"/>
                  <a:gd name="T45" fmla="*/ 0 h 152"/>
                  <a:gd name="T46" fmla="*/ 0 w 151"/>
                  <a:gd name="T47" fmla="*/ 0 h 152"/>
                  <a:gd name="T48" fmla="*/ 0 w 151"/>
                  <a:gd name="T49" fmla="*/ 0 h 152"/>
                  <a:gd name="T50" fmla="*/ 0 w 151"/>
                  <a:gd name="T51" fmla="*/ 0 h 152"/>
                  <a:gd name="T52" fmla="*/ 0 w 151"/>
                  <a:gd name="T53" fmla="*/ 0 h 152"/>
                  <a:gd name="T54" fmla="*/ 0 w 151"/>
                  <a:gd name="T55" fmla="*/ 0 h 152"/>
                  <a:gd name="T56" fmla="*/ 0 w 151"/>
                  <a:gd name="T57" fmla="*/ 0 h 152"/>
                  <a:gd name="T58" fmla="*/ 0 w 151"/>
                  <a:gd name="T59" fmla="*/ 0 h 152"/>
                  <a:gd name="T60" fmla="*/ 0 w 151"/>
                  <a:gd name="T61" fmla="*/ 0 h 152"/>
                  <a:gd name="T62" fmla="*/ 0 w 151"/>
                  <a:gd name="T63" fmla="*/ 0 h 152"/>
                  <a:gd name="T64" fmla="*/ 0 w 151"/>
                  <a:gd name="T65" fmla="*/ 0 h 152"/>
                  <a:gd name="T66" fmla="*/ 0 w 151"/>
                  <a:gd name="T67" fmla="*/ 0 h 152"/>
                  <a:gd name="T68" fmla="*/ 0 w 151"/>
                  <a:gd name="T69" fmla="*/ 0 h 152"/>
                  <a:gd name="T70" fmla="*/ 0 w 151"/>
                  <a:gd name="T71" fmla="*/ 0 h 152"/>
                  <a:gd name="T72" fmla="*/ 0 w 151"/>
                  <a:gd name="T73" fmla="*/ 0 h 152"/>
                  <a:gd name="T74" fmla="*/ 0 w 151"/>
                  <a:gd name="T75" fmla="*/ 0 h 152"/>
                  <a:gd name="T76" fmla="*/ 0 w 151"/>
                  <a:gd name="T77" fmla="*/ 0 h 152"/>
                  <a:gd name="T78" fmla="*/ 0 w 151"/>
                  <a:gd name="T79" fmla="*/ 0 h 152"/>
                  <a:gd name="T80" fmla="*/ 0 w 151"/>
                  <a:gd name="T81" fmla="*/ 0 h 152"/>
                  <a:gd name="T82" fmla="*/ 0 w 151"/>
                  <a:gd name="T83" fmla="*/ 0 h 152"/>
                  <a:gd name="T84" fmla="*/ 0 w 151"/>
                  <a:gd name="T85" fmla="*/ 0 h 152"/>
                  <a:gd name="T86" fmla="*/ 0 w 151"/>
                  <a:gd name="T87" fmla="*/ 0 h 152"/>
                  <a:gd name="T88" fmla="*/ 0 w 151"/>
                  <a:gd name="T89" fmla="*/ 0 h 152"/>
                  <a:gd name="T90" fmla="*/ 0 w 151"/>
                  <a:gd name="T91" fmla="*/ 0 h 152"/>
                  <a:gd name="T92" fmla="*/ 0 w 151"/>
                  <a:gd name="T93" fmla="*/ 0 h 152"/>
                  <a:gd name="T94" fmla="*/ 0 w 151"/>
                  <a:gd name="T95" fmla="*/ 0 h 152"/>
                  <a:gd name="T96" fmla="*/ 0 w 151"/>
                  <a:gd name="T97" fmla="*/ 0 h 152"/>
                  <a:gd name="T98" fmla="*/ 0 w 151"/>
                  <a:gd name="T99" fmla="*/ 0 h 152"/>
                  <a:gd name="T100" fmla="*/ 0 w 151"/>
                  <a:gd name="T101" fmla="*/ 0 h 15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51" h="152">
                    <a:moveTo>
                      <a:pt x="64" y="7"/>
                    </a:moveTo>
                    <a:lnTo>
                      <a:pt x="59" y="7"/>
                    </a:lnTo>
                    <a:lnTo>
                      <a:pt x="55" y="8"/>
                    </a:lnTo>
                    <a:lnTo>
                      <a:pt x="51" y="9"/>
                    </a:lnTo>
                    <a:lnTo>
                      <a:pt x="48" y="11"/>
                    </a:lnTo>
                    <a:lnTo>
                      <a:pt x="48" y="13"/>
                    </a:lnTo>
                    <a:lnTo>
                      <a:pt x="50" y="20"/>
                    </a:lnTo>
                    <a:lnTo>
                      <a:pt x="86" y="114"/>
                    </a:lnTo>
                    <a:lnTo>
                      <a:pt x="87" y="114"/>
                    </a:lnTo>
                    <a:lnTo>
                      <a:pt x="121" y="26"/>
                    </a:lnTo>
                    <a:lnTo>
                      <a:pt x="124" y="18"/>
                    </a:lnTo>
                    <a:lnTo>
                      <a:pt x="124" y="15"/>
                    </a:lnTo>
                    <a:lnTo>
                      <a:pt x="122" y="11"/>
                    </a:lnTo>
                    <a:lnTo>
                      <a:pt x="120" y="8"/>
                    </a:lnTo>
                    <a:lnTo>
                      <a:pt x="114" y="8"/>
                    </a:lnTo>
                    <a:lnTo>
                      <a:pt x="109" y="7"/>
                    </a:lnTo>
                    <a:lnTo>
                      <a:pt x="107" y="7"/>
                    </a:lnTo>
                    <a:lnTo>
                      <a:pt x="107" y="0"/>
                    </a:lnTo>
                    <a:lnTo>
                      <a:pt x="131" y="2"/>
                    </a:lnTo>
                    <a:lnTo>
                      <a:pt x="151" y="0"/>
                    </a:lnTo>
                    <a:lnTo>
                      <a:pt x="151" y="7"/>
                    </a:lnTo>
                    <a:lnTo>
                      <a:pt x="148" y="7"/>
                    </a:lnTo>
                    <a:lnTo>
                      <a:pt x="146" y="8"/>
                    </a:lnTo>
                    <a:lnTo>
                      <a:pt x="143" y="8"/>
                    </a:lnTo>
                    <a:lnTo>
                      <a:pt x="139" y="11"/>
                    </a:lnTo>
                    <a:lnTo>
                      <a:pt x="137" y="15"/>
                    </a:lnTo>
                    <a:lnTo>
                      <a:pt x="91" y="131"/>
                    </a:lnTo>
                    <a:lnTo>
                      <a:pt x="82" y="152"/>
                    </a:lnTo>
                    <a:lnTo>
                      <a:pt x="74" y="152"/>
                    </a:lnTo>
                    <a:lnTo>
                      <a:pt x="20" y="20"/>
                    </a:lnTo>
                    <a:lnTo>
                      <a:pt x="17" y="13"/>
                    </a:lnTo>
                    <a:lnTo>
                      <a:pt x="13" y="9"/>
                    </a:lnTo>
                    <a:lnTo>
                      <a:pt x="8" y="8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3" y="2"/>
                    </a:lnTo>
                    <a:lnTo>
                      <a:pt x="64" y="0"/>
                    </a:lnTo>
                    <a:lnTo>
                      <a:pt x="64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27" name="Freeform 160"/>
              <p:cNvSpPr>
                <a:spLocks/>
              </p:cNvSpPr>
              <p:nvPr userDrawn="1"/>
            </p:nvSpPr>
            <p:spPr bwMode="auto">
              <a:xfrm>
                <a:off x="550" y="183"/>
                <a:ext cx="41" cy="50"/>
              </a:xfrm>
              <a:custGeom>
                <a:avLst/>
                <a:gdLst>
                  <a:gd name="T0" fmla="*/ 0 w 122"/>
                  <a:gd name="T1" fmla="*/ 0 h 149"/>
                  <a:gd name="T2" fmla="*/ 0 w 122"/>
                  <a:gd name="T3" fmla="*/ 0 h 149"/>
                  <a:gd name="T4" fmla="*/ 0 w 122"/>
                  <a:gd name="T5" fmla="*/ 0 h 149"/>
                  <a:gd name="T6" fmla="*/ 0 w 122"/>
                  <a:gd name="T7" fmla="*/ 0 h 149"/>
                  <a:gd name="T8" fmla="*/ 0 w 122"/>
                  <a:gd name="T9" fmla="*/ 0 h 149"/>
                  <a:gd name="T10" fmla="*/ 0 w 122"/>
                  <a:gd name="T11" fmla="*/ 0 h 149"/>
                  <a:gd name="T12" fmla="*/ 0 w 122"/>
                  <a:gd name="T13" fmla="*/ 0 h 149"/>
                  <a:gd name="T14" fmla="*/ 0 w 122"/>
                  <a:gd name="T15" fmla="*/ 0 h 149"/>
                  <a:gd name="T16" fmla="*/ 0 w 122"/>
                  <a:gd name="T17" fmla="*/ 0 h 149"/>
                  <a:gd name="T18" fmla="*/ 0 w 122"/>
                  <a:gd name="T19" fmla="*/ 0 h 149"/>
                  <a:gd name="T20" fmla="*/ 0 w 122"/>
                  <a:gd name="T21" fmla="*/ 0 h 149"/>
                  <a:gd name="T22" fmla="*/ 0 w 122"/>
                  <a:gd name="T23" fmla="*/ 0 h 149"/>
                  <a:gd name="T24" fmla="*/ 0 w 122"/>
                  <a:gd name="T25" fmla="*/ 0 h 149"/>
                  <a:gd name="T26" fmla="*/ 0 w 122"/>
                  <a:gd name="T27" fmla="*/ 0 h 149"/>
                  <a:gd name="T28" fmla="*/ 0 w 122"/>
                  <a:gd name="T29" fmla="*/ 0 h 149"/>
                  <a:gd name="T30" fmla="*/ 0 w 122"/>
                  <a:gd name="T31" fmla="*/ 0 h 149"/>
                  <a:gd name="T32" fmla="*/ 0 w 122"/>
                  <a:gd name="T33" fmla="*/ 0 h 149"/>
                  <a:gd name="T34" fmla="*/ 0 w 122"/>
                  <a:gd name="T35" fmla="*/ 0 h 149"/>
                  <a:gd name="T36" fmla="*/ 0 w 122"/>
                  <a:gd name="T37" fmla="*/ 0 h 149"/>
                  <a:gd name="T38" fmla="*/ 0 w 122"/>
                  <a:gd name="T39" fmla="*/ 0 h 149"/>
                  <a:gd name="T40" fmla="*/ 0 w 122"/>
                  <a:gd name="T41" fmla="*/ 0 h 149"/>
                  <a:gd name="T42" fmla="*/ 0 w 122"/>
                  <a:gd name="T43" fmla="*/ 0 h 149"/>
                  <a:gd name="T44" fmla="*/ 0 w 122"/>
                  <a:gd name="T45" fmla="*/ 0 h 149"/>
                  <a:gd name="T46" fmla="*/ 0 w 122"/>
                  <a:gd name="T47" fmla="*/ 0 h 149"/>
                  <a:gd name="T48" fmla="*/ 0 w 122"/>
                  <a:gd name="T49" fmla="*/ 0 h 149"/>
                  <a:gd name="T50" fmla="*/ 0 w 122"/>
                  <a:gd name="T51" fmla="*/ 0 h 149"/>
                  <a:gd name="T52" fmla="*/ 0 w 122"/>
                  <a:gd name="T53" fmla="*/ 0 h 149"/>
                  <a:gd name="T54" fmla="*/ 0 w 122"/>
                  <a:gd name="T55" fmla="*/ 0 h 149"/>
                  <a:gd name="T56" fmla="*/ 0 w 122"/>
                  <a:gd name="T57" fmla="*/ 0 h 149"/>
                  <a:gd name="T58" fmla="*/ 0 w 122"/>
                  <a:gd name="T59" fmla="*/ 0 h 149"/>
                  <a:gd name="T60" fmla="*/ 0 w 122"/>
                  <a:gd name="T61" fmla="*/ 0 h 149"/>
                  <a:gd name="T62" fmla="*/ 0 w 122"/>
                  <a:gd name="T63" fmla="*/ 0 h 149"/>
                  <a:gd name="T64" fmla="*/ 0 w 122"/>
                  <a:gd name="T65" fmla="*/ 0 h 149"/>
                  <a:gd name="T66" fmla="*/ 0 w 122"/>
                  <a:gd name="T67" fmla="*/ 0 h 149"/>
                  <a:gd name="T68" fmla="*/ 0 w 122"/>
                  <a:gd name="T69" fmla="*/ 0 h 149"/>
                  <a:gd name="T70" fmla="*/ 0 w 122"/>
                  <a:gd name="T71" fmla="*/ 0 h 149"/>
                  <a:gd name="T72" fmla="*/ 0 w 122"/>
                  <a:gd name="T73" fmla="*/ 0 h 149"/>
                  <a:gd name="T74" fmla="*/ 0 w 122"/>
                  <a:gd name="T75" fmla="*/ 0 h 149"/>
                  <a:gd name="T76" fmla="*/ 0 w 122"/>
                  <a:gd name="T77" fmla="*/ 0 h 149"/>
                  <a:gd name="T78" fmla="*/ 0 w 122"/>
                  <a:gd name="T79" fmla="*/ 0 h 149"/>
                  <a:gd name="T80" fmla="*/ 0 w 122"/>
                  <a:gd name="T81" fmla="*/ 0 h 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22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5" y="139"/>
                    </a:lnTo>
                    <a:lnTo>
                      <a:pt x="18" y="138"/>
                    </a:lnTo>
                    <a:lnTo>
                      <a:pt x="18" y="134"/>
                    </a:lnTo>
                    <a:lnTo>
                      <a:pt x="19" y="131"/>
                    </a:lnTo>
                    <a:lnTo>
                      <a:pt x="19" y="20"/>
                    </a:lnTo>
                    <a:lnTo>
                      <a:pt x="18" y="16"/>
                    </a:lnTo>
                    <a:lnTo>
                      <a:pt x="18" y="13"/>
                    </a:lnTo>
                    <a:lnTo>
                      <a:pt x="15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3" y="2"/>
                    </a:lnTo>
                    <a:lnTo>
                      <a:pt x="107" y="0"/>
                    </a:lnTo>
                    <a:lnTo>
                      <a:pt x="107" y="17"/>
                    </a:lnTo>
                    <a:lnTo>
                      <a:pt x="107" y="34"/>
                    </a:lnTo>
                    <a:lnTo>
                      <a:pt x="101" y="35"/>
                    </a:lnTo>
                    <a:lnTo>
                      <a:pt x="100" y="25"/>
                    </a:lnTo>
                    <a:lnTo>
                      <a:pt x="98" y="21"/>
                    </a:lnTo>
                    <a:lnTo>
                      <a:pt x="97" y="17"/>
                    </a:lnTo>
                    <a:lnTo>
                      <a:pt x="93" y="15"/>
                    </a:lnTo>
                    <a:lnTo>
                      <a:pt x="89" y="12"/>
                    </a:lnTo>
                    <a:lnTo>
                      <a:pt x="83" y="11"/>
                    </a:lnTo>
                    <a:lnTo>
                      <a:pt x="75" y="11"/>
                    </a:lnTo>
                    <a:lnTo>
                      <a:pt x="47" y="11"/>
                    </a:lnTo>
                    <a:lnTo>
                      <a:pt x="47" y="66"/>
                    </a:lnTo>
                    <a:lnTo>
                      <a:pt x="71" y="66"/>
                    </a:lnTo>
                    <a:lnTo>
                      <a:pt x="76" y="65"/>
                    </a:lnTo>
                    <a:lnTo>
                      <a:pt x="79" y="65"/>
                    </a:lnTo>
                    <a:lnTo>
                      <a:pt x="82" y="62"/>
                    </a:lnTo>
                    <a:lnTo>
                      <a:pt x="84" y="61"/>
                    </a:lnTo>
                    <a:lnTo>
                      <a:pt x="87" y="55"/>
                    </a:lnTo>
                    <a:lnTo>
                      <a:pt x="88" y="47"/>
                    </a:lnTo>
                    <a:lnTo>
                      <a:pt x="94" y="47"/>
                    </a:lnTo>
                    <a:lnTo>
                      <a:pt x="94" y="72"/>
                    </a:lnTo>
                    <a:lnTo>
                      <a:pt x="94" y="96"/>
                    </a:lnTo>
                    <a:lnTo>
                      <a:pt x="88" y="97"/>
                    </a:lnTo>
                    <a:lnTo>
                      <a:pt x="87" y="88"/>
                    </a:lnTo>
                    <a:lnTo>
                      <a:pt x="85" y="82"/>
                    </a:lnTo>
                    <a:lnTo>
                      <a:pt x="83" y="79"/>
                    </a:lnTo>
                    <a:lnTo>
                      <a:pt x="80" y="78"/>
                    </a:lnTo>
                    <a:lnTo>
                      <a:pt x="76" y="77"/>
                    </a:lnTo>
                    <a:lnTo>
                      <a:pt x="71" y="77"/>
                    </a:lnTo>
                    <a:lnTo>
                      <a:pt x="47" y="77"/>
                    </a:lnTo>
                    <a:lnTo>
                      <a:pt x="47" y="126"/>
                    </a:lnTo>
                    <a:lnTo>
                      <a:pt x="47" y="131"/>
                    </a:lnTo>
                    <a:lnTo>
                      <a:pt x="48" y="134"/>
                    </a:lnTo>
                    <a:lnTo>
                      <a:pt x="50" y="136"/>
                    </a:lnTo>
                    <a:lnTo>
                      <a:pt x="54" y="138"/>
                    </a:lnTo>
                    <a:lnTo>
                      <a:pt x="62" y="139"/>
                    </a:lnTo>
                    <a:lnTo>
                      <a:pt x="72" y="140"/>
                    </a:lnTo>
                    <a:lnTo>
                      <a:pt x="88" y="139"/>
                    </a:lnTo>
                    <a:lnTo>
                      <a:pt x="96" y="138"/>
                    </a:lnTo>
                    <a:lnTo>
                      <a:pt x="101" y="136"/>
                    </a:lnTo>
                    <a:lnTo>
                      <a:pt x="105" y="132"/>
                    </a:lnTo>
                    <a:lnTo>
                      <a:pt x="109" y="129"/>
                    </a:lnTo>
                    <a:lnTo>
                      <a:pt x="113" y="122"/>
                    </a:lnTo>
                    <a:lnTo>
                      <a:pt x="115" y="114"/>
                    </a:lnTo>
                    <a:lnTo>
                      <a:pt x="122" y="116"/>
                    </a:lnTo>
                    <a:lnTo>
                      <a:pt x="114" y="149"/>
                    </a:lnTo>
                    <a:lnTo>
                      <a:pt x="57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28" name="Freeform 161"/>
              <p:cNvSpPr>
                <a:spLocks noEditPoints="1"/>
              </p:cNvSpPr>
              <p:nvPr userDrawn="1"/>
            </p:nvSpPr>
            <p:spPr bwMode="auto">
              <a:xfrm>
                <a:off x="597" y="184"/>
                <a:ext cx="48" cy="49"/>
              </a:xfrm>
              <a:custGeom>
                <a:avLst/>
                <a:gdLst>
                  <a:gd name="T0" fmla="*/ 0 w 144"/>
                  <a:gd name="T1" fmla="*/ 0 h 147"/>
                  <a:gd name="T2" fmla="*/ 0 w 144"/>
                  <a:gd name="T3" fmla="*/ 0 h 147"/>
                  <a:gd name="T4" fmla="*/ 0 w 144"/>
                  <a:gd name="T5" fmla="*/ 0 h 147"/>
                  <a:gd name="T6" fmla="*/ 0 w 144"/>
                  <a:gd name="T7" fmla="*/ 0 h 147"/>
                  <a:gd name="T8" fmla="*/ 0 w 144"/>
                  <a:gd name="T9" fmla="*/ 0 h 147"/>
                  <a:gd name="T10" fmla="*/ 0 w 144"/>
                  <a:gd name="T11" fmla="*/ 0 h 147"/>
                  <a:gd name="T12" fmla="*/ 0 w 144"/>
                  <a:gd name="T13" fmla="*/ 0 h 147"/>
                  <a:gd name="T14" fmla="*/ 0 w 144"/>
                  <a:gd name="T15" fmla="*/ 0 h 147"/>
                  <a:gd name="T16" fmla="*/ 0 w 144"/>
                  <a:gd name="T17" fmla="*/ 0 h 147"/>
                  <a:gd name="T18" fmla="*/ 0 w 144"/>
                  <a:gd name="T19" fmla="*/ 0 h 147"/>
                  <a:gd name="T20" fmla="*/ 0 w 144"/>
                  <a:gd name="T21" fmla="*/ 0 h 147"/>
                  <a:gd name="T22" fmla="*/ 0 w 144"/>
                  <a:gd name="T23" fmla="*/ 0 h 147"/>
                  <a:gd name="T24" fmla="*/ 0 w 144"/>
                  <a:gd name="T25" fmla="*/ 0 h 147"/>
                  <a:gd name="T26" fmla="*/ 0 w 144"/>
                  <a:gd name="T27" fmla="*/ 0 h 147"/>
                  <a:gd name="T28" fmla="*/ 0 w 144"/>
                  <a:gd name="T29" fmla="*/ 0 h 147"/>
                  <a:gd name="T30" fmla="*/ 0 w 144"/>
                  <a:gd name="T31" fmla="*/ 0 h 147"/>
                  <a:gd name="T32" fmla="*/ 0 w 144"/>
                  <a:gd name="T33" fmla="*/ 0 h 147"/>
                  <a:gd name="T34" fmla="*/ 0 w 144"/>
                  <a:gd name="T35" fmla="*/ 0 h 147"/>
                  <a:gd name="T36" fmla="*/ 0 w 144"/>
                  <a:gd name="T37" fmla="*/ 0 h 147"/>
                  <a:gd name="T38" fmla="*/ 0 w 144"/>
                  <a:gd name="T39" fmla="*/ 0 h 147"/>
                  <a:gd name="T40" fmla="*/ 0 w 144"/>
                  <a:gd name="T41" fmla="*/ 0 h 147"/>
                  <a:gd name="T42" fmla="*/ 0 w 144"/>
                  <a:gd name="T43" fmla="*/ 0 h 147"/>
                  <a:gd name="T44" fmla="*/ 0 w 144"/>
                  <a:gd name="T45" fmla="*/ 0 h 147"/>
                  <a:gd name="T46" fmla="*/ 0 w 144"/>
                  <a:gd name="T47" fmla="*/ 0 h 147"/>
                  <a:gd name="T48" fmla="*/ 0 w 144"/>
                  <a:gd name="T49" fmla="*/ 0 h 147"/>
                  <a:gd name="T50" fmla="*/ 0 w 144"/>
                  <a:gd name="T51" fmla="*/ 0 h 147"/>
                  <a:gd name="T52" fmla="*/ 0 w 144"/>
                  <a:gd name="T53" fmla="*/ 0 h 147"/>
                  <a:gd name="T54" fmla="*/ 0 w 144"/>
                  <a:gd name="T55" fmla="*/ 0 h 147"/>
                  <a:gd name="T56" fmla="*/ 0 w 144"/>
                  <a:gd name="T57" fmla="*/ 0 h 147"/>
                  <a:gd name="T58" fmla="*/ 0 w 144"/>
                  <a:gd name="T59" fmla="*/ 0 h 147"/>
                  <a:gd name="T60" fmla="*/ 0 w 144"/>
                  <a:gd name="T61" fmla="*/ 0 h 147"/>
                  <a:gd name="T62" fmla="*/ 0 w 144"/>
                  <a:gd name="T63" fmla="*/ 0 h 147"/>
                  <a:gd name="T64" fmla="*/ 0 w 144"/>
                  <a:gd name="T65" fmla="*/ 0 h 147"/>
                  <a:gd name="T66" fmla="*/ 0 w 144"/>
                  <a:gd name="T67" fmla="*/ 0 h 147"/>
                  <a:gd name="T68" fmla="*/ 0 w 144"/>
                  <a:gd name="T69" fmla="*/ 0 h 147"/>
                  <a:gd name="T70" fmla="*/ 0 w 144"/>
                  <a:gd name="T71" fmla="*/ 0 h 147"/>
                  <a:gd name="T72" fmla="*/ 0 w 144"/>
                  <a:gd name="T73" fmla="*/ 0 h 147"/>
                  <a:gd name="T74" fmla="*/ 0 w 144"/>
                  <a:gd name="T75" fmla="*/ 0 h 147"/>
                  <a:gd name="T76" fmla="*/ 0 w 144"/>
                  <a:gd name="T77" fmla="*/ 0 h 147"/>
                  <a:gd name="T78" fmla="*/ 0 w 144"/>
                  <a:gd name="T79" fmla="*/ 0 h 147"/>
                  <a:gd name="T80" fmla="*/ 0 w 144"/>
                  <a:gd name="T81" fmla="*/ 0 h 147"/>
                  <a:gd name="T82" fmla="*/ 0 w 144"/>
                  <a:gd name="T83" fmla="*/ 0 h 147"/>
                  <a:gd name="T84" fmla="*/ 0 w 144"/>
                  <a:gd name="T85" fmla="*/ 0 h 147"/>
                  <a:gd name="T86" fmla="*/ 0 w 144"/>
                  <a:gd name="T87" fmla="*/ 0 h 147"/>
                  <a:gd name="T88" fmla="*/ 0 w 144"/>
                  <a:gd name="T89" fmla="*/ 0 h 147"/>
                  <a:gd name="T90" fmla="*/ 0 w 144"/>
                  <a:gd name="T91" fmla="*/ 0 h 14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44" h="147">
                    <a:moveTo>
                      <a:pt x="18" y="22"/>
                    </a:moveTo>
                    <a:lnTo>
                      <a:pt x="18" y="22"/>
                    </a:lnTo>
                    <a:lnTo>
                      <a:pt x="18" y="16"/>
                    </a:lnTo>
                    <a:lnTo>
                      <a:pt x="17" y="13"/>
                    </a:lnTo>
                    <a:lnTo>
                      <a:pt x="15" y="10"/>
                    </a:lnTo>
                    <a:lnTo>
                      <a:pt x="13" y="7"/>
                    </a:lnTo>
                    <a:lnTo>
                      <a:pt x="9" y="6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66" y="0"/>
                    </a:lnTo>
                    <a:lnTo>
                      <a:pt x="76" y="0"/>
                    </a:lnTo>
                    <a:lnTo>
                      <a:pt x="85" y="1"/>
                    </a:lnTo>
                    <a:lnTo>
                      <a:pt x="94" y="2"/>
                    </a:lnTo>
                    <a:lnTo>
                      <a:pt x="102" y="6"/>
                    </a:lnTo>
                    <a:lnTo>
                      <a:pt x="107" y="11"/>
                    </a:lnTo>
                    <a:lnTo>
                      <a:pt x="113" y="18"/>
                    </a:lnTo>
                    <a:lnTo>
                      <a:pt x="117" y="26"/>
                    </a:lnTo>
                    <a:lnTo>
                      <a:pt x="117" y="36"/>
                    </a:lnTo>
                    <a:lnTo>
                      <a:pt x="117" y="44"/>
                    </a:lnTo>
                    <a:lnTo>
                      <a:pt x="115" y="49"/>
                    </a:lnTo>
                    <a:lnTo>
                      <a:pt x="113" y="55"/>
                    </a:lnTo>
                    <a:lnTo>
                      <a:pt x="109" y="59"/>
                    </a:lnTo>
                    <a:lnTo>
                      <a:pt x="104" y="64"/>
                    </a:lnTo>
                    <a:lnTo>
                      <a:pt x="100" y="68"/>
                    </a:lnTo>
                    <a:lnTo>
                      <a:pt x="88" y="73"/>
                    </a:lnTo>
                    <a:lnTo>
                      <a:pt x="124" y="128"/>
                    </a:lnTo>
                    <a:lnTo>
                      <a:pt x="128" y="133"/>
                    </a:lnTo>
                    <a:lnTo>
                      <a:pt x="132" y="137"/>
                    </a:lnTo>
                    <a:lnTo>
                      <a:pt x="137" y="140"/>
                    </a:lnTo>
                    <a:lnTo>
                      <a:pt x="144" y="141"/>
                    </a:lnTo>
                    <a:lnTo>
                      <a:pt x="144" y="147"/>
                    </a:lnTo>
                    <a:lnTo>
                      <a:pt x="123" y="146"/>
                    </a:lnTo>
                    <a:lnTo>
                      <a:pt x="104" y="147"/>
                    </a:lnTo>
                    <a:lnTo>
                      <a:pt x="92" y="130"/>
                    </a:lnTo>
                    <a:lnTo>
                      <a:pt x="80" y="114"/>
                    </a:lnTo>
                    <a:lnTo>
                      <a:pt x="59" y="79"/>
                    </a:lnTo>
                    <a:lnTo>
                      <a:pt x="45" y="79"/>
                    </a:lnTo>
                    <a:lnTo>
                      <a:pt x="45" y="124"/>
                    </a:lnTo>
                    <a:lnTo>
                      <a:pt x="45" y="129"/>
                    </a:lnTo>
                    <a:lnTo>
                      <a:pt x="47" y="133"/>
                    </a:lnTo>
                    <a:lnTo>
                      <a:pt x="48" y="137"/>
                    </a:lnTo>
                    <a:lnTo>
                      <a:pt x="50" y="138"/>
                    </a:lnTo>
                    <a:lnTo>
                      <a:pt x="56" y="141"/>
                    </a:lnTo>
                    <a:lnTo>
                      <a:pt x="63" y="141"/>
                    </a:lnTo>
                    <a:lnTo>
                      <a:pt x="67" y="141"/>
                    </a:lnTo>
                    <a:lnTo>
                      <a:pt x="67" y="147"/>
                    </a:lnTo>
                    <a:lnTo>
                      <a:pt x="30" y="146"/>
                    </a:lnTo>
                    <a:lnTo>
                      <a:pt x="0" y="147"/>
                    </a:lnTo>
                    <a:lnTo>
                      <a:pt x="0" y="141"/>
                    </a:lnTo>
                    <a:lnTo>
                      <a:pt x="4" y="141"/>
                    </a:lnTo>
                    <a:lnTo>
                      <a:pt x="9" y="140"/>
                    </a:lnTo>
                    <a:lnTo>
                      <a:pt x="14" y="138"/>
                    </a:lnTo>
                    <a:lnTo>
                      <a:pt x="17" y="134"/>
                    </a:lnTo>
                    <a:lnTo>
                      <a:pt x="18" y="129"/>
                    </a:lnTo>
                    <a:lnTo>
                      <a:pt x="18" y="22"/>
                    </a:lnTo>
                    <a:close/>
                    <a:moveTo>
                      <a:pt x="45" y="71"/>
                    </a:moveTo>
                    <a:lnTo>
                      <a:pt x="56" y="71"/>
                    </a:lnTo>
                    <a:lnTo>
                      <a:pt x="63" y="71"/>
                    </a:lnTo>
                    <a:lnTo>
                      <a:pt x="70" y="70"/>
                    </a:lnTo>
                    <a:lnTo>
                      <a:pt x="75" y="67"/>
                    </a:lnTo>
                    <a:lnTo>
                      <a:pt x="80" y="63"/>
                    </a:lnTo>
                    <a:lnTo>
                      <a:pt x="84" y="59"/>
                    </a:lnTo>
                    <a:lnTo>
                      <a:pt x="87" y="53"/>
                    </a:lnTo>
                    <a:lnTo>
                      <a:pt x="88" y="46"/>
                    </a:lnTo>
                    <a:lnTo>
                      <a:pt x="88" y="37"/>
                    </a:lnTo>
                    <a:lnTo>
                      <a:pt x="88" y="31"/>
                    </a:lnTo>
                    <a:lnTo>
                      <a:pt x="87" y="24"/>
                    </a:lnTo>
                    <a:lnTo>
                      <a:pt x="84" y="19"/>
                    </a:lnTo>
                    <a:lnTo>
                      <a:pt x="80" y="15"/>
                    </a:lnTo>
                    <a:lnTo>
                      <a:pt x="75" y="11"/>
                    </a:lnTo>
                    <a:lnTo>
                      <a:pt x="70" y="9"/>
                    </a:lnTo>
                    <a:lnTo>
                      <a:pt x="65" y="7"/>
                    </a:lnTo>
                    <a:lnTo>
                      <a:pt x="57" y="6"/>
                    </a:lnTo>
                    <a:lnTo>
                      <a:pt x="45" y="7"/>
                    </a:lnTo>
                    <a:lnTo>
                      <a:pt x="45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29" name="Freeform 162"/>
              <p:cNvSpPr>
                <a:spLocks/>
              </p:cNvSpPr>
              <p:nvPr userDrawn="1"/>
            </p:nvSpPr>
            <p:spPr bwMode="auto">
              <a:xfrm>
                <a:off x="649" y="183"/>
                <a:ext cx="30" cy="51"/>
              </a:xfrm>
              <a:custGeom>
                <a:avLst/>
                <a:gdLst>
                  <a:gd name="T0" fmla="*/ 0 w 88"/>
                  <a:gd name="T1" fmla="*/ 0 h 154"/>
                  <a:gd name="T2" fmla="*/ 0 w 88"/>
                  <a:gd name="T3" fmla="*/ 0 h 154"/>
                  <a:gd name="T4" fmla="*/ 0 w 88"/>
                  <a:gd name="T5" fmla="*/ 0 h 154"/>
                  <a:gd name="T6" fmla="*/ 0 w 88"/>
                  <a:gd name="T7" fmla="*/ 0 h 154"/>
                  <a:gd name="T8" fmla="*/ 0 w 88"/>
                  <a:gd name="T9" fmla="*/ 0 h 154"/>
                  <a:gd name="T10" fmla="*/ 0 w 88"/>
                  <a:gd name="T11" fmla="*/ 0 h 154"/>
                  <a:gd name="T12" fmla="*/ 0 w 88"/>
                  <a:gd name="T13" fmla="*/ 0 h 154"/>
                  <a:gd name="T14" fmla="*/ 0 w 88"/>
                  <a:gd name="T15" fmla="*/ 0 h 154"/>
                  <a:gd name="T16" fmla="*/ 0 w 88"/>
                  <a:gd name="T17" fmla="*/ 0 h 154"/>
                  <a:gd name="T18" fmla="*/ 0 w 88"/>
                  <a:gd name="T19" fmla="*/ 0 h 154"/>
                  <a:gd name="T20" fmla="*/ 0 w 88"/>
                  <a:gd name="T21" fmla="*/ 0 h 154"/>
                  <a:gd name="T22" fmla="*/ 0 w 88"/>
                  <a:gd name="T23" fmla="*/ 0 h 154"/>
                  <a:gd name="T24" fmla="*/ 0 w 88"/>
                  <a:gd name="T25" fmla="*/ 0 h 154"/>
                  <a:gd name="T26" fmla="*/ 0 w 88"/>
                  <a:gd name="T27" fmla="*/ 0 h 154"/>
                  <a:gd name="T28" fmla="*/ 0 w 88"/>
                  <a:gd name="T29" fmla="*/ 0 h 154"/>
                  <a:gd name="T30" fmla="*/ 0 w 88"/>
                  <a:gd name="T31" fmla="*/ 0 h 154"/>
                  <a:gd name="T32" fmla="*/ 0 w 88"/>
                  <a:gd name="T33" fmla="*/ 0 h 154"/>
                  <a:gd name="T34" fmla="*/ 0 w 88"/>
                  <a:gd name="T35" fmla="*/ 0 h 154"/>
                  <a:gd name="T36" fmla="*/ 0 w 88"/>
                  <a:gd name="T37" fmla="*/ 0 h 154"/>
                  <a:gd name="T38" fmla="*/ 0 w 88"/>
                  <a:gd name="T39" fmla="*/ 0 h 154"/>
                  <a:gd name="T40" fmla="*/ 0 w 88"/>
                  <a:gd name="T41" fmla="*/ 0 h 154"/>
                  <a:gd name="T42" fmla="*/ 0 w 88"/>
                  <a:gd name="T43" fmla="*/ 0 h 154"/>
                  <a:gd name="T44" fmla="*/ 0 w 88"/>
                  <a:gd name="T45" fmla="*/ 0 h 154"/>
                  <a:gd name="T46" fmla="*/ 0 w 88"/>
                  <a:gd name="T47" fmla="*/ 0 h 154"/>
                  <a:gd name="T48" fmla="*/ 0 w 88"/>
                  <a:gd name="T49" fmla="*/ 0 h 154"/>
                  <a:gd name="T50" fmla="*/ 0 w 88"/>
                  <a:gd name="T51" fmla="*/ 0 h 154"/>
                  <a:gd name="T52" fmla="*/ 0 w 88"/>
                  <a:gd name="T53" fmla="*/ 0 h 154"/>
                  <a:gd name="T54" fmla="*/ 0 w 88"/>
                  <a:gd name="T55" fmla="*/ 0 h 154"/>
                  <a:gd name="T56" fmla="*/ 0 w 88"/>
                  <a:gd name="T57" fmla="*/ 0 h 154"/>
                  <a:gd name="T58" fmla="*/ 0 w 88"/>
                  <a:gd name="T59" fmla="*/ 0 h 154"/>
                  <a:gd name="T60" fmla="*/ 0 w 88"/>
                  <a:gd name="T61" fmla="*/ 0 h 154"/>
                  <a:gd name="T62" fmla="*/ 0 w 88"/>
                  <a:gd name="T63" fmla="*/ 0 h 154"/>
                  <a:gd name="T64" fmla="*/ 0 w 88"/>
                  <a:gd name="T65" fmla="*/ 0 h 154"/>
                  <a:gd name="T66" fmla="*/ 0 w 88"/>
                  <a:gd name="T67" fmla="*/ 0 h 154"/>
                  <a:gd name="T68" fmla="*/ 0 w 88"/>
                  <a:gd name="T69" fmla="*/ 0 h 154"/>
                  <a:gd name="T70" fmla="*/ 0 w 88"/>
                  <a:gd name="T71" fmla="*/ 0 h 154"/>
                  <a:gd name="T72" fmla="*/ 0 w 88"/>
                  <a:gd name="T73" fmla="*/ 0 h 154"/>
                  <a:gd name="T74" fmla="*/ 0 w 88"/>
                  <a:gd name="T75" fmla="*/ 0 h 154"/>
                  <a:gd name="T76" fmla="*/ 0 w 88"/>
                  <a:gd name="T77" fmla="*/ 0 h 154"/>
                  <a:gd name="T78" fmla="*/ 0 w 88"/>
                  <a:gd name="T79" fmla="*/ 0 h 154"/>
                  <a:gd name="T80" fmla="*/ 0 w 88"/>
                  <a:gd name="T81" fmla="*/ 0 h 154"/>
                  <a:gd name="T82" fmla="*/ 0 w 88"/>
                  <a:gd name="T83" fmla="*/ 0 h 154"/>
                  <a:gd name="T84" fmla="*/ 0 w 88"/>
                  <a:gd name="T85" fmla="*/ 0 h 154"/>
                  <a:gd name="T86" fmla="*/ 0 w 88"/>
                  <a:gd name="T87" fmla="*/ 0 h 154"/>
                  <a:gd name="T88" fmla="*/ 0 w 88"/>
                  <a:gd name="T89" fmla="*/ 0 h 154"/>
                  <a:gd name="T90" fmla="*/ 0 w 88"/>
                  <a:gd name="T91" fmla="*/ 0 h 154"/>
                  <a:gd name="T92" fmla="*/ 0 w 88"/>
                  <a:gd name="T93" fmla="*/ 0 h 154"/>
                  <a:gd name="T94" fmla="*/ 0 w 88"/>
                  <a:gd name="T95" fmla="*/ 0 h 15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8" h="154">
                    <a:moveTo>
                      <a:pt x="76" y="35"/>
                    </a:moveTo>
                    <a:lnTo>
                      <a:pt x="76" y="35"/>
                    </a:lnTo>
                    <a:lnTo>
                      <a:pt x="74" y="24"/>
                    </a:lnTo>
                    <a:lnTo>
                      <a:pt x="71" y="19"/>
                    </a:lnTo>
                    <a:lnTo>
                      <a:pt x="68" y="15"/>
                    </a:lnTo>
                    <a:lnTo>
                      <a:pt x="65" y="13"/>
                    </a:lnTo>
                    <a:lnTo>
                      <a:pt x="61" y="10"/>
                    </a:lnTo>
                    <a:lnTo>
                      <a:pt x="55" y="7"/>
                    </a:lnTo>
                    <a:lnTo>
                      <a:pt x="50" y="7"/>
                    </a:lnTo>
                    <a:lnTo>
                      <a:pt x="45" y="7"/>
                    </a:lnTo>
                    <a:lnTo>
                      <a:pt x="40" y="9"/>
                    </a:lnTo>
                    <a:lnTo>
                      <a:pt x="35" y="11"/>
                    </a:lnTo>
                    <a:lnTo>
                      <a:pt x="31" y="14"/>
                    </a:lnTo>
                    <a:lnTo>
                      <a:pt x="28" y="18"/>
                    </a:lnTo>
                    <a:lnTo>
                      <a:pt x="26" y="23"/>
                    </a:lnTo>
                    <a:lnTo>
                      <a:pt x="24" y="28"/>
                    </a:lnTo>
                    <a:lnTo>
                      <a:pt x="24" y="35"/>
                    </a:lnTo>
                    <a:lnTo>
                      <a:pt x="26" y="40"/>
                    </a:lnTo>
                    <a:lnTo>
                      <a:pt x="27" y="45"/>
                    </a:lnTo>
                    <a:lnTo>
                      <a:pt x="31" y="50"/>
                    </a:lnTo>
                    <a:lnTo>
                      <a:pt x="35" y="54"/>
                    </a:lnTo>
                    <a:lnTo>
                      <a:pt x="45" y="61"/>
                    </a:lnTo>
                    <a:lnTo>
                      <a:pt x="57" y="66"/>
                    </a:lnTo>
                    <a:lnTo>
                      <a:pt x="68" y="72"/>
                    </a:lnTo>
                    <a:lnTo>
                      <a:pt x="74" y="76"/>
                    </a:lnTo>
                    <a:lnTo>
                      <a:pt x="79" y="81"/>
                    </a:lnTo>
                    <a:lnTo>
                      <a:pt x="83" y="87"/>
                    </a:lnTo>
                    <a:lnTo>
                      <a:pt x="85" y="93"/>
                    </a:lnTo>
                    <a:lnTo>
                      <a:pt x="88" y="101"/>
                    </a:lnTo>
                    <a:lnTo>
                      <a:pt x="88" y="110"/>
                    </a:lnTo>
                    <a:lnTo>
                      <a:pt x="87" y="120"/>
                    </a:lnTo>
                    <a:lnTo>
                      <a:pt x="84" y="129"/>
                    </a:lnTo>
                    <a:lnTo>
                      <a:pt x="79" y="137"/>
                    </a:lnTo>
                    <a:lnTo>
                      <a:pt x="72" y="144"/>
                    </a:lnTo>
                    <a:lnTo>
                      <a:pt x="65" y="147"/>
                    </a:lnTo>
                    <a:lnTo>
                      <a:pt x="57" y="151"/>
                    </a:lnTo>
                    <a:lnTo>
                      <a:pt x="46" y="154"/>
                    </a:lnTo>
                    <a:lnTo>
                      <a:pt x="37" y="154"/>
                    </a:lnTo>
                    <a:lnTo>
                      <a:pt x="28" y="154"/>
                    </a:lnTo>
                    <a:lnTo>
                      <a:pt x="19" y="151"/>
                    </a:lnTo>
                    <a:lnTo>
                      <a:pt x="11" y="149"/>
                    </a:lnTo>
                    <a:lnTo>
                      <a:pt x="4" y="145"/>
                    </a:lnTo>
                    <a:lnTo>
                      <a:pt x="0" y="112"/>
                    </a:lnTo>
                    <a:lnTo>
                      <a:pt x="5" y="111"/>
                    </a:lnTo>
                    <a:lnTo>
                      <a:pt x="6" y="118"/>
                    </a:lnTo>
                    <a:lnTo>
                      <a:pt x="9" y="124"/>
                    </a:lnTo>
                    <a:lnTo>
                      <a:pt x="11" y="129"/>
                    </a:lnTo>
                    <a:lnTo>
                      <a:pt x="15" y="134"/>
                    </a:lnTo>
                    <a:lnTo>
                      <a:pt x="19" y="140"/>
                    </a:lnTo>
                    <a:lnTo>
                      <a:pt x="26" y="142"/>
                    </a:lnTo>
                    <a:lnTo>
                      <a:pt x="31" y="145"/>
                    </a:lnTo>
                    <a:lnTo>
                      <a:pt x="39" y="145"/>
                    </a:lnTo>
                    <a:lnTo>
                      <a:pt x="44" y="145"/>
                    </a:lnTo>
                    <a:lnTo>
                      <a:pt x="49" y="144"/>
                    </a:lnTo>
                    <a:lnTo>
                      <a:pt x="53" y="141"/>
                    </a:lnTo>
                    <a:lnTo>
                      <a:pt x="57" y="138"/>
                    </a:lnTo>
                    <a:lnTo>
                      <a:pt x="61" y="134"/>
                    </a:lnTo>
                    <a:lnTo>
                      <a:pt x="62" y="131"/>
                    </a:lnTo>
                    <a:lnTo>
                      <a:pt x="65" y="127"/>
                    </a:lnTo>
                    <a:lnTo>
                      <a:pt x="65" y="120"/>
                    </a:lnTo>
                    <a:lnTo>
                      <a:pt x="63" y="114"/>
                    </a:lnTo>
                    <a:lnTo>
                      <a:pt x="62" y="109"/>
                    </a:lnTo>
                    <a:lnTo>
                      <a:pt x="59" y="105"/>
                    </a:lnTo>
                    <a:lnTo>
                      <a:pt x="54" y="99"/>
                    </a:lnTo>
                    <a:lnTo>
                      <a:pt x="45" y="93"/>
                    </a:lnTo>
                    <a:lnTo>
                      <a:pt x="33" y="88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2"/>
                    </a:lnTo>
                    <a:lnTo>
                      <a:pt x="7" y="67"/>
                    </a:lnTo>
                    <a:lnTo>
                      <a:pt x="5" y="61"/>
                    </a:lnTo>
                    <a:lnTo>
                      <a:pt x="2" y="53"/>
                    </a:lnTo>
                    <a:lnTo>
                      <a:pt x="2" y="44"/>
                    </a:lnTo>
                    <a:lnTo>
                      <a:pt x="2" y="33"/>
                    </a:lnTo>
                    <a:lnTo>
                      <a:pt x="5" y="26"/>
                    </a:lnTo>
                    <a:lnTo>
                      <a:pt x="10" y="18"/>
                    </a:lnTo>
                    <a:lnTo>
                      <a:pt x="15" y="11"/>
                    </a:lnTo>
                    <a:lnTo>
                      <a:pt x="22" y="6"/>
                    </a:lnTo>
                    <a:lnTo>
                      <a:pt x="30" y="2"/>
                    </a:lnTo>
                    <a:lnTo>
                      <a:pt x="39" y="1"/>
                    </a:lnTo>
                    <a:lnTo>
                      <a:pt x="49" y="0"/>
                    </a:lnTo>
                    <a:lnTo>
                      <a:pt x="65" y="1"/>
                    </a:lnTo>
                    <a:lnTo>
                      <a:pt x="80" y="2"/>
                    </a:lnTo>
                    <a:lnTo>
                      <a:pt x="80" y="18"/>
                    </a:lnTo>
                    <a:lnTo>
                      <a:pt x="81" y="33"/>
                    </a:lnTo>
                    <a:lnTo>
                      <a:pt x="76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0" name="Freeform 163"/>
              <p:cNvSpPr>
                <a:spLocks/>
              </p:cNvSpPr>
              <p:nvPr userDrawn="1"/>
            </p:nvSpPr>
            <p:spPr bwMode="auto">
              <a:xfrm>
                <a:off x="688" y="183"/>
                <a:ext cx="21" cy="50"/>
              </a:xfrm>
              <a:custGeom>
                <a:avLst/>
                <a:gdLst>
                  <a:gd name="T0" fmla="*/ 0 w 65"/>
                  <a:gd name="T1" fmla="*/ 0 h 149"/>
                  <a:gd name="T2" fmla="*/ 0 w 65"/>
                  <a:gd name="T3" fmla="*/ 0 h 149"/>
                  <a:gd name="T4" fmla="*/ 0 w 65"/>
                  <a:gd name="T5" fmla="*/ 0 h 149"/>
                  <a:gd name="T6" fmla="*/ 0 w 65"/>
                  <a:gd name="T7" fmla="*/ 0 h 149"/>
                  <a:gd name="T8" fmla="*/ 0 w 65"/>
                  <a:gd name="T9" fmla="*/ 0 h 149"/>
                  <a:gd name="T10" fmla="*/ 0 w 65"/>
                  <a:gd name="T11" fmla="*/ 0 h 149"/>
                  <a:gd name="T12" fmla="*/ 0 w 65"/>
                  <a:gd name="T13" fmla="*/ 0 h 149"/>
                  <a:gd name="T14" fmla="*/ 0 w 65"/>
                  <a:gd name="T15" fmla="*/ 0 h 149"/>
                  <a:gd name="T16" fmla="*/ 0 w 65"/>
                  <a:gd name="T17" fmla="*/ 0 h 149"/>
                  <a:gd name="T18" fmla="*/ 0 w 65"/>
                  <a:gd name="T19" fmla="*/ 0 h 149"/>
                  <a:gd name="T20" fmla="*/ 0 w 65"/>
                  <a:gd name="T21" fmla="*/ 0 h 149"/>
                  <a:gd name="T22" fmla="*/ 0 w 65"/>
                  <a:gd name="T23" fmla="*/ 0 h 149"/>
                  <a:gd name="T24" fmla="*/ 0 w 65"/>
                  <a:gd name="T25" fmla="*/ 0 h 149"/>
                  <a:gd name="T26" fmla="*/ 0 w 65"/>
                  <a:gd name="T27" fmla="*/ 0 h 149"/>
                  <a:gd name="T28" fmla="*/ 0 w 65"/>
                  <a:gd name="T29" fmla="*/ 0 h 149"/>
                  <a:gd name="T30" fmla="*/ 0 w 65"/>
                  <a:gd name="T31" fmla="*/ 0 h 149"/>
                  <a:gd name="T32" fmla="*/ 0 w 65"/>
                  <a:gd name="T33" fmla="*/ 0 h 149"/>
                  <a:gd name="T34" fmla="*/ 0 w 65"/>
                  <a:gd name="T35" fmla="*/ 0 h 149"/>
                  <a:gd name="T36" fmla="*/ 0 w 65"/>
                  <a:gd name="T37" fmla="*/ 0 h 149"/>
                  <a:gd name="T38" fmla="*/ 0 w 65"/>
                  <a:gd name="T39" fmla="*/ 0 h 149"/>
                  <a:gd name="T40" fmla="*/ 0 w 65"/>
                  <a:gd name="T41" fmla="*/ 0 h 149"/>
                  <a:gd name="T42" fmla="*/ 0 w 65"/>
                  <a:gd name="T43" fmla="*/ 0 h 149"/>
                  <a:gd name="T44" fmla="*/ 0 w 65"/>
                  <a:gd name="T45" fmla="*/ 0 h 149"/>
                  <a:gd name="T46" fmla="*/ 0 w 65"/>
                  <a:gd name="T47" fmla="*/ 0 h 149"/>
                  <a:gd name="T48" fmla="*/ 0 w 65"/>
                  <a:gd name="T49" fmla="*/ 0 h 149"/>
                  <a:gd name="T50" fmla="*/ 0 w 65"/>
                  <a:gd name="T51" fmla="*/ 0 h 149"/>
                  <a:gd name="T52" fmla="*/ 0 w 65"/>
                  <a:gd name="T53" fmla="*/ 0 h 149"/>
                  <a:gd name="T54" fmla="*/ 0 w 65"/>
                  <a:gd name="T55" fmla="*/ 0 h 149"/>
                  <a:gd name="T56" fmla="*/ 0 w 65"/>
                  <a:gd name="T57" fmla="*/ 0 h 149"/>
                  <a:gd name="T58" fmla="*/ 0 w 65"/>
                  <a:gd name="T59" fmla="*/ 0 h 149"/>
                  <a:gd name="T60" fmla="*/ 0 w 65"/>
                  <a:gd name="T61" fmla="*/ 0 h 149"/>
                  <a:gd name="T62" fmla="*/ 0 w 65"/>
                  <a:gd name="T63" fmla="*/ 0 h 149"/>
                  <a:gd name="T64" fmla="*/ 0 w 65"/>
                  <a:gd name="T65" fmla="*/ 0 h 149"/>
                  <a:gd name="T66" fmla="*/ 0 w 65"/>
                  <a:gd name="T67" fmla="*/ 0 h 149"/>
                  <a:gd name="T68" fmla="*/ 0 w 65"/>
                  <a:gd name="T69" fmla="*/ 0 h 149"/>
                  <a:gd name="T70" fmla="*/ 0 w 65"/>
                  <a:gd name="T71" fmla="*/ 0 h 149"/>
                  <a:gd name="T72" fmla="*/ 0 w 65"/>
                  <a:gd name="T73" fmla="*/ 0 h 149"/>
                  <a:gd name="T74" fmla="*/ 0 w 65"/>
                  <a:gd name="T75" fmla="*/ 0 h 149"/>
                  <a:gd name="T76" fmla="*/ 0 w 65"/>
                  <a:gd name="T77" fmla="*/ 0 h 149"/>
                  <a:gd name="T78" fmla="*/ 0 w 65"/>
                  <a:gd name="T79" fmla="*/ 0 h 149"/>
                  <a:gd name="T80" fmla="*/ 0 w 65"/>
                  <a:gd name="T81" fmla="*/ 0 h 149"/>
                  <a:gd name="T82" fmla="*/ 0 w 65"/>
                  <a:gd name="T83" fmla="*/ 0 h 149"/>
                  <a:gd name="T84" fmla="*/ 0 w 65"/>
                  <a:gd name="T85" fmla="*/ 0 h 149"/>
                  <a:gd name="T86" fmla="*/ 0 w 65"/>
                  <a:gd name="T87" fmla="*/ 0 h 149"/>
                  <a:gd name="T88" fmla="*/ 0 w 65"/>
                  <a:gd name="T89" fmla="*/ 0 h 149"/>
                  <a:gd name="T90" fmla="*/ 0 w 65"/>
                  <a:gd name="T91" fmla="*/ 0 h 149"/>
                  <a:gd name="T92" fmla="*/ 0 w 65"/>
                  <a:gd name="T93" fmla="*/ 0 h 14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5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7" y="139"/>
                    </a:lnTo>
                    <a:lnTo>
                      <a:pt x="18" y="138"/>
                    </a:lnTo>
                    <a:lnTo>
                      <a:pt x="20" y="134"/>
                    </a:lnTo>
                    <a:lnTo>
                      <a:pt x="20" y="131"/>
                    </a:lnTo>
                    <a:lnTo>
                      <a:pt x="20" y="20"/>
                    </a:lnTo>
                    <a:lnTo>
                      <a:pt x="20" y="16"/>
                    </a:lnTo>
                    <a:lnTo>
                      <a:pt x="18" y="13"/>
                    </a:lnTo>
                    <a:lnTo>
                      <a:pt x="17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3" y="2"/>
                    </a:lnTo>
                    <a:lnTo>
                      <a:pt x="65" y="0"/>
                    </a:lnTo>
                    <a:lnTo>
                      <a:pt x="65" y="7"/>
                    </a:lnTo>
                    <a:lnTo>
                      <a:pt x="62" y="7"/>
                    </a:lnTo>
                    <a:lnTo>
                      <a:pt x="57" y="8"/>
                    </a:lnTo>
                    <a:lnTo>
                      <a:pt x="52" y="9"/>
                    </a:lnTo>
                    <a:lnTo>
                      <a:pt x="49" y="11"/>
                    </a:lnTo>
                    <a:lnTo>
                      <a:pt x="48" y="13"/>
                    </a:lnTo>
                    <a:lnTo>
                      <a:pt x="47" y="16"/>
                    </a:lnTo>
                    <a:lnTo>
                      <a:pt x="47" y="20"/>
                    </a:lnTo>
                    <a:lnTo>
                      <a:pt x="47" y="131"/>
                    </a:lnTo>
                    <a:lnTo>
                      <a:pt x="47" y="134"/>
                    </a:lnTo>
                    <a:lnTo>
                      <a:pt x="48" y="138"/>
                    </a:lnTo>
                    <a:lnTo>
                      <a:pt x="49" y="139"/>
                    </a:lnTo>
                    <a:lnTo>
                      <a:pt x="52" y="140"/>
                    </a:lnTo>
                    <a:lnTo>
                      <a:pt x="57" y="143"/>
                    </a:lnTo>
                    <a:lnTo>
                      <a:pt x="62" y="143"/>
                    </a:lnTo>
                    <a:lnTo>
                      <a:pt x="65" y="143"/>
                    </a:lnTo>
                    <a:lnTo>
                      <a:pt x="65" y="149"/>
                    </a:lnTo>
                    <a:lnTo>
                      <a:pt x="33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1" name="Freeform 164"/>
              <p:cNvSpPr>
                <a:spLocks/>
              </p:cNvSpPr>
              <p:nvPr userDrawn="1"/>
            </p:nvSpPr>
            <p:spPr bwMode="auto">
              <a:xfrm>
                <a:off x="714" y="181"/>
                <a:ext cx="49" cy="52"/>
              </a:xfrm>
              <a:custGeom>
                <a:avLst/>
                <a:gdLst>
                  <a:gd name="T0" fmla="*/ 0 w 148"/>
                  <a:gd name="T1" fmla="*/ 0 h 155"/>
                  <a:gd name="T2" fmla="*/ 0 w 148"/>
                  <a:gd name="T3" fmla="*/ 0 h 155"/>
                  <a:gd name="T4" fmla="*/ 0 w 148"/>
                  <a:gd name="T5" fmla="*/ 0 h 155"/>
                  <a:gd name="T6" fmla="*/ 0 w 148"/>
                  <a:gd name="T7" fmla="*/ 0 h 155"/>
                  <a:gd name="T8" fmla="*/ 0 w 148"/>
                  <a:gd name="T9" fmla="*/ 0 h 155"/>
                  <a:gd name="T10" fmla="*/ 0 w 148"/>
                  <a:gd name="T11" fmla="*/ 0 h 155"/>
                  <a:gd name="T12" fmla="*/ 0 w 148"/>
                  <a:gd name="T13" fmla="*/ 0 h 155"/>
                  <a:gd name="T14" fmla="*/ 0 w 148"/>
                  <a:gd name="T15" fmla="*/ 0 h 155"/>
                  <a:gd name="T16" fmla="*/ 0 w 148"/>
                  <a:gd name="T17" fmla="*/ 0 h 155"/>
                  <a:gd name="T18" fmla="*/ 0 w 148"/>
                  <a:gd name="T19" fmla="*/ 0 h 155"/>
                  <a:gd name="T20" fmla="*/ 0 w 148"/>
                  <a:gd name="T21" fmla="*/ 0 h 155"/>
                  <a:gd name="T22" fmla="*/ 0 w 148"/>
                  <a:gd name="T23" fmla="*/ 0 h 155"/>
                  <a:gd name="T24" fmla="*/ 0 w 148"/>
                  <a:gd name="T25" fmla="*/ 0 h 155"/>
                  <a:gd name="T26" fmla="*/ 0 w 148"/>
                  <a:gd name="T27" fmla="*/ 0 h 155"/>
                  <a:gd name="T28" fmla="*/ 0 w 148"/>
                  <a:gd name="T29" fmla="*/ 0 h 155"/>
                  <a:gd name="T30" fmla="*/ 0 w 148"/>
                  <a:gd name="T31" fmla="*/ 0 h 155"/>
                  <a:gd name="T32" fmla="*/ 0 w 148"/>
                  <a:gd name="T33" fmla="*/ 0 h 155"/>
                  <a:gd name="T34" fmla="*/ 0 w 148"/>
                  <a:gd name="T35" fmla="*/ 0 h 155"/>
                  <a:gd name="T36" fmla="*/ 0 w 148"/>
                  <a:gd name="T37" fmla="*/ 0 h 155"/>
                  <a:gd name="T38" fmla="*/ 0 w 148"/>
                  <a:gd name="T39" fmla="*/ 0 h 155"/>
                  <a:gd name="T40" fmla="*/ 0 w 148"/>
                  <a:gd name="T41" fmla="*/ 0 h 155"/>
                  <a:gd name="T42" fmla="*/ 0 w 148"/>
                  <a:gd name="T43" fmla="*/ 0 h 155"/>
                  <a:gd name="T44" fmla="*/ 0 w 148"/>
                  <a:gd name="T45" fmla="*/ 0 h 155"/>
                  <a:gd name="T46" fmla="*/ 0 w 148"/>
                  <a:gd name="T47" fmla="*/ 0 h 155"/>
                  <a:gd name="T48" fmla="*/ 0 w 148"/>
                  <a:gd name="T49" fmla="*/ 0 h 155"/>
                  <a:gd name="T50" fmla="*/ 0 w 148"/>
                  <a:gd name="T51" fmla="*/ 0 h 155"/>
                  <a:gd name="T52" fmla="*/ 0 w 148"/>
                  <a:gd name="T53" fmla="*/ 0 h 155"/>
                  <a:gd name="T54" fmla="*/ 0 w 148"/>
                  <a:gd name="T55" fmla="*/ 0 h 155"/>
                  <a:gd name="T56" fmla="*/ 0 w 148"/>
                  <a:gd name="T57" fmla="*/ 0 h 155"/>
                  <a:gd name="T58" fmla="*/ 0 w 148"/>
                  <a:gd name="T59" fmla="*/ 0 h 155"/>
                  <a:gd name="T60" fmla="*/ 0 w 148"/>
                  <a:gd name="T61" fmla="*/ 0 h 155"/>
                  <a:gd name="T62" fmla="*/ 0 w 148"/>
                  <a:gd name="T63" fmla="*/ 0 h 15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8" h="155">
                    <a:moveTo>
                      <a:pt x="26" y="18"/>
                    </a:moveTo>
                    <a:lnTo>
                      <a:pt x="26" y="18"/>
                    </a:lnTo>
                    <a:lnTo>
                      <a:pt x="17" y="18"/>
                    </a:lnTo>
                    <a:lnTo>
                      <a:pt x="14" y="19"/>
                    </a:lnTo>
                    <a:lnTo>
                      <a:pt x="12" y="22"/>
                    </a:lnTo>
                    <a:lnTo>
                      <a:pt x="9" y="27"/>
                    </a:lnTo>
                    <a:lnTo>
                      <a:pt x="7" y="37"/>
                    </a:lnTo>
                    <a:lnTo>
                      <a:pt x="0" y="37"/>
                    </a:lnTo>
                    <a:lnTo>
                      <a:pt x="3" y="19"/>
                    </a:lnTo>
                    <a:lnTo>
                      <a:pt x="4" y="1"/>
                    </a:lnTo>
                    <a:lnTo>
                      <a:pt x="9" y="1"/>
                    </a:lnTo>
                    <a:lnTo>
                      <a:pt x="12" y="5"/>
                    </a:lnTo>
                    <a:lnTo>
                      <a:pt x="14" y="6"/>
                    </a:lnTo>
                    <a:lnTo>
                      <a:pt x="18" y="6"/>
                    </a:lnTo>
                    <a:lnTo>
                      <a:pt x="22" y="6"/>
                    </a:lnTo>
                    <a:lnTo>
                      <a:pt x="131" y="6"/>
                    </a:lnTo>
                    <a:lnTo>
                      <a:pt x="136" y="6"/>
                    </a:lnTo>
                    <a:lnTo>
                      <a:pt x="139" y="6"/>
                    </a:lnTo>
                    <a:lnTo>
                      <a:pt x="141" y="4"/>
                    </a:lnTo>
                    <a:lnTo>
                      <a:pt x="143" y="0"/>
                    </a:lnTo>
                    <a:lnTo>
                      <a:pt x="148" y="1"/>
                    </a:lnTo>
                    <a:lnTo>
                      <a:pt x="145" y="18"/>
                    </a:lnTo>
                    <a:lnTo>
                      <a:pt x="145" y="36"/>
                    </a:lnTo>
                    <a:lnTo>
                      <a:pt x="139" y="37"/>
                    </a:lnTo>
                    <a:lnTo>
                      <a:pt x="139" y="31"/>
                    </a:lnTo>
                    <a:lnTo>
                      <a:pt x="136" y="24"/>
                    </a:lnTo>
                    <a:lnTo>
                      <a:pt x="135" y="22"/>
                    </a:lnTo>
                    <a:lnTo>
                      <a:pt x="132" y="19"/>
                    </a:lnTo>
                    <a:lnTo>
                      <a:pt x="129" y="18"/>
                    </a:lnTo>
                    <a:lnTo>
                      <a:pt x="123" y="18"/>
                    </a:lnTo>
                    <a:lnTo>
                      <a:pt x="88" y="18"/>
                    </a:lnTo>
                    <a:lnTo>
                      <a:pt x="88" y="131"/>
                    </a:lnTo>
                    <a:lnTo>
                      <a:pt x="88" y="136"/>
                    </a:lnTo>
                    <a:lnTo>
                      <a:pt x="90" y="140"/>
                    </a:lnTo>
                    <a:lnTo>
                      <a:pt x="91" y="144"/>
                    </a:lnTo>
                    <a:lnTo>
                      <a:pt x="94" y="146"/>
                    </a:lnTo>
                    <a:lnTo>
                      <a:pt x="96" y="148"/>
                    </a:lnTo>
                    <a:lnTo>
                      <a:pt x="99" y="149"/>
                    </a:lnTo>
                    <a:lnTo>
                      <a:pt x="106" y="149"/>
                    </a:lnTo>
                    <a:lnTo>
                      <a:pt x="110" y="149"/>
                    </a:lnTo>
                    <a:lnTo>
                      <a:pt x="110" y="155"/>
                    </a:lnTo>
                    <a:lnTo>
                      <a:pt x="75" y="154"/>
                    </a:lnTo>
                    <a:lnTo>
                      <a:pt x="40" y="155"/>
                    </a:lnTo>
                    <a:lnTo>
                      <a:pt x="40" y="149"/>
                    </a:lnTo>
                    <a:lnTo>
                      <a:pt x="44" y="149"/>
                    </a:lnTo>
                    <a:lnTo>
                      <a:pt x="52" y="149"/>
                    </a:lnTo>
                    <a:lnTo>
                      <a:pt x="55" y="148"/>
                    </a:lnTo>
                    <a:lnTo>
                      <a:pt x="57" y="146"/>
                    </a:lnTo>
                    <a:lnTo>
                      <a:pt x="59" y="144"/>
                    </a:lnTo>
                    <a:lnTo>
                      <a:pt x="60" y="141"/>
                    </a:lnTo>
                    <a:lnTo>
                      <a:pt x="61" y="131"/>
                    </a:lnTo>
                    <a:lnTo>
                      <a:pt x="61" y="18"/>
                    </a:lnTo>
                    <a:lnTo>
                      <a:pt x="26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2" name="Freeform 165"/>
              <p:cNvSpPr>
                <a:spLocks/>
              </p:cNvSpPr>
              <p:nvPr userDrawn="1"/>
            </p:nvSpPr>
            <p:spPr bwMode="auto">
              <a:xfrm>
                <a:off x="767" y="184"/>
                <a:ext cx="49" cy="49"/>
              </a:xfrm>
              <a:custGeom>
                <a:avLst/>
                <a:gdLst>
                  <a:gd name="T0" fmla="*/ 0 w 148"/>
                  <a:gd name="T1" fmla="*/ 0 h 147"/>
                  <a:gd name="T2" fmla="*/ 0 w 148"/>
                  <a:gd name="T3" fmla="*/ 0 h 147"/>
                  <a:gd name="T4" fmla="*/ 0 w 148"/>
                  <a:gd name="T5" fmla="*/ 0 h 147"/>
                  <a:gd name="T6" fmla="*/ 0 w 148"/>
                  <a:gd name="T7" fmla="*/ 0 h 147"/>
                  <a:gd name="T8" fmla="*/ 0 w 148"/>
                  <a:gd name="T9" fmla="*/ 0 h 147"/>
                  <a:gd name="T10" fmla="*/ 0 w 148"/>
                  <a:gd name="T11" fmla="*/ 0 h 147"/>
                  <a:gd name="T12" fmla="*/ 0 w 148"/>
                  <a:gd name="T13" fmla="*/ 0 h 147"/>
                  <a:gd name="T14" fmla="*/ 0 w 148"/>
                  <a:gd name="T15" fmla="*/ 0 h 147"/>
                  <a:gd name="T16" fmla="*/ 0 w 148"/>
                  <a:gd name="T17" fmla="*/ 0 h 147"/>
                  <a:gd name="T18" fmla="*/ 0 w 148"/>
                  <a:gd name="T19" fmla="*/ 0 h 147"/>
                  <a:gd name="T20" fmla="*/ 0 w 148"/>
                  <a:gd name="T21" fmla="*/ 0 h 147"/>
                  <a:gd name="T22" fmla="*/ 0 w 148"/>
                  <a:gd name="T23" fmla="*/ 0 h 147"/>
                  <a:gd name="T24" fmla="*/ 0 w 148"/>
                  <a:gd name="T25" fmla="*/ 0 h 147"/>
                  <a:gd name="T26" fmla="*/ 0 w 148"/>
                  <a:gd name="T27" fmla="*/ 0 h 147"/>
                  <a:gd name="T28" fmla="*/ 0 w 148"/>
                  <a:gd name="T29" fmla="*/ 0 h 147"/>
                  <a:gd name="T30" fmla="*/ 0 w 148"/>
                  <a:gd name="T31" fmla="*/ 0 h 147"/>
                  <a:gd name="T32" fmla="*/ 0 w 148"/>
                  <a:gd name="T33" fmla="*/ 0 h 147"/>
                  <a:gd name="T34" fmla="*/ 0 w 148"/>
                  <a:gd name="T35" fmla="*/ 0 h 147"/>
                  <a:gd name="T36" fmla="*/ 0 w 148"/>
                  <a:gd name="T37" fmla="*/ 0 h 147"/>
                  <a:gd name="T38" fmla="*/ 0 w 148"/>
                  <a:gd name="T39" fmla="*/ 0 h 147"/>
                  <a:gd name="T40" fmla="*/ 0 w 148"/>
                  <a:gd name="T41" fmla="*/ 0 h 147"/>
                  <a:gd name="T42" fmla="*/ 0 w 148"/>
                  <a:gd name="T43" fmla="*/ 0 h 147"/>
                  <a:gd name="T44" fmla="*/ 0 w 148"/>
                  <a:gd name="T45" fmla="*/ 0 h 147"/>
                  <a:gd name="T46" fmla="*/ 0 w 148"/>
                  <a:gd name="T47" fmla="*/ 0 h 147"/>
                  <a:gd name="T48" fmla="*/ 0 w 148"/>
                  <a:gd name="T49" fmla="*/ 0 h 147"/>
                  <a:gd name="T50" fmla="*/ 0 w 148"/>
                  <a:gd name="T51" fmla="*/ 0 h 147"/>
                  <a:gd name="T52" fmla="*/ 0 w 148"/>
                  <a:gd name="T53" fmla="*/ 0 h 147"/>
                  <a:gd name="T54" fmla="*/ 0 w 148"/>
                  <a:gd name="T55" fmla="*/ 0 h 147"/>
                  <a:gd name="T56" fmla="*/ 0 w 148"/>
                  <a:gd name="T57" fmla="*/ 0 h 147"/>
                  <a:gd name="T58" fmla="*/ 0 w 148"/>
                  <a:gd name="T59" fmla="*/ 0 h 147"/>
                  <a:gd name="T60" fmla="*/ 0 w 148"/>
                  <a:gd name="T61" fmla="*/ 0 h 147"/>
                  <a:gd name="T62" fmla="*/ 0 w 148"/>
                  <a:gd name="T63" fmla="*/ 0 h 147"/>
                  <a:gd name="T64" fmla="*/ 0 w 148"/>
                  <a:gd name="T65" fmla="*/ 0 h 147"/>
                  <a:gd name="T66" fmla="*/ 0 w 148"/>
                  <a:gd name="T67" fmla="*/ 0 h 147"/>
                  <a:gd name="T68" fmla="*/ 0 w 148"/>
                  <a:gd name="T69" fmla="*/ 0 h 14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8" h="147">
                    <a:moveTo>
                      <a:pt x="65" y="77"/>
                    </a:moveTo>
                    <a:lnTo>
                      <a:pt x="22" y="20"/>
                    </a:lnTo>
                    <a:lnTo>
                      <a:pt x="18" y="14"/>
                    </a:lnTo>
                    <a:lnTo>
                      <a:pt x="13" y="9"/>
                    </a:lnTo>
                    <a:lnTo>
                      <a:pt x="8" y="6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65" y="0"/>
                    </a:lnTo>
                    <a:lnTo>
                      <a:pt x="65" y="5"/>
                    </a:lnTo>
                    <a:lnTo>
                      <a:pt x="63" y="5"/>
                    </a:lnTo>
                    <a:lnTo>
                      <a:pt x="55" y="6"/>
                    </a:lnTo>
                    <a:lnTo>
                      <a:pt x="52" y="7"/>
                    </a:lnTo>
                    <a:lnTo>
                      <a:pt x="51" y="10"/>
                    </a:lnTo>
                    <a:lnTo>
                      <a:pt x="52" y="14"/>
                    </a:lnTo>
                    <a:lnTo>
                      <a:pt x="55" y="18"/>
                    </a:lnTo>
                    <a:lnTo>
                      <a:pt x="87" y="62"/>
                    </a:lnTo>
                    <a:lnTo>
                      <a:pt x="113" y="24"/>
                    </a:lnTo>
                    <a:lnTo>
                      <a:pt x="118" y="16"/>
                    </a:lnTo>
                    <a:lnTo>
                      <a:pt x="120" y="14"/>
                    </a:lnTo>
                    <a:lnTo>
                      <a:pt x="120" y="10"/>
                    </a:lnTo>
                    <a:lnTo>
                      <a:pt x="120" y="9"/>
                    </a:lnTo>
                    <a:lnTo>
                      <a:pt x="118" y="7"/>
                    </a:lnTo>
                    <a:lnTo>
                      <a:pt x="114" y="6"/>
                    </a:lnTo>
                    <a:lnTo>
                      <a:pt x="108" y="5"/>
                    </a:lnTo>
                    <a:lnTo>
                      <a:pt x="104" y="5"/>
                    </a:lnTo>
                    <a:lnTo>
                      <a:pt x="104" y="0"/>
                    </a:lnTo>
                    <a:lnTo>
                      <a:pt x="129" y="0"/>
                    </a:lnTo>
                    <a:lnTo>
                      <a:pt x="148" y="0"/>
                    </a:lnTo>
                    <a:lnTo>
                      <a:pt x="148" y="5"/>
                    </a:lnTo>
                    <a:lnTo>
                      <a:pt x="143" y="6"/>
                    </a:lnTo>
                    <a:lnTo>
                      <a:pt x="139" y="9"/>
                    </a:lnTo>
                    <a:lnTo>
                      <a:pt x="135" y="11"/>
                    </a:lnTo>
                    <a:lnTo>
                      <a:pt x="131" y="15"/>
                    </a:lnTo>
                    <a:lnTo>
                      <a:pt x="92" y="71"/>
                    </a:lnTo>
                    <a:lnTo>
                      <a:pt x="92" y="121"/>
                    </a:lnTo>
                    <a:lnTo>
                      <a:pt x="94" y="132"/>
                    </a:lnTo>
                    <a:lnTo>
                      <a:pt x="95" y="136"/>
                    </a:lnTo>
                    <a:lnTo>
                      <a:pt x="96" y="138"/>
                    </a:lnTo>
                    <a:lnTo>
                      <a:pt x="99" y="140"/>
                    </a:lnTo>
                    <a:lnTo>
                      <a:pt x="103" y="141"/>
                    </a:lnTo>
                    <a:lnTo>
                      <a:pt x="109" y="141"/>
                    </a:lnTo>
                    <a:lnTo>
                      <a:pt x="114" y="141"/>
                    </a:lnTo>
                    <a:lnTo>
                      <a:pt x="114" y="147"/>
                    </a:lnTo>
                    <a:lnTo>
                      <a:pt x="79" y="146"/>
                    </a:lnTo>
                    <a:lnTo>
                      <a:pt x="43" y="147"/>
                    </a:lnTo>
                    <a:lnTo>
                      <a:pt x="43" y="141"/>
                    </a:lnTo>
                    <a:lnTo>
                      <a:pt x="47" y="141"/>
                    </a:lnTo>
                    <a:lnTo>
                      <a:pt x="55" y="140"/>
                    </a:lnTo>
                    <a:lnTo>
                      <a:pt x="59" y="140"/>
                    </a:lnTo>
                    <a:lnTo>
                      <a:pt x="61" y="137"/>
                    </a:lnTo>
                    <a:lnTo>
                      <a:pt x="63" y="136"/>
                    </a:lnTo>
                    <a:lnTo>
                      <a:pt x="64" y="132"/>
                    </a:lnTo>
                    <a:lnTo>
                      <a:pt x="65" y="123"/>
                    </a:lnTo>
                    <a:lnTo>
                      <a:pt x="65" y="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3" name="Freeform 166"/>
              <p:cNvSpPr>
                <a:spLocks noEditPoints="1"/>
              </p:cNvSpPr>
              <p:nvPr userDrawn="1"/>
            </p:nvSpPr>
            <p:spPr bwMode="auto">
              <a:xfrm>
                <a:off x="831" y="201"/>
                <a:ext cx="33" cy="33"/>
              </a:xfrm>
              <a:custGeom>
                <a:avLst/>
                <a:gdLst>
                  <a:gd name="T0" fmla="*/ 0 w 99"/>
                  <a:gd name="T1" fmla="*/ 0 h 100"/>
                  <a:gd name="T2" fmla="*/ 0 w 99"/>
                  <a:gd name="T3" fmla="*/ 0 h 100"/>
                  <a:gd name="T4" fmla="*/ 0 w 99"/>
                  <a:gd name="T5" fmla="*/ 0 h 100"/>
                  <a:gd name="T6" fmla="*/ 0 w 99"/>
                  <a:gd name="T7" fmla="*/ 0 h 100"/>
                  <a:gd name="T8" fmla="*/ 0 w 99"/>
                  <a:gd name="T9" fmla="*/ 0 h 100"/>
                  <a:gd name="T10" fmla="*/ 0 w 99"/>
                  <a:gd name="T11" fmla="*/ 0 h 100"/>
                  <a:gd name="T12" fmla="*/ 0 w 99"/>
                  <a:gd name="T13" fmla="*/ 0 h 100"/>
                  <a:gd name="T14" fmla="*/ 0 w 99"/>
                  <a:gd name="T15" fmla="*/ 0 h 100"/>
                  <a:gd name="T16" fmla="*/ 0 w 99"/>
                  <a:gd name="T17" fmla="*/ 0 h 100"/>
                  <a:gd name="T18" fmla="*/ 0 w 99"/>
                  <a:gd name="T19" fmla="*/ 0 h 100"/>
                  <a:gd name="T20" fmla="*/ 0 w 99"/>
                  <a:gd name="T21" fmla="*/ 0 h 100"/>
                  <a:gd name="T22" fmla="*/ 0 w 99"/>
                  <a:gd name="T23" fmla="*/ 0 h 100"/>
                  <a:gd name="T24" fmla="*/ 0 w 99"/>
                  <a:gd name="T25" fmla="*/ 0 h 100"/>
                  <a:gd name="T26" fmla="*/ 0 w 99"/>
                  <a:gd name="T27" fmla="*/ 0 h 100"/>
                  <a:gd name="T28" fmla="*/ 0 w 99"/>
                  <a:gd name="T29" fmla="*/ 0 h 100"/>
                  <a:gd name="T30" fmla="*/ 0 w 99"/>
                  <a:gd name="T31" fmla="*/ 0 h 100"/>
                  <a:gd name="T32" fmla="*/ 0 w 99"/>
                  <a:gd name="T33" fmla="*/ 0 h 100"/>
                  <a:gd name="T34" fmla="*/ 0 w 99"/>
                  <a:gd name="T35" fmla="*/ 0 h 100"/>
                  <a:gd name="T36" fmla="*/ 0 w 99"/>
                  <a:gd name="T37" fmla="*/ 0 h 100"/>
                  <a:gd name="T38" fmla="*/ 0 w 99"/>
                  <a:gd name="T39" fmla="*/ 0 h 100"/>
                  <a:gd name="T40" fmla="*/ 0 w 99"/>
                  <a:gd name="T41" fmla="*/ 0 h 100"/>
                  <a:gd name="T42" fmla="*/ 0 w 99"/>
                  <a:gd name="T43" fmla="*/ 0 h 100"/>
                  <a:gd name="T44" fmla="*/ 0 w 99"/>
                  <a:gd name="T45" fmla="*/ 0 h 100"/>
                  <a:gd name="T46" fmla="*/ 0 w 99"/>
                  <a:gd name="T47" fmla="*/ 0 h 100"/>
                  <a:gd name="T48" fmla="*/ 0 w 99"/>
                  <a:gd name="T49" fmla="*/ 0 h 100"/>
                  <a:gd name="T50" fmla="*/ 0 w 99"/>
                  <a:gd name="T51" fmla="*/ 0 h 100"/>
                  <a:gd name="T52" fmla="*/ 0 w 99"/>
                  <a:gd name="T53" fmla="*/ 0 h 100"/>
                  <a:gd name="T54" fmla="*/ 0 w 99"/>
                  <a:gd name="T55" fmla="*/ 0 h 100"/>
                  <a:gd name="T56" fmla="*/ 0 w 99"/>
                  <a:gd name="T57" fmla="*/ 0 h 100"/>
                  <a:gd name="T58" fmla="*/ 0 w 99"/>
                  <a:gd name="T59" fmla="*/ 0 h 100"/>
                  <a:gd name="T60" fmla="*/ 0 w 99"/>
                  <a:gd name="T61" fmla="*/ 0 h 100"/>
                  <a:gd name="T62" fmla="*/ 0 w 99"/>
                  <a:gd name="T63" fmla="*/ 0 h 100"/>
                  <a:gd name="T64" fmla="*/ 0 w 99"/>
                  <a:gd name="T65" fmla="*/ 0 h 100"/>
                  <a:gd name="T66" fmla="*/ 0 w 99"/>
                  <a:gd name="T67" fmla="*/ 0 h 100"/>
                  <a:gd name="T68" fmla="*/ 0 w 99"/>
                  <a:gd name="T69" fmla="*/ 0 h 100"/>
                  <a:gd name="T70" fmla="*/ 0 w 99"/>
                  <a:gd name="T71" fmla="*/ 0 h 100"/>
                  <a:gd name="T72" fmla="*/ 0 w 99"/>
                  <a:gd name="T73" fmla="*/ 0 h 10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9" h="100">
                    <a:moveTo>
                      <a:pt x="57" y="0"/>
                    </a:moveTo>
                    <a:lnTo>
                      <a:pt x="57" y="0"/>
                    </a:lnTo>
                    <a:lnTo>
                      <a:pt x="66" y="1"/>
                    </a:lnTo>
                    <a:lnTo>
                      <a:pt x="74" y="4"/>
                    </a:lnTo>
                    <a:lnTo>
                      <a:pt x="81" y="8"/>
                    </a:lnTo>
                    <a:lnTo>
                      <a:pt x="87" y="13"/>
                    </a:lnTo>
                    <a:lnTo>
                      <a:pt x="92" y="18"/>
                    </a:lnTo>
                    <a:lnTo>
                      <a:pt x="95" y="26"/>
                    </a:lnTo>
                    <a:lnTo>
                      <a:pt x="97" y="34"/>
                    </a:lnTo>
                    <a:lnTo>
                      <a:pt x="99" y="43"/>
                    </a:lnTo>
                    <a:lnTo>
                      <a:pt x="97" y="55"/>
                    </a:lnTo>
                    <a:lnTo>
                      <a:pt x="94" y="65"/>
                    </a:lnTo>
                    <a:lnTo>
                      <a:pt x="88" y="74"/>
                    </a:lnTo>
                    <a:lnTo>
                      <a:pt x="82" y="83"/>
                    </a:lnTo>
                    <a:lnTo>
                      <a:pt x="73" y="90"/>
                    </a:lnTo>
                    <a:lnTo>
                      <a:pt x="64" y="96"/>
                    </a:lnTo>
                    <a:lnTo>
                      <a:pt x="53" y="99"/>
                    </a:lnTo>
                    <a:lnTo>
                      <a:pt x="42" y="100"/>
                    </a:lnTo>
                    <a:lnTo>
                      <a:pt x="33" y="100"/>
                    </a:lnTo>
                    <a:lnTo>
                      <a:pt x="25" y="97"/>
                    </a:lnTo>
                    <a:lnTo>
                      <a:pt x="18" y="93"/>
                    </a:lnTo>
                    <a:lnTo>
                      <a:pt x="12" y="88"/>
                    </a:lnTo>
                    <a:lnTo>
                      <a:pt x="7" y="83"/>
                    </a:lnTo>
                    <a:lnTo>
                      <a:pt x="3" y="75"/>
                    </a:lnTo>
                    <a:lnTo>
                      <a:pt x="1" y="66"/>
                    </a:lnTo>
                    <a:lnTo>
                      <a:pt x="0" y="57"/>
                    </a:lnTo>
                    <a:lnTo>
                      <a:pt x="1" y="47"/>
                    </a:lnTo>
                    <a:lnTo>
                      <a:pt x="5" y="35"/>
                    </a:lnTo>
                    <a:lnTo>
                      <a:pt x="11" y="26"/>
                    </a:lnTo>
                    <a:lnTo>
                      <a:pt x="17" y="17"/>
                    </a:lnTo>
                    <a:lnTo>
                      <a:pt x="26" y="10"/>
                    </a:lnTo>
                    <a:lnTo>
                      <a:pt x="35" y="5"/>
                    </a:lnTo>
                    <a:lnTo>
                      <a:pt x="46" y="1"/>
                    </a:lnTo>
                    <a:lnTo>
                      <a:pt x="57" y="0"/>
                    </a:lnTo>
                    <a:close/>
                    <a:moveTo>
                      <a:pt x="42" y="95"/>
                    </a:moveTo>
                    <a:lnTo>
                      <a:pt x="42" y="95"/>
                    </a:lnTo>
                    <a:lnTo>
                      <a:pt x="47" y="95"/>
                    </a:lnTo>
                    <a:lnTo>
                      <a:pt x="52" y="93"/>
                    </a:lnTo>
                    <a:lnTo>
                      <a:pt x="60" y="88"/>
                    </a:lnTo>
                    <a:lnTo>
                      <a:pt x="66" y="82"/>
                    </a:lnTo>
                    <a:lnTo>
                      <a:pt x="72" y="74"/>
                    </a:lnTo>
                    <a:lnTo>
                      <a:pt x="75" y="64"/>
                    </a:lnTo>
                    <a:lnTo>
                      <a:pt x="79" y="55"/>
                    </a:lnTo>
                    <a:lnTo>
                      <a:pt x="81" y="44"/>
                    </a:lnTo>
                    <a:lnTo>
                      <a:pt x="81" y="35"/>
                    </a:lnTo>
                    <a:lnTo>
                      <a:pt x="81" y="25"/>
                    </a:lnTo>
                    <a:lnTo>
                      <a:pt x="78" y="20"/>
                    </a:lnTo>
                    <a:lnTo>
                      <a:pt x="75" y="14"/>
                    </a:lnTo>
                    <a:lnTo>
                      <a:pt x="73" y="12"/>
                    </a:lnTo>
                    <a:lnTo>
                      <a:pt x="69" y="8"/>
                    </a:lnTo>
                    <a:lnTo>
                      <a:pt x="64" y="7"/>
                    </a:lnTo>
                    <a:lnTo>
                      <a:pt x="57" y="5"/>
                    </a:lnTo>
                    <a:lnTo>
                      <a:pt x="52" y="7"/>
                    </a:lnTo>
                    <a:lnTo>
                      <a:pt x="47" y="7"/>
                    </a:lnTo>
                    <a:lnTo>
                      <a:pt x="39" y="12"/>
                    </a:lnTo>
                    <a:lnTo>
                      <a:pt x="33" y="18"/>
                    </a:lnTo>
                    <a:lnTo>
                      <a:pt x="26" y="26"/>
                    </a:lnTo>
                    <a:lnTo>
                      <a:pt x="22" y="36"/>
                    </a:lnTo>
                    <a:lnTo>
                      <a:pt x="20" y="45"/>
                    </a:lnTo>
                    <a:lnTo>
                      <a:pt x="18" y="56"/>
                    </a:lnTo>
                    <a:lnTo>
                      <a:pt x="17" y="65"/>
                    </a:lnTo>
                    <a:lnTo>
                      <a:pt x="18" y="77"/>
                    </a:lnTo>
                    <a:lnTo>
                      <a:pt x="20" y="82"/>
                    </a:lnTo>
                    <a:lnTo>
                      <a:pt x="22" y="86"/>
                    </a:lnTo>
                    <a:lnTo>
                      <a:pt x="26" y="90"/>
                    </a:lnTo>
                    <a:lnTo>
                      <a:pt x="30" y="92"/>
                    </a:lnTo>
                    <a:lnTo>
                      <a:pt x="35" y="95"/>
                    </a:lnTo>
                    <a:lnTo>
                      <a:pt x="42" y="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4" name="Freeform 167"/>
              <p:cNvSpPr>
                <a:spLocks/>
              </p:cNvSpPr>
              <p:nvPr userDrawn="1"/>
            </p:nvSpPr>
            <p:spPr bwMode="auto">
              <a:xfrm>
                <a:off x="831" y="201"/>
                <a:ext cx="33" cy="33"/>
              </a:xfrm>
              <a:custGeom>
                <a:avLst/>
                <a:gdLst>
                  <a:gd name="T0" fmla="*/ 0 w 99"/>
                  <a:gd name="T1" fmla="*/ 0 h 100"/>
                  <a:gd name="T2" fmla="*/ 0 w 99"/>
                  <a:gd name="T3" fmla="*/ 0 h 100"/>
                  <a:gd name="T4" fmla="*/ 0 w 99"/>
                  <a:gd name="T5" fmla="*/ 0 h 100"/>
                  <a:gd name="T6" fmla="*/ 0 w 99"/>
                  <a:gd name="T7" fmla="*/ 0 h 100"/>
                  <a:gd name="T8" fmla="*/ 0 w 99"/>
                  <a:gd name="T9" fmla="*/ 0 h 100"/>
                  <a:gd name="T10" fmla="*/ 0 w 99"/>
                  <a:gd name="T11" fmla="*/ 0 h 100"/>
                  <a:gd name="T12" fmla="*/ 0 w 99"/>
                  <a:gd name="T13" fmla="*/ 0 h 100"/>
                  <a:gd name="T14" fmla="*/ 0 w 99"/>
                  <a:gd name="T15" fmla="*/ 0 h 100"/>
                  <a:gd name="T16" fmla="*/ 0 w 99"/>
                  <a:gd name="T17" fmla="*/ 0 h 100"/>
                  <a:gd name="T18" fmla="*/ 0 w 99"/>
                  <a:gd name="T19" fmla="*/ 0 h 100"/>
                  <a:gd name="T20" fmla="*/ 0 w 99"/>
                  <a:gd name="T21" fmla="*/ 0 h 100"/>
                  <a:gd name="T22" fmla="*/ 0 w 99"/>
                  <a:gd name="T23" fmla="*/ 0 h 100"/>
                  <a:gd name="T24" fmla="*/ 0 w 99"/>
                  <a:gd name="T25" fmla="*/ 0 h 100"/>
                  <a:gd name="T26" fmla="*/ 0 w 99"/>
                  <a:gd name="T27" fmla="*/ 0 h 100"/>
                  <a:gd name="T28" fmla="*/ 0 w 99"/>
                  <a:gd name="T29" fmla="*/ 0 h 100"/>
                  <a:gd name="T30" fmla="*/ 0 w 99"/>
                  <a:gd name="T31" fmla="*/ 0 h 100"/>
                  <a:gd name="T32" fmla="*/ 0 w 99"/>
                  <a:gd name="T33" fmla="*/ 0 h 100"/>
                  <a:gd name="T34" fmla="*/ 0 w 99"/>
                  <a:gd name="T35" fmla="*/ 0 h 100"/>
                  <a:gd name="T36" fmla="*/ 0 w 99"/>
                  <a:gd name="T37" fmla="*/ 0 h 100"/>
                  <a:gd name="T38" fmla="*/ 0 w 99"/>
                  <a:gd name="T39" fmla="*/ 0 h 100"/>
                  <a:gd name="T40" fmla="*/ 0 w 99"/>
                  <a:gd name="T41" fmla="*/ 0 h 100"/>
                  <a:gd name="T42" fmla="*/ 0 w 99"/>
                  <a:gd name="T43" fmla="*/ 0 h 100"/>
                  <a:gd name="T44" fmla="*/ 0 w 99"/>
                  <a:gd name="T45" fmla="*/ 0 h 100"/>
                  <a:gd name="T46" fmla="*/ 0 w 99"/>
                  <a:gd name="T47" fmla="*/ 0 h 100"/>
                  <a:gd name="T48" fmla="*/ 0 w 99"/>
                  <a:gd name="T49" fmla="*/ 0 h 100"/>
                  <a:gd name="T50" fmla="*/ 0 w 99"/>
                  <a:gd name="T51" fmla="*/ 0 h 100"/>
                  <a:gd name="T52" fmla="*/ 0 w 99"/>
                  <a:gd name="T53" fmla="*/ 0 h 100"/>
                  <a:gd name="T54" fmla="*/ 0 w 99"/>
                  <a:gd name="T55" fmla="*/ 0 h 100"/>
                  <a:gd name="T56" fmla="*/ 0 w 99"/>
                  <a:gd name="T57" fmla="*/ 0 h 100"/>
                  <a:gd name="T58" fmla="*/ 0 w 99"/>
                  <a:gd name="T59" fmla="*/ 0 h 100"/>
                  <a:gd name="T60" fmla="*/ 0 w 99"/>
                  <a:gd name="T61" fmla="*/ 0 h 100"/>
                  <a:gd name="T62" fmla="*/ 0 w 99"/>
                  <a:gd name="T63" fmla="*/ 0 h 100"/>
                  <a:gd name="T64" fmla="*/ 0 w 99"/>
                  <a:gd name="T65" fmla="*/ 0 h 100"/>
                  <a:gd name="T66" fmla="*/ 0 w 99"/>
                  <a:gd name="T67" fmla="*/ 0 h 100"/>
                  <a:gd name="T68" fmla="*/ 0 w 99"/>
                  <a:gd name="T69" fmla="*/ 0 h 100"/>
                  <a:gd name="T70" fmla="*/ 0 w 99"/>
                  <a:gd name="T71" fmla="*/ 0 h 100"/>
                  <a:gd name="T72" fmla="*/ 0 w 99"/>
                  <a:gd name="T73" fmla="*/ 0 h 10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9" h="100">
                    <a:moveTo>
                      <a:pt x="57" y="0"/>
                    </a:moveTo>
                    <a:lnTo>
                      <a:pt x="57" y="0"/>
                    </a:lnTo>
                    <a:lnTo>
                      <a:pt x="66" y="1"/>
                    </a:lnTo>
                    <a:lnTo>
                      <a:pt x="74" y="4"/>
                    </a:lnTo>
                    <a:lnTo>
                      <a:pt x="81" y="8"/>
                    </a:lnTo>
                    <a:lnTo>
                      <a:pt x="87" y="13"/>
                    </a:lnTo>
                    <a:lnTo>
                      <a:pt x="92" y="18"/>
                    </a:lnTo>
                    <a:lnTo>
                      <a:pt x="95" y="26"/>
                    </a:lnTo>
                    <a:lnTo>
                      <a:pt x="97" y="34"/>
                    </a:lnTo>
                    <a:lnTo>
                      <a:pt x="99" y="43"/>
                    </a:lnTo>
                    <a:lnTo>
                      <a:pt x="97" y="55"/>
                    </a:lnTo>
                    <a:lnTo>
                      <a:pt x="94" y="65"/>
                    </a:lnTo>
                    <a:lnTo>
                      <a:pt x="88" y="74"/>
                    </a:lnTo>
                    <a:lnTo>
                      <a:pt x="82" y="83"/>
                    </a:lnTo>
                    <a:lnTo>
                      <a:pt x="73" y="90"/>
                    </a:lnTo>
                    <a:lnTo>
                      <a:pt x="64" y="96"/>
                    </a:lnTo>
                    <a:lnTo>
                      <a:pt x="53" y="99"/>
                    </a:lnTo>
                    <a:lnTo>
                      <a:pt x="42" y="100"/>
                    </a:lnTo>
                    <a:lnTo>
                      <a:pt x="33" y="100"/>
                    </a:lnTo>
                    <a:lnTo>
                      <a:pt x="25" y="97"/>
                    </a:lnTo>
                    <a:lnTo>
                      <a:pt x="18" y="93"/>
                    </a:lnTo>
                    <a:lnTo>
                      <a:pt x="12" y="88"/>
                    </a:lnTo>
                    <a:lnTo>
                      <a:pt x="7" y="83"/>
                    </a:lnTo>
                    <a:lnTo>
                      <a:pt x="3" y="75"/>
                    </a:lnTo>
                    <a:lnTo>
                      <a:pt x="1" y="66"/>
                    </a:lnTo>
                    <a:lnTo>
                      <a:pt x="0" y="57"/>
                    </a:lnTo>
                    <a:lnTo>
                      <a:pt x="1" y="47"/>
                    </a:lnTo>
                    <a:lnTo>
                      <a:pt x="5" y="35"/>
                    </a:lnTo>
                    <a:lnTo>
                      <a:pt x="11" y="26"/>
                    </a:lnTo>
                    <a:lnTo>
                      <a:pt x="17" y="17"/>
                    </a:lnTo>
                    <a:lnTo>
                      <a:pt x="26" y="10"/>
                    </a:lnTo>
                    <a:lnTo>
                      <a:pt x="35" y="5"/>
                    </a:lnTo>
                    <a:lnTo>
                      <a:pt x="46" y="1"/>
                    </a:lnTo>
                    <a:lnTo>
                      <a:pt x="5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5" name="Freeform 168"/>
              <p:cNvSpPr>
                <a:spLocks/>
              </p:cNvSpPr>
              <p:nvPr userDrawn="1"/>
            </p:nvSpPr>
            <p:spPr bwMode="auto">
              <a:xfrm>
                <a:off x="836" y="202"/>
                <a:ext cx="22" cy="30"/>
              </a:xfrm>
              <a:custGeom>
                <a:avLst/>
                <a:gdLst>
                  <a:gd name="T0" fmla="*/ 0 w 64"/>
                  <a:gd name="T1" fmla="*/ 0 h 90"/>
                  <a:gd name="T2" fmla="*/ 0 w 64"/>
                  <a:gd name="T3" fmla="*/ 0 h 90"/>
                  <a:gd name="T4" fmla="*/ 0 w 64"/>
                  <a:gd name="T5" fmla="*/ 0 h 90"/>
                  <a:gd name="T6" fmla="*/ 0 w 64"/>
                  <a:gd name="T7" fmla="*/ 0 h 90"/>
                  <a:gd name="T8" fmla="*/ 0 w 64"/>
                  <a:gd name="T9" fmla="*/ 0 h 90"/>
                  <a:gd name="T10" fmla="*/ 0 w 64"/>
                  <a:gd name="T11" fmla="*/ 0 h 90"/>
                  <a:gd name="T12" fmla="*/ 0 w 64"/>
                  <a:gd name="T13" fmla="*/ 0 h 90"/>
                  <a:gd name="T14" fmla="*/ 0 w 64"/>
                  <a:gd name="T15" fmla="*/ 0 h 90"/>
                  <a:gd name="T16" fmla="*/ 0 w 64"/>
                  <a:gd name="T17" fmla="*/ 0 h 90"/>
                  <a:gd name="T18" fmla="*/ 0 w 64"/>
                  <a:gd name="T19" fmla="*/ 0 h 90"/>
                  <a:gd name="T20" fmla="*/ 0 w 64"/>
                  <a:gd name="T21" fmla="*/ 0 h 90"/>
                  <a:gd name="T22" fmla="*/ 0 w 64"/>
                  <a:gd name="T23" fmla="*/ 0 h 90"/>
                  <a:gd name="T24" fmla="*/ 0 w 64"/>
                  <a:gd name="T25" fmla="*/ 0 h 90"/>
                  <a:gd name="T26" fmla="*/ 0 w 64"/>
                  <a:gd name="T27" fmla="*/ 0 h 90"/>
                  <a:gd name="T28" fmla="*/ 0 w 64"/>
                  <a:gd name="T29" fmla="*/ 0 h 90"/>
                  <a:gd name="T30" fmla="*/ 0 w 64"/>
                  <a:gd name="T31" fmla="*/ 0 h 90"/>
                  <a:gd name="T32" fmla="*/ 0 w 64"/>
                  <a:gd name="T33" fmla="*/ 0 h 90"/>
                  <a:gd name="T34" fmla="*/ 0 w 64"/>
                  <a:gd name="T35" fmla="*/ 0 h 90"/>
                  <a:gd name="T36" fmla="*/ 0 w 64"/>
                  <a:gd name="T37" fmla="*/ 0 h 90"/>
                  <a:gd name="T38" fmla="*/ 0 w 64"/>
                  <a:gd name="T39" fmla="*/ 0 h 90"/>
                  <a:gd name="T40" fmla="*/ 0 w 64"/>
                  <a:gd name="T41" fmla="*/ 0 h 90"/>
                  <a:gd name="T42" fmla="*/ 0 w 64"/>
                  <a:gd name="T43" fmla="*/ 0 h 90"/>
                  <a:gd name="T44" fmla="*/ 0 w 64"/>
                  <a:gd name="T45" fmla="*/ 0 h 90"/>
                  <a:gd name="T46" fmla="*/ 0 w 64"/>
                  <a:gd name="T47" fmla="*/ 0 h 90"/>
                  <a:gd name="T48" fmla="*/ 0 w 64"/>
                  <a:gd name="T49" fmla="*/ 0 h 90"/>
                  <a:gd name="T50" fmla="*/ 0 w 64"/>
                  <a:gd name="T51" fmla="*/ 0 h 90"/>
                  <a:gd name="T52" fmla="*/ 0 w 64"/>
                  <a:gd name="T53" fmla="*/ 0 h 90"/>
                  <a:gd name="T54" fmla="*/ 0 w 64"/>
                  <a:gd name="T55" fmla="*/ 0 h 90"/>
                  <a:gd name="T56" fmla="*/ 0 w 64"/>
                  <a:gd name="T57" fmla="*/ 0 h 90"/>
                  <a:gd name="T58" fmla="*/ 0 w 64"/>
                  <a:gd name="T59" fmla="*/ 0 h 90"/>
                  <a:gd name="T60" fmla="*/ 0 w 64"/>
                  <a:gd name="T61" fmla="*/ 0 h 90"/>
                  <a:gd name="T62" fmla="*/ 0 w 64"/>
                  <a:gd name="T63" fmla="*/ 0 h 90"/>
                  <a:gd name="T64" fmla="*/ 0 w 64"/>
                  <a:gd name="T65" fmla="*/ 0 h 90"/>
                  <a:gd name="T66" fmla="*/ 0 w 64"/>
                  <a:gd name="T67" fmla="*/ 0 h 90"/>
                  <a:gd name="T68" fmla="*/ 0 w 64"/>
                  <a:gd name="T69" fmla="*/ 0 h 90"/>
                  <a:gd name="T70" fmla="*/ 0 w 64"/>
                  <a:gd name="T71" fmla="*/ 0 h 90"/>
                  <a:gd name="T72" fmla="*/ 0 w 64"/>
                  <a:gd name="T73" fmla="*/ 0 h 9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4" h="90">
                    <a:moveTo>
                      <a:pt x="25" y="90"/>
                    </a:moveTo>
                    <a:lnTo>
                      <a:pt x="25" y="90"/>
                    </a:lnTo>
                    <a:lnTo>
                      <a:pt x="30" y="90"/>
                    </a:lnTo>
                    <a:lnTo>
                      <a:pt x="35" y="88"/>
                    </a:lnTo>
                    <a:lnTo>
                      <a:pt x="43" y="83"/>
                    </a:lnTo>
                    <a:lnTo>
                      <a:pt x="49" y="77"/>
                    </a:lnTo>
                    <a:lnTo>
                      <a:pt x="55" y="69"/>
                    </a:lnTo>
                    <a:lnTo>
                      <a:pt x="58" y="59"/>
                    </a:lnTo>
                    <a:lnTo>
                      <a:pt x="62" y="50"/>
                    </a:lnTo>
                    <a:lnTo>
                      <a:pt x="64" y="39"/>
                    </a:lnTo>
                    <a:lnTo>
                      <a:pt x="64" y="30"/>
                    </a:lnTo>
                    <a:lnTo>
                      <a:pt x="64" y="20"/>
                    </a:lnTo>
                    <a:lnTo>
                      <a:pt x="61" y="15"/>
                    </a:lnTo>
                    <a:lnTo>
                      <a:pt x="58" y="9"/>
                    </a:lnTo>
                    <a:lnTo>
                      <a:pt x="56" y="7"/>
                    </a:lnTo>
                    <a:lnTo>
                      <a:pt x="52" y="3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5" y="2"/>
                    </a:lnTo>
                    <a:lnTo>
                      <a:pt x="30" y="2"/>
                    </a:lnTo>
                    <a:lnTo>
                      <a:pt x="22" y="7"/>
                    </a:lnTo>
                    <a:lnTo>
                      <a:pt x="16" y="13"/>
                    </a:lnTo>
                    <a:lnTo>
                      <a:pt x="9" y="21"/>
                    </a:lnTo>
                    <a:lnTo>
                      <a:pt x="5" y="31"/>
                    </a:lnTo>
                    <a:lnTo>
                      <a:pt x="3" y="40"/>
                    </a:lnTo>
                    <a:lnTo>
                      <a:pt x="1" y="51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3" y="77"/>
                    </a:lnTo>
                    <a:lnTo>
                      <a:pt x="5" y="81"/>
                    </a:lnTo>
                    <a:lnTo>
                      <a:pt x="9" y="85"/>
                    </a:lnTo>
                    <a:lnTo>
                      <a:pt x="13" y="87"/>
                    </a:lnTo>
                    <a:lnTo>
                      <a:pt x="18" y="90"/>
                    </a:lnTo>
                    <a:lnTo>
                      <a:pt x="25" y="9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6" name="Freeform 169"/>
              <p:cNvSpPr>
                <a:spLocks/>
              </p:cNvSpPr>
              <p:nvPr userDrawn="1"/>
            </p:nvSpPr>
            <p:spPr bwMode="auto">
              <a:xfrm>
                <a:off x="864" y="179"/>
                <a:ext cx="33" cy="70"/>
              </a:xfrm>
              <a:custGeom>
                <a:avLst/>
                <a:gdLst>
                  <a:gd name="T0" fmla="*/ 0 w 99"/>
                  <a:gd name="T1" fmla="*/ 0 h 210"/>
                  <a:gd name="T2" fmla="*/ 0 w 99"/>
                  <a:gd name="T3" fmla="*/ 0 h 210"/>
                  <a:gd name="T4" fmla="*/ 0 w 99"/>
                  <a:gd name="T5" fmla="*/ 0 h 210"/>
                  <a:gd name="T6" fmla="*/ 0 w 99"/>
                  <a:gd name="T7" fmla="*/ 0 h 210"/>
                  <a:gd name="T8" fmla="*/ 0 w 99"/>
                  <a:gd name="T9" fmla="*/ 0 h 210"/>
                  <a:gd name="T10" fmla="*/ 0 w 99"/>
                  <a:gd name="T11" fmla="*/ 0 h 210"/>
                  <a:gd name="T12" fmla="*/ 0 w 99"/>
                  <a:gd name="T13" fmla="*/ 0 h 210"/>
                  <a:gd name="T14" fmla="*/ 0 w 99"/>
                  <a:gd name="T15" fmla="*/ 0 h 210"/>
                  <a:gd name="T16" fmla="*/ 0 w 99"/>
                  <a:gd name="T17" fmla="*/ 0 h 210"/>
                  <a:gd name="T18" fmla="*/ 0 w 99"/>
                  <a:gd name="T19" fmla="*/ 0 h 210"/>
                  <a:gd name="T20" fmla="*/ 0 w 99"/>
                  <a:gd name="T21" fmla="*/ 0 h 210"/>
                  <a:gd name="T22" fmla="*/ 0 w 99"/>
                  <a:gd name="T23" fmla="*/ 0 h 210"/>
                  <a:gd name="T24" fmla="*/ 0 w 99"/>
                  <a:gd name="T25" fmla="*/ 0 h 210"/>
                  <a:gd name="T26" fmla="*/ 0 w 99"/>
                  <a:gd name="T27" fmla="*/ 0 h 210"/>
                  <a:gd name="T28" fmla="*/ 0 w 99"/>
                  <a:gd name="T29" fmla="*/ 0 h 210"/>
                  <a:gd name="T30" fmla="*/ 0 w 99"/>
                  <a:gd name="T31" fmla="*/ 0 h 210"/>
                  <a:gd name="T32" fmla="*/ 0 w 99"/>
                  <a:gd name="T33" fmla="*/ 0 h 210"/>
                  <a:gd name="T34" fmla="*/ 0 w 99"/>
                  <a:gd name="T35" fmla="*/ 0 h 210"/>
                  <a:gd name="T36" fmla="*/ 0 w 99"/>
                  <a:gd name="T37" fmla="*/ 0 h 210"/>
                  <a:gd name="T38" fmla="*/ 0 w 99"/>
                  <a:gd name="T39" fmla="*/ 0 h 210"/>
                  <a:gd name="T40" fmla="*/ 0 w 99"/>
                  <a:gd name="T41" fmla="*/ 0 h 210"/>
                  <a:gd name="T42" fmla="*/ 0 w 99"/>
                  <a:gd name="T43" fmla="*/ 0 h 210"/>
                  <a:gd name="T44" fmla="*/ 0 w 99"/>
                  <a:gd name="T45" fmla="*/ 0 h 210"/>
                  <a:gd name="T46" fmla="*/ 0 w 99"/>
                  <a:gd name="T47" fmla="*/ 0 h 210"/>
                  <a:gd name="T48" fmla="*/ 0 w 99"/>
                  <a:gd name="T49" fmla="*/ 0 h 210"/>
                  <a:gd name="T50" fmla="*/ 0 w 99"/>
                  <a:gd name="T51" fmla="*/ 0 h 210"/>
                  <a:gd name="T52" fmla="*/ 0 w 99"/>
                  <a:gd name="T53" fmla="*/ 0 h 210"/>
                  <a:gd name="T54" fmla="*/ 0 w 99"/>
                  <a:gd name="T55" fmla="*/ 0 h 210"/>
                  <a:gd name="T56" fmla="*/ 0 w 99"/>
                  <a:gd name="T57" fmla="*/ 0 h 210"/>
                  <a:gd name="T58" fmla="*/ 0 w 99"/>
                  <a:gd name="T59" fmla="*/ 0 h 210"/>
                  <a:gd name="T60" fmla="*/ 0 w 99"/>
                  <a:gd name="T61" fmla="*/ 0 h 210"/>
                  <a:gd name="T62" fmla="*/ 0 w 99"/>
                  <a:gd name="T63" fmla="*/ 0 h 210"/>
                  <a:gd name="T64" fmla="*/ 0 w 99"/>
                  <a:gd name="T65" fmla="*/ 0 h 210"/>
                  <a:gd name="T66" fmla="*/ 0 w 99"/>
                  <a:gd name="T67" fmla="*/ 0 h 210"/>
                  <a:gd name="T68" fmla="*/ 0 w 99"/>
                  <a:gd name="T69" fmla="*/ 0 h 210"/>
                  <a:gd name="T70" fmla="*/ 0 w 99"/>
                  <a:gd name="T71" fmla="*/ 0 h 210"/>
                  <a:gd name="T72" fmla="*/ 0 w 99"/>
                  <a:gd name="T73" fmla="*/ 0 h 210"/>
                  <a:gd name="T74" fmla="*/ 0 w 99"/>
                  <a:gd name="T75" fmla="*/ 0 h 210"/>
                  <a:gd name="T76" fmla="*/ 0 w 99"/>
                  <a:gd name="T77" fmla="*/ 0 h 210"/>
                  <a:gd name="T78" fmla="*/ 0 w 99"/>
                  <a:gd name="T79" fmla="*/ 0 h 210"/>
                  <a:gd name="T80" fmla="*/ 0 w 99"/>
                  <a:gd name="T81" fmla="*/ 0 h 210"/>
                  <a:gd name="T82" fmla="*/ 0 w 99"/>
                  <a:gd name="T83" fmla="*/ 0 h 210"/>
                  <a:gd name="T84" fmla="*/ 0 w 99"/>
                  <a:gd name="T85" fmla="*/ 0 h 210"/>
                  <a:gd name="T86" fmla="*/ 0 w 99"/>
                  <a:gd name="T87" fmla="*/ 0 h 210"/>
                  <a:gd name="T88" fmla="*/ 0 w 99"/>
                  <a:gd name="T89" fmla="*/ 0 h 2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9" h="210">
                    <a:moveTo>
                      <a:pt x="76" y="68"/>
                    </a:moveTo>
                    <a:lnTo>
                      <a:pt x="73" y="77"/>
                    </a:lnTo>
                    <a:lnTo>
                      <a:pt x="50" y="77"/>
                    </a:lnTo>
                    <a:lnTo>
                      <a:pt x="15" y="206"/>
                    </a:lnTo>
                    <a:lnTo>
                      <a:pt x="2" y="210"/>
                    </a:lnTo>
                    <a:lnTo>
                      <a:pt x="0" y="209"/>
                    </a:lnTo>
                    <a:lnTo>
                      <a:pt x="33" y="77"/>
                    </a:lnTo>
                    <a:lnTo>
                      <a:pt x="15" y="77"/>
                    </a:lnTo>
                    <a:lnTo>
                      <a:pt x="16" y="68"/>
                    </a:lnTo>
                    <a:lnTo>
                      <a:pt x="35" y="68"/>
                    </a:lnTo>
                    <a:lnTo>
                      <a:pt x="41" y="52"/>
                    </a:lnTo>
                    <a:lnTo>
                      <a:pt x="46" y="37"/>
                    </a:lnTo>
                    <a:lnTo>
                      <a:pt x="50" y="30"/>
                    </a:lnTo>
                    <a:lnTo>
                      <a:pt x="55" y="24"/>
                    </a:lnTo>
                    <a:lnTo>
                      <a:pt x="60" y="17"/>
                    </a:lnTo>
                    <a:lnTo>
                      <a:pt x="66" y="11"/>
                    </a:lnTo>
                    <a:lnTo>
                      <a:pt x="72" y="7"/>
                    </a:lnTo>
                    <a:lnTo>
                      <a:pt x="78" y="3"/>
                    </a:lnTo>
                    <a:lnTo>
                      <a:pt x="83" y="0"/>
                    </a:lnTo>
                    <a:lnTo>
                      <a:pt x="90" y="0"/>
                    </a:lnTo>
                    <a:lnTo>
                      <a:pt x="92" y="0"/>
                    </a:lnTo>
                    <a:lnTo>
                      <a:pt x="96" y="2"/>
                    </a:lnTo>
                    <a:lnTo>
                      <a:pt x="98" y="3"/>
                    </a:lnTo>
                    <a:lnTo>
                      <a:pt x="99" y="7"/>
                    </a:lnTo>
                    <a:lnTo>
                      <a:pt x="96" y="13"/>
                    </a:lnTo>
                    <a:lnTo>
                      <a:pt x="95" y="16"/>
                    </a:lnTo>
                    <a:lnTo>
                      <a:pt x="92" y="17"/>
                    </a:lnTo>
                    <a:lnTo>
                      <a:pt x="90" y="16"/>
                    </a:lnTo>
                    <a:lnTo>
                      <a:pt x="86" y="15"/>
                    </a:lnTo>
                    <a:lnTo>
                      <a:pt x="83" y="13"/>
                    </a:lnTo>
                    <a:lnTo>
                      <a:pt x="79" y="13"/>
                    </a:lnTo>
                    <a:lnTo>
                      <a:pt x="74" y="13"/>
                    </a:lnTo>
                    <a:lnTo>
                      <a:pt x="70" y="15"/>
                    </a:lnTo>
                    <a:lnTo>
                      <a:pt x="68" y="18"/>
                    </a:lnTo>
                    <a:lnTo>
                      <a:pt x="65" y="21"/>
                    </a:lnTo>
                    <a:lnTo>
                      <a:pt x="61" y="30"/>
                    </a:lnTo>
                    <a:lnTo>
                      <a:pt x="60" y="39"/>
                    </a:lnTo>
                    <a:lnTo>
                      <a:pt x="52" y="68"/>
                    </a:lnTo>
                    <a:lnTo>
                      <a:pt x="76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7" name="Freeform 170"/>
              <p:cNvSpPr>
                <a:spLocks/>
              </p:cNvSpPr>
              <p:nvPr userDrawn="1"/>
            </p:nvSpPr>
            <p:spPr bwMode="auto">
              <a:xfrm>
                <a:off x="912" y="183"/>
                <a:ext cx="45" cy="51"/>
              </a:xfrm>
              <a:custGeom>
                <a:avLst/>
                <a:gdLst>
                  <a:gd name="T0" fmla="*/ 0 w 137"/>
                  <a:gd name="T1" fmla="*/ 0 h 154"/>
                  <a:gd name="T2" fmla="*/ 0 w 137"/>
                  <a:gd name="T3" fmla="*/ 0 h 154"/>
                  <a:gd name="T4" fmla="*/ 0 w 137"/>
                  <a:gd name="T5" fmla="*/ 0 h 154"/>
                  <a:gd name="T6" fmla="*/ 0 w 137"/>
                  <a:gd name="T7" fmla="*/ 0 h 154"/>
                  <a:gd name="T8" fmla="*/ 0 w 137"/>
                  <a:gd name="T9" fmla="*/ 0 h 154"/>
                  <a:gd name="T10" fmla="*/ 0 w 137"/>
                  <a:gd name="T11" fmla="*/ 0 h 154"/>
                  <a:gd name="T12" fmla="*/ 0 w 137"/>
                  <a:gd name="T13" fmla="*/ 0 h 154"/>
                  <a:gd name="T14" fmla="*/ 0 w 137"/>
                  <a:gd name="T15" fmla="*/ 0 h 154"/>
                  <a:gd name="T16" fmla="*/ 0 w 137"/>
                  <a:gd name="T17" fmla="*/ 0 h 154"/>
                  <a:gd name="T18" fmla="*/ 0 w 137"/>
                  <a:gd name="T19" fmla="*/ 0 h 154"/>
                  <a:gd name="T20" fmla="*/ 0 w 137"/>
                  <a:gd name="T21" fmla="*/ 0 h 154"/>
                  <a:gd name="T22" fmla="*/ 0 w 137"/>
                  <a:gd name="T23" fmla="*/ 0 h 154"/>
                  <a:gd name="T24" fmla="*/ 0 w 137"/>
                  <a:gd name="T25" fmla="*/ 0 h 154"/>
                  <a:gd name="T26" fmla="*/ 0 w 137"/>
                  <a:gd name="T27" fmla="*/ 0 h 154"/>
                  <a:gd name="T28" fmla="*/ 0 w 137"/>
                  <a:gd name="T29" fmla="*/ 0 h 154"/>
                  <a:gd name="T30" fmla="*/ 0 w 137"/>
                  <a:gd name="T31" fmla="*/ 0 h 154"/>
                  <a:gd name="T32" fmla="*/ 0 w 137"/>
                  <a:gd name="T33" fmla="*/ 0 h 154"/>
                  <a:gd name="T34" fmla="*/ 0 w 137"/>
                  <a:gd name="T35" fmla="*/ 0 h 154"/>
                  <a:gd name="T36" fmla="*/ 0 w 137"/>
                  <a:gd name="T37" fmla="*/ 0 h 154"/>
                  <a:gd name="T38" fmla="*/ 0 w 137"/>
                  <a:gd name="T39" fmla="*/ 0 h 154"/>
                  <a:gd name="T40" fmla="*/ 0 w 137"/>
                  <a:gd name="T41" fmla="*/ 0 h 154"/>
                  <a:gd name="T42" fmla="*/ 0 w 137"/>
                  <a:gd name="T43" fmla="*/ 0 h 154"/>
                  <a:gd name="T44" fmla="*/ 0 w 137"/>
                  <a:gd name="T45" fmla="*/ 0 h 154"/>
                  <a:gd name="T46" fmla="*/ 0 w 137"/>
                  <a:gd name="T47" fmla="*/ 0 h 154"/>
                  <a:gd name="T48" fmla="*/ 0 w 137"/>
                  <a:gd name="T49" fmla="*/ 0 h 154"/>
                  <a:gd name="T50" fmla="*/ 0 w 137"/>
                  <a:gd name="T51" fmla="*/ 0 h 154"/>
                  <a:gd name="T52" fmla="*/ 0 w 137"/>
                  <a:gd name="T53" fmla="*/ 0 h 154"/>
                  <a:gd name="T54" fmla="*/ 0 w 137"/>
                  <a:gd name="T55" fmla="*/ 0 h 154"/>
                  <a:gd name="T56" fmla="*/ 0 w 137"/>
                  <a:gd name="T57" fmla="*/ 0 h 154"/>
                  <a:gd name="T58" fmla="*/ 0 w 137"/>
                  <a:gd name="T59" fmla="*/ 0 h 154"/>
                  <a:gd name="T60" fmla="*/ 0 w 137"/>
                  <a:gd name="T61" fmla="*/ 0 h 154"/>
                  <a:gd name="T62" fmla="*/ 0 w 137"/>
                  <a:gd name="T63" fmla="*/ 0 h 154"/>
                  <a:gd name="T64" fmla="*/ 0 w 137"/>
                  <a:gd name="T65" fmla="*/ 0 h 154"/>
                  <a:gd name="T66" fmla="*/ 0 w 137"/>
                  <a:gd name="T67" fmla="*/ 0 h 154"/>
                  <a:gd name="T68" fmla="*/ 0 w 137"/>
                  <a:gd name="T69" fmla="*/ 0 h 154"/>
                  <a:gd name="T70" fmla="*/ 0 w 137"/>
                  <a:gd name="T71" fmla="*/ 0 h 154"/>
                  <a:gd name="T72" fmla="*/ 0 w 137"/>
                  <a:gd name="T73" fmla="*/ 0 h 154"/>
                  <a:gd name="T74" fmla="*/ 0 w 137"/>
                  <a:gd name="T75" fmla="*/ 0 h 154"/>
                  <a:gd name="T76" fmla="*/ 0 w 137"/>
                  <a:gd name="T77" fmla="*/ 0 h 154"/>
                  <a:gd name="T78" fmla="*/ 0 w 137"/>
                  <a:gd name="T79" fmla="*/ 0 h 154"/>
                  <a:gd name="T80" fmla="*/ 0 w 137"/>
                  <a:gd name="T81" fmla="*/ 0 h 154"/>
                  <a:gd name="T82" fmla="*/ 0 w 137"/>
                  <a:gd name="T83" fmla="*/ 0 h 15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7" h="154">
                    <a:moveTo>
                      <a:pt x="129" y="46"/>
                    </a:moveTo>
                    <a:lnTo>
                      <a:pt x="129" y="46"/>
                    </a:lnTo>
                    <a:lnTo>
                      <a:pt x="127" y="39"/>
                    </a:lnTo>
                    <a:lnTo>
                      <a:pt x="124" y="32"/>
                    </a:lnTo>
                    <a:lnTo>
                      <a:pt x="120" y="26"/>
                    </a:lnTo>
                    <a:lnTo>
                      <a:pt x="115" y="20"/>
                    </a:lnTo>
                    <a:lnTo>
                      <a:pt x="110" y="15"/>
                    </a:lnTo>
                    <a:lnTo>
                      <a:pt x="102" y="13"/>
                    </a:lnTo>
                    <a:lnTo>
                      <a:pt x="93" y="10"/>
                    </a:lnTo>
                    <a:lnTo>
                      <a:pt x="83" y="9"/>
                    </a:lnTo>
                    <a:lnTo>
                      <a:pt x="70" y="10"/>
                    </a:lnTo>
                    <a:lnTo>
                      <a:pt x="59" y="14"/>
                    </a:lnTo>
                    <a:lnTo>
                      <a:pt x="50" y="19"/>
                    </a:lnTo>
                    <a:lnTo>
                      <a:pt x="42" y="27"/>
                    </a:lnTo>
                    <a:lnTo>
                      <a:pt x="37" y="37"/>
                    </a:lnTo>
                    <a:lnTo>
                      <a:pt x="32" y="48"/>
                    </a:lnTo>
                    <a:lnTo>
                      <a:pt x="29" y="61"/>
                    </a:lnTo>
                    <a:lnTo>
                      <a:pt x="29" y="74"/>
                    </a:lnTo>
                    <a:lnTo>
                      <a:pt x="29" y="87"/>
                    </a:lnTo>
                    <a:lnTo>
                      <a:pt x="32" y="99"/>
                    </a:lnTo>
                    <a:lnTo>
                      <a:pt x="37" y="111"/>
                    </a:lnTo>
                    <a:lnTo>
                      <a:pt x="44" y="123"/>
                    </a:lnTo>
                    <a:lnTo>
                      <a:pt x="51" y="132"/>
                    </a:lnTo>
                    <a:lnTo>
                      <a:pt x="62" y="138"/>
                    </a:lnTo>
                    <a:lnTo>
                      <a:pt x="67" y="141"/>
                    </a:lnTo>
                    <a:lnTo>
                      <a:pt x="74" y="144"/>
                    </a:lnTo>
                    <a:lnTo>
                      <a:pt x="80" y="145"/>
                    </a:lnTo>
                    <a:lnTo>
                      <a:pt x="88" y="145"/>
                    </a:lnTo>
                    <a:lnTo>
                      <a:pt x="96" y="145"/>
                    </a:lnTo>
                    <a:lnTo>
                      <a:pt x="103" y="142"/>
                    </a:lnTo>
                    <a:lnTo>
                      <a:pt x="110" y="140"/>
                    </a:lnTo>
                    <a:lnTo>
                      <a:pt x="115" y="136"/>
                    </a:lnTo>
                    <a:lnTo>
                      <a:pt x="120" y="131"/>
                    </a:lnTo>
                    <a:lnTo>
                      <a:pt x="124" y="124"/>
                    </a:lnTo>
                    <a:lnTo>
                      <a:pt x="128" y="118"/>
                    </a:lnTo>
                    <a:lnTo>
                      <a:pt x="131" y="110"/>
                    </a:lnTo>
                    <a:lnTo>
                      <a:pt x="137" y="110"/>
                    </a:lnTo>
                    <a:lnTo>
                      <a:pt x="133" y="128"/>
                    </a:lnTo>
                    <a:lnTo>
                      <a:pt x="131" y="145"/>
                    </a:lnTo>
                    <a:lnTo>
                      <a:pt x="121" y="149"/>
                    </a:lnTo>
                    <a:lnTo>
                      <a:pt x="110" y="151"/>
                    </a:lnTo>
                    <a:lnTo>
                      <a:pt x="97" y="154"/>
                    </a:lnTo>
                    <a:lnTo>
                      <a:pt x="83" y="154"/>
                    </a:lnTo>
                    <a:lnTo>
                      <a:pt x="66" y="153"/>
                    </a:lnTo>
                    <a:lnTo>
                      <a:pt x="49" y="150"/>
                    </a:lnTo>
                    <a:lnTo>
                      <a:pt x="35" y="144"/>
                    </a:lnTo>
                    <a:lnTo>
                      <a:pt x="29" y="140"/>
                    </a:lnTo>
                    <a:lnTo>
                      <a:pt x="23" y="134"/>
                    </a:lnTo>
                    <a:lnTo>
                      <a:pt x="18" y="129"/>
                    </a:lnTo>
                    <a:lnTo>
                      <a:pt x="13" y="124"/>
                    </a:lnTo>
                    <a:lnTo>
                      <a:pt x="9" y="116"/>
                    </a:lnTo>
                    <a:lnTo>
                      <a:pt x="6" y="110"/>
                    </a:lnTo>
                    <a:lnTo>
                      <a:pt x="4" y="102"/>
                    </a:lnTo>
                    <a:lnTo>
                      <a:pt x="1" y="93"/>
                    </a:lnTo>
                    <a:lnTo>
                      <a:pt x="0" y="85"/>
                    </a:lnTo>
                    <a:lnTo>
                      <a:pt x="0" y="75"/>
                    </a:lnTo>
                    <a:lnTo>
                      <a:pt x="0" y="66"/>
                    </a:lnTo>
                    <a:lnTo>
                      <a:pt x="1" y="58"/>
                    </a:lnTo>
                    <a:lnTo>
                      <a:pt x="4" y="50"/>
                    </a:lnTo>
                    <a:lnTo>
                      <a:pt x="6" y="44"/>
                    </a:lnTo>
                    <a:lnTo>
                      <a:pt x="10" y="36"/>
                    </a:lnTo>
                    <a:lnTo>
                      <a:pt x="14" y="31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6" y="11"/>
                    </a:lnTo>
                    <a:lnTo>
                      <a:pt x="50" y="5"/>
                    </a:lnTo>
                    <a:lnTo>
                      <a:pt x="66" y="1"/>
                    </a:lnTo>
                    <a:lnTo>
                      <a:pt x="81" y="0"/>
                    </a:lnTo>
                    <a:lnTo>
                      <a:pt x="97" y="1"/>
                    </a:lnTo>
                    <a:lnTo>
                      <a:pt x="110" y="4"/>
                    </a:lnTo>
                    <a:lnTo>
                      <a:pt x="121" y="7"/>
                    </a:lnTo>
                    <a:lnTo>
                      <a:pt x="134" y="10"/>
                    </a:lnTo>
                    <a:lnTo>
                      <a:pt x="134" y="28"/>
                    </a:lnTo>
                    <a:lnTo>
                      <a:pt x="136" y="46"/>
                    </a:lnTo>
                    <a:lnTo>
                      <a:pt x="129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8" name="Freeform 171"/>
              <p:cNvSpPr>
                <a:spLocks noEditPoints="1"/>
              </p:cNvSpPr>
              <p:nvPr userDrawn="1"/>
            </p:nvSpPr>
            <p:spPr bwMode="auto">
              <a:xfrm>
                <a:off x="960" y="182"/>
                <a:ext cx="50" cy="51"/>
              </a:xfrm>
              <a:custGeom>
                <a:avLst/>
                <a:gdLst>
                  <a:gd name="T0" fmla="*/ 0 w 149"/>
                  <a:gd name="T1" fmla="*/ 0 h 154"/>
                  <a:gd name="T2" fmla="*/ 0 w 149"/>
                  <a:gd name="T3" fmla="*/ 0 h 154"/>
                  <a:gd name="T4" fmla="*/ 0 w 149"/>
                  <a:gd name="T5" fmla="*/ 0 h 154"/>
                  <a:gd name="T6" fmla="*/ 0 w 149"/>
                  <a:gd name="T7" fmla="*/ 0 h 154"/>
                  <a:gd name="T8" fmla="*/ 0 w 149"/>
                  <a:gd name="T9" fmla="*/ 0 h 154"/>
                  <a:gd name="T10" fmla="*/ 0 w 149"/>
                  <a:gd name="T11" fmla="*/ 0 h 154"/>
                  <a:gd name="T12" fmla="*/ 0 w 149"/>
                  <a:gd name="T13" fmla="*/ 0 h 154"/>
                  <a:gd name="T14" fmla="*/ 0 w 149"/>
                  <a:gd name="T15" fmla="*/ 0 h 154"/>
                  <a:gd name="T16" fmla="*/ 0 w 149"/>
                  <a:gd name="T17" fmla="*/ 0 h 154"/>
                  <a:gd name="T18" fmla="*/ 0 w 149"/>
                  <a:gd name="T19" fmla="*/ 0 h 154"/>
                  <a:gd name="T20" fmla="*/ 0 w 149"/>
                  <a:gd name="T21" fmla="*/ 0 h 154"/>
                  <a:gd name="T22" fmla="*/ 0 w 149"/>
                  <a:gd name="T23" fmla="*/ 0 h 154"/>
                  <a:gd name="T24" fmla="*/ 0 w 149"/>
                  <a:gd name="T25" fmla="*/ 0 h 154"/>
                  <a:gd name="T26" fmla="*/ 0 w 149"/>
                  <a:gd name="T27" fmla="*/ 0 h 154"/>
                  <a:gd name="T28" fmla="*/ 0 w 149"/>
                  <a:gd name="T29" fmla="*/ 0 h 154"/>
                  <a:gd name="T30" fmla="*/ 0 w 149"/>
                  <a:gd name="T31" fmla="*/ 0 h 154"/>
                  <a:gd name="T32" fmla="*/ 0 w 149"/>
                  <a:gd name="T33" fmla="*/ 0 h 154"/>
                  <a:gd name="T34" fmla="*/ 0 w 149"/>
                  <a:gd name="T35" fmla="*/ 0 h 154"/>
                  <a:gd name="T36" fmla="*/ 0 w 149"/>
                  <a:gd name="T37" fmla="*/ 0 h 154"/>
                  <a:gd name="T38" fmla="*/ 0 w 149"/>
                  <a:gd name="T39" fmla="*/ 0 h 154"/>
                  <a:gd name="T40" fmla="*/ 0 w 149"/>
                  <a:gd name="T41" fmla="*/ 0 h 154"/>
                  <a:gd name="T42" fmla="*/ 0 w 149"/>
                  <a:gd name="T43" fmla="*/ 0 h 154"/>
                  <a:gd name="T44" fmla="*/ 0 w 149"/>
                  <a:gd name="T45" fmla="*/ 0 h 154"/>
                  <a:gd name="T46" fmla="*/ 0 w 149"/>
                  <a:gd name="T47" fmla="*/ 0 h 154"/>
                  <a:gd name="T48" fmla="*/ 0 w 149"/>
                  <a:gd name="T49" fmla="*/ 0 h 154"/>
                  <a:gd name="T50" fmla="*/ 0 w 149"/>
                  <a:gd name="T51" fmla="*/ 0 h 154"/>
                  <a:gd name="T52" fmla="*/ 0 w 149"/>
                  <a:gd name="T53" fmla="*/ 0 h 154"/>
                  <a:gd name="T54" fmla="*/ 0 w 149"/>
                  <a:gd name="T55" fmla="*/ 0 h 154"/>
                  <a:gd name="T56" fmla="*/ 0 w 149"/>
                  <a:gd name="T57" fmla="*/ 0 h 154"/>
                  <a:gd name="T58" fmla="*/ 0 w 149"/>
                  <a:gd name="T59" fmla="*/ 0 h 154"/>
                  <a:gd name="T60" fmla="*/ 0 w 149"/>
                  <a:gd name="T61" fmla="*/ 0 h 154"/>
                  <a:gd name="T62" fmla="*/ 0 w 149"/>
                  <a:gd name="T63" fmla="*/ 0 h 154"/>
                  <a:gd name="T64" fmla="*/ 0 w 149"/>
                  <a:gd name="T65" fmla="*/ 0 h 154"/>
                  <a:gd name="T66" fmla="*/ 0 w 149"/>
                  <a:gd name="T67" fmla="*/ 0 h 1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49" h="154">
                    <a:moveTo>
                      <a:pt x="35" y="123"/>
                    </a:moveTo>
                    <a:lnTo>
                      <a:pt x="35" y="123"/>
                    </a:lnTo>
                    <a:lnTo>
                      <a:pt x="33" y="134"/>
                    </a:lnTo>
                    <a:lnTo>
                      <a:pt x="31" y="140"/>
                    </a:lnTo>
                    <a:lnTo>
                      <a:pt x="31" y="143"/>
                    </a:lnTo>
                    <a:lnTo>
                      <a:pt x="33" y="144"/>
                    </a:lnTo>
                    <a:lnTo>
                      <a:pt x="36" y="147"/>
                    </a:lnTo>
                    <a:lnTo>
                      <a:pt x="42" y="148"/>
                    </a:lnTo>
                    <a:lnTo>
                      <a:pt x="47" y="148"/>
                    </a:lnTo>
                    <a:lnTo>
                      <a:pt x="49" y="148"/>
                    </a:lnTo>
                    <a:lnTo>
                      <a:pt x="49" y="154"/>
                    </a:lnTo>
                    <a:lnTo>
                      <a:pt x="23" y="153"/>
                    </a:lnTo>
                    <a:lnTo>
                      <a:pt x="0" y="154"/>
                    </a:lnTo>
                    <a:lnTo>
                      <a:pt x="0" y="148"/>
                    </a:lnTo>
                    <a:lnTo>
                      <a:pt x="1" y="148"/>
                    </a:lnTo>
                    <a:lnTo>
                      <a:pt x="8" y="147"/>
                    </a:lnTo>
                    <a:lnTo>
                      <a:pt x="13" y="144"/>
                    </a:lnTo>
                    <a:lnTo>
                      <a:pt x="17" y="140"/>
                    </a:lnTo>
                    <a:lnTo>
                      <a:pt x="21" y="134"/>
                    </a:lnTo>
                    <a:lnTo>
                      <a:pt x="55" y="36"/>
                    </a:lnTo>
                    <a:lnTo>
                      <a:pt x="58" y="23"/>
                    </a:lnTo>
                    <a:lnTo>
                      <a:pt x="62" y="10"/>
                    </a:lnTo>
                    <a:lnTo>
                      <a:pt x="73" y="5"/>
                    </a:lnTo>
                    <a:lnTo>
                      <a:pt x="82" y="1"/>
                    </a:lnTo>
                    <a:lnTo>
                      <a:pt x="83" y="0"/>
                    </a:lnTo>
                    <a:lnTo>
                      <a:pt x="84" y="1"/>
                    </a:lnTo>
                    <a:lnTo>
                      <a:pt x="87" y="7"/>
                    </a:lnTo>
                    <a:lnTo>
                      <a:pt x="126" y="118"/>
                    </a:lnTo>
                    <a:lnTo>
                      <a:pt x="134" y="139"/>
                    </a:lnTo>
                    <a:lnTo>
                      <a:pt x="136" y="143"/>
                    </a:lnTo>
                    <a:lnTo>
                      <a:pt x="139" y="145"/>
                    </a:lnTo>
                    <a:lnTo>
                      <a:pt x="143" y="148"/>
                    </a:lnTo>
                    <a:lnTo>
                      <a:pt x="148" y="148"/>
                    </a:lnTo>
                    <a:lnTo>
                      <a:pt x="149" y="148"/>
                    </a:lnTo>
                    <a:lnTo>
                      <a:pt x="149" y="154"/>
                    </a:lnTo>
                    <a:lnTo>
                      <a:pt x="119" y="153"/>
                    </a:lnTo>
                    <a:lnTo>
                      <a:pt x="87" y="154"/>
                    </a:lnTo>
                    <a:lnTo>
                      <a:pt x="87" y="148"/>
                    </a:lnTo>
                    <a:lnTo>
                      <a:pt x="90" y="148"/>
                    </a:lnTo>
                    <a:lnTo>
                      <a:pt x="93" y="148"/>
                    </a:lnTo>
                    <a:lnTo>
                      <a:pt x="99" y="147"/>
                    </a:lnTo>
                    <a:lnTo>
                      <a:pt x="101" y="145"/>
                    </a:lnTo>
                    <a:lnTo>
                      <a:pt x="103" y="144"/>
                    </a:lnTo>
                    <a:lnTo>
                      <a:pt x="103" y="141"/>
                    </a:lnTo>
                    <a:lnTo>
                      <a:pt x="101" y="135"/>
                    </a:lnTo>
                    <a:lnTo>
                      <a:pt x="99" y="126"/>
                    </a:lnTo>
                    <a:lnTo>
                      <a:pt x="91" y="101"/>
                    </a:lnTo>
                    <a:lnTo>
                      <a:pt x="43" y="101"/>
                    </a:lnTo>
                    <a:lnTo>
                      <a:pt x="35" y="123"/>
                    </a:lnTo>
                    <a:close/>
                    <a:moveTo>
                      <a:pt x="66" y="30"/>
                    </a:moveTo>
                    <a:lnTo>
                      <a:pt x="66" y="30"/>
                    </a:lnTo>
                    <a:lnTo>
                      <a:pt x="47" y="90"/>
                    </a:lnTo>
                    <a:lnTo>
                      <a:pt x="86" y="90"/>
                    </a:lnTo>
                    <a:lnTo>
                      <a:pt x="66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9" name="Freeform 172"/>
              <p:cNvSpPr>
                <a:spLocks/>
              </p:cNvSpPr>
              <p:nvPr userDrawn="1"/>
            </p:nvSpPr>
            <p:spPr bwMode="auto">
              <a:xfrm>
                <a:off x="1014" y="184"/>
                <a:ext cx="68" cy="50"/>
              </a:xfrm>
              <a:custGeom>
                <a:avLst/>
                <a:gdLst>
                  <a:gd name="T0" fmla="*/ 0 w 204"/>
                  <a:gd name="T1" fmla="*/ 0 h 150"/>
                  <a:gd name="T2" fmla="*/ 0 w 204"/>
                  <a:gd name="T3" fmla="*/ 0 h 150"/>
                  <a:gd name="T4" fmla="*/ 0 w 204"/>
                  <a:gd name="T5" fmla="*/ 0 h 150"/>
                  <a:gd name="T6" fmla="*/ 0 w 204"/>
                  <a:gd name="T7" fmla="*/ 0 h 150"/>
                  <a:gd name="T8" fmla="*/ 0 w 204"/>
                  <a:gd name="T9" fmla="*/ 0 h 150"/>
                  <a:gd name="T10" fmla="*/ 0 w 204"/>
                  <a:gd name="T11" fmla="*/ 0 h 150"/>
                  <a:gd name="T12" fmla="*/ 0 w 204"/>
                  <a:gd name="T13" fmla="*/ 0 h 150"/>
                  <a:gd name="T14" fmla="*/ 0 w 204"/>
                  <a:gd name="T15" fmla="*/ 0 h 150"/>
                  <a:gd name="T16" fmla="*/ 0 w 204"/>
                  <a:gd name="T17" fmla="*/ 0 h 150"/>
                  <a:gd name="T18" fmla="*/ 0 w 204"/>
                  <a:gd name="T19" fmla="*/ 0 h 150"/>
                  <a:gd name="T20" fmla="*/ 0 w 204"/>
                  <a:gd name="T21" fmla="*/ 0 h 150"/>
                  <a:gd name="T22" fmla="*/ 0 w 204"/>
                  <a:gd name="T23" fmla="*/ 0 h 150"/>
                  <a:gd name="T24" fmla="*/ 0 w 204"/>
                  <a:gd name="T25" fmla="*/ 0 h 150"/>
                  <a:gd name="T26" fmla="*/ 0 w 204"/>
                  <a:gd name="T27" fmla="*/ 0 h 150"/>
                  <a:gd name="T28" fmla="*/ 0 w 204"/>
                  <a:gd name="T29" fmla="*/ 0 h 150"/>
                  <a:gd name="T30" fmla="*/ 0 w 204"/>
                  <a:gd name="T31" fmla="*/ 0 h 150"/>
                  <a:gd name="T32" fmla="*/ 0 w 204"/>
                  <a:gd name="T33" fmla="*/ 0 h 150"/>
                  <a:gd name="T34" fmla="*/ 0 w 204"/>
                  <a:gd name="T35" fmla="*/ 0 h 150"/>
                  <a:gd name="T36" fmla="*/ 0 w 204"/>
                  <a:gd name="T37" fmla="*/ 0 h 150"/>
                  <a:gd name="T38" fmla="*/ 0 w 204"/>
                  <a:gd name="T39" fmla="*/ 0 h 150"/>
                  <a:gd name="T40" fmla="*/ 0 w 204"/>
                  <a:gd name="T41" fmla="*/ 0 h 150"/>
                  <a:gd name="T42" fmla="*/ 0 w 204"/>
                  <a:gd name="T43" fmla="*/ 0 h 150"/>
                  <a:gd name="T44" fmla="*/ 0 w 204"/>
                  <a:gd name="T45" fmla="*/ 0 h 150"/>
                  <a:gd name="T46" fmla="*/ 0 w 204"/>
                  <a:gd name="T47" fmla="*/ 0 h 150"/>
                  <a:gd name="T48" fmla="*/ 0 w 204"/>
                  <a:gd name="T49" fmla="*/ 0 h 150"/>
                  <a:gd name="T50" fmla="*/ 0 w 204"/>
                  <a:gd name="T51" fmla="*/ 0 h 150"/>
                  <a:gd name="T52" fmla="*/ 0 w 204"/>
                  <a:gd name="T53" fmla="*/ 0 h 150"/>
                  <a:gd name="T54" fmla="*/ 0 w 204"/>
                  <a:gd name="T55" fmla="*/ 0 h 150"/>
                  <a:gd name="T56" fmla="*/ 0 w 204"/>
                  <a:gd name="T57" fmla="*/ 0 h 150"/>
                  <a:gd name="T58" fmla="*/ 0 w 204"/>
                  <a:gd name="T59" fmla="*/ 0 h 150"/>
                  <a:gd name="T60" fmla="*/ 0 w 204"/>
                  <a:gd name="T61" fmla="*/ 0 h 150"/>
                  <a:gd name="T62" fmla="*/ 0 w 204"/>
                  <a:gd name="T63" fmla="*/ 0 h 150"/>
                  <a:gd name="T64" fmla="*/ 0 w 204"/>
                  <a:gd name="T65" fmla="*/ 0 h 150"/>
                  <a:gd name="T66" fmla="*/ 0 w 204"/>
                  <a:gd name="T67" fmla="*/ 0 h 150"/>
                  <a:gd name="T68" fmla="*/ 0 w 204"/>
                  <a:gd name="T69" fmla="*/ 0 h 150"/>
                  <a:gd name="T70" fmla="*/ 0 w 204"/>
                  <a:gd name="T71" fmla="*/ 0 h 150"/>
                  <a:gd name="T72" fmla="*/ 0 w 204"/>
                  <a:gd name="T73" fmla="*/ 0 h 150"/>
                  <a:gd name="T74" fmla="*/ 0 w 204"/>
                  <a:gd name="T75" fmla="*/ 0 h 150"/>
                  <a:gd name="T76" fmla="*/ 0 w 204"/>
                  <a:gd name="T77" fmla="*/ 0 h 150"/>
                  <a:gd name="T78" fmla="*/ 0 w 204"/>
                  <a:gd name="T79" fmla="*/ 0 h 150"/>
                  <a:gd name="T80" fmla="*/ 0 w 204"/>
                  <a:gd name="T81" fmla="*/ 0 h 150"/>
                  <a:gd name="T82" fmla="*/ 0 w 204"/>
                  <a:gd name="T83" fmla="*/ 0 h 150"/>
                  <a:gd name="T84" fmla="*/ 0 w 204"/>
                  <a:gd name="T85" fmla="*/ 0 h 15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4" h="150">
                    <a:moveTo>
                      <a:pt x="103" y="110"/>
                    </a:moveTo>
                    <a:lnTo>
                      <a:pt x="154" y="0"/>
                    </a:lnTo>
                    <a:lnTo>
                      <a:pt x="176" y="0"/>
                    </a:lnTo>
                    <a:lnTo>
                      <a:pt x="198" y="0"/>
                    </a:lnTo>
                    <a:lnTo>
                      <a:pt x="198" y="5"/>
                    </a:lnTo>
                    <a:lnTo>
                      <a:pt x="197" y="5"/>
                    </a:lnTo>
                    <a:lnTo>
                      <a:pt x="190" y="6"/>
                    </a:lnTo>
                    <a:lnTo>
                      <a:pt x="185" y="6"/>
                    </a:lnTo>
                    <a:lnTo>
                      <a:pt x="181" y="7"/>
                    </a:lnTo>
                    <a:lnTo>
                      <a:pt x="178" y="10"/>
                    </a:lnTo>
                    <a:lnTo>
                      <a:pt x="177" y="13"/>
                    </a:lnTo>
                    <a:lnTo>
                      <a:pt x="177" y="15"/>
                    </a:lnTo>
                    <a:lnTo>
                      <a:pt x="177" y="24"/>
                    </a:lnTo>
                    <a:lnTo>
                      <a:pt x="177" y="32"/>
                    </a:lnTo>
                    <a:lnTo>
                      <a:pt x="186" y="129"/>
                    </a:lnTo>
                    <a:lnTo>
                      <a:pt x="188" y="136"/>
                    </a:lnTo>
                    <a:lnTo>
                      <a:pt x="189" y="137"/>
                    </a:lnTo>
                    <a:lnTo>
                      <a:pt x="190" y="138"/>
                    </a:lnTo>
                    <a:lnTo>
                      <a:pt x="197" y="141"/>
                    </a:lnTo>
                    <a:lnTo>
                      <a:pt x="204" y="141"/>
                    </a:lnTo>
                    <a:lnTo>
                      <a:pt x="204" y="147"/>
                    </a:lnTo>
                    <a:lnTo>
                      <a:pt x="175" y="146"/>
                    </a:lnTo>
                    <a:lnTo>
                      <a:pt x="140" y="147"/>
                    </a:lnTo>
                    <a:lnTo>
                      <a:pt x="140" y="141"/>
                    </a:lnTo>
                    <a:lnTo>
                      <a:pt x="146" y="141"/>
                    </a:lnTo>
                    <a:lnTo>
                      <a:pt x="153" y="140"/>
                    </a:lnTo>
                    <a:lnTo>
                      <a:pt x="154" y="138"/>
                    </a:lnTo>
                    <a:lnTo>
                      <a:pt x="156" y="136"/>
                    </a:lnTo>
                    <a:lnTo>
                      <a:pt x="156" y="134"/>
                    </a:lnTo>
                    <a:lnTo>
                      <a:pt x="158" y="130"/>
                    </a:lnTo>
                    <a:lnTo>
                      <a:pt x="158" y="120"/>
                    </a:lnTo>
                    <a:lnTo>
                      <a:pt x="151" y="31"/>
                    </a:lnTo>
                    <a:lnTo>
                      <a:pt x="97" y="150"/>
                    </a:lnTo>
                    <a:lnTo>
                      <a:pt x="92" y="150"/>
                    </a:lnTo>
                    <a:lnTo>
                      <a:pt x="40" y="33"/>
                    </a:lnTo>
                    <a:lnTo>
                      <a:pt x="32" y="127"/>
                    </a:lnTo>
                    <a:lnTo>
                      <a:pt x="33" y="134"/>
                    </a:lnTo>
                    <a:lnTo>
                      <a:pt x="35" y="137"/>
                    </a:lnTo>
                    <a:lnTo>
                      <a:pt x="37" y="138"/>
                    </a:lnTo>
                    <a:lnTo>
                      <a:pt x="42" y="141"/>
                    </a:lnTo>
                    <a:lnTo>
                      <a:pt x="50" y="141"/>
                    </a:lnTo>
                    <a:lnTo>
                      <a:pt x="53" y="141"/>
                    </a:lnTo>
                    <a:lnTo>
                      <a:pt x="53" y="147"/>
                    </a:lnTo>
                    <a:lnTo>
                      <a:pt x="24" y="146"/>
                    </a:lnTo>
                    <a:lnTo>
                      <a:pt x="0" y="147"/>
                    </a:lnTo>
                    <a:lnTo>
                      <a:pt x="0" y="141"/>
                    </a:lnTo>
                    <a:lnTo>
                      <a:pt x="2" y="141"/>
                    </a:lnTo>
                    <a:lnTo>
                      <a:pt x="7" y="141"/>
                    </a:lnTo>
                    <a:lnTo>
                      <a:pt x="13" y="140"/>
                    </a:lnTo>
                    <a:lnTo>
                      <a:pt x="15" y="137"/>
                    </a:lnTo>
                    <a:lnTo>
                      <a:pt x="18" y="134"/>
                    </a:lnTo>
                    <a:lnTo>
                      <a:pt x="20" y="128"/>
                    </a:lnTo>
                    <a:lnTo>
                      <a:pt x="22" y="117"/>
                    </a:lnTo>
                    <a:lnTo>
                      <a:pt x="28" y="59"/>
                    </a:lnTo>
                    <a:lnTo>
                      <a:pt x="29" y="37"/>
                    </a:lnTo>
                    <a:lnTo>
                      <a:pt x="31" y="22"/>
                    </a:lnTo>
                    <a:lnTo>
                      <a:pt x="29" y="18"/>
                    </a:lnTo>
                    <a:lnTo>
                      <a:pt x="29" y="14"/>
                    </a:lnTo>
                    <a:lnTo>
                      <a:pt x="27" y="11"/>
                    </a:lnTo>
                    <a:lnTo>
                      <a:pt x="24" y="9"/>
                    </a:lnTo>
                    <a:lnTo>
                      <a:pt x="19" y="6"/>
                    </a:lnTo>
                    <a:lnTo>
                      <a:pt x="13" y="5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35" y="0"/>
                    </a:lnTo>
                    <a:lnTo>
                      <a:pt x="54" y="0"/>
                    </a:lnTo>
                    <a:lnTo>
                      <a:pt x="103" y="1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40" name="Freeform 173"/>
              <p:cNvSpPr>
                <a:spLocks noEditPoints="1"/>
              </p:cNvSpPr>
              <p:nvPr userDrawn="1"/>
            </p:nvSpPr>
            <p:spPr bwMode="auto">
              <a:xfrm>
                <a:off x="1090" y="183"/>
                <a:ext cx="42" cy="50"/>
              </a:xfrm>
              <a:custGeom>
                <a:avLst/>
                <a:gdLst>
                  <a:gd name="T0" fmla="*/ 0 w 126"/>
                  <a:gd name="T1" fmla="*/ 0 h 149"/>
                  <a:gd name="T2" fmla="*/ 0 w 126"/>
                  <a:gd name="T3" fmla="*/ 0 h 149"/>
                  <a:gd name="T4" fmla="*/ 0 w 126"/>
                  <a:gd name="T5" fmla="*/ 0 h 149"/>
                  <a:gd name="T6" fmla="*/ 0 w 126"/>
                  <a:gd name="T7" fmla="*/ 0 h 149"/>
                  <a:gd name="T8" fmla="*/ 0 w 126"/>
                  <a:gd name="T9" fmla="*/ 0 h 149"/>
                  <a:gd name="T10" fmla="*/ 0 w 126"/>
                  <a:gd name="T11" fmla="*/ 0 h 149"/>
                  <a:gd name="T12" fmla="*/ 0 w 126"/>
                  <a:gd name="T13" fmla="*/ 0 h 149"/>
                  <a:gd name="T14" fmla="*/ 0 w 126"/>
                  <a:gd name="T15" fmla="*/ 0 h 149"/>
                  <a:gd name="T16" fmla="*/ 0 w 126"/>
                  <a:gd name="T17" fmla="*/ 0 h 149"/>
                  <a:gd name="T18" fmla="*/ 0 w 126"/>
                  <a:gd name="T19" fmla="*/ 0 h 149"/>
                  <a:gd name="T20" fmla="*/ 0 w 126"/>
                  <a:gd name="T21" fmla="*/ 0 h 149"/>
                  <a:gd name="T22" fmla="*/ 0 w 126"/>
                  <a:gd name="T23" fmla="*/ 0 h 149"/>
                  <a:gd name="T24" fmla="*/ 0 w 126"/>
                  <a:gd name="T25" fmla="*/ 0 h 149"/>
                  <a:gd name="T26" fmla="*/ 0 w 126"/>
                  <a:gd name="T27" fmla="*/ 0 h 149"/>
                  <a:gd name="T28" fmla="*/ 0 w 126"/>
                  <a:gd name="T29" fmla="*/ 0 h 149"/>
                  <a:gd name="T30" fmla="*/ 0 w 126"/>
                  <a:gd name="T31" fmla="*/ 0 h 149"/>
                  <a:gd name="T32" fmla="*/ 0 w 126"/>
                  <a:gd name="T33" fmla="*/ 0 h 149"/>
                  <a:gd name="T34" fmla="*/ 0 w 126"/>
                  <a:gd name="T35" fmla="*/ 0 h 149"/>
                  <a:gd name="T36" fmla="*/ 0 w 126"/>
                  <a:gd name="T37" fmla="*/ 0 h 149"/>
                  <a:gd name="T38" fmla="*/ 0 w 126"/>
                  <a:gd name="T39" fmla="*/ 0 h 149"/>
                  <a:gd name="T40" fmla="*/ 0 w 126"/>
                  <a:gd name="T41" fmla="*/ 0 h 149"/>
                  <a:gd name="T42" fmla="*/ 0 w 126"/>
                  <a:gd name="T43" fmla="*/ 0 h 149"/>
                  <a:gd name="T44" fmla="*/ 0 w 126"/>
                  <a:gd name="T45" fmla="*/ 0 h 149"/>
                  <a:gd name="T46" fmla="*/ 0 w 126"/>
                  <a:gd name="T47" fmla="*/ 0 h 149"/>
                  <a:gd name="T48" fmla="*/ 0 w 126"/>
                  <a:gd name="T49" fmla="*/ 0 h 149"/>
                  <a:gd name="T50" fmla="*/ 0 w 126"/>
                  <a:gd name="T51" fmla="*/ 0 h 149"/>
                  <a:gd name="T52" fmla="*/ 0 w 126"/>
                  <a:gd name="T53" fmla="*/ 0 h 149"/>
                  <a:gd name="T54" fmla="*/ 0 w 126"/>
                  <a:gd name="T55" fmla="*/ 0 h 149"/>
                  <a:gd name="T56" fmla="*/ 0 w 126"/>
                  <a:gd name="T57" fmla="*/ 0 h 149"/>
                  <a:gd name="T58" fmla="*/ 0 w 126"/>
                  <a:gd name="T59" fmla="*/ 0 h 149"/>
                  <a:gd name="T60" fmla="*/ 0 w 126"/>
                  <a:gd name="T61" fmla="*/ 0 h 149"/>
                  <a:gd name="T62" fmla="*/ 0 w 126"/>
                  <a:gd name="T63" fmla="*/ 0 h 149"/>
                  <a:gd name="T64" fmla="*/ 0 w 126"/>
                  <a:gd name="T65" fmla="*/ 0 h 149"/>
                  <a:gd name="T66" fmla="*/ 0 w 126"/>
                  <a:gd name="T67" fmla="*/ 0 h 149"/>
                  <a:gd name="T68" fmla="*/ 0 w 126"/>
                  <a:gd name="T69" fmla="*/ 0 h 149"/>
                  <a:gd name="T70" fmla="*/ 0 w 126"/>
                  <a:gd name="T71" fmla="*/ 0 h 149"/>
                  <a:gd name="T72" fmla="*/ 0 w 126"/>
                  <a:gd name="T73" fmla="*/ 0 h 149"/>
                  <a:gd name="T74" fmla="*/ 0 w 126"/>
                  <a:gd name="T75" fmla="*/ 0 h 149"/>
                  <a:gd name="T76" fmla="*/ 0 w 126"/>
                  <a:gd name="T77" fmla="*/ 0 h 149"/>
                  <a:gd name="T78" fmla="*/ 0 w 126"/>
                  <a:gd name="T79" fmla="*/ 0 h 149"/>
                  <a:gd name="T80" fmla="*/ 0 w 126"/>
                  <a:gd name="T81" fmla="*/ 0 h 149"/>
                  <a:gd name="T82" fmla="*/ 0 w 126"/>
                  <a:gd name="T83" fmla="*/ 0 h 149"/>
                  <a:gd name="T84" fmla="*/ 0 w 126"/>
                  <a:gd name="T85" fmla="*/ 0 h 149"/>
                  <a:gd name="T86" fmla="*/ 0 w 126"/>
                  <a:gd name="T87" fmla="*/ 0 h 149"/>
                  <a:gd name="T88" fmla="*/ 0 w 126"/>
                  <a:gd name="T89" fmla="*/ 0 h 149"/>
                  <a:gd name="T90" fmla="*/ 0 w 126"/>
                  <a:gd name="T91" fmla="*/ 0 h 149"/>
                  <a:gd name="T92" fmla="*/ 0 w 126"/>
                  <a:gd name="T93" fmla="*/ 0 h 149"/>
                  <a:gd name="T94" fmla="*/ 0 w 126"/>
                  <a:gd name="T95" fmla="*/ 0 h 149"/>
                  <a:gd name="T96" fmla="*/ 0 w 126"/>
                  <a:gd name="T97" fmla="*/ 0 h 149"/>
                  <a:gd name="T98" fmla="*/ 0 w 126"/>
                  <a:gd name="T99" fmla="*/ 0 h 149"/>
                  <a:gd name="T100" fmla="*/ 0 w 126"/>
                  <a:gd name="T101" fmla="*/ 0 h 149"/>
                  <a:gd name="T102" fmla="*/ 0 w 126"/>
                  <a:gd name="T103" fmla="*/ 0 h 149"/>
                  <a:gd name="T104" fmla="*/ 0 w 126"/>
                  <a:gd name="T105" fmla="*/ 0 h 149"/>
                  <a:gd name="T106" fmla="*/ 0 w 126"/>
                  <a:gd name="T107" fmla="*/ 0 h 149"/>
                  <a:gd name="T108" fmla="*/ 0 w 126"/>
                  <a:gd name="T109" fmla="*/ 0 h 149"/>
                  <a:gd name="T110" fmla="*/ 0 w 126"/>
                  <a:gd name="T111" fmla="*/ 0 h 14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26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6" y="139"/>
                    </a:lnTo>
                    <a:lnTo>
                      <a:pt x="18" y="138"/>
                    </a:lnTo>
                    <a:lnTo>
                      <a:pt x="18" y="134"/>
                    </a:lnTo>
                    <a:lnTo>
                      <a:pt x="19" y="131"/>
                    </a:lnTo>
                    <a:lnTo>
                      <a:pt x="19" y="20"/>
                    </a:lnTo>
                    <a:lnTo>
                      <a:pt x="18" y="16"/>
                    </a:lnTo>
                    <a:lnTo>
                      <a:pt x="18" y="13"/>
                    </a:lnTo>
                    <a:lnTo>
                      <a:pt x="16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67" y="0"/>
                    </a:lnTo>
                    <a:lnTo>
                      <a:pt x="80" y="2"/>
                    </a:lnTo>
                    <a:lnTo>
                      <a:pt x="91" y="4"/>
                    </a:lnTo>
                    <a:lnTo>
                      <a:pt x="99" y="7"/>
                    </a:lnTo>
                    <a:lnTo>
                      <a:pt x="105" y="11"/>
                    </a:lnTo>
                    <a:lnTo>
                      <a:pt x="110" y="16"/>
                    </a:lnTo>
                    <a:lnTo>
                      <a:pt x="114" y="21"/>
                    </a:lnTo>
                    <a:lnTo>
                      <a:pt x="115" y="28"/>
                    </a:lnTo>
                    <a:lnTo>
                      <a:pt x="117" y="34"/>
                    </a:lnTo>
                    <a:lnTo>
                      <a:pt x="115" y="42"/>
                    </a:lnTo>
                    <a:lnTo>
                      <a:pt x="113" y="48"/>
                    </a:lnTo>
                    <a:lnTo>
                      <a:pt x="109" y="53"/>
                    </a:lnTo>
                    <a:lnTo>
                      <a:pt x="104" y="59"/>
                    </a:lnTo>
                    <a:lnTo>
                      <a:pt x="99" y="62"/>
                    </a:lnTo>
                    <a:lnTo>
                      <a:pt x="92" y="65"/>
                    </a:lnTo>
                    <a:lnTo>
                      <a:pt x="78" y="69"/>
                    </a:lnTo>
                    <a:lnTo>
                      <a:pt x="87" y="69"/>
                    </a:lnTo>
                    <a:lnTo>
                      <a:pt x="95" y="72"/>
                    </a:lnTo>
                    <a:lnTo>
                      <a:pt x="102" y="74"/>
                    </a:lnTo>
                    <a:lnTo>
                      <a:pt x="110" y="78"/>
                    </a:lnTo>
                    <a:lnTo>
                      <a:pt x="117" y="83"/>
                    </a:lnTo>
                    <a:lnTo>
                      <a:pt x="121" y="90"/>
                    </a:lnTo>
                    <a:lnTo>
                      <a:pt x="124" y="97"/>
                    </a:lnTo>
                    <a:lnTo>
                      <a:pt x="126" y="107"/>
                    </a:lnTo>
                    <a:lnTo>
                      <a:pt x="124" y="116"/>
                    </a:lnTo>
                    <a:lnTo>
                      <a:pt x="122" y="123"/>
                    </a:lnTo>
                    <a:lnTo>
                      <a:pt x="117" y="130"/>
                    </a:lnTo>
                    <a:lnTo>
                      <a:pt x="110" y="136"/>
                    </a:lnTo>
                    <a:lnTo>
                      <a:pt x="102" y="142"/>
                    </a:lnTo>
                    <a:lnTo>
                      <a:pt x="95" y="145"/>
                    </a:lnTo>
                    <a:lnTo>
                      <a:pt x="86" y="148"/>
                    </a:lnTo>
                    <a:lnTo>
                      <a:pt x="75" y="149"/>
                    </a:lnTo>
                    <a:lnTo>
                      <a:pt x="38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  <a:moveTo>
                      <a:pt x="47" y="66"/>
                    </a:moveTo>
                    <a:lnTo>
                      <a:pt x="57" y="66"/>
                    </a:lnTo>
                    <a:lnTo>
                      <a:pt x="64" y="65"/>
                    </a:lnTo>
                    <a:lnTo>
                      <a:pt x="69" y="64"/>
                    </a:lnTo>
                    <a:lnTo>
                      <a:pt x="74" y="62"/>
                    </a:lnTo>
                    <a:lnTo>
                      <a:pt x="79" y="60"/>
                    </a:lnTo>
                    <a:lnTo>
                      <a:pt x="83" y="56"/>
                    </a:lnTo>
                    <a:lnTo>
                      <a:pt x="86" y="51"/>
                    </a:lnTo>
                    <a:lnTo>
                      <a:pt x="87" y="46"/>
                    </a:lnTo>
                    <a:lnTo>
                      <a:pt x="88" y="38"/>
                    </a:lnTo>
                    <a:lnTo>
                      <a:pt x="87" y="30"/>
                    </a:lnTo>
                    <a:lnTo>
                      <a:pt x="86" y="24"/>
                    </a:lnTo>
                    <a:lnTo>
                      <a:pt x="83" y="18"/>
                    </a:lnTo>
                    <a:lnTo>
                      <a:pt x="79" y="15"/>
                    </a:lnTo>
                    <a:lnTo>
                      <a:pt x="74" y="12"/>
                    </a:lnTo>
                    <a:lnTo>
                      <a:pt x="70" y="9"/>
                    </a:lnTo>
                    <a:lnTo>
                      <a:pt x="58" y="8"/>
                    </a:lnTo>
                    <a:lnTo>
                      <a:pt x="47" y="8"/>
                    </a:lnTo>
                    <a:lnTo>
                      <a:pt x="47" y="66"/>
                    </a:lnTo>
                    <a:close/>
                    <a:moveTo>
                      <a:pt x="47" y="123"/>
                    </a:moveTo>
                    <a:lnTo>
                      <a:pt x="47" y="123"/>
                    </a:lnTo>
                    <a:lnTo>
                      <a:pt x="47" y="132"/>
                    </a:lnTo>
                    <a:lnTo>
                      <a:pt x="48" y="135"/>
                    </a:lnTo>
                    <a:lnTo>
                      <a:pt x="49" y="138"/>
                    </a:lnTo>
                    <a:lnTo>
                      <a:pt x="52" y="140"/>
                    </a:lnTo>
                    <a:lnTo>
                      <a:pt x="56" y="140"/>
                    </a:lnTo>
                    <a:lnTo>
                      <a:pt x="65" y="142"/>
                    </a:lnTo>
                    <a:lnTo>
                      <a:pt x="71" y="140"/>
                    </a:lnTo>
                    <a:lnTo>
                      <a:pt x="78" y="139"/>
                    </a:lnTo>
                    <a:lnTo>
                      <a:pt x="83" y="136"/>
                    </a:lnTo>
                    <a:lnTo>
                      <a:pt x="88" y="131"/>
                    </a:lnTo>
                    <a:lnTo>
                      <a:pt x="92" y="127"/>
                    </a:lnTo>
                    <a:lnTo>
                      <a:pt x="95" y="121"/>
                    </a:lnTo>
                    <a:lnTo>
                      <a:pt x="96" y="114"/>
                    </a:lnTo>
                    <a:lnTo>
                      <a:pt x="97" y="108"/>
                    </a:lnTo>
                    <a:lnTo>
                      <a:pt x="96" y="100"/>
                    </a:lnTo>
                    <a:lnTo>
                      <a:pt x="93" y="92"/>
                    </a:lnTo>
                    <a:lnTo>
                      <a:pt x="91" y="87"/>
                    </a:lnTo>
                    <a:lnTo>
                      <a:pt x="87" y="82"/>
                    </a:lnTo>
                    <a:lnTo>
                      <a:pt x="80" y="78"/>
                    </a:lnTo>
                    <a:lnTo>
                      <a:pt x="74" y="75"/>
                    </a:lnTo>
                    <a:lnTo>
                      <a:pt x="67" y="74"/>
                    </a:lnTo>
                    <a:lnTo>
                      <a:pt x="60" y="74"/>
                    </a:lnTo>
                    <a:lnTo>
                      <a:pt x="47" y="74"/>
                    </a:lnTo>
                    <a:lnTo>
                      <a:pt x="47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41" name="Freeform 174"/>
              <p:cNvSpPr>
                <a:spLocks noEditPoints="1"/>
              </p:cNvSpPr>
              <p:nvPr userDrawn="1"/>
            </p:nvSpPr>
            <p:spPr bwMode="auto">
              <a:xfrm>
                <a:off x="1141" y="184"/>
                <a:ext cx="48" cy="49"/>
              </a:xfrm>
              <a:custGeom>
                <a:avLst/>
                <a:gdLst>
                  <a:gd name="T0" fmla="*/ 0 w 145"/>
                  <a:gd name="T1" fmla="*/ 0 h 147"/>
                  <a:gd name="T2" fmla="*/ 0 w 145"/>
                  <a:gd name="T3" fmla="*/ 0 h 147"/>
                  <a:gd name="T4" fmla="*/ 0 w 145"/>
                  <a:gd name="T5" fmla="*/ 0 h 147"/>
                  <a:gd name="T6" fmla="*/ 0 w 145"/>
                  <a:gd name="T7" fmla="*/ 0 h 147"/>
                  <a:gd name="T8" fmla="*/ 0 w 145"/>
                  <a:gd name="T9" fmla="*/ 0 h 147"/>
                  <a:gd name="T10" fmla="*/ 0 w 145"/>
                  <a:gd name="T11" fmla="*/ 0 h 147"/>
                  <a:gd name="T12" fmla="*/ 0 w 145"/>
                  <a:gd name="T13" fmla="*/ 0 h 147"/>
                  <a:gd name="T14" fmla="*/ 0 w 145"/>
                  <a:gd name="T15" fmla="*/ 0 h 147"/>
                  <a:gd name="T16" fmla="*/ 0 w 145"/>
                  <a:gd name="T17" fmla="*/ 0 h 147"/>
                  <a:gd name="T18" fmla="*/ 0 w 145"/>
                  <a:gd name="T19" fmla="*/ 0 h 147"/>
                  <a:gd name="T20" fmla="*/ 0 w 145"/>
                  <a:gd name="T21" fmla="*/ 0 h 147"/>
                  <a:gd name="T22" fmla="*/ 0 w 145"/>
                  <a:gd name="T23" fmla="*/ 0 h 147"/>
                  <a:gd name="T24" fmla="*/ 0 w 145"/>
                  <a:gd name="T25" fmla="*/ 0 h 147"/>
                  <a:gd name="T26" fmla="*/ 0 w 145"/>
                  <a:gd name="T27" fmla="*/ 0 h 147"/>
                  <a:gd name="T28" fmla="*/ 0 w 145"/>
                  <a:gd name="T29" fmla="*/ 0 h 147"/>
                  <a:gd name="T30" fmla="*/ 0 w 145"/>
                  <a:gd name="T31" fmla="*/ 0 h 147"/>
                  <a:gd name="T32" fmla="*/ 0 w 145"/>
                  <a:gd name="T33" fmla="*/ 0 h 147"/>
                  <a:gd name="T34" fmla="*/ 0 w 145"/>
                  <a:gd name="T35" fmla="*/ 0 h 147"/>
                  <a:gd name="T36" fmla="*/ 0 w 145"/>
                  <a:gd name="T37" fmla="*/ 0 h 147"/>
                  <a:gd name="T38" fmla="*/ 0 w 145"/>
                  <a:gd name="T39" fmla="*/ 0 h 147"/>
                  <a:gd name="T40" fmla="*/ 0 w 145"/>
                  <a:gd name="T41" fmla="*/ 0 h 147"/>
                  <a:gd name="T42" fmla="*/ 0 w 145"/>
                  <a:gd name="T43" fmla="*/ 0 h 147"/>
                  <a:gd name="T44" fmla="*/ 0 w 145"/>
                  <a:gd name="T45" fmla="*/ 0 h 147"/>
                  <a:gd name="T46" fmla="*/ 0 w 145"/>
                  <a:gd name="T47" fmla="*/ 0 h 147"/>
                  <a:gd name="T48" fmla="*/ 0 w 145"/>
                  <a:gd name="T49" fmla="*/ 0 h 147"/>
                  <a:gd name="T50" fmla="*/ 0 w 145"/>
                  <a:gd name="T51" fmla="*/ 0 h 147"/>
                  <a:gd name="T52" fmla="*/ 0 w 145"/>
                  <a:gd name="T53" fmla="*/ 0 h 147"/>
                  <a:gd name="T54" fmla="*/ 0 w 145"/>
                  <a:gd name="T55" fmla="*/ 0 h 147"/>
                  <a:gd name="T56" fmla="*/ 0 w 145"/>
                  <a:gd name="T57" fmla="*/ 0 h 147"/>
                  <a:gd name="T58" fmla="*/ 0 w 145"/>
                  <a:gd name="T59" fmla="*/ 0 h 147"/>
                  <a:gd name="T60" fmla="*/ 0 w 145"/>
                  <a:gd name="T61" fmla="*/ 0 h 147"/>
                  <a:gd name="T62" fmla="*/ 0 w 145"/>
                  <a:gd name="T63" fmla="*/ 0 h 147"/>
                  <a:gd name="T64" fmla="*/ 0 w 145"/>
                  <a:gd name="T65" fmla="*/ 0 h 147"/>
                  <a:gd name="T66" fmla="*/ 0 w 145"/>
                  <a:gd name="T67" fmla="*/ 0 h 147"/>
                  <a:gd name="T68" fmla="*/ 0 w 145"/>
                  <a:gd name="T69" fmla="*/ 0 h 147"/>
                  <a:gd name="T70" fmla="*/ 0 w 145"/>
                  <a:gd name="T71" fmla="*/ 0 h 147"/>
                  <a:gd name="T72" fmla="*/ 0 w 145"/>
                  <a:gd name="T73" fmla="*/ 0 h 147"/>
                  <a:gd name="T74" fmla="*/ 0 w 145"/>
                  <a:gd name="T75" fmla="*/ 0 h 147"/>
                  <a:gd name="T76" fmla="*/ 0 w 145"/>
                  <a:gd name="T77" fmla="*/ 0 h 147"/>
                  <a:gd name="T78" fmla="*/ 0 w 145"/>
                  <a:gd name="T79" fmla="*/ 0 h 147"/>
                  <a:gd name="T80" fmla="*/ 0 w 145"/>
                  <a:gd name="T81" fmla="*/ 0 h 147"/>
                  <a:gd name="T82" fmla="*/ 0 w 145"/>
                  <a:gd name="T83" fmla="*/ 0 h 147"/>
                  <a:gd name="T84" fmla="*/ 0 w 145"/>
                  <a:gd name="T85" fmla="*/ 0 h 147"/>
                  <a:gd name="T86" fmla="*/ 0 w 145"/>
                  <a:gd name="T87" fmla="*/ 0 h 147"/>
                  <a:gd name="T88" fmla="*/ 0 w 145"/>
                  <a:gd name="T89" fmla="*/ 0 h 147"/>
                  <a:gd name="T90" fmla="*/ 0 w 145"/>
                  <a:gd name="T91" fmla="*/ 0 h 14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45" h="147">
                    <a:moveTo>
                      <a:pt x="19" y="22"/>
                    </a:moveTo>
                    <a:lnTo>
                      <a:pt x="19" y="22"/>
                    </a:lnTo>
                    <a:lnTo>
                      <a:pt x="19" y="16"/>
                    </a:lnTo>
                    <a:lnTo>
                      <a:pt x="18" y="13"/>
                    </a:lnTo>
                    <a:lnTo>
                      <a:pt x="15" y="10"/>
                    </a:lnTo>
                    <a:lnTo>
                      <a:pt x="14" y="7"/>
                    </a:lnTo>
                    <a:lnTo>
                      <a:pt x="9" y="6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67" y="0"/>
                    </a:lnTo>
                    <a:lnTo>
                      <a:pt x="78" y="0"/>
                    </a:lnTo>
                    <a:lnTo>
                      <a:pt x="87" y="1"/>
                    </a:lnTo>
                    <a:lnTo>
                      <a:pt x="94" y="2"/>
                    </a:lnTo>
                    <a:lnTo>
                      <a:pt x="102" y="6"/>
                    </a:lnTo>
                    <a:lnTo>
                      <a:pt x="109" y="11"/>
                    </a:lnTo>
                    <a:lnTo>
                      <a:pt x="114" y="18"/>
                    </a:lnTo>
                    <a:lnTo>
                      <a:pt x="116" y="26"/>
                    </a:lnTo>
                    <a:lnTo>
                      <a:pt x="118" y="36"/>
                    </a:lnTo>
                    <a:lnTo>
                      <a:pt x="118" y="44"/>
                    </a:lnTo>
                    <a:lnTo>
                      <a:pt x="115" y="49"/>
                    </a:lnTo>
                    <a:lnTo>
                      <a:pt x="113" y="55"/>
                    </a:lnTo>
                    <a:lnTo>
                      <a:pt x="109" y="59"/>
                    </a:lnTo>
                    <a:lnTo>
                      <a:pt x="105" y="64"/>
                    </a:lnTo>
                    <a:lnTo>
                      <a:pt x="100" y="68"/>
                    </a:lnTo>
                    <a:lnTo>
                      <a:pt x="88" y="73"/>
                    </a:lnTo>
                    <a:lnTo>
                      <a:pt x="124" y="128"/>
                    </a:lnTo>
                    <a:lnTo>
                      <a:pt x="129" y="133"/>
                    </a:lnTo>
                    <a:lnTo>
                      <a:pt x="133" y="137"/>
                    </a:lnTo>
                    <a:lnTo>
                      <a:pt x="138" y="140"/>
                    </a:lnTo>
                    <a:lnTo>
                      <a:pt x="145" y="141"/>
                    </a:lnTo>
                    <a:lnTo>
                      <a:pt x="145" y="147"/>
                    </a:lnTo>
                    <a:lnTo>
                      <a:pt x="124" y="146"/>
                    </a:lnTo>
                    <a:lnTo>
                      <a:pt x="105" y="147"/>
                    </a:lnTo>
                    <a:lnTo>
                      <a:pt x="93" y="130"/>
                    </a:lnTo>
                    <a:lnTo>
                      <a:pt x="81" y="114"/>
                    </a:lnTo>
                    <a:lnTo>
                      <a:pt x="61" y="79"/>
                    </a:lnTo>
                    <a:lnTo>
                      <a:pt x="46" y="79"/>
                    </a:lnTo>
                    <a:lnTo>
                      <a:pt x="46" y="124"/>
                    </a:lnTo>
                    <a:lnTo>
                      <a:pt x="46" y="129"/>
                    </a:lnTo>
                    <a:lnTo>
                      <a:pt x="48" y="133"/>
                    </a:lnTo>
                    <a:lnTo>
                      <a:pt x="49" y="137"/>
                    </a:lnTo>
                    <a:lnTo>
                      <a:pt x="52" y="138"/>
                    </a:lnTo>
                    <a:lnTo>
                      <a:pt x="57" y="141"/>
                    </a:lnTo>
                    <a:lnTo>
                      <a:pt x="63" y="141"/>
                    </a:lnTo>
                    <a:lnTo>
                      <a:pt x="67" y="141"/>
                    </a:lnTo>
                    <a:lnTo>
                      <a:pt x="67" y="147"/>
                    </a:lnTo>
                    <a:lnTo>
                      <a:pt x="31" y="146"/>
                    </a:lnTo>
                    <a:lnTo>
                      <a:pt x="0" y="147"/>
                    </a:lnTo>
                    <a:lnTo>
                      <a:pt x="0" y="141"/>
                    </a:lnTo>
                    <a:lnTo>
                      <a:pt x="4" y="141"/>
                    </a:lnTo>
                    <a:lnTo>
                      <a:pt x="10" y="140"/>
                    </a:lnTo>
                    <a:lnTo>
                      <a:pt x="14" y="138"/>
                    </a:lnTo>
                    <a:lnTo>
                      <a:pt x="18" y="134"/>
                    </a:lnTo>
                    <a:lnTo>
                      <a:pt x="19" y="129"/>
                    </a:lnTo>
                    <a:lnTo>
                      <a:pt x="19" y="22"/>
                    </a:lnTo>
                    <a:close/>
                    <a:moveTo>
                      <a:pt x="46" y="71"/>
                    </a:moveTo>
                    <a:lnTo>
                      <a:pt x="57" y="71"/>
                    </a:lnTo>
                    <a:lnTo>
                      <a:pt x="65" y="71"/>
                    </a:lnTo>
                    <a:lnTo>
                      <a:pt x="71" y="70"/>
                    </a:lnTo>
                    <a:lnTo>
                      <a:pt x="76" y="67"/>
                    </a:lnTo>
                    <a:lnTo>
                      <a:pt x="81" y="63"/>
                    </a:lnTo>
                    <a:lnTo>
                      <a:pt x="84" y="59"/>
                    </a:lnTo>
                    <a:lnTo>
                      <a:pt x="87" y="53"/>
                    </a:lnTo>
                    <a:lnTo>
                      <a:pt x="89" y="46"/>
                    </a:lnTo>
                    <a:lnTo>
                      <a:pt x="89" y="37"/>
                    </a:lnTo>
                    <a:lnTo>
                      <a:pt x="89" y="31"/>
                    </a:lnTo>
                    <a:lnTo>
                      <a:pt x="87" y="24"/>
                    </a:lnTo>
                    <a:lnTo>
                      <a:pt x="84" y="19"/>
                    </a:lnTo>
                    <a:lnTo>
                      <a:pt x="81" y="15"/>
                    </a:lnTo>
                    <a:lnTo>
                      <a:pt x="76" y="11"/>
                    </a:lnTo>
                    <a:lnTo>
                      <a:pt x="71" y="9"/>
                    </a:lnTo>
                    <a:lnTo>
                      <a:pt x="65" y="7"/>
                    </a:lnTo>
                    <a:lnTo>
                      <a:pt x="58" y="6"/>
                    </a:lnTo>
                    <a:lnTo>
                      <a:pt x="46" y="7"/>
                    </a:lnTo>
                    <a:lnTo>
                      <a:pt x="46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42" name="Freeform 175"/>
              <p:cNvSpPr>
                <a:spLocks/>
              </p:cNvSpPr>
              <p:nvPr userDrawn="1"/>
            </p:nvSpPr>
            <p:spPr bwMode="auto">
              <a:xfrm>
                <a:off x="1195" y="183"/>
                <a:ext cx="22" cy="50"/>
              </a:xfrm>
              <a:custGeom>
                <a:avLst/>
                <a:gdLst>
                  <a:gd name="T0" fmla="*/ 0 w 65"/>
                  <a:gd name="T1" fmla="*/ 0 h 149"/>
                  <a:gd name="T2" fmla="*/ 0 w 65"/>
                  <a:gd name="T3" fmla="*/ 0 h 149"/>
                  <a:gd name="T4" fmla="*/ 0 w 65"/>
                  <a:gd name="T5" fmla="*/ 0 h 149"/>
                  <a:gd name="T6" fmla="*/ 0 w 65"/>
                  <a:gd name="T7" fmla="*/ 0 h 149"/>
                  <a:gd name="T8" fmla="*/ 0 w 65"/>
                  <a:gd name="T9" fmla="*/ 0 h 149"/>
                  <a:gd name="T10" fmla="*/ 0 w 65"/>
                  <a:gd name="T11" fmla="*/ 0 h 149"/>
                  <a:gd name="T12" fmla="*/ 0 w 65"/>
                  <a:gd name="T13" fmla="*/ 0 h 149"/>
                  <a:gd name="T14" fmla="*/ 0 w 65"/>
                  <a:gd name="T15" fmla="*/ 0 h 149"/>
                  <a:gd name="T16" fmla="*/ 0 w 65"/>
                  <a:gd name="T17" fmla="*/ 0 h 149"/>
                  <a:gd name="T18" fmla="*/ 0 w 65"/>
                  <a:gd name="T19" fmla="*/ 0 h 149"/>
                  <a:gd name="T20" fmla="*/ 0 w 65"/>
                  <a:gd name="T21" fmla="*/ 0 h 149"/>
                  <a:gd name="T22" fmla="*/ 0 w 65"/>
                  <a:gd name="T23" fmla="*/ 0 h 149"/>
                  <a:gd name="T24" fmla="*/ 0 w 65"/>
                  <a:gd name="T25" fmla="*/ 0 h 149"/>
                  <a:gd name="T26" fmla="*/ 0 w 65"/>
                  <a:gd name="T27" fmla="*/ 0 h 149"/>
                  <a:gd name="T28" fmla="*/ 0 w 65"/>
                  <a:gd name="T29" fmla="*/ 0 h 149"/>
                  <a:gd name="T30" fmla="*/ 0 w 65"/>
                  <a:gd name="T31" fmla="*/ 0 h 149"/>
                  <a:gd name="T32" fmla="*/ 0 w 65"/>
                  <a:gd name="T33" fmla="*/ 0 h 149"/>
                  <a:gd name="T34" fmla="*/ 0 w 65"/>
                  <a:gd name="T35" fmla="*/ 0 h 149"/>
                  <a:gd name="T36" fmla="*/ 0 w 65"/>
                  <a:gd name="T37" fmla="*/ 0 h 149"/>
                  <a:gd name="T38" fmla="*/ 0 w 65"/>
                  <a:gd name="T39" fmla="*/ 0 h 149"/>
                  <a:gd name="T40" fmla="*/ 0 w 65"/>
                  <a:gd name="T41" fmla="*/ 0 h 149"/>
                  <a:gd name="T42" fmla="*/ 0 w 65"/>
                  <a:gd name="T43" fmla="*/ 0 h 149"/>
                  <a:gd name="T44" fmla="*/ 0 w 65"/>
                  <a:gd name="T45" fmla="*/ 0 h 149"/>
                  <a:gd name="T46" fmla="*/ 0 w 65"/>
                  <a:gd name="T47" fmla="*/ 0 h 149"/>
                  <a:gd name="T48" fmla="*/ 0 w 65"/>
                  <a:gd name="T49" fmla="*/ 0 h 149"/>
                  <a:gd name="T50" fmla="*/ 0 w 65"/>
                  <a:gd name="T51" fmla="*/ 0 h 149"/>
                  <a:gd name="T52" fmla="*/ 0 w 65"/>
                  <a:gd name="T53" fmla="*/ 0 h 149"/>
                  <a:gd name="T54" fmla="*/ 0 w 65"/>
                  <a:gd name="T55" fmla="*/ 0 h 149"/>
                  <a:gd name="T56" fmla="*/ 0 w 65"/>
                  <a:gd name="T57" fmla="*/ 0 h 149"/>
                  <a:gd name="T58" fmla="*/ 0 w 65"/>
                  <a:gd name="T59" fmla="*/ 0 h 149"/>
                  <a:gd name="T60" fmla="*/ 0 w 65"/>
                  <a:gd name="T61" fmla="*/ 0 h 149"/>
                  <a:gd name="T62" fmla="*/ 0 w 65"/>
                  <a:gd name="T63" fmla="*/ 0 h 149"/>
                  <a:gd name="T64" fmla="*/ 0 w 65"/>
                  <a:gd name="T65" fmla="*/ 0 h 149"/>
                  <a:gd name="T66" fmla="*/ 0 w 65"/>
                  <a:gd name="T67" fmla="*/ 0 h 149"/>
                  <a:gd name="T68" fmla="*/ 0 w 65"/>
                  <a:gd name="T69" fmla="*/ 0 h 149"/>
                  <a:gd name="T70" fmla="*/ 0 w 65"/>
                  <a:gd name="T71" fmla="*/ 0 h 149"/>
                  <a:gd name="T72" fmla="*/ 0 w 65"/>
                  <a:gd name="T73" fmla="*/ 0 h 149"/>
                  <a:gd name="T74" fmla="*/ 0 w 65"/>
                  <a:gd name="T75" fmla="*/ 0 h 149"/>
                  <a:gd name="T76" fmla="*/ 0 w 65"/>
                  <a:gd name="T77" fmla="*/ 0 h 149"/>
                  <a:gd name="T78" fmla="*/ 0 w 65"/>
                  <a:gd name="T79" fmla="*/ 0 h 149"/>
                  <a:gd name="T80" fmla="*/ 0 w 65"/>
                  <a:gd name="T81" fmla="*/ 0 h 149"/>
                  <a:gd name="T82" fmla="*/ 0 w 65"/>
                  <a:gd name="T83" fmla="*/ 0 h 149"/>
                  <a:gd name="T84" fmla="*/ 0 w 65"/>
                  <a:gd name="T85" fmla="*/ 0 h 149"/>
                  <a:gd name="T86" fmla="*/ 0 w 65"/>
                  <a:gd name="T87" fmla="*/ 0 h 149"/>
                  <a:gd name="T88" fmla="*/ 0 w 65"/>
                  <a:gd name="T89" fmla="*/ 0 h 149"/>
                  <a:gd name="T90" fmla="*/ 0 w 65"/>
                  <a:gd name="T91" fmla="*/ 0 h 149"/>
                  <a:gd name="T92" fmla="*/ 0 w 65"/>
                  <a:gd name="T93" fmla="*/ 0 h 14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5" h="149">
                    <a:moveTo>
                      <a:pt x="0" y="143"/>
                    </a:moveTo>
                    <a:lnTo>
                      <a:pt x="3" y="143"/>
                    </a:lnTo>
                    <a:lnTo>
                      <a:pt x="9" y="143"/>
                    </a:lnTo>
                    <a:lnTo>
                      <a:pt x="15" y="140"/>
                    </a:lnTo>
                    <a:lnTo>
                      <a:pt x="16" y="139"/>
                    </a:lnTo>
                    <a:lnTo>
                      <a:pt x="17" y="138"/>
                    </a:lnTo>
                    <a:lnTo>
                      <a:pt x="19" y="134"/>
                    </a:lnTo>
                    <a:lnTo>
                      <a:pt x="19" y="131"/>
                    </a:lnTo>
                    <a:lnTo>
                      <a:pt x="19" y="20"/>
                    </a:lnTo>
                    <a:lnTo>
                      <a:pt x="19" y="16"/>
                    </a:lnTo>
                    <a:lnTo>
                      <a:pt x="17" y="13"/>
                    </a:lnTo>
                    <a:lnTo>
                      <a:pt x="16" y="11"/>
                    </a:lnTo>
                    <a:lnTo>
                      <a:pt x="15" y="9"/>
                    </a:lnTo>
                    <a:lnTo>
                      <a:pt x="9" y="8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1" y="2"/>
                    </a:lnTo>
                    <a:lnTo>
                      <a:pt x="65" y="0"/>
                    </a:lnTo>
                    <a:lnTo>
                      <a:pt x="65" y="7"/>
                    </a:lnTo>
                    <a:lnTo>
                      <a:pt x="63" y="7"/>
                    </a:lnTo>
                    <a:lnTo>
                      <a:pt x="56" y="8"/>
                    </a:lnTo>
                    <a:lnTo>
                      <a:pt x="51" y="9"/>
                    </a:lnTo>
                    <a:lnTo>
                      <a:pt x="50" y="11"/>
                    </a:lnTo>
                    <a:lnTo>
                      <a:pt x="48" y="13"/>
                    </a:lnTo>
                    <a:lnTo>
                      <a:pt x="47" y="16"/>
                    </a:lnTo>
                    <a:lnTo>
                      <a:pt x="47" y="20"/>
                    </a:lnTo>
                    <a:lnTo>
                      <a:pt x="47" y="131"/>
                    </a:lnTo>
                    <a:lnTo>
                      <a:pt x="47" y="134"/>
                    </a:lnTo>
                    <a:lnTo>
                      <a:pt x="48" y="138"/>
                    </a:lnTo>
                    <a:lnTo>
                      <a:pt x="50" y="139"/>
                    </a:lnTo>
                    <a:lnTo>
                      <a:pt x="51" y="140"/>
                    </a:lnTo>
                    <a:lnTo>
                      <a:pt x="56" y="143"/>
                    </a:lnTo>
                    <a:lnTo>
                      <a:pt x="63" y="143"/>
                    </a:lnTo>
                    <a:lnTo>
                      <a:pt x="65" y="143"/>
                    </a:lnTo>
                    <a:lnTo>
                      <a:pt x="65" y="149"/>
                    </a:lnTo>
                    <a:lnTo>
                      <a:pt x="31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43" name="Freeform 176"/>
              <p:cNvSpPr>
                <a:spLocks noEditPoints="1"/>
              </p:cNvSpPr>
              <p:nvPr userDrawn="1"/>
            </p:nvSpPr>
            <p:spPr bwMode="auto">
              <a:xfrm>
                <a:off x="1226" y="184"/>
                <a:ext cx="51" cy="49"/>
              </a:xfrm>
              <a:custGeom>
                <a:avLst/>
                <a:gdLst>
                  <a:gd name="T0" fmla="*/ 0 w 153"/>
                  <a:gd name="T1" fmla="*/ 0 h 147"/>
                  <a:gd name="T2" fmla="*/ 0 w 153"/>
                  <a:gd name="T3" fmla="*/ 0 h 147"/>
                  <a:gd name="T4" fmla="*/ 0 w 153"/>
                  <a:gd name="T5" fmla="*/ 0 h 147"/>
                  <a:gd name="T6" fmla="*/ 0 w 153"/>
                  <a:gd name="T7" fmla="*/ 0 h 147"/>
                  <a:gd name="T8" fmla="*/ 0 w 153"/>
                  <a:gd name="T9" fmla="*/ 0 h 147"/>
                  <a:gd name="T10" fmla="*/ 0 w 153"/>
                  <a:gd name="T11" fmla="*/ 0 h 147"/>
                  <a:gd name="T12" fmla="*/ 0 w 153"/>
                  <a:gd name="T13" fmla="*/ 0 h 147"/>
                  <a:gd name="T14" fmla="*/ 0 w 153"/>
                  <a:gd name="T15" fmla="*/ 0 h 147"/>
                  <a:gd name="T16" fmla="*/ 0 w 153"/>
                  <a:gd name="T17" fmla="*/ 0 h 147"/>
                  <a:gd name="T18" fmla="*/ 0 w 153"/>
                  <a:gd name="T19" fmla="*/ 0 h 147"/>
                  <a:gd name="T20" fmla="*/ 0 w 153"/>
                  <a:gd name="T21" fmla="*/ 0 h 147"/>
                  <a:gd name="T22" fmla="*/ 0 w 153"/>
                  <a:gd name="T23" fmla="*/ 0 h 147"/>
                  <a:gd name="T24" fmla="*/ 0 w 153"/>
                  <a:gd name="T25" fmla="*/ 0 h 147"/>
                  <a:gd name="T26" fmla="*/ 0 w 153"/>
                  <a:gd name="T27" fmla="*/ 0 h 147"/>
                  <a:gd name="T28" fmla="*/ 0 w 153"/>
                  <a:gd name="T29" fmla="*/ 0 h 147"/>
                  <a:gd name="T30" fmla="*/ 0 w 153"/>
                  <a:gd name="T31" fmla="*/ 0 h 147"/>
                  <a:gd name="T32" fmla="*/ 0 w 153"/>
                  <a:gd name="T33" fmla="*/ 0 h 147"/>
                  <a:gd name="T34" fmla="*/ 0 w 153"/>
                  <a:gd name="T35" fmla="*/ 0 h 147"/>
                  <a:gd name="T36" fmla="*/ 0 w 153"/>
                  <a:gd name="T37" fmla="*/ 0 h 147"/>
                  <a:gd name="T38" fmla="*/ 0 w 153"/>
                  <a:gd name="T39" fmla="*/ 0 h 147"/>
                  <a:gd name="T40" fmla="*/ 0 w 153"/>
                  <a:gd name="T41" fmla="*/ 0 h 147"/>
                  <a:gd name="T42" fmla="*/ 0 w 153"/>
                  <a:gd name="T43" fmla="*/ 0 h 147"/>
                  <a:gd name="T44" fmla="*/ 0 w 153"/>
                  <a:gd name="T45" fmla="*/ 0 h 147"/>
                  <a:gd name="T46" fmla="*/ 0 w 153"/>
                  <a:gd name="T47" fmla="*/ 0 h 147"/>
                  <a:gd name="T48" fmla="*/ 0 w 153"/>
                  <a:gd name="T49" fmla="*/ 0 h 147"/>
                  <a:gd name="T50" fmla="*/ 0 w 153"/>
                  <a:gd name="T51" fmla="*/ 0 h 147"/>
                  <a:gd name="T52" fmla="*/ 0 w 153"/>
                  <a:gd name="T53" fmla="*/ 0 h 147"/>
                  <a:gd name="T54" fmla="*/ 0 w 153"/>
                  <a:gd name="T55" fmla="*/ 0 h 147"/>
                  <a:gd name="T56" fmla="*/ 0 w 153"/>
                  <a:gd name="T57" fmla="*/ 0 h 147"/>
                  <a:gd name="T58" fmla="*/ 0 w 153"/>
                  <a:gd name="T59" fmla="*/ 0 h 147"/>
                  <a:gd name="T60" fmla="*/ 0 w 153"/>
                  <a:gd name="T61" fmla="*/ 0 h 147"/>
                  <a:gd name="T62" fmla="*/ 0 w 153"/>
                  <a:gd name="T63" fmla="*/ 0 h 147"/>
                  <a:gd name="T64" fmla="*/ 0 w 153"/>
                  <a:gd name="T65" fmla="*/ 0 h 147"/>
                  <a:gd name="T66" fmla="*/ 0 w 153"/>
                  <a:gd name="T67" fmla="*/ 0 h 147"/>
                  <a:gd name="T68" fmla="*/ 0 w 153"/>
                  <a:gd name="T69" fmla="*/ 0 h 147"/>
                  <a:gd name="T70" fmla="*/ 0 w 153"/>
                  <a:gd name="T71" fmla="*/ 0 h 147"/>
                  <a:gd name="T72" fmla="*/ 0 w 153"/>
                  <a:gd name="T73" fmla="*/ 0 h 147"/>
                  <a:gd name="T74" fmla="*/ 0 w 153"/>
                  <a:gd name="T75" fmla="*/ 0 h 147"/>
                  <a:gd name="T76" fmla="*/ 0 w 153"/>
                  <a:gd name="T77" fmla="*/ 0 h 147"/>
                  <a:gd name="T78" fmla="*/ 0 w 153"/>
                  <a:gd name="T79" fmla="*/ 0 h 147"/>
                  <a:gd name="T80" fmla="*/ 0 w 153"/>
                  <a:gd name="T81" fmla="*/ 0 h 147"/>
                  <a:gd name="T82" fmla="*/ 0 w 153"/>
                  <a:gd name="T83" fmla="*/ 0 h 147"/>
                  <a:gd name="T84" fmla="*/ 0 w 153"/>
                  <a:gd name="T85" fmla="*/ 0 h 1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53" h="147">
                    <a:moveTo>
                      <a:pt x="0" y="141"/>
                    </a:moveTo>
                    <a:lnTo>
                      <a:pt x="4" y="141"/>
                    </a:lnTo>
                    <a:lnTo>
                      <a:pt x="9" y="141"/>
                    </a:lnTo>
                    <a:lnTo>
                      <a:pt x="15" y="138"/>
                    </a:lnTo>
                    <a:lnTo>
                      <a:pt x="16" y="137"/>
                    </a:lnTo>
                    <a:lnTo>
                      <a:pt x="19" y="136"/>
                    </a:lnTo>
                    <a:lnTo>
                      <a:pt x="19" y="132"/>
                    </a:lnTo>
                    <a:lnTo>
                      <a:pt x="20" y="129"/>
                    </a:lnTo>
                    <a:lnTo>
                      <a:pt x="20" y="18"/>
                    </a:lnTo>
                    <a:lnTo>
                      <a:pt x="19" y="14"/>
                    </a:lnTo>
                    <a:lnTo>
                      <a:pt x="19" y="11"/>
                    </a:lnTo>
                    <a:lnTo>
                      <a:pt x="16" y="9"/>
                    </a:lnTo>
                    <a:lnTo>
                      <a:pt x="15" y="7"/>
                    </a:lnTo>
                    <a:lnTo>
                      <a:pt x="9" y="6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4" y="0"/>
                    </a:lnTo>
                    <a:lnTo>
                      <a:pt x="69" y="0"/>
                    </a:lnTo>
                    <a:lnTo>
                      <a:pt x="87" y="1"/>
                    </a:lnTo>
                    <a:lnTo>
                      <a:pt x="104" y="5"/>
                    </a:lnTo>
                    <a:lnTo>
                      <a:pt x="118" y="10"/>
                    </a:lnTo>
                    <a:lnTo>
                      <a:pt x="125" y="15"/>
                    </a:lnTo>
                    <a:lnTo>
                      <a:pt x="130" y="19"/>
                    </a:lnTo>
                    <a:lnTo>
                      <a:pt x="135" y="24"/>
                    </a:lnTo>
                    <a:lnTo>
                      <a:pt x="140" y="29"/>
                    </a:lnTo>
                    <a:lnTo>
                      <a:pt x="144" y="36"/>
                    </a:lnTo>
                    <a:lnTo>
                      <a:pt x="147" y="42"/>
                    </a:lnTo>
                    <a:lnTo>
                      <a:pt x="149" y="49"/>
                    </a:lnTo>
                    <a:lnTo>
                      <a:pt x="152" y="57"/>
                    </a:lnTo>
                    <a:lnTo>
                      <a:pt x="153" y="72"/>
                    </a:lnTo>
                    <a:lnTo>
                      <a:pt x="153" y="80"/>
                    </a:lnTo>
                    <a:lnTo>
                      <a:pt x="152" y="88"/>
                    </a:lnTo>
                    <a:lnTo>
                      <a:pt x="149" y="95"/>
                    </a:lnTo>
                    <a:lnTo>
                      <a:pt x="147" y="102"/>
                    </a:lnTo>
                    <a:lnTo>
                      <a:pt x="139" y="115"/>
                    </a:lnTo>
                    <a:lnTo>
                      <a:pt x="130" y="127"/>
                    </a:lnTo>
                    <a:lnTo>
                      <a:pt x="118" y="136"/>
                    </a:lnTo>
                    <a:lnTo>
                      <a:pt x="105" y="142"/>
                    </a:lnTo>
                    <a:lnTo>
                      <a:pt x="98" y="145"/>
                    </a:lnTo>
                    <a:lnTo>
                      <a:pt x="90" y="146"/>
                    </a:lnTo>
                    <a:lnTo>
                      <a:pt x="82" y="147"/>
                    </a:lnTo>
                    <a:lnTo>
                      <a:pt x="74" y="147"/>
                    </a:lnTo>
                    <a:lnTo>
                      <a:pt x="35" y="146"/>
                    </a:lnTo>
                    <a:lnTo>
                      <a:pt x="0" y="147"/>
                    </a:lnTo>
                    <a:lnTo>
                      <a:pt x="0" y="141"/>
                    </a:lnTo>
                    <a:close/>
                    <a:moveTo>
                      <a:pt x="47" y="123"/>
                    </a:moveTo>
                    <a:lnTo>
                      <a:pt x="47" y="123"/>
                    </a:lnTo>
                    <a:lnTo>
                      <a:pt x="47" y="128"/>
                    </a:lnTo>
                    <a:lnTo>
                      <a:pt x="48" y="132"/>
                    </a:lnTo>
                    <a:lnTo>
                      <a:pt x="50" y="134"/>
                    </a:lnTo>
                    <a:lnTo>
                      <a:pt x="52" y="137"/>
                    </a:lnTo>
                    <a:lnTo>
                      <a:pt x="55" y="138"/>
                    </a:lnTo>
                    <a:lnTo>
                      <a:pt x="59" y="140"/>
                    </a:lnTo>
                    <a:lnTo>
                      <a:pt x="69" y="140"/>
                    </a:lnTo>
                    <a:lnTo>
                      <a:pt x="81" y="138"/>
                    </a:lnTo>
                    <a:lnTo>
                      <a:pt x="92" y="134"/>
                    </a:lnTo>
                    <a:lnTo>
                      <a:pt x="102" y="128"/>
                    </a:lnTo>
                    <a:lnTo>
                      <a:pt x="109" y="120"/>
                    </a:lnTo>
                    <a:lnTo>
                      <a:pt x="116" y="111"/>
                    </a:lnTo>
                    <a:lnTo>
                      <a:pt x="120" y="101"/>
                    </a:lnTo>
                    <a:lnTo>
                      <a:pt x="122" y="89"/>
                    </a:lnTo>
                    <a:lnTo>
                      <a:pt x="124" y="76"/>
                    </a:lnTo>
                    <a:lnTo>
                      <a:pt x="122" y="58"/>
                    </a:lnTo>
                    <a:lnTo>
                      <a:pt x="118" y="42"/>
                    </a:lnTo>
                    <a:lnTo>
                      <a:pt x="116" y="36"/>
                    </a:lnTo>
                    <a:lnTo>
                      <a:pt x="113" y="29"/>
                    </a:lnTo>
                    <a:lnTo>
                      <a:pt x="109" y="26"/>
                    </a:lnTo>
                    <a:lnTo>
                      <a:pt x="105" y="20"/>
                    </a:lnTo>
                    <a:lnTo>
                      <a:pt x="96" y="14"/>
                    </a:lnTo>
                    <a:lnTo>
                      <a:pt x="85" y="10"/>
                    </a:lnTo>
                    <a:lnTo>
                      <a:pt x="73" y="7"/>
                    </a:lnTo>
                    <a:lnTo>
                      <a:pt x="61" y="6"/>
                    </a:lnTo>
                    <a:lnTo>
                      <a:pt x="47" y="7"/>
                    </a:lnTo>
                    <a:lnTo>
                      <a:pt x="47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44" name="Freeform 177"/>
              <p:cNvSpPr>
                <a:spLocks/>
              </p:cNvSpPr>
              <p:nvPr userDrawn="1"/>
            </p:nvSpPr>
            <p:spPr bwMode="auto">
              <a:xfrm>
                <a:off x="1284" y="183"/>
                <a:ext cx="51" cy="51"/>
              </a:xfrm>
              <a:custGeom>
                <a:avLst/>
                <a:gdLst>
                  <a:gd name="T0" fmla="*/ 0 w 153"/>
                  <a:gd name="T1" fmla="*/ 0 h 154"/>
                  <a:gd name="T2" fmla="*/ 0 w 153"/>
                  <a:gd name="T3" fmla="*/ 0 h 154"/>
                  <a:gd name="T4" fmla="*/ 0 w 153"/>
                  <a:gd name="T5" fmla="*/ 0 h 154"/>
                  <a:gd name="T6" fmla="*/ 0 w 153"/>
                  <a:gd name="T7" fmla="*/ 0 h 154"/>
                  <a:gd name="T8" fmla="*/ 0 w 153"/>
                  <a:gd name="T9" fmla="*/ 0 h 154"/>
                  <a:gd name="T10" fmla="*/ 0 w 153"/>
                  <a:gd name="T11" fmla="*/ 0 h 154"/>
                  <a:gd name="T12" fmla="*/ 0 w 153"/>
                  <a:gd name="T13" fmla="*/ 0 h 154"/>
                  <a:gd name="T14" fmla="*/ 0 w 153"/>
                  <a:gd name="T15" fmla="*/ 0 h 154"/>
                  <a:gd name="T16" fmla="*/ 0 w 153"/>
                  <a:gd name="T17" fmla="*/ 0 h 154"/>
                  <a:gd name="T18" fmla="*/ 0 w 153"/>
                  <a:gd name="T19" fmla="*/ 0 h 154"/>
                  <a:gd name="T20" fmla="*/ 0 w 153"/>
                  <a:gd name="T21" fmla="*/ 0 h 154"/>
                  <a:gd name="T22" fmla="*/ 0 w 153"/>
                  <a:gd name="T23" fmla="*/ 0 h 154"/>
                  <a:gd name="T24" fmla="*/ 0 w 153"/>
                  <a:gd name="T25" fmla="*/ 0 h 154"/>
                  <a:gd name="T26" fmla="*/ 0 w 153"/>
                  <a:gd name="T27" fmla="*/ 0 h 154"/>
                  <a:gd name="T28" fmla="*/ 0 w 153"/>
                  <a:gd name="T29" fmla="*/ 0 h 154"/>
                  <a:gd name="T30" fmla="*/ 0 w 153"/>
                  <a:gd name="T31" fmla="*/ 0 h 154"/>
                  <a:gd name="T32" fmla="*/ 0 w 153"/>
                  <a:gd name="T33" fmla="*/ 0 h 154"/>
                  <a:gd name="T34" fmla="*/ 0 w 153"/>
                  <a:gd name="T35" fmla="*/ 0 h 154"/>
                  <a:gd name="T36" fmla="*/ 0 w 153"/>
                  <a:gd name="T37" fmla="*/ 0 h 154"/>
                  <a:gd name="T38" fmla="*/ 0 w 153"/>
                  <a:gd name="T39" fmla="*/ 0 h 154"/>
                  <a:gd name="T40" fmla="*/ 0 w 153"/>
                  <a:gd name="T41" fmla="*/ 0 h 154"/>
                  <a:gd name="T42" fmla="*/ 0 w 153"/>
                  <a:gd name="T43" fmla="*/ 0 h 154"/>
                  <a:gd name="T44" fmla="*/ 0 w 153"/>
                  <a:gd name="T45" fmla="*/ 0 h 154"/>
                  <a:gd name="T46" fmla="*/ 0 w 153"/>
                  <a:gd name="T47" fmla="*/ 0 h 154"/>
                  <a:gd name="T48" fmla="*/ 0 w 153"/>
                  <a:gd name="T49" fmla="*/ 0 h 154"/>
                  <a:gd name="T50" fmla="*/ 0 w 153"/>
                  <a:gd name="T51" fmla="*/ 0 h 154"/>
                  <a:gd name="T52" fmla="*/ 0 w 153"/>
                  <a:gd name="T53" fmla="*/ 0 h 154"/>
                  <a:gd name="T54" fmla="*/ 0 w 153"/>
                  <a:gd name="T55" fmla="*/ 0 h 154"/>
                  <a:gd name="T56" fmla="*/ 0 w 153"/>
                  <a:gd name="T57" fmla="*/ 0 h 154"/>
                  <a:gd name="T58" fmla="*/ 0 w 153"/>
                  <a:gd name="T59" fmla="*/ 0 h 154"/>
                  <a:gd name="T60" fmla="*/ 0 w 153"/>
                  <a:gd name="T61" fmla="*/ 0 h 154"/>
                  <a:gd name="T62" fmla="*/ 0 w 153"/>
                  <a:gd name="T63" fmla="*/ 0 h 154"/>
                  <a:gd name="T64" fmla="*/ 0 w 153"/>
                  <a:gd name="T65" fmla="*/ 0 h 154"/>
                  <a:gd name="T66" fmla="*/ 0 w 153"/>
                  <a:gd name="T67" fmla="*/ 0 h 154"/>
                  <a:gd name="T68" fmla="*/ 0 w 153"/>
                  <a:gd name="T69" fmla="*/ 0 h 154"/>
                  <a:gd name="T70" fmla="*/ 0 w 153"/>
                  <a:gd name="T71" fmla="*/ 0 h 154"/>
                  <a:gd name="T72" fmla="*/ 0 w 153"/>
                  <a:gd name="T73" fmla="*/ 0 h 154"/>
                  <a:gd name="T74" fmla="*/ 0 w 153"/>
                  <a:gd name="T75" fmla="*/ 0 h 154"/>
                  <a:gd name="T76" fmla="*/ 0 w 153"/>
                  <a:gd name="T77" fmla="*/ 0 h 154"/>
                  <a:gd name="T78" fmla="*/ 0 w 153"/>
                  <a:gd name="T79" fmla="*/ 0 h 154"/>
                  <a:gd name="T80" fmla="*/ 0 w 153"/>
                  <a:gd name="T81" fmla="*/ 0 h 154"/>
                  <a:gd name="T82" fmla="*/ 0 w 153"/>
                  <a:gd name="T83" fmla="*/ 0 h 154"/>
                  <a:gd name="T84" fmla="*/ 0 w 153"/>
                  <a:gd name="T85" fmla="*/ 0 h 154"/>
                  <a:gd name="T86" fmla="*/ 0 w 153"/>
                  <a:gd name="T87" fmla="*/ 0 h 154"/>
                  <a:gd name="T88" fmla="*/ 0 w 153"/>
                  <a:gd name="T89" fmla="*/ 0 h 154"/>
                  <a:gd name="T90" fmla="*/ 0 w 153"/>
                  <a:gd name="T91" fmla="*/ 0 h 154"/>
                  <a:gd name="T92" fmla="*/ 0 w 153"/>
                  <a:gd name="T93" fmla="*/ 0 h 154"/>
                  <a:gd name="T94" fmla="*/ 0 w 153"/>
                  <a:gd name="T95" fmla="*/ 0 h 154"/>
                  <a:gd name="T96" fmla="*/ 0 w 153"/>
                  <a:gd name="T97" fmla="*/ 0 h 154"/>
                  <a:gd name="T98" fmla="*/ 0 w 153"/>
                  <a:gd name="T99" fmla="*/ 0 h 15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53" h="154">
                    <a:moveTo>
                      <a:pt x="137" y="44"/>
                    </a:moveTo>
                    <a:lnTo>
                      <a:pt x="137" y="44"/>
                    </a:lnTo>
                    <a:lnTo>
                      <a:pt x="134" y="35"/>
                    </a:lnTo>
                    <a:lnTo>
                      <a:pt x="130" y="28"/>
                    </a:lnTo>
                    <a:lnTo>
                      <a:pt x="125" y="22"/>
                    </a:lnTo>
                    <a:lnTo>
                      <a:pt x="118" y="17"/>
                    </a:lnTo>
                    <a:lnTo>
                      <a:pt x="112" y="14"/>
                    </a:lnTo>
                    <a:lnTo>
                      <a:pt x="104" y="11"/>
                    </a:lnTo>
                    <a:lnTo>
                      <a:pt x="96" y="10"/>
                    </a:lnTo>
                    <a:lnTo>
                      <a:pt x="87" y="9"/>
                    </a:lnTo>
                    <a:lnTo>
                      <a:pt x="74" y="10"/>
                    </a:lnTo>
                    <a:lnTo>
                      <a:pt x="63" y="14"/>
                    </a:lnTo>
                    <a:lnTo>
                      <a:pt x="52" y="20"/>
                    </a:lnTo>
                    <a:lnTo>
                      <a:pt x="44" y="27"/>
                    </a:lnTo>
                    <a:lnTo>
                      <a:pt x="38" y="37"/>
                    </a:lnTo>
                    <a:lnTo>
                      <a:pt x="34" y="48"/>
                    </a:lnTo>
                    <a:lnTo>
                      <a:pt x="32" y="59"/>
                    </a:lnTo>
                    <a:lnTo>
                      <a:pt x="30" y="72"/>
                    </a:lnTo>
                    <a:lnTo>
                      <a:pt x="32" y="85"/>
                    </a:lnTo>
                    <a:lnTo>
                      <a:pt x="34" y="98"/>
                    </a:lnTo>
                    <a:lnTo>
                      <a:pt x="38" y="111"/>
                    </a:lnTo>
                    <a:lnTo>
                      <a:pt x="44" y="121"/>
                    </a:lnTo>
                    <a:lnTo>
                      <a:pt x="52" y="132"/>
                    </a:lnTo>
                    <a:lnTo>
                      <a:pt x="56" y="136"/>
                    </a:lnTo>
                    <a:lnTo>
                      <a:pt x="61" y="138"/>
                    </a:lnTo>
                    <a:lnTo>
                      <a:pt x="68" y="141"/>
                    </a:lnTo>
                    <a:lnTo>
                      <a:pt x="74" y="144"/>
                    </a:lnTo>
                    <a:lnTo>
                      <a:pt x="81" y="145"/>
                    </a:lnTo>
                    <a:lnTo>
                      <a:pt x="87" y="145"/>
                    </a:lnTo>
                    <a:lnTo>
                      <a:pt x="103" y="144"/>
                    </a:lnTo>
                    <a:lnTo>
                      <a:pt x="108" y="142"/>
                    </a:lnTo>
                    <a:lnTo>
                      <a:pt x="112" y="141"/>
                    </a:lnTo>
                    <a:lnTo>
                      <a:pt x="112" y="106"/>
                    </a:lnTo>
                    <a:lnTo>
                      <a:pt x="111" y="103"/>
                    </a:lnTo>
                    <a:lnTo>
                      <a:pt x="111" y="101"/>
                    </a:lnTo>
                    <a:lnTo>
                      <a:pt x="107" y="98"/>
                    </a:lnTo>
                    <a:lnTo>
                      <a:pt x="102" y="96"/>
                    </a:lnTo>
                    <a:lnTo>
                      <a:pt x="95" y="96"/>
                    </a:lnTo>
                    <a:lnTo>
                      <a:pt x="92" y="96"/>
                    </a:lnTo>
                    <a:lnTo>
                      <a:pt x="92" y="89"/>
                    </a:lnTo>
                    <a:lnTo>
                      <a:pt x="125" y="90"/>
                    </a:lnTo>
                    <a:lnTo>
                      <a:pt x="153" y="89"/>
                    </a:lnTo>
                    <a:lnTo>
                      <a:pt x="153" y="96"/>
                    </a:lnTo>
                    <a:lnTo>
                      <a:pt x="150" y="96"/>
                    </a:lnTo>
                    <a:lnTo>
                      <a:pt x="146" y="96"/>
                    </a:lnTo>
                    <a:lnTo>
                      <a:pt x="142" y="98"/>
                    </a:lnTo>
                    <a:lnTo>
                      <a:pt x="139" y="102"/>
                    </a:lnTo>
                    <a:lnTo>
                      <a:pt x="139" y="106"/>
                    </a:lnTo>
                    <a:lnTo>
                      <a:pt x="139" y="138"/>
                    </a:lnTo>
                    <a:lnTo>
                      <a:pt x="143" y="141"/>
                    </a:lnTo>
                    <a:lnTo>
                      <a:pt x="143" y="145"/>
                    </a:lnTo>
                    <a:lnTo>
                      <a:pt x="129" y="149"/>
                    </a:lnTo>
                    <a:lnTo>
                      <a:pt x="115" y="151"/>
                    </a:lnTo>
                    <a:lnTo>
                      <a:pt x="100" y="154"/>
                    </a:lnTo>
                    <a:lnTo>
                      <a:pt x="85" y="154"/>
                    </a:lnTo>
                    <a:lnTo>
                      <a:pt x="67" y="153"/>
                    </a:lnTo>
                    <a:lnTo>
                      <a:pt x="51" y="149"/>
                    </a:lnTo>
                    <a:lnTo>
                      <a:pt x="37" y="142"/>
                    </a:lnTo>
                    <a:lnTo>
                      <a:pt x="30" y="138"/>
                    </a:lnTo>
                    <a:lnTo>
                      <a:pt x="25" y="133"/>
                    </a:lnTo>
                    <a:lnTo>
                      <a:pt x="20" y="128"/>
                    </a:lnTo>
                    <a:lnTo>
                      <a:pt x="15" y="123"/>
                    </a:lnTo>
                    <a:lnTo>
                      <a:pt x="11" y="116"/>
                    </a:lnTo>
                    <a:lnTo>
                      <a:pt x="7" y="109"/>
                    </a:lnTo>
                    <a:lnTo>
                      <a:pt x="4" y="101"/>
                    </a:lnTo>
                    <a:lnTo>
                      <a:pt x="3" y="93"/>
                    </a:lnTo>
                    <a:lnTo>
                      <a:pt x="2" y="84"/>
                    </a:lnTo>
                    <a:lnTo>
                      <a:pt x="0" y="75"/>
                    </a:lnTo>
                    <a:lnTo>
                      <a:pt x="2" y="66"/>
                    </a:lnTo>
                    <a:lnTo>
                      <a:pt x="3" y="57"/>
                    </a:lnTo>
                    <a:lnTo>
                      <a:pt x="4" y="49"/>
                    </a:lnTo>
                    <a:lnTo>
                      <a:pt x="8" y="42"/>
                    </a:lnTo>
                    <a:lnTo>
                      <a:pt x="12" y="36"/>
                    </a:lnTo>
                    <a:lnTo>
                      <a:pt x="16" y="30"/>
                    </a:lnTo>
                    <a:lnTo>
                      <a:pt x="21" y="24"/>
                    </a:lnTo>
                    <a:lnTo>
                      <a:pt x="28" y="19"/>
                    </a:lnTo>
                    <a:lnTo>
                      <a:pt x="41" y="10"/>
                    </a:lnTo>
                    <a:lnTo>
                      <a:pt x="55" y="5"/>
                    </a:lnTo>
                    <a:lnTo>
                      <a:pt x="69" y="1"/>
                    </a:lnTo>
                    <a:lnTo>
                      <a:pt x="86" y="0"/>
                    </a:lnTo>
                    <a:lnTo>
                      <a:pt x="103" y="1"/>
                    </a:lnTo>
                    <a:lnTo>
                      <a:pt x="116" y="4"/>
                    </a:lnTo>
                    <a:lnTo>
                      <a:pt x="129" y="6"/>
                    </a:lnTo>
                    <a:lnTo>
                      <a:pt x="140" y="7"/>
                    </a:lnTo>
                    <a:lnTo>
                      <a:pt x="140" y="24"/>
                    </a:lnTo>
                    <a:lnTo>
                      <a:pt x="142" y="35"/>
                    </a:lnTo>
                    <a:lnTo>
                      <a:pt x="143" y="44"/>
                    </a:lnTo>
                    <a:lnTo>
                      <a:pt x="137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45" name="Freeform 178"/>
              <p:cNvSpPr>
                <a:spLocks/>
              </p:cNvSpPr>
              <p:nvPr userDrawn="1"/>
            </p:nvSpPr>
            <p:spPr bwMode="auto">
              <a:xfrm>
                <a:off x="1342" y="183"/>
                <a:ext cx="41" cy="50"/>
              </a:xfrm>
              <a:custGeom>
                <a:avLst/>
                <a:gdLst>
                  <a:gd name="T0" fmla="*/ 0 w 122"/>
                  <a:gd name="T1" fmla="*/ 0 h 149"/>
                  <a:gd name="T2" fmla="*/ 0 w 122"/>
                  <a:gd name="T3" fmla="*/ 0 h 149"/>
                  <a:gd name="T4" fmla="*/ 0 w 122"/>
                  <a:gd name="T5" fmla="*/ 0 h 149"/>
                  <a:gd name="T6" fmla="*/ 0 w 122"/>
                  <a:gd name="T7" fmla="*/ 0 h 149"/>
                  <a:gd name="T8" fmla="*/ 0 w 122"/>
                  <a:gd name="T9" fmla="*/ 0 h 149"/>
                  <a:gd name="T10" fmla="*/ 0 w 122"/>
                  <a:gd name="T11" fmla="*/ 0 h 149"/>
                  <a:gd name="T12" fmla="*/ 0 w 122"/>
                  <a:gd name="T13" fmla="*/ 0 h 149"/>
                  <a:gd name="T14" fmla="*/ 0 w 122"/>
                  <a:gd name="T15" fmla="*/ 0 h 149"/>
                  <a:gd name="T16" fmla="*/ 0 w 122"/>
                  <a:gd name="T17" fmla="*/ 0 h 149"/>
                  <a:gd name="T18" fmla="*/ 0 w 122"/>
                  <a:gd name="T19" fmla="*/ 0 h 149"/>
                  <a:gd name="T20" fmla="*/ 0 w 122"/>
                  <a:gd name="T21" fmla="*/ 0 h 149"/>
                  <a:gd name="T22" fmla="*/ 0 w 122"/>
                  <a:gd name="T23" fmla="*/ 0 h 149"/>
                  <a:gd name="T24" fmla="*/ 0 w 122"/>
                  <a:gd name="T25" fmla="*/ 0 h 149"/>
                  <a:gd name="T26" fmla="*/ 0 w 122"/>
                  <a:gd name="T27" fmla="*/ 0 h 149"/>
                  <a:gd name="T28" fmla="*/ 0 w 122"/>
                  <a:gd name="T29" fmla="*/ 0 h 149"/>
                  <a:gd name="T30" fmla="*/ 0 w 122"/>
                  <a:gd name="T31" fmla="*/ 0 h 149"/>
                  <a:gd name="T32" fmla="*/ 0 w 122"/>
                  <a:gd name="T33" fmla="*/ 0 h 149"/>
                  <a:gd name="T34" fmla="*/ 0 w 122"/>
                  <a:gd name="T35" fmla="*/ 0 h 149"/>
                  <a:gd name="T36" fmla="*/ 0 w 122"/>
                  <a:gd name="T37" fmla="*/ 0 h 149"/>
                  <a:gd name="T38" fmla="*/ 0 w 122"/>
                  <a:gd name="T39" fmla="*/ 0 h 149"/>
                  <a:gd name="T40" fmla="*/ 0 w 122"/>
                  <a:gd name="T41" fmla="*/ 0 h 149"/>
                  <a:gd name="T42" fmla="*/ 0 w 122"/>
                  <a:gd name="T43" fmla="*/ 0 h 149"/>
                  <a:gd name="T44" fmla="*/ 0 w 122"/>
                  <a:gd name="T45" fmla="*/ 0 h 149"/>
                  <a:gd name="T46" fmla="*/ 0 w 122"/>
                  <a:gd name="T47" fmla="*/ 0 h 149"/>
                  <a:gd name="T48" fmla="*/ 0 w 122"/>
                  <a:gd name="T49" fmla="*/ 0 h 149"/>
                  <a:gd name="T50" fmla="*/ 0 w 122"/>
                  <a:gd name="T51" fmla="*/ 0 h 149"/>
                  <a:gd name="T52" fmla="*/ 0 w 122"/>
                  <a:gd name="T53" fmla="*/ 0 h 149"/>
                  <a:gd name="T54" fmla="*/ 0 w 122"/>
                  <a:gd name="T55" fmla="*/ 0 h 149"/>
                  <a:gd name="T56" fmla="*/ 0 w 122"/>
                  <a:gd name="T57" fmla="*/ 0 h 149"/>
                  <a:gd name="T58" fmla="*/ 0 w 122"/>
                  <a:gd name="T59" fmla="*/ 0 h 149"/>
                  <a:gd name="T60" fmla="*/ 0 w 122"/>
                  <a:gd name="T61" fmla="*/ 0 h 149"/>
                  <a:gd name="T62" fmla="*/ 0 w 122"/>
                  <a:gd name="T63" fmla="*/ 0 h 149"/>
                  <a:gd name="T64" fmla="*/ 0 w 122"/>
                  <a:gd name="T65" fmla="*/ 0 h 149"/>
                  <a:gd name="T66" fmla="*/ 0 w 122"/>
                  <a:gd name="T67" fmla="*/ 0 h 149"/>
                  <a:gd name="T68" fmla="*/ 0 w 122"/>
                  <a:gd name="T69" fmla="*/ 0 h 149"/>
                  <a:gd name="T70" fmla="*/ 0 w 122"/>
                  <a:gd name="T71" fmla="*/ 0 h 149"/>
                  <a:gd name="T72" fmla="*/ 0 w 122"/>
                  <a:gd name="T73" fmla="*/ 0 h 149"/>
                  <a:gd name="T74" fmla="*/ 0 w 122"/>
                  <a:gd name="T75" fmla="*/ 0 h 149"/>
                  <a:gd name="T76" fmla="*/ 0 w 122"/>
                  <a:gd name="T77" fmla="*/ 0 h 149"/>
                  <a:gd name="T78" fmla="*/ 0 w 122"/>
                  <a:gd name="T79" fmla="*/ 0 h 149"/>
                  <a:gd name="T80" fmla="*/ 0 w 122"/>
                  <a:gd name="T81" fmla="*/ 0 h 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22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7" y="139"/>
                    </a:lnTo>
                    <a:lnTo>
                      <a:pt x="18" y="138"/>
                    </a:lnTo>
                    <a:lnTo>
                      <a:pt x="20" y="134"/>
                    </a:lnTo>
                    <a:lnTo>
                      <a:pt x="20" y="131"/>
                    </a:lnTo>
                    <a:lnTo>
                      <a:pt x="20" y="20"/>
                    </a:lnTo>
                    <a:lnTo>
                      <a:pt x="20" y="16"/>
                    </a:lnTo>
                    <a:lnTo>
                      <a:pt x="18" y="13"/>
                    </a:lnTo>
                    <a:lnTo>
                      <a:pt x="17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3" y="2"/>
                    </a:lnTo>
                    <a:lnTo>
                      <a:pt x="108" y="0"/>
                    </a:lnTo>
                    <a:lnTo>
                      <a:pt x="108" y="17"/>
                    </a:lnTo>
                    <a:lnTo>
                      <a:pt x="108" y="34"/>
                    </a:lnTo>
                    <a:lnTo>
                      <a:pt x="103" y="35"/>
                    </a:lnTo>
                    <a:lnTo>
                      <a:pt x="100" y="25"/>
                    </a:lnTo>
                    <a:lnTo>
                      <a:pt x="99" y="21"/>
                    </a:lnTo>
                    <a:lnTo>
                      <a:pt x="97" y="17"/>
                    </a:lnTo>
                    <a:lnTo>
                      <a:pt x="93" y="15"/>
                    </a:lnTo>
                    <a:lnTo>
                      <a:pt x="90" y="12"/>
                    </a:lnTo>
                    <a:lnTo>
                      <a:pt x="83" y="11"/>
                    </a:lnTo>
                    <a:lnTo>
                      <a:pt x="77" y="11"/>
                    </a:lnTo>
                    <a:lnTo>
                      <a:pt x="47" y="11"/>
                    </a:lnTo>
                    <a:lnTo>
                      <a:pt x="47" y="66"/>
                    </a:lnTo>
                    <a:lnTo>
                      <a:pt x="71" y="66"/>
                    </a:lnTo>
                    <a:lnTo>
                      <a:pt x="77" y="65"/>
                    </a:lnTo>
                    <a:lnTo>
                      <a:pt x="79" y="65"/>
                    </a:lnTo>
                    <a:lnTo>
                      <a:pt x="82" y="62"/>
                    </a:lnTo>
                    <a:lnTo>
                      <a:pt x="84" y="61"/>
                    </a:lnTo>
                    <a:lnTo>
                      <a:pt x="87" y="55"/>
                    </a:lnTo>
                    <a:lnTo>
                      <a:pt x="88" y="47"/>
                    </a:lnTo>
                    <a:lnTo>
                      <a:pt x="95" y="47"/>
                    </a:lnTo>
                    <a:lnTo>
                      <a:pt x="95" y="72"/>
                    </a:lnTo>
                    <a:lnTo>
                      <a:pt x="95" y="96"/>
                    </a:lnTo>
                    <a:lnTo>
                      <a:pt x="88" y="97"/>
                    </a:lnTo>
                    <a:lnTo>
                      <a:pt x="87" y="88"/>
                    </a:lnTo>
                    <a:lnTo>
                      <a:pt x="86" y="82"/>
                    </a:lnTo>
                    <a:lnTo>
                      <a:pt x="83" y="79"/>
                    </a:lnTo>
                    <a:lnTo>
                      <a:pt x="81" y="78"/>
                    </a:lnTo>
                    <a:lnTo>
                      <a:pt x="77" y="77"/>
                    </a:lnTo>
                    <a:lnTo>
                      <a:pt x="71" y="77"/>
                    </a:lnTo>
                    <a:lnTo>
                      <a:pt x="47" y="77"/>
                    </a:lnTo>
                    <a:lnTo>
                      <a:pt x="47" y="126"/>
                    </a:lnTo>
                    <a:lnTo>
                      <a:pt x="47" y="131"/>
                    </a:lnTo>
                    <a:lnTo>
                      <a:pt x="48" y="134"/>
                    </a:lnTo>
                    <a:lnTo>
                      <a:pt x="51" y="136"/>
                    </a:lnTo>
                    <a:lnTo>
                      <a:pt x="55" y="138"/>
                    </a:lnTo>
                    <a:lnTo>
                      <a:pt x="62" y="139"/>
                    </a:lnTo>
                    <a:lnTo>
                      <a:pt x="73" y="140"/>
                    </a:lnTo>
                    <a:lnTo>
                      <a:pt x="90" y="139"/>
                    </a:lnTo>
                    <a:lnTo>
                      <a:pt x="96" y="138"/>
                    </a:lnTo>
                    <a:lnTo>
                      <a:pt x="101" y="136"/>
                    </a:lnTo>
                    <a:lnTo>
                      <a:pt x="106" y="132"/>
                    </a:lnTo>
                    <a:lnTo>
                      <a:pt x="110" y="129"/>
                    </a:lnTo>
                    <a:lnTo>
                      <a:pt x="113" y="122"/>
                    </a:lnTo>
                    <a:lnTo>
                      <a:pt x="116" y="114"/>
                    </a:lnTo>
                    <a:lnTo>
                      <a:pt x="122" y="116"/>
                    </a:lnTo>
                    <a:lnTo>
                      <a:pt x="114" y="149"/>
                    </a:lnTo>
                    <a:lnTo>
                      <a:pt x="57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46" name="Freeform 179"/>
              <p:cNvSpPr>
                <a:spLocks/>
              </p:cNvSpPr>
              <p:nvPr userDrawn="1"/>
            </p:nvSpPr>
            <p:spPr bwMode="auto">
              <a:xfrm>
                <a:off x="353" y="271"/>
                <a:ext cx="24" cy="61"/>
              </a:xfrm>
              <a:custGeom>
                <a:avLst/>
                <a:gdLst>
                  <a:gd name="T0" fmla="*/ 0 w 72"/>
                  <a:gd name="T1" fmla="*/ 0 h 182"/>
                  <a:gd name="T2" fmla="*/ 0 w 72"/>
                  <a:gd name="T3" fmla="*/ 0 h 182"/>
                  <a:gd name="T4" fmla="*/ 0 w 72"/>
                  <a:gd name="T5" fmla="*/ 0 h 182"/>
                  <a:gd name="T6" fmla="*/ 0 w 72"/>
                  <a:gd name="T7" fmla="*/ 0 h 182"/>
                  <a:gd name="T8" fmla="*/ 0 w 72"/>
                  <a:gd name="T9" fmla="*/ 0 h 182"/>
                  <a:gd name="T10" fmla="*/ 0 w 72"/>
                  <a:gd name="T11" fmla="*/ 0 h 182"/>
                  <a:gd name="T12" fmla="*/ 0 w 72"/>
                  <a:gd name="T13" fmla="*/ 0 h 182"/>
                  <a:gd name="T14" fmla="*/ 0 w 72"/>
                  <a:gd name="T15" fmla="*/ 0 h 182"/>
                  <a:gd name="T16" fmla="*/ 0 w 72"/>
                  <a:gd name="T17" fmla="*/ 0 h 182"/>
                  <a:gd name="T18" fmla="*/ 0 w 72"/>
                  <a:gd name="T19" fmla="*/ 0 h 182"/>
                  <a:gd name="T20" fmla="*/ 0 w 72"/>
                  <a:gd name="T21" fmla="*/ 0 h 182"/>
                  <a:gd name="T22" fmla="*/ 0 w 72"/>
                  <a:gd name="T23" fmla="*/ 0 h 182"/>
                  <a:gd name="T24" fmla="*/ 0 w 72"/>
                  <a:gd name="T25" fmla="*/ 0 h 182"/>
                  <a:gd name="T26" fmla="*/ 0 w 72"/>
                  <a:gd name="T27" fmla="*/ 0 h 182"/>
                  <a:gd name="T28" fmla="*/ 0 w 72"/>
                  <a:gd name="T29" fmla="*/ 0 h 182"/>
                  <a:gd name="T30" fmla="*/ 0 w 72"/>
                  <a:gd name="T31" fmla="*/ 0 h 182"/>
                  <a:gd name="T32" fmla="*/ 0 w 72"/>
                  <a:gd name="T33" fmla="*/ 0 h 182"/>
                  <a:gd name="T34" fmla="*/ 0 w 72"/>
                  <a:gd name="T35" fmla="*/ 0 h 182"/>
                  <a:gd name="T36" fmla="*/ 0 w 72"/>
                  <a:gd name="T37" fmla="*/ 0 h 182"/>
                  <a:gd name="T38" fmla="*/ 0 w 72"/>
                  <a:gd name="T39" fmla="*/ 0 h 182"/>
                  <a:gd name="T40" fmla="*/ 0 w 72"/>
                  <a:gd name="T41" fmla="*/ 0 h 182"/>
                  <a:gd name="T42" fmla="*/ 0 w 72"/>
                  <a:gd name="T43" fmla="*/ 0 h 182"/>
                  <a:gd name="T44" fmla="*/ 0 w 72"/>
                  <a:gd name="T45" fmla="*/ 0 h 182"/>
                  <a:gd name="T46" fmla="*/ 0 w 72"/>
                  <a:gd name="T47" fmla="*/ 0 h 182"/>
                  <a:gd name="T48" fmla="*/ 0 w 72"/>
                  <a:gd name="T49" fmla="*/ 0 h 182"/>
                  <a:gd name="T50" fmla="*/ 0 w 72"/>
                  <a:gd name="T51" fmla="*/ 0 h 182"/>
                  <a:gd name="T52" fmla="*/ 0 w 72"/>
                  <a:gd name="T53" fmla="*/ 0 h 182"/>
                  <a:gd name="T54" fmla="*/ 0 w 72"/>
                  <a:gd name="T55" fmla="*/ 0 h 182"/>
                  <a:gd name="T56" fmla="*/ 0 w 72"/>
                  <a:gd name="T57" fmla="*/ 0 h 182"/>
                  <a:gd name="T58" fmla="*/ 0 w 72"/>
                  <a:gd name="T59" fmla="*/ 0 h 182"/>
                  <a:gd name="T60" fmla="*/ 0 w 72"/>
                  <a:gd name="T61" fmla="*/ 0 h 182"/>
                  <a:gd name="T62" fmla="*/ 0 w 72"/>
                  <a:gd name="T63" fmla="*/ 0 h 182"/>
                  <a:gd name="T64" fmla="*/ 0 w 72"/>
                  <a:gd name="T65" fmla="*/ 0 h 182"/>
                  <a:gd name="T66" fmla="*/ 0 w 72"/>
                  <a:gd name="T67" fmla="*/ 0 h 182"/>
                  <a:gd name="T68" fmla="*/ 0 w 72"/>
                  <a:gd name="T69" fmla="*/ 0 h 182"/>
                  <a:gd name="T70" fmla="*/ 0 w 72"/>
                  <a:gd name="T71" fmla="*/ 0 h 182"/>
                  <a:gd name="T72" fmla="*/ 0 w 72"/>
                  <a:gd name="T73" fmla="*/ 0 h 182"/>
                  <a:gd name="T74" fmla="*/ 0 w 72"/>
                  <a:gd name="T75" fmla="*/ 0 h 182"/>
                  <a:gd name="T76" fmla="*/ 0 w 72"/>
                  <a:gd name="T77" fmla="*/ 0 h 182"/>
                  <a:gd name="T78" fmla="*/ 0 w 72"/>
                  <a:gd name="T79" fmla="*/ 0 h 182"/>
                  <a:gd name="T80" fmla="*/ 0 w 72"/>
                  <a:gd name="T81" fmla="*/ 0 h 182"/>
                  <a:gd name="T82" fmla="*/ 0 w 72"/>
                  <a:gd name="T83" fmla="*/ 0 h 182"/>
                  <a:gd name="T84" fmla="*/ 0 w 72"/>
                  <a:gd name="T85" fmla="*/ 0 h 182"/>
                  <a:gd name="T86" fmla="*/ 0 w 72"/>
                  <a:gd name="T87" fmla="*/ 0 h 182"/>
                  <a:gd name="T88" fmla="*/ 0 w 72"/>
                  <a:gd name="T89" fmla="*/ 0 h 182"/>
                  <a:gd name="T90" fmla="*/ 0 w 72"/>
                  <a:gd name="T91" fmla="*/ 0 h 182"/>
                  <a:gd name="T92" fmla="*/ 0 w 72"/>
                  <a:gd name="T93" fmla="*/ 0 h 18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72" h="182">
                    <a:moveTo>
                      <a:pt x="23" y="25"/>
                    </a:moveTo>
                    <a:lnTo>
                      <a:pt x="23" y="25"/>
                    </a:lnTo>
                    <a:lnTo>
                      <a:pt x="23" y="20"/>
                    </a:lnTo>
                    <a:lnTo>
                      <a:pt x="22" y="15"/>
                    </a:lnTo>
                    <a:lnTo>
                      <a:pt x="19" y="12"/>
                    </a:lnTo>
                    <a:lnTo>
                      <a:pt x="17" y="9"/>
                    </a:lnTo>
                    <a:lnTo>
                      <a:pt x="13" y="8"/>
                    </a:lnTo>
                    <a:lnTo>
                      <a:pt x="9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72" y="0"/>
                    </a:lnTo>
                    <a:lnTo>
                      <a:pt x="72" y="7"/>
                    </a:lnTo>
                    <a:lnTo>
                      <a:pt x="63" y="7"/>
                    </a:lnTo>
                    <a:lnTo>
                      <a:pt x="59" y="8"/>
                    </a:lnTo>
                    <a:lnTo>
                      <a:pt x="55" y="9"/>
                    </a:lnTo>
                    <a:lnTo>
                      <a:pt x="53" y="12"/>
                    </a:lnTo>
                    <a:lnTo>
                      <a:pt x="50" y="15"/>
                    </a:lnTo>
                    <a:lnTo>
                      <a:pt x="49" y="20"/>
                    </a:lnTo>
                    <a:lnTo>
                      <a:pt x="49" y="25"/>
                    </a:lnTo>
                    <a:lnTo>
                      <a:pt x="49" y="157"/>
                    </a:lnTo>
                    <a:lnTo>
                      <a:pt x="49" y="162"/>
                    </a:lnTo>
                    <a:lnTo>
                      <a:pt x="50" y="167"/>
                    </a:lnTo>
                    <a:lnTo>
                      <a:pt x="53" y="170"/>
                    </a:lnTo>
                    <a:lnTo>
                      <a:pt x="55" y="173"/>
                    </a:lnTo>
                    <a:lnTo>
                      <a:pt x="59" y="174"/>
                    </a:lnTo>
                    <a:lnTo>
                      <a:pt x="63" y="175"/>
                    </a:lnTo>
                    <a:lnTo>
                      <a:pt x="72" y="175"/>
                    </a:lnTo>
                    <a:lnTo>
                      <a:pt x="72" y="182"/>
                    </a:lnTo>
                    <a:lnTo>
                      <a:pt x="37" y="182"/>
                    </a:lnTo>
                    <a:lnTo>
                      <a:pt x="0" y="182"/>
                    </a:lnTo>
                    <a:lnTo>
                      <a:pt x="0" y="175"/>
                    </a:lnTo>
                    <a:lnTo>
                      <a:pt x="9" y="175"/>
                    </a:lnTo>
                    <a:lnTo>
                      <a:pt x="13" y="174"/>
                    </a:lnTo>
                    <a:lnTo>
                      <a:pt x="17" y="173"/>
                    </a:lnTo>
                    <a:lnTo>
                      <a:pt x="19" y="170"/>
                    </a:lnTo>
                    <a:lnTo>
                      <a:pt x="22" y="167"/>
                    </a:lnTo>
                    <a:lnTo>
                      <a:pt x="23" y="162"/>
                    </a:lnTo>
                    <a:lnTo>
                      <a:pt x="23" y="157"/>
                    </a:lnTo>
                    <a:lnTo>
                      <a:pt x="23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47" name="Freeform 180"/>
              <p:cNvSpPr>
                <a:spLocks/>
              </p:cNvSpPr>
              <p:nvPr userDrawn="1"/>
            </p:nvSpPr>
            <p:spPr bwMode="auto">
              <a:xfrm>
                <a:off x="385" y="292"/>
                <a:ext cx="43" cy="40"/>
              </a:xfrm>
              <a:custGeom>
                <a:avLst/>
                <a:gdLst>
                  <a:gd name="T0" fmla="*/ 0 w 131"/>
                  <a:gd name="T1" fmla="*/ 0 h 120"/>
                  <a:gd name="T2" fmla="*/ 0 w 131"/>
                  <a:gd name="T3" fmla="*/ 0 h 120"/>
                  <a:gd name="T4" fmla="*/ 0 w 131"/>
                  <a:gd name="T5" fmla="*/ 0 h 120"/>
                  <a:gd name="T6" fmla="*/ 0 w 131"/>
                  <a:gd name="T7" fmla="*/ 0 h 120"/>
                  <a:gd name="T8" fmla="*/ 0 w 131"/>
                  <a:gd name="T9" fmla="*/ 0 h 120"/>
                  <a:gd name="T10" fmla="*/ 0 w 131"/>
                  <a:gd name="T11" fmla="*/ 0 h 120"/>
                  <a:gd name="T12" fmla="*/ 0 w 131"/>
                  <a:gd name="T13" fmla="*/ 0 h 120"/>
                  <a:gd name="T14" fmla="*/ 0 w 131"/>
                  <a:gd name="T15" fmla="*/ 0 h 120"/>
                  <a:gd name="T16" fmla="*/ 0 w 131"/>
                  <a:gd name="T17" fmla="*/ 0 h 120"/>
                  <a:gd name="T18" fmla="*/ 0 w 131"/>
                  <a:gd name="T19" fmla="*/ 0 h 120"/>
                  <a:gd name="T20" fmla="*/ 0 w 131"/>
                  <a:gd name="T21" fmla="*/ 0 h 120"/>
                  <a:gd name="T22" fmla="*/ 0 w 131"/>
                  <a:gd name="T23" fmla="*/ 0 h 120"/>
                  <a:gd name="T24" fmla="*/ 0 w 131"/>
                  <a:gd name="T25" fmla="*/ 0 h 120"/>
                  <a:gd name="T26" fmla="*/ 0 w 131"/>
                  <a:gd name="T27" fmla="*/ 0 h 120"/>
                  <a:gd name="T28" fmla="*/ 0 w 131"/>
                  <a:gd name="T29" fmla="*/ 0 h 120"/>
                  <a:gd name="T30" fmla="*/ 0 w 131"/>
                  <a:gd name="T31" fmla="*/ 0 h 120"/>
                  <a:gd name="T32" fmla="*/ 0 w 131"/>
                  <a:gd name="T33" fmla="*/ 0 h 120"/>
                  <a:gd name="T34" fmla="*/ 0 w 131"/>
                  <a:gd name="T35" fmla="*/ 0 h 120"/>
                  <a:gd name="T36" fmla="*/ 0 w 131"/>
                  <a:gd name="T37" fmla="*/ 0 h 120"/>
                  <a:gd name="T38" fmla="*/ 0 w 131"/>
                  <a:gd name="T39" fmla="*/ 0 h 120"/>
                  <a:gd name="T40" fmla="*/ 0 w 131"/>
                  <a:gd name="T41" fmla="*/ 0 h 120"/>
                  <a:gd name="T42" fmla="*/ 0 w 131"/>
                  <a:gd name="T43" fmla="*/ 0 h 120"/>
                  <a:gd name="T44" fmla="*/ 0 w 131"/>
                  <a:gd name="T45" fmla="*/ 0 h 120"/>
                  <a:gd name="T46" fmla="*/ 0 w 131"/>
                  <a:gd name="T47" fmla="*/ 0 h 120"/>
                  <a:gd name="T48" fmla="*/ 0 w 131"/>
                  <a:gd name="T49" fmla="*/ 0 h 120"/>
                  <a:gd name="T50" fmla="*/ 0 w 131"/>
                  <a:gd name="T51" fmla="*/ 0 h 120"/>
                  <a:gd name="T52" fmla="*/ 0 w 131"/>
                  <a:gd name="T53" fmla="*/ 0 h 120"/>
                  <a:gd name="T54" fmla="*/ 0 w 131"/>
                  <a:gd name="T55" fmla="*/ 0 h 120"/>
                  <a:gd name="T56" fmla="*/ 0 w 131"/>
                  <a:gd name="T57" fmla="*/ 0 h 120"/>
                  <a:gd name="T58" fmla="*/ 0 w 131"/>
                  <a:gd name="T59" fmla="*/ 0 h 120"/>
                  <a:gd name="T60" fmla="*/ 0 w 131"/>
                  <a:gd name="T61" fmla="*/ 0 h 120"/>
                  <a:gd name="T62" fmla="*/ 0 w 131"/>
                  <a:gd name="T63" fmla="*/ 0 h 120"/>
                  <a:gd name="T64" fmla="*/ 0 w 131"/>
                  <a:gd name="T65" fmla="*/ 0 h 120"/>
                  <a:gd name="T66" fmla="*/ 0 w 131"/>
                  <a:gd name="T67" fmla="*/ 0 h 120"/>
                  <a:gd name="T68" fmla="*/ 0 w 131"/>
                  <a:gd name="T69" fmla="*/ 0 h 120"/>
                  <a:gd name="T70" fmla="*/ 0 w 131"/>
                  <a:gd name="T71" fmla="*/ 0 h 120"/>
                  <a:gd name="T72" fmla="*/ 0 w 131"/>
                  <a:gd name="T73" fmla="*/ 0 h 120"/>
                  <a:gd name="T74" fmla="*/ 0 w 131"/>
                  <a:gd name="T75" fmla="*/ 0 h 120"/>
                  <a:gd name="T76" fmla="*/ 0 w 131"/>
                  <a:gd name="T77" fmla="*/ 0 h 120"/>
                  <a:gd name="T78" fmla="*/ 0 w 131"/>
                  <a:gd name="T79" fmla="*/ 0 h 120"/>
                  <a:gd name="T80" fmla="*/ 0 w 131"/>
                  <a:gd name="T81" fmla="*/ 0 h 1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31" h="120">
                    <a:moveTo>
                      <a:pt x="17" y="35"/>
                    </a:moveTo>
                    <a:lnTo>
                      <a:pt x="17" y="35"/>
                    </a:lnTo>
                    <a:lnTo>
                      <a:pt x="17" y="29"/>
                    </a:lnTo>
                    <a:lnTo>
                      <a:pt x="15" y="25"/>
                    </a:lnTo>
                    <a:lnTo>
                      <a:pt x="9" y="21"/>
                    </a:lnTo>
                    <a:lnTo>
                      <a:pt x="2" y="19"/>
                    </a:lnTo>
                    <a:lnTo>
                      <a:pt x="2" y="13"/>
                    </a:lnTo>
                    <a:lnTo>
                      <a:pt x="18" y="8"/>
                    </a:lnTo>
                    <a:lnTo>
                      <a:pt x="37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8" y="20"/>
                    </a:lnTo>
                    <a:lnTo>
                      <a:pt x="50" y="12"/>
                    </a:lnTo>
                    <a:lnTo>
                      <a:pt x="60" y="7"/>
                    </a:lnTo>
                    <a:lnTo>
                      <a:pt x="72" y="2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91" y="2"/>
                    </a:lnTo>
                    <a:lnTo>
                      <a:pt x="98" y="3"/>
                    </a:lnTo>
                    <a:lnTo>
                      <a:pt x="103" y="7"/>
                    </a:lnTo>
                    <a:lnTo>
                      <a:pt x="107" y="11"/>
                    </a:lnTo>
                    <a:lnTo>
                      <a:pt x="109" y="17"/>
                    </a:lnTo>
                    <a:lnTo>
                      <a:pt x="112" y="22"/>
                    </a:lnTo>
                    <a:lnTo>
                      <a:pt x="113" y="30"/>
                    </a:lnTo>
                    <a:lnTo>
                      <a:pt x="113" y="37"/>
                    </a:lnTo>
                    <a:lnTo>
                      <a:pt x="113" y="104"/>
                    </a:lnTo>
                    <a:lnTo>
                      <a:pt x="114" y="109"/>
                    </a:lnTo>
                    <a:lnTo>
                      <a:pt x="117" y="112"/>
                    </a:lnTo>
                    <a:lnTo>
                      <a:pt x="121" y="113"/>
                    </a:lnTo>
                    <a:lnTo>
                      <a:pt x="126" y="113"/>
                    </a:lnTo>
                    <a:lnTo>
                      <a:pt x="131" y="113"/>
                    </a:lnTo>
                    <a:lnTo>
                      <a:pt x="131" y="120"/>
                    </a:lnTo>
                    <a:lnTo>
                      <a:pt x="104" y="120"/>
                    </a:lnTo>
                    <a:lnTo>
                      <a:pt x="76" y="120"/>
                    </a:lnTo>
                    <a:lnTo>
                      <a:pt x="76" y="113"/>
                    </a:lnTo>
                    <a:lnTo>
                      <a:pt x="79" y="113"/>
                    </a:lnTo>
                    <a:lnTo>
                      <a:pt x="85" y="113"/>
                    </a:lnTo>
                    <a:lnTo>
                      <a:pt x="88" y="112"/>
                    </a:lnTo>
                    <a:lnTo>
                      <a:pt x="91" y="109"/>
                    </a:lnTo>
                    <a:lnTo>
                      <a:pt x="92" y="104"/>
                    </a:lnTo>
                    <a:lnTo>
                      <a:pt x="92" y="37"/>
                    </a:lnTo>
                    <a:lnTo>
                      <a:pt x="92" y="32"/>
                    </a:lnTo>
                    <a:lnTo>
                      <a:pt x="91" y="28"/>
                    </a:lnTo>
                    <a:lnTo>
                      <a:pt x="88" y="24"/>
                    </a:lnTo>
                    <a:lnTo>
                      <a:pt x="86" y="20"/>
                    </a:lnTo>
                    <a:lnTo>
                      <a:pt x="83" y="17"/>
                    </a:lnTo>
                    <a:lnTo>
                      <a:pt x="78" y="16"/>
                    </a:lnTo>
                    <a:lnTo>
                      <a:pt x="69" y="15"/>
                    </a:lnTo>
                    <a:lnTo>
                      <a:pt x="61" y="16"/>
                    </a:lnTo>
                    <a:lnTo>
                      <a:pt x="53" y="19"/>
                    </a:lnTo>
                    <a:lnTo>
                      <a:pt x="46" y="22"/>
                    </a:lnTo>
                    <a:lnTo>
                      <a:pt x="38" y="28"/>
                    </a:lnTo>
                    <a:lnTo>
                      <a:pt x="38" y="104"/>
                    </a:lnTo>
                    <a:lnTo>
                      <a:pt x="39" y="109"/>
                    </a:lnTo>
                    <a:lnTo>
                      <a:pt x="42" y="112"/>
                    </a:lnTo>
                    <a:lnTo>
                      <a:pt x="46" y="113"/>
                    </a:lnTo>
                    <a:lnTo>
                      <a:pt x="51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9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4" y="113"/>
                    </a:lnTo>
                    <a:lnTo>
                      <a:pt x="9" y="113"/>
                    </a:lnTo>
                    <a:lnTo>
                      <a:pt x="13" y="112"/>
                    </a:lnTo>
                    <a:lnTo>
                      <a:pt x="16" y="109"/>
                    </a:lnTo>
                    <a:lnTo>
                      <a:pt x="17" y="10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48" name="Freeform 181"/>
              <p:cNvSpPr>
                <a:spLocks/>
              </p:cNvSpPr>
              <p:nvPr userDrawn="1"/>
            </p:nvSpPr>
            <p:spPr bwMode="auto">
              <a:xfrm>
                <a:off x="434" y="284"/>
                <a:ext cx="26" cy="49"/>
              </a:xfrm>
              <a:custGeom>
                <a:avLst/>
                <a:gdLst>
                  <a:gd name="T0" fmla="*/ 0 w 78"/>
                  <a:gd name="T1" fmla="*/ 0 h 146"/>
                  <a:gd name="T2" fmla="*/ 0 w 78"/>
                  <a:gd name="T3" fmla="*/ 0 h 146"/>
                  <a:gd name="T4" fmla="*/ 0 w 78"/>
                  <a:gd name="T5" fmla="*/ 0 h 146"/>
                  <a:gd name="T6" fmla="*/ 0 w 78"/>
                  <a:gd name="T7" fmla="*/ 0 h 146"/>
                  <a:gd name="T8" fmla="*/ 0 w 78"/>
                  <a:gd name="T9" fmla="*/ 0 h 146"/>
                  <a:gd name="T10" fmla="*/ 0 w 78"/>
                  <a:gd name="T11" fmla="*/ 0 h 146"/>
                  <a:gd name="T12" fmla="*/ 0 w 78"/>
                  <a:gd name="T13" fmla="*/ 0 h 146"/>
                  <a:gd name="T14" fmla="*/ 0 w 78"/>
                  <a:gd name="T15" fmla="*/ 0 h 146"/>
                  <a:gd name="T16" fmla="*/ 0 w 78"/>
                  <a:gd name="T17" fmla="*/ 0 h 146"/>
                  <a:gd name="T18" fmla="*/ 0 w 78"/>
                  <a:gd name="T19" fmla="*/ 0 h 146"/>
                  <a:gd name="T20" fmla="*/ 0 w 78"/>
                  <a:gd name="T21" fmla="*/ 0 h 146"/>
                  <a:gd name="T22" fmla="*/ 0 w 78"/>
                  <a:gd name="T23" fmla="*/ 0 h 146"/>
                  <a:gd name="T24" fmla="*/ 0 w 78"/>
                  <a:gd name="T25" fmla="*/ 0 h 146"/>
                  <a:gd name="T26" fmla="*/ 0 w 78"/>
                  <a:gd name="T27" fmla="*/ 0 h 146"/>
                  <a:gd name="T28" fmla="*/ 0 w 78"/>
                  <a:gd name="T29" fmla="*/ 0 h 146"/>
                  <a:gd name="T30" fmla="*/ 0 w 78"/>
                  <a:gd name="T31" fmla="*/ 0 h 146"/>
                  <a:gd name="T32" fmla="*/ 0 w 78"/>
                  <a:gd name="T33" fmla="*/ 0 h 146"/>
                  <a:gd name="T34" fmla="*/ 0 w 78"/>
                  <a:gd name="T35" fmla="*/ 0 h 146"/>
                  <a:gd name="T36" fmla="*/ 0 w 78"/>
                  <a:gd name="T37" fmla="*/ 0 h 146"/>
                  <a:gd name="T38" fmla="*/ 0 w 78"/>
                  <a:gd name="T39" fmla="*/ 0 h 146"/>
                  <a:gd name="T40" fmla="*/ 0 w 78"/>
                  <a:gd name="T41" fmla="*/ 0 h 146"/>
                  <a:gd name="T42" fmla="*/ 0 w 78"/>
                  <a:gd name="T43" fmla="*/ 0 h 146"/>
                  <a:gd name="T44" fmla="*/ 0 w 78"/>
                  <a:gd name="T45" fmla="*/ 0 h 146"/>
                  <a:gd name="T46" fmla="*/ 0 w 78"/>
                  <a:gd name="T47" fmla="*/ 0 h 146"/>
                  <a:gd name="T48" fmla="*/ 0 w 78"/>
                  <a:gd name="T49" fmla="*/ 0 h 146"/>
                  <a:gd name="T50" fmla="*/ 0 w 78"/>
                  <a:gd name="T51" fmla="*/ 0 h 146"/>
                  <a:gd name="T52" fmla="*/ 0 w 78"/>
                  <a:gd name="T53" fmla="*/ 0 h 146"/>
                  <a:gd name="T54" fmla="*/ 0 w 78"/>
                  <a:gd name="T55" fmla="*/ 0 h 146"/>
                  <a:gd name="T56" fmla="*/ 0 w 78"/>
                  <a:gd name="T57" fmla="*/ 0 h 146"/>
                  <a:gd name="T58" fmla="*/ 0 w 78"/>
                  <a:gd name="T59" fmla="*/ 0 h 146"/>
                  <a:gd name="T60" fmla="*/ 0 w 78"/>
                  <a:gd name="T61" fmla="*/ 0 h 146"/>
                  <a:gd name="T62" fmla="*/ 0 w 78"/>
                  <a:gd name="T63" fmla="*/ 0 h 146"/>
                  <a:gd name="T64" fmla="*/ 0 w 78"/>
                  <a:gd name="T65" fmla="*/ 0 h 146"/>
                  <a:gd name="T66" fmla="*/ 0 w 78"/>
                  <a:gd name="T67" fmla="*/ 0 h 146"/>
                  <a:gd name="T68" fmla="*/ 0 w 78"/>
                  <a:gd name="T69" fmla="*/ 0 h 146"/>
                  <a:gd name="T70" fmla="*/ 0 w 78"/>
                  <a:gd name="T71" fmla="*/ 0 h 146"/>
                  <a:gd name="T72" fmla="*/ 0 w 78"/>
                  <a:gd name="T73" fmla="*/ 0 h 146"/>
                  <a:gd name="T74" fmla="*/ 0 w 78"/>
                  <a:gd name="T75" fmla="*/ 0 h 146"/>
                  <a:gd name="T76" fmla="*/ 0 w 78"/>
                  <a:gd name="T77" fmla="*/ 0 h 146"/>
                  <a:gd name="T78" fmla="*/ 0 w 78"/>
                  <a:gd name="T79" fmla="*/ 0 h 146"/>
                  <a:gd name="T80" fmla="*/ 0 w 78"/>
                  <a:gd name="T81" fmla="*/ 0 h 146"/>
                  <a:gd name="T82" fmla="*/ 0 w 78"/>
                  <a:gd name="T83" fmla="*/ 0 h 1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8" h="146">
                    <a:moveTo>
                      <a:pt x="39" y="109"/>
                    </a:moveTo>
                    <a:lnTo>
                      <a:pt x="39" y="109"/>
                    </a:lnTo>
                    <a:lnTo>
                      <a:pt x="39" y="116"/>
                    </a:lnTo>
                    <a:lnTo>
                      <a:pt x="40" y="121"/>
                    </a:lnTo>
                    <a:lnTo>
                      <a:pt x="42" y="125"/>
                    </a:lnTo>
                    <a:lnTo>
                      <a:pt x="44" y="127"/>
                    </a:lnTo>
                    <a:lnTo>
                      <a:pt x="49" y="131"/>
                    </a:lnTo>
                    <a:lnTo>
                      <a:pt x="55" y="131"/>
                    </a:lnTo>
                    <a:lnTo>
                      <a:pt x="60" y="131"/>
                    </a:lnTo>
                    <a:lnTo>
                      <a:pt x="65" y="130"/>
                    </a:lnTo>
                    <a:lnTo>
                      <a:pt x="69" y="127"/>
                    </a:lnTo>
                    <a:lnTo>
                      <a:pt x="73" y="125"/>
                    </a:lnTo>
                    <a:lnTo>
                      <a:pt x="77" y="129"/>
                    </a:lnTo>
                    <a:lnTo>
                      <a:pt x="70" y="135"/>
                    </a:lnTo>
                    <a:lnTo>
                      <a:pt x="62" y="140"/>
                    </a:lnTo>
                    <a:lnTo>
                      <a:pt x="52" y="144"/>
                    </a:lnTo>
                    <a:lnTo>
                      <a:pt x="43" y="146"/>
                    </a:lnTo>
                    <a:lnTo>
                      <a:pt x="36" y="146"/>
                    </a:lnTo>
                    <a:lnTo>
                      <a:pt x="31" y="144"/>
                    </a:lnTo>
                    <a:lnTo>
                      <a:pt x="27" y="142"/>
                    </a:lnTo>
                    <a:lnTo>
                      <a:pt x="23" y="139"/>
                    </a:lnTo>
                    <a:lnTo>
                      <a:pt x="21" y="136"/>
                    </a:lnTo>
                    <a:lnTo>
                      <a:pt x="20" y="131"/>
                    </a:lnTo>
                    <a:lnTo>
                      <a:pt x="18" y="127"/>
                    </a:lnTo>
                    <a:lnTo>
                      <a:pt x="18" y="122"/>
                    </a:lnTo>
                    <a:lnTo>
                      <a:pt x="18" y="41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9" y="29"/>
                    </a:lnTo>
                    <a:lnTo>
                      <a:pt x="18" y="22"/>
                    </a:lnTo>
                    <a:lnTo>
                      <a:pt x="26" y="13"/>
                    </a:lnTo>
                    <a:lnTo>
                      <a:pt x="35" y="0"/>
                    </a:lnTo>
                    <a:lnTo>
                      <a:pt x="39" y="0"/>
                    </a:lnTo>
                    <a:lnTo>
                      <a:pt x="39" y="26"/>
                    </a:lnTo>
                    <a:lnTo>
                      <a:pt x="78" y="26"/>
                    </a:lnTo>
                    <a:lnTo>
                      <a:pt x="78" y="41"/>
                    </a:lnTo>
                    <a:lnTo>
                      <a:pt x="39" y="41"/>
                    </a:lnTo>
                    <a:lnTo>
                      <a:pt x="39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49" name="Freeform 182"/>
              <p:cNvSpPr>
                <a:spLocks noEditPoints="1"/>
              </p:cNvSpPr>
              <p:nvPr userDrawn="1"/>
            </p:nvSpPr>
            <p:spPr bwMode="auto">
              <a:xfrm>
                <a:off x="463" y="292"/>
                <a:ext cx="33" cy="41"/>
              </a:xfrm>
              <a:custGeom>
                <a:avLst/>
                <a:gdLst>
                  <a:gd name="T0" fmla="*/ 0 w 98"/>
                  <a:gd name="T1" fmla="*/ 0 h 124"/>
                  <a:gd name="T2" fmla="*/ 0 w 98"/>
                  <a:gd name="T3" fmla="*/ 0 h 124"/>
                  <a:gd name="T4" fmla="*/ 0 w 98"/>
                  <a:gd name="T5" fmla="*/ 0 h 124"/>
                  <a:gd name="T6" fmla="*/ 0 w 98"/>
                  <a:gd name="T7" fmla="*/ 0 h 124"/>
                  <a:gd name="T8" fmla="*/ 0 w 98"/>
                  <a:gd name="T9" fmla="*/ 0 h 124"/>
                  <a:gd name="T10" fmla="*/ 0 w 98"/>
                  <a:gd name="T11" fmla="*/ 0 h 124"/>
                  <a:gd name="T12" fmla="*/ 0 w 98"/>
                  <a:gd name="T13" fmla="*/ 0 h 124"/>
                  <a:gd name="T14" fmla="*/ 0 w 98"/>
                  <a:gd name="T15" fmla="*/ 0 h 124"/>
                  <a:gd name="T16" fmla="*/ 0 w 98"/>
                  <a:gd name="T17" fmla="*/ 0 h 124"/>
                  <a:gd name="T18" fmla="*/ 0 w 98"/>
                  <a:gd name="T19" fmla="*/ 0 h 124"/>
                  <a:gd name="T20" fmla="*/ 0 w 98"/>
                  <a:gd name="T21" fmla="*/ 0 h 124"/>
                  <a:gd name="T22" fmla="*/ 0 w 98"/>
                  <a:gd name="T23" fmla="*/ 0 h 124"/>
                  <a:gd name="T24" fmla="*/ 0 w 98"/>
                  <a:gd name="T25" fmla="*/ 0 h 124"/>
                  <a:gd name="T26" fmla="*/ 0 w 98"/>
                  <a:gd name="T27" fmla="*/ 0 h 124"/>
                  <a:gd name="T28" fmla="*/ 0 w 98"/>
                  <a:gd name="T29" fmla="*/ 0 h 124"/>
                  <a:gd name="T30" fmla="*/ 0 w 98"/>
                  <a:gd name="T31" fmla="*/ 0 h 124"/>
                  <a:gd name="T32" fmla="*/ 0 w 98"/>
                  <a:gd name="T33" fmla="*/ 0 h 124"/>
                  <a:gd name="T34" fmla="*/ 0 w 98"/>
                  <a:gd name="T35" fmla="*/ 0 h 124"/>
                  <a:gd name="T36" fmla="*/ 0 w 98"/>
                  <a:gd name="T37" fmla="*/ 0 h 124"/>
                  <a:gd name="T38" fmla="*/ 0 w 98"/>
                  <a:gd name="T39" fmla="*/ 0 h 124"/>
                  <a:gd name="T40" fmla="*/ 0 w 98"/>
                  <a:gd name="T41" fmla="*/ 0 h 124"/>
                  <a:gd name="T42" fmla="*/ 0 w 98"/>
                  <a:gd name="T43" fmla="*/ 0 h 124"/>
                  <a:gd name="T44" fmla="*/ 0 w 98"/>
                  <a:gd name="T45" fmla="*/ 0 h 124"/>
                  <a:gd name="T46" fmla="*/ 0 w 98"/>
                  <a:gd name="T47" fmla="*/ 0 h 124"/>
                  <a:gd name="T48" fmla="*/ 0 w 98"/>
                  <a:gd name="T49" fmla="*/ 0 h 124"/>
                  <a:gd name="T50" fmla="*/ 0 w 98"/>
                  <a:gd name="T51" fmla="*/ 0 h 124"/>
                  <a:gd name="T52" fmla="*/ 0 w 98"/>
                  <a:gd name="T53" fmla="*/ 0 h 124"/>
                  <a:gd name="T54" fmla="*/ 0 w 98"/>
                  <a:gd name="T55" fmla="*/ 0 h 124"/>
                  <a:gd name="T56" fmla="*/ 0 w 98"/>
                  <a:gd name="T57" fmla="*/ 0 h 124"/>
                  <a:gd name="T58" fmla="*/ 0 w 98"/>
                  <a:gd name="T59" fmla="*/ 0 h 124"/>
                  <a:gd name="T60" fmla="*/ 0 w 98"/>
                  <a:gd name="T61" fmla="*/ 0 h 124"/>
                  <a:gd name="T62" fmla="*/ 0 w 98"/>
                  <a:gd name="T63" fmla="*/ 0 h 124"/>
                  <a:gd name="T64" fmla="*/ 0 w 98"/>
                  <a:gd name="T65" fmla="*/ 0 h 124"/>
                  <a:gd name="T66" fmla="*/ 0 w 98"/>
                  <a:gd name="T67" fmla="*/ 0 h 124"/>
                  <a:gd name="T68" fmla="*/ 0 w 98"/>
                  <a:gd name="T69" fmla="*/ 0 h 124"/>
                  <a:gd name="T70" fmla="*/ 0 w 98"/>
                  <a:gd name="T71" fmla="*/ 0 h 124"/>
                  <a:gd name="T72" fmla="*/ 0 w 98"/>
                  <a:gd name="T73" fmla="*/ 0 h 124"/>
                  <a:gd name="T74" fmla="*/ 0 w 98"/>
                  <a:gd name="T75" fmla="*/ 0 h 124"/>
                  <a:gd name="T76" fmla="*/ 0 w 98"/>
                  <a:gd name="T77" fmla="*/ 0 h 124"/>
                  <a:gd name="T78" fmla="*/ 0 w 98"/>
                  <a:gd name="T79" fmla="*/ 0 h 124"/>
                  <a:gd name="T80" fmla="*/ 0 w 98"/>
                  <a:gd name="T81" fmla="*/ 0 h 124"/>
                  <a:gd name="T82" fmla="*/ 0 w 98"/>
                  <a:gd name="T83" fmla="*/ 0 h 124"/>
                  <a:gd name="T84" fmla="*/ 0 w 98"/>
                  <a:gd name="T85" fmla="*/ 0 h 12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8" h="124">
                    <a:moveTo>
                      <a:pt x="21" y="48"/>
                    </a:moveTo>
                    <a:lnTo>
                      <a:pt x="21" y="48"/>
                    </a:lnTo>
                    <a:lnTo>
                      <a:pt x="21" y="54"/>
                    </a:lnTo>
                    <a:lnTo>
                      <a:pt x="21" y="63"/>
                    </a:lnTo>
                    <a:lnTo>
                      <a:pt x="22" y="72"/>
                    </a:lnTo>
                    <a:lnTo>
                      <a:pt x="25" y="81"/>
                    </a:lnTo>
                    <a:lnTo>
                      <a:pt x="28" y="89"/>
                    </a:lnTo>
                    <a:lnTo>
                      <a:pt x="34" y="95"/>
                    </a:lnTo>
                    <a:lnTo>
                      <a:pt x="39" y="100"/>
                    </a:lnTo>
                    <a:lnTo>
                      <a:pt x="45" y="104"/>
                    </a:lnTo>
                    <a:lnTo>
                      <a:pt x="52" y="107"/>
                    </a:lnTo>
                    <a:lnTo>
                      <a:pt x="60" y="108"/>
                    </a:lnTo>
                    <a:lnTo>
                      <a:pt x="70" y="107"/>
                    </a:lnTo>
                    <a:lnTo>
                      <a:pt x="79" y="103"/>
                    </a:lnTo>
                    <a:lnTo>
                      <a:pt x="87" y="98"/>
                    </a:lnTo>
                    <a:lnTo>
                      <a:pt x="95" y="91"/>
                    </a:lnTo>
                    <a:lnTo>
                      <a:pt x="98" y="94"/>
                    </a:lnTo>
                    <a:lnTo>
                      <a:pt x="89" y="105"/>
                    </a:lnTo>
                    <a:lnTo>
                      <a:pt x="78" y="114"/>
                    </a:lnTo>
                    <a:lnTo>
                      <a:pt x="71" y="118"/>
                    </a:lnTo>
                    <a:lnTo>
                      <a:pt x="65" y="121"/>
                    </a:lnTo>
                    <a:lnTo>
                      <a:pt x="58" y="124"/>
                    </a:lnTo>
                    <a:lnTo>
                      <a:pt x="51" y="124"/>
                    </a:lnTo>
                    <a:lnTo>
                      <a:pt x="43" y="124"/>
                    </a:lnTo>
                    <a:lnTo>
                      <a:pt x="36" y="122"/>
                    </a:lnTo>
                    <a:lnTo>
                      <a:pt x="30" y="120"/>
                    </a:lnTo>
                    <a:lnTo>
                      <a:pt x="25" y="117"/>
                    </a:lnTo>
                    <a:lnTo>
                      <a:pt x="17" y="111"/>
                    </a:lnTo>
                    <a:lnTo>
                      <a:pt x="10" y="102"/>
                    </a:lnTo>
                    <a:lnTo>
                      <a:pt x="5" y="92"/>
                    </a:lnTo>
                    <a:lnTo>
                      <a:pt x="3" y="83"/>
                    </a:lnTo>
                    <a:lnTo>
                      <a:pt x="1" y="74"/>
                    </a:lnTo>
                    <a:lnTo>
                      <a:pt x="0" y="67"/>
                    </a:lnTo>
                    <a:lnTo>
                      <a:pt x="1" y="57"/>
                    </a:lnTo>
                    <a:lnTo>
                      <a:pt x="3" y="50"/>
                    </a:lnTo>
                    <a:lnTo>
                      <a:pt x="4" y="42"/>
                    </a:lnTo>
                    <a:lnTo>
                      <a:pt x="6" y="35"/>
                    </a:lnTo>
                    <a:lnTo>
                      <a:pt x="13" y="24"/>
                    </a:lnTo>
                    <a:lnTo>
                      <a:pt x="19" y="15"/>
                    </a:lnTo>
                    <a:lnTo>
                      <a:pt x="28" y="8"/>
                    </a:lnTo>
                    <a:lnTo>
                      <a:pt x="38" y="4"/>
                    </a:lnTo>
                    <a:lnTo>
                      <a:pt x="45" y="2"/>
                    </a:lnTo>
                    <a:lnTo>
                      <a:pt x="53" y="0"/>
                    </a:lnTo>
                    <a:lnTo>
                      <a:pt x="61" y="2"/>
                    </a:lnTo>
                    <a:lnTo>
                      <a:pt x="69" y="3"/>
                    </a:lnTo>
                    <a:lnTo>
                      <a:pt x="76" y="7"/>
                    </a:lnTo>
                    <a:lnTo>
                      <a:pt x="83" y="11"/>
                    </a:lnTo>
                    <a:lnTo>
                      <a:pt x="89" y="16"/>
                    </a:lnTo>
                    <a:lnTo>
                      <a:pt x="93" y="24"/>
                    </a:lnTo>
                    <a:lnTo>
                      <a:pt x="96" y="32"/>
                    </a:lnTo>
                    <a:lnTo>
                      <a:pt x="97" y="42"/>
                    </a:lnTo>
                    <a:lnTo>
                      <a:pt x="97" y="46"/>
                    </a:lnTo>
                    <a:lnTo>
                      <a:pt x="95" y="48"/>
                    </a:lnTo>
                    <a:lnTo>
                      <a:pt x="21" y="48"/>
                    </a:lnTo>
                    <a:close/>
                    <a:moveTo>
                      <a:pt x="67" y="39"/>
                    </a:moveTo>
                    <a:lnTo>
                      <a:pt x="67" y="39"/>
                    </a:lnTo>
                    <a:lnTo>
                      <a:pt x="71" y="39"/>
                    </a:lnTo>
                    <a:lnTo>
                      <a:pt x="74" y="38"/>
                    </a:lnTo>
                    <a:lnTo>
                      <a:pt x="75" y="35"/>
                    </a:lnTo>
                    <a:lnTo>
                      <a:pt x="75" y="33"/>
                    </a:lnTo>
                    <a:lnTo>
                      <a:pt x="74" y="28"/>
                    </a:lnTo>
                    <a:lnTo>
                      <a:pt x="74" y="24"/>
                    </a:lnTo>
                    <a:lnTo>
                      <a:pt x="71" y="20"/>
                    </a:lnTo>
                    <a:lnTo>
                      <a:pt x="69" y="16"/>
                    </a:lnTo>
                    <a:lnTo>
                      <a:pt x="66" y="13"/>
                    </a:lnTo>
                    <a:lnTo>
                      <a:pt x="62" y="11"/>
                    </a:lnTo>
                    <a:lnTo>
                      <a:pt x="57" y="10"/>
                    </a:lnTo>
                    <a:lnTo>
                      <a:pt x="52" y="10"/>
                    </a:lnTo>
                    <a:lnTo>
                      <a:pt x="47" y="10"/>
                    </a:lnTo>
                    <a:lnTo>
                      <a:pt x="41" y="11"/>
                    </a:lnTo>
                    <a:lnTo>
                      <a:pt x="36" y="13"/>
                    </a:lnTo>
                    <a:lnTo>
                      <a:pt x="32" y="17"/>
                    </a:lnTo>
                    <a:lnTo>
                      <a:pt x="28" y="21"/>
                    </a:lnTo>
                    <a:lnTo>
                      <a:pt x="26" y="26"/>
                    </a:lnTo>
                    <a:lnTo>
                      <a:pt x="23" y="33"/>
                    </a:lnTo>
                    <a:lnTo>
                      <a:pt x="22" y="39"/>
                    </a:lnTo>
                    <a:lnTo>
                      <a:pt x="67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50" name="Freeform 183"/>
              <p:cNvSpPr>
                <a:spLocks/>
              </p:cNvSpPr>
              <p:nvPr userDrawn="1"/>
            </p:nvSpPr>
            <p:spPr bwMode="auto">
              <a:xfrm>
                <a:off x="501" y="292"/>
                <a:ext cx="29" cy="40"/>
              </a:xfrm>
              <a:custGeom>
                <a:avLst/>
                <a:gdLst>
                  <a:gd name="T0" fmla="*/ 0 w 89"/>
                  <a:gd name="T1" fmla="*/ 0 h 120"/>
                  <a:gd name="T2" fmla="*/ 0 w 89"/>
                  <a:gd name="T3" fmla="*/ 0 h 120"/>
                  <a:gd name="T4" fmla="*/ 0 w 89"/>
                  <a:gd name="T5" fmla="*/ 0 h 120"/>
                  <a:gd name="T6" fmla="*/ 0 w 89"/>
                  <a:gd name="T7" fmla="*/ 0 h 120"/>
                  <a:gd name="T8" fmla="*/ 0 w 89"/>
                  <a:gd name="T9" fmla="*/ 0 h 120"/>
                  <a:gd name="T10" fmla="*/ 0 w 89"/>
                  <a:gd name="T11" fmla="*/ 0 h 120"/>
                  <a:gd name="T12" fmla="*/ 0 w 89"/>
                  <a:gd name="T13" fmla="*/ 0 h 120"/>
                  <a:gd name="T14" fmla="*/ 0 w 89"/>
                  <a:gd name="T15" fmla="*/ 0 h 120"/>
                  <a:gd name="T16" fmla="*/ 0 w 89"/>
                  <a:gd name="T17" fmla="*/ 0 h 120"/>
                  <a:gd name="T18" fmla="*/ 0 w 89"/>
                  <a:gd name="T19" fmla="*/ 0 h 120"/>
                  <a:gd name="T20" fmla="*/ 0 w 89"/>
                  <a:gd name="T21" fmla="*/ 0 h 120"/>
                  <a:gd name="T22" fmla="*/ 0 w 89"/>
                  <a:gd name="T23" fmla="*/ 0 h 120"/>
                  <a:gd name="T24" fmla="*/ 0 w 89"/>
                  <a:gd name="T25" fmla="*/ 0 h 120"/>
                  <a:gd name="T26" fmla="*/ 0 w 89"/>
                  <a:gd name="T27" fmla="*/ 0 h 120"/>
                  <a:gd name="T28" fmla="*/ 0 w 89"/>
                  <a:gd name="T29" fmla="*/ 0 h 120"/>
                  <a:gd name="T30" fmla="*/ 0 w 89"/>
                  <a:gd name="T31" fmla="*/ 0 h 120"/>
                  <a:gd name="T32" fmla="*/ 0 w 89"/>
                  <a:gd name="T33" fmla="*/ 0 h 120"/>
                  <a:gd name="T34" fmla="*/ 0 w 89"/>
                  <a:gd name="T35" fmla="*/ 0 h 120"/>
                  <a:gd name="T36" fmla="*/ 0 w 89"/>
                  <a:gd name="T37" fmla="*/ 0 h 120"/>
                  <a:gd name="T38" fmla="*/ 0 w 89"/>
                  <a:gd name="T39" fmla="*/ 0 h 120"/>
                  <a:gd name="T40" fmla="*/ 0 w 89"/>
                  <a:gd name="T41" fmla="*/ 0 h 120"/>
                  <a:gd name="T42" fmla="*/ 0 w 89"/>
                  <a:gd name="T43" fmla="*/ 0 h 120"/>
                  <a:gd name="T44" fmla="*/ 0 w 89"/>
                  <a:gd name="T45" fmla="*/ 0 h 120"/>
                  <a:gd name="T46" fmla="*/ 0 w 89"/>
                  <a:gd name="T47" fmla="*/ 0 h 120"/>
                  <a:gd name="T48" fmla="*/ 0 w 89"/>
                  <a:gd name="T49" fmla="*/ 0 h 120"/>
                  <a:gd name="T50" fmla="*/ 0 w 89"/>
                  <a:gd name="T51" fmla="*/ 0 h 120"/>
                  <a:gd name="T52" fmla="*/ 0 w 89"/>
                  <a:gd name="T53" fmla="*/ 0 h 120"/>
                  <a:gd name="T54" fmla="*/ 0 w 89"/>
                  <a:gd name="T55" fmla="*/ 0 h 120"/>
                  <a:gd name="T56" fmla="*/ 0 w 89"/>
                  <a:gd name="T57" fmla="*/ 0 h 120"/>
                  <a:gd name="T58" fmla="*/ 0 w 89"/>
                  <a:gd name="T59" fmla="*/ 0 h 120"/>
                  <a:gd name="T60" fmla="*/ 0 w 89"/>
                  <a:gd name="T61" fmla="*/ 0 h 120"/>
                  <a:gd name="T62" fmla="*/ 0 w 89"/>
                  <a:gd name="T63" fmla="*/ 0 h 12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9" h="120">
                    <a:moveTo>
                      <a:pt x="0" y="113"/>
                    </a:moveTo>
                    <a:lnTo>
                      <a:pt x="8" y="113"/>
                    </a:lnTo>
                    <a:lnTo>
                      <a:pt x="13" y="113"/>
                    </a:lnTo>
                    <a:lnTo>
                      <a:pt x="17" y="112"/>
                    </a:lnTo>
                    <a:lnTo>
                      <a:pt x="19" y="109"/>
                    </a:lnTo>
                    <a:lnTo>
                      <a:pt x="19" y="104"/>
                    </a:lnTo>
                    <a:lnTo>
                      <a:pt x="19" y="32"/>
                    </a:lnTo>
                    <a:lnTo>
                      <a:pt x="19" y="29"/>
                    </a:lnTo>
                    <a:lnTo>
                      <a:pt x="18" y="26"/>
                    </a:lnTo>
                    <a:lnTo>
                      <a:pt x="14" y="22"/>
                    </a:lnTo>
                    <a:lnTo>
                      <a:pt x="6" y="20"/>
                    </a:lnTo>
                    <a:lnTo>
                      <a:pt x="6" y="16"/>
                    </a:lnTo>
                    <a:lnTo>
                      <a:pt x="28" y="6"/>
                    </a:lnTo>
                    <a:lnTo>
                      <a:pt x="37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28"/>
                    </a:lnTo>
                    <a:lnTo>
                      <a:pt x="41" y="28"/>
                    </a:lnTo>
                    <a:lnTo>
                      <a:pt x="46" y="19"/>
                    </a:lnTo>
                    <a:lnTo>
                      <a:pt x="54" y="11"/>
                    </a:lnTo>
                    <a:lnTo>
                      <a:pt x="58" y="7"/>
                    </a:lnTo>
                    <a:lnTo>
                      <a:pt x="63" y="3"/>
                    </a:lnTo>
                    <a:lnTo>
                      <a:pt x="68" y="2"/>
                    </a:lnTo>
                    <a:lnTo>
                      <a:pt x="74" y="0"/>
                    </a:lnTo>
                    <a:lnTo>
                      <a:pt x="79" y="2"/>
                    </a:lnTo>
                    <a:lnTo>
                      <a:pt x="84" y="4"/>
                    </a:lnTo>
                    <a:lnTo>
                      <a:pt x="88" y="8"/>
                    </a:lnTo>
                    <a:lnTo>
                      <a:pt x="89" y="11"/>
                    </a:lnTo>
                    <a:lnTo>
                      <a:pt x="89" y="15"/>
                    </a:lnTo>
                    <a:lnTo>
                      <a:pt x="88" y="20"/>
                    </a:lnTo>
                    <a:lnTo>
                      <a:pt x="85" y="24"/>
                    </a:lnTo>
                    <a:lnTo>
                      <a:pt x="81" y="26"/>
                    </a:lnTo>
                    <a:lnTo>
                      <a:pt x="76" y="28"/>
                    </a:lnTo>
                    <a:lnTo>
                      <a:pt x="72" y="26"/>
                    </a:lnTo>
                    <a:lnTo>
                      <a:pt x="68" y="25"/>
                    </a:lnTo>
                    <a:lnTo>
                      <a:pt x="65" y="22"/>
                    </a:lnTo>
                    <a:lnTo>
                      <a:pt x="59" y="21"/>
                    </a:lnTo>
                    <a:lnTo>
                      <a:pt x="54" y="22"/>
                    </a:lnTo>
                    <a:lnTo>
                      <a:pt x="48" y="26"/>
                    </a:lnTo>
                    <a:lnTo>
                      <a:pt x="45" y="29"/>
                    </a:lnTo>
                    <a:lnTo>
                      <a:pt x="43" y="33"/>
                    </a:lnTo>
                    <a:lnTo>
                      <a:pt x="41" y="38"/>
                    </a:lnTo>
                    <a:lnTo>
                      <a:pt x="40" y="43"/>
                    </a:lnTo>
                    <a:lnTo>
                      <a:pt x="40" y="104"/>
                    </a:lnTo>
                    <a:lnTo>
                      <a:pt x="41" y="109"/>
                    </a:lnTo>
                    <a:lnTo>
                      <a:pt x="44" y="112"/>
                    </a:lnTo>
                    <a:lnTo>
                      <a:pt x="48" y="113"/>
                    </a:lnTo>
                    <a:lnTo>
                      <a:pt x="53" y="113"/>
                    </a:lnTo>
                    <a:lnTo>
                      <a:pt x="67" y="113"/>
                    </a:lnTo>
                    <a:lnTo>
                      <a:pt x="67" y="120"/>
                    </a:lnTo>
                    <a:lnTo>
                      <a:pt x="31" y="120"/>
                    </a:lnTo>
                    <a:lnTo>
                      <a:pt x="0" y="120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51" name="Freeform 184"/>
              <p:cNvSpPr>
                <a:spLocks/>
              </p:cNvSpPr>
              <p:nvPr userDrawn="1"/>
            </p:nvSpPr>
            <p:spPr bwMode="auto">
              <a:xfrm>
                <a:off x="536" y="292"/>
                <a:ext cx="44" cy="40"/>
              </a:xfrm>
              <a:custGeom>
                <a:avLst/>
                <a:gdLst>
                  <a:gd name="T0" fmla="*/ 0 w 131"/>
                  <a:gd name="T1" fmla="*/ 0 h 120"/>
                  <a:gd name="T2" fmla="*/ 0 w 131"/>
                  <a:gd name="T3" fmla="*/ 0 h 120"/>
                  <a:gd name="T4" fmla="*/ 0 w 131"/>
                  <a:gd name="T5" fmla="*/ 0 h 120"/>
                  <a:gd name="T6" fmla="*/ 0 w 131"/>
                  <a:gd name="T7" fmla="*/ 0 h 120"/>
                  <a:gd name="T8" fmla="*/ 0 w 131"/>
                  <a:gd name="T9" fmla="*/ 0 h 120"/>
                  <a:gd name="T10" fmla="*/ 0 w 131"/>
                  <a:gd name="T11" fmla="*/ 0 h 120"/>
                  <a:gd name="T12" fmla="*/ 0 w 131"/>
                  <a:gd name="T13" fmla="*/ 0 h 120"/>
                  <a:gd name="T14" fmla="*/ 0 w 131"/>
                  <a:gd name="T15" fmla="*/ 0 h 120"/>
                  <a:gd name="T16" fmla="*/ 0 w 131"/>
                  <a:gd name="T17" fmla="*/ 0 h 120"/>
                  <a:gd name="T18" fmla="*/ 0 w 131"/>
                  <a:gd name="T19" fmla="*/ 0 h 120"/>
                  <a:gd name="T20" fmla="*/ 0 w 131"/>
                  <a:gd name="T21" fmla="*/ 0 h 120"/>
                  <a:gd name="T22" fmla="*/ 0 w 131"/>
                  <a:gd name="T23" fmla="*/ 0 h 120"/>
                  <a:gd name="T24" fmla="*/ 0 w 131"/>
                  <a:gd name="T25" fmla="*/ 0 h 120"/>
                  <a:gd name="T26" fmla="*/ 0 w 131"/>
                  <a:gd name="T27" fmla="*/ 0 h 120"/>
                  <a:gd name="T28" fmla="*/ 0 w 131"/>
                  <a:gd name="T29" fmla="*/ 0 h 120"/>
                  <a:gd name="T30" fmla="*/ 0 w 131"/>
                  <a:gd name="T31" fmla="*/ 0 h 120"/>
                  <a:gd name="T32" fmla="*/ 0 w 131"/>
                  <a:gd name="T33" fmla="*/ 0 h 120"/>
                  <a:gd name="T34" fmla="*/ 0 w 131"/>
                  <a:gd name="T35" fmla="*/ 0 h 120"/>
                  <a:gd name="T36" fmla="*/ 0 w 131"/>
                  <a:gd name="T37" fmla="*/ 0 h 120"/>
                  <a:gd name="T38" fmla="*/ 0 w 131"/>
                  <a:gd name="T39" fmla="*/ 0 h 120"/>
                  <a:gd name="T40" fmla="*/ 0 w 131"/>
                  <a:gd name="T41" fmla="*/ 0 h 120"/>
                  <a:gd name="T42" fmla="*/ 0 w 131"/>
                  <a:gd name="T43" fmla="*/ 0 h 120"/>
                  <a:gd name="T44" fmla="*/ 0 w 131"/>
                  <a:gd name="T45" fmla="*/ 0 h 120"/>
                  <a:gd name="T46" fmla="*/ 0 w 131"/>
                  <a:gd name="T47" fmla="*/ 0 h 120"/>
                  <a:gd name="T48" fmla="*/ 0 w 131"/>
                  <a:gd name="T49" fmla="*/ 0 h 120"/>
                  <a:gd name="T50" fmla="*/ 0 w 131"/>
                  <a:gd name="T51" fmla="*/ 0 h 120"/>
                  <a:gd name="T52" fmla="*/ 0 w 131"/>
                  <a:gd name="T53" fmla="*/ 0 h 120"/>
                  <a:gd name="T54" fmla="*/ 0 w 131"/>
                  <a:gd name="T55" fmla="*/ 0 h 120"/>
                  <a:gd name="T56" fmla="*/ 0 w 131"/>
                  <a:gd name="T57" fmla="*/ 0 h 120"/>
                  <a:gd name="T58" fmla="*/ 0 w 131"/>
                  <a:gd name="T59" fmla="*/ 0 h 120"/>
                  <a:gd name="T60" fmla="*/ 0 w 131"/>
                  <a:gd name="T61" fmla="*/ 0 h 120"/>
                  <a:gd name="T62" fmla="*/ 0 w 131"/>
                  <a:gd name="T63" fmla="*/ 0 h 120"/>
                  <a:gd name="T64" fmla="*/ 0 w 131"/>
                  <a:gd name="T65" fmla="*/ 0 h 120"/>
                  <a:gd name="T66" fmla="*/ 0 w 131"/>
                  <a:gd name="T67" fmla="*/ 0 h 120"/>
                  <a:gd name="T68" fmla="*/ 0 w 131"/>
                  <a:gd name="T69" fmla="*/ 0 h 120"/>
                  <a:gd name="T70" fmla="*/ 0 w 131"/>
                  <a:gd name="T71" fmla="*/ 0 h 120"/>
                  <a:gd name="T72" fmla="*/ 0 w 131"/>
                  <a:gd name="T73" fmla="*/ 0 h 120"/>
                  <a:gd name="T74" fmla="*/ 0 w 131"/>
                  <a:gd name="T75" fmla="*/ 0 h 120"/>
                  <a:gd name="T76" fmla="*/ 0 w 131"/>
                  <a:gd name="T77" fmla="*/ 0 h 120"/>
                  <a:gd name="T78" fmla="*/ 0 w 131"/>
                  <a:gd name="T79" fmla="*/ 0 h 1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31" h="120">
                    <a:moveTo>
                      <a:pt x="17" y="35"/>
                    </a:moveTo>
                    <a:lnTo>
                      <a:pt x="17" y="35"/>
                    </a:lnTo>
                    <a:lnTo>
                      <a:pt x="16" y="29"/>
                    </a:lnTo>
                    <a:lnTo>
                      <a:pt x="14" y="25"/>
                    </a:lnTo>
                    <a:lnTo>
                      <a:pt x="9" y="21"/>
                    </a:lnTo>
                    <a:lnTo>
                      <a:pt x="1" y="19"/>
                    </a:lnTo>
                    <a:lnTo>
                      <a:pt x="1" y="13"/>
                    </a:lnTo>
                    <a:lnTo>
                      <a:pt x="18" y="8"/>
                    </a:lnTo>
                    <a:lnTo>
                      <a:pt x="36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8" y="20"/>
                    </a:lnTo>
                    <a:lnTo>
                      <a:pt x="48" y="12"/>
                    </a:lnTo>
                    <a:lnTo>
                      <a:pt x="60" y="7"/>
                    </a:lnTo>
                    <a:lnTo>
                      <a:pt x="70" y="2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91" y="2"/>
                    </a:lnTo>
                    <a:lnTo>
                      <a:pt x="97" y="3"/>
                    </a:lnTo>
                    <a:lnTo>
                      <a:pt x="102" y="7"/>
                    </a:lnTo>
                    <a:lnTo>
                      <a:pt x="106" y="11"/>
                    </a:lnTo>
                    <a:lnTo>
                      <a:pt x="109" y="17"/>
                    </a:lnTo>
                    <a:lnTo>
                      <a:pt x="112" y="22"/>
                    </a:lnTo>
                    <a:lnTo>
                      <a:pt x="113" y="30"/>
                    </a:lnTo>
                    <a:lnTo>
                      <a:pt x="113" y="37"/>
                    </a:lnTo>
                    <a:lnTo>
                      <a:pt x="113" y="104"/>
                    </a:lnTo>
                    <a:lnTo>
                      <a:pt x="114" y="109"/>
                    </a:lnTo>
                    <a:lnTo>
                      <a:pt x="117" y="112"/>
                    </a:lnTo>
                    <a:lnTo>
                      <a:pt x="121" y="113"/>
                    </a:lnTo>
                    <a:lnTo>
                      <a:pt x="126" y="113"/>
                    </a:lnTo>
                    <a:lnTo>
                      <a:pt x="131" y="113"/>
                    </a:lnTo>
                    <a:lnTo>
                      <a:pt x="131" y="120"/>
                    </a:lnTo>
                    <a:lnTo>
                      <a:pt x="102" y="120"/>
                    </a:lnTo>
                    <a:lnTo>
                      <a:pt x="75" y="120"/>
                    </a:lnTo>
                    <a:lnTo>
                      <a:pt x="75" y="113"/>
                    </a:lnTo>
                    <a:lnTo>
                      <a:pt x="79" y="113"/>
                    </a:lnTo>
                    <a:lnTo>
                      <a:pt x="84" y="113"/>
                    </a:lnTo>
                    <a:lnTo>
                      <a:pt x="88" y="112"/>
                    </a:lnTo>
                    <a:lnTo>
                      <a:pt x="91" y="109"/>
                    </a:lnTo>
                    <a:lnTo>
                      <a:pt x="92" y="104"/>
                    </a:lnTo>
                    <a:lnTo>
                      <a:pt x="92" y="37"/>
                    </a:lnTo>
                    <a:lnTo>
                      <a:pt x="92" y="32"/>
                    </a:lnTo>
                    <a:lnTo>
                      <a:pt x="91" y="28"/>
                    </a:lnTo>
                    <a:lnTo>
                      <a:pt x="88" y="24"/>
                    </a:lnTo>
                    <a:lnTo>
                      <a:pt x="86" y="20"/>
                    </a:lnTo>
                    <a:lnTo>
                      <a:pt x="82" y="17"/>
                    </a:lnTo>
                    <a:lnTo>
                      <a:pt x="78" y="16"/>
                    </a:lnTo>
                    <a:lnTo>
                      <a:pt x="67" y="15"/>
                    </a:lnTo>
                    <a:lnTo>
                      <a:pt x="61" y="16"/>
                    </a:lnTo>
                    <a:lnTo>
                      <a:pt x="53" y="19"/>
                    </a:lnTo>
                    <a:lnTo>
                      <a:pt x="38" y="28"/>
                    </a:lnTo>
                    <a:lnTo>
                      <a:pt x="38" y="104"/>
                    </a:lnTo>
                    <a:lnTo>
                      <a:pt x="39" y="109"/>
                    </a:lnTo>
                    <a:lnTo>
                      <a:pt x="42" y="112"/>
                    </a:lnTo>
                    <a:lnTo>
                      <a:pt x="45" y="113"/>
                    </a:lnTo>
                    <a:lnTo>
                      <a:pt x="51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7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4" y="113"/>
                    </a:lnTo>
                    <a:lnTo>
                      <a:pt x="9" y="113"/>
                    </a:lnTo>
                    <a:lnTo>
                      <a:pt x="13" y="112"/>
                    </a:lnTo>
                    <a:lnTo>
                      <a:pt x="16" y="109"/>
                    </a:lnTo>
                    <a:lnTo>
                      <a:pt x="17" y="10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52" name="Freeform 185"/>
              <p:cNvSpPr>
                <a:spLocks noEditPoints="1"/>
              </p:cNvSpPr>
              <p:nvPr userDrawn="1"/>
            </p:nvSpPr>
            <p:spPr bwMode="auto">
              <a:xfrm>
                <a:off x="582" y="292"/>
                <a:ext cx="37" cy="41"/>
              </a:xfrm>
              <a:custGeom>
                <a:avLst/>
                <a:gdLst>
                  <a:gd name="T0" fmla="*/ 0 w 111"/>
                  <a:gd name="T1" fmla="*/ 0 h 124"/>
                  <a:gd name="T2" fmla="*/ 0 w 111"/>
                  <a:gd name="T3" fmla="*/ 0 h 124"/>
                  <a:gd name="T4" fmla="*/ 0 w 111"/>
                  <a:gd name="T5" fmla="*/ 0 h 124"/>
                  <a:gd name="T6" fmla="*/ 0 w 111"/>
                  <a:gd name="T7" fmla="*/ 0 h 124"/>
                  <a:gd name="T8" fmla="*/ 0 w 111"/>
                  <a:gd name="T9" fmla="*/ 0 h 124"/>
                  <a:gd name="T10" fmla="*/ 0 w 111"/>
                  <a:gd name="T11" fmla="*/ 0 h 124"/>
                  <a:gd name="T12" fmla="*/ 0 w 111"/>
                  <a:gd name="T13" fmla="*/ 0 h 124"/>
                  <a:gd name="T14" fmla="*/ 0 w 111"/>
                  <a:gd name="T15" fmla="*/ 0 h 124"/>
                  <a:gd name="T16" fmla="*/ 0 w 111"/>
                  <a:gd name="T17" fmla="*/ 0 h 124"/>
                  <a:gd name="T18" fmla="*/ 0 w 111"/>
                  <a:gd name="T19" fmla="*/ 0 h 124"/>
                  <a:gd name="T20" fmla="*/ 0 w 111"/>
                  <a:gd name="T21" fmla="*/ 0 h 124"/>
                  <a:gd name="T22" fmla="*/ 0 w 111"/>
                  <a:gd name="T23" fmla="*/ 0 h 124"/>
                  <a:gd name="T24" fmla="*/ 0 w 111"/>
                  <a:gd name="T25" fmla="*/ 0 h 124"/>
                  <a:gd name="T26" fmla="*/ 0 w 111"/>
                  <a:gd name="T27" fmla="*/ 0 h 124"/>
                  <a:gd name="T28" fmla="*/ 0 w 111"/>
                  <a:gd name="T29" fmla="*/ 0 h 124"/>
                  <a:gd name="T30" fmla="*/ 0 w 111"/>
                  <a:gd name="T31" fmla="*/ 0 h 124"/>
                  <a:gd name="T32" fmla="*/ 0 w 111"/>
                  <a:gd name="T33" fmla="*/ 0 h 124"/>
                  <a:gd name="T34" fmla="*/ 0 w 111"/>
                  <a:gd name="T35" fmla="*/ 0 h 124"/>
                  <a:gd name="T36" fmla="*/ 0 w 111"/>
                  <a:gd name="T37" fmla="*/ 0 h 124"/>
                  <a:gd name="T38" fmla="*/ 0 w 111"/>
                  <a:gd name="T39" fmla="*/ 0 h 124"/>
                  <a:gd name="T40" fmla="*/ 0 w 111"/>
                  <a:gd name="T41" fmla="*/ 0 h 124"/>
                  <a:gd name="T42" fmla="*/ 0 w 111"/>
                  <a:gd name="T43" fmla="*/ 0 h 124"/>
                  <a:gd name="T44" fmla="*/ 0 w 111"/>
                  <a:gd name="T45" fmla="*/ 0 h 124"/>
                  <a:gd name="T46" fmla="*/ 0 w 111"/>
                  <a:gd name="T47" fmla="*/ 0 h 124"/>
                  <a:gd name="T48" fmla="*/ 0 w 111"/>
                  <a:gd name="T49" fmla="*/ 0 h 124"/>
                  <a:gd name="T50" fmla="*/ 0 w 111"/>
                  <a:gd name="T51" fmla="*/ 0 h 124"/>
                  <a:gd name="T52" fmla="*/ 0 w 111"/>
                  <a:gd name="T53" fmla="*/ 0 h 124"/>
                  <a:gd name="T54" fmla="*/ 0 w 111"/>
                  <a:gd name="T55" fmla="*/ 0 h 124"/>
                  <a:gd name="T56" fmla="*/ 0 w 111"/>
                  <a:gd name="T57" fmla="*/ 0 h 124"/>
                  <a:gd name="T58" fmla="*/ 0 w 111"/>
                  <a:gd name="T59" fmla="*/ 0 h 124"/>
                  <a:gd name="T60" fmla="*/ 0 w 111"/>
                  <a:gd name="T61" fmla="*/ 0 h 124"/>
                  <a:gd name="T62" fmla="*/ 0 w 111"/>
                  <a:gd name="T63" fmla="*/ 0 h 124"/>
                  <a:gd name="T64" fmla="*/ 0 w 111"/>
                  <a:gd name="T65" fmla="*/ 0 h 124"/>
                  <a:gd name="T66" fmla="*/ 0 w 111"/>
                  <a:gd name="T67" fmla="*/ 0 h 124"/>
                  <a:gd name="T68" fmla="*/ 0 w 111"/>
                  <a:gd name="T69" fmla="*/ 0 h 124"/>
                  <a:gd name="T70" fmla="*/ 0 w 111"/>
                  <a:gd name="T71" fmla="*/ 0 h 124"/>
                  <a:gd name="T72" fmla="*/ 0 w 111"/>
                  <a:gd name="T73" fmla="*/ 0 h 124"/>
                  <a:gd name="T74" fmla="*/ 0 w 111"/>
                  <a:gd name="T75" fmla="*/ 0 h 124"/>
                  <a:gd name="T76" fmla="*/ 0 w 111"/>
                  <a:gd name="T77" fmla="*/ 0 h 124"/>
                  <a:gd name="T78" fmla="*/ 0 w 111"/>
                  <a:gd name="T79" fmla="*/ 0 h 124"/>
                  <a:gd name="T80" fmla="*/ 0 w 111"/>
                  <a:gd name="T81" fmla="*/ 0 h 124"/>
                  <a:gd name="T82" fmla="*/ 0 w 111"/>
                  <a:gd name="T83" fmla="*/ 0 h 124"/>
                  <a:gd name="T84" fmla="*/ 0 w 111"/>
                  <a:gd name="T85" fmla="*/ 0 h 124"/>
                  <a:gd name="T86" fmla="*/ 0 w 111"/>
                  <a:gd name="T87" fmla="*/ 0 h 124"/>
                  <a:gd name="T88" fmla="*/ 0 w 111"/>
                  <a:gd name="T89" fmla="*/ 0 h 124"/>
                  <a:gd name="T90" fmla="*/ 0 w 111"/>
                  <a:gd name="T91" fmla="*/ 0 h 124"/>
                  <a:gd name="T92" fmla="*/ 0 w 111"/>
                  <a:gd name="T93" fmla="*/ 0 h 124"/>
                  <a:gd name="T94" fmla="*/ 0 w 111"/>
                  <a:gd name="T95" fmla="*/ 0 h 124"/>
                  <a:gd name="T96" fmla="*/ 0 w 111"/>
                  <a:gd name="T97" fmla="*/ 0 h 124"/>
                  <a:gd name="T98" fmla="*/ 0 w 111"/>
                  <a:gd name="T99" fmla="*/ 0 h 124"/>
                  <a:gd name="T100" fmla="*/ 0 w 111"/>
                  <a:gd name="T101" fmla="*/ 0 h 124"/>
                  <a:gd name="T102" fmla="*/ 0 w 111"/>
                  <a:gd name="T103" fmla="*/ 0 h 124"/>
                  <a:gd name="T104" fmla="*/ 0 w 111"/>
                  <a:gd name="T105" fmla="*/ 0 h 124"/>
                  <a:gd name="T106" fmla="*/ 0 w 111"/>
                  <a:gd name="T107" fmla="*/ 0 h 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1" h="124">
                    <a:moveTo>
                      <a:pt x="111" y="109"/>
                    </a:moveTo>
                    <a:lnTo>
                      <a:pt x="111" y="109"/>
                    </a:lnTo>
                    <a:lnTo>
                      <a:pt x="105" y="114"/>
                    </a:lnTo>
                    <a:lnTo>
                      <a:pt x="100" y="120"/>
                    </a:lnTo>
                    <a:lnTo>
                      <a:pt x="92" y="122"/>
                    </a:lnTo>
                    <a:lnTo>
                      <a:pt x="85" y="124"/>
                    </a:lnTo>
                    <a:lnTo>
                      <a:pt x="81" y="124"/>
                    </a:lnTo>
                    <a:lnTo>
                      <a:pt x="78" y="122"/>
                    </a:lnTo>
                    <a:lnTo>
                      <a:pt x="75" y="120"/>
                    </a:lnTo>
                    <a:lnTo>
                      <a:pt x="72" y="118"/>
                    </a:lnTo>
                    <a:lnTo>
                      <a:pt x="70" y="112"/>
                    </a:lnTo>
                    <a:lnTo>
                      <a:pt x="68" y="104"/>
                    </a:lnTo>
                    <a:lnTo>
                      <a:pt x="59" y="112"/>
                    </a:lnTo>
                    <a:lnTo>
                      <a:pt x="50" y="118"/>
                    </a:lnTo>
                    <a:lnTo>
                      <a:pt x="40" y="122"/>
                    </a:lnTo>
                    <a:lnTo>
                      <a:pt x="28" y="124"/>
                    </a:lnTo>
                    <a:lnTo>
                      <a:pt x="23" y="124"/>
                    </a:lnTo>
                    <a:lnTo>
                      <a:pt x="17" y="122"/>
                    </a:lnTo>
                    <a:lnTo>
                      <a:pt x="13" y="120"/>
                    </a:lnTo>
                    <a:lnTo>
                      <a:pt x="8" y="116"/>
                    </a:lnTo>
                    <a:lnTo>
                      <a:pt x="5" y="113"/>
                    </a:lnTo>
                    <a:lnTo>
                      <a:pt x="2" y="108"/>
                    </a:lnTo>
                    <a:lnTo>
                      <a:pt x="1" y="104"/>
                    </a:lnTo>
                    <a:lnTo>
                      <a:pt x="0" y="99"/>
                    </a:lnTo>
                    <a:lnTo>
                      <a:pt x="1" y="91"/>
                    </a:lnTo>
                    <a:lnTo>
                      <a:pt x="4" y="86"/>
                    </a:lnTo>
                    <a:lnTo>
                      <a:pt x="8" y="81"/>
                    </a:lnTo>
                    <a:lnTo>
                      <a:pt x="14" y="76"/>
                    </a:lnTo>
                    <a:lnTo>
                      <a:pt x="22" y="72"/>
                    </a:lnTo>
                    <a:lnTo>
                      <a:pt x="35" y="67"/>
                    </a:lnTo>
                    <a:lnTo>
                      <a:pt x="68" y="55"/>
                    </a:lnTo>
                    <a:lnTo>
                      <a:pt x="68" y="37"/>
                    </a:lnTo>
                    <a:lnTo>
                      <a:pt x="68" y="32"/>
                    </a:lnTo>
                    <a:lnTo>
                      <a:pt x="67" y="28"/>
                    </a:lnTo>
                    <a:lnTo>
                      <a:pt x="65" y="24"/>
                    </a:lnTo>
                    <a:lnTo>
                      <a:pt x="62" y="20"/>
                    </a:lnTo>
                    <a:lnTo>
                      <a:pt x="58" y="19"/>
                    </a:lnTo>
                    <a:lnTo>
                      <a:pt x="54" y="16"/>
                    </a:lnTo>
                    <a:lnTo>
                      <a:pt x="49" y="15"/>
                    </a:lnTo>
                    <a:lnTo>
                      <a:pt x="43" y="15"/>
                    </a:lnTo>
                    <a:lnTo>
                      <a:pt x="35" y="16"/>
                    </a:lnTo>
                    <a:lnTo>
                      <a:pt x="30" y="20"/>
                    </a:lnTo>
                    <a:lnTo>
                      <a:pt x="24" y="25"/>
                    </a:lnTo>
                    <a:lnTo>
                      <a:pt x="23" y="33"/>
                    </a:lnTo>
                    <a:lnTo>
                      <a:pt x="22" y="38"/>
                    </a:lnTo>
                    <a:lnTo>
                      <a:pt x="18" y="41"/>
                    </a:lnTo>
                    <a:lnTo>
                      <a:pt x="14" y="43"/>
                    </a:lnTo>
                    <a:lnTo>
                      <a:pt x="9" y="45"/>
                    </a:lnTo>
                    <a:lnTo>
                      <a:pt x="6" y="43"/>
                    </a:lnTo>
                    <a:lnTo>
                      <a:pt x="5" y="42"/>
                    </a:lnTo>
                    <a:lnTo>
                      <a:pt x="4" y="39"/>
                    </a:lnTo>
                    <a:lnTo>
                      <a:pt x="5" y="34"/>
                    </a:lnTo>
                    <a:lnTo>
                      <a:pt x="6" y="29"/>
                    </a:lnTo>
                    <a:lnTo>
                      <a:pt x="9" y="26"/>
                    </a:lnTo>
                    <a:lnTo>
                      <a:pt x="13" y="22"/>
                    </a:lnTo>
                    <a:lnTo>
                      <a:pt x="22" y="16"/>
                    </a:lnTo>
                    <a:lnTo>
                      <a:pt x="33" y="10"/>
                    </a:lnTo>
                    <a:lnTo>
                      <a:pt x="45" y="3"/>
                    </a:lnTo>
                    <a:lnTo>
                      <a:pt x="50" y="2"/>
                    </a:lnTo>
                    <a:lnTo>
                      <a:pt x="58" y="0"/>
                    </a:lnTo>
                    <a:lnTo>
                      <a:pt x="67" y="2"/>
                    </a:lnTo>
                    <a:lnTo>
                      <a:pt x="78" y="6"/>
                    </a:lnTo>
                    <a:lnTo>
                      <a:pt x="83" y="10"/>
                    </a:lnTo>
                    <a:lnTo>
                      <a:pt x="87" y="13"/>
                    </a:lnTo>
                    <a:lnTo>
                      <a:pt x="88" y="17"/>
                    </a:lnTo>
                    <a:lnTo>
                      <a:pt x="89" y="22"/>
                    </a:lnTo>
                    <a:lnTo>
                      <a:pt x="89" y="95"/>
                    </a:lnTo>
                    <a:lnTo>
                      <a:pt x="91" y="102"/>
                    </a:lnTo>
                    <a:lnTo>
                      <a:pt x="92" y="107"/>
                    </a:lnTo>
                    <a:lnTo>
                      <a:pt x="94" y="109"/>
                    </a:lnTo>
                    <a:lnTo>
                      <a:pt x="98" y="109"/>
                    </a:lnTo>
                    <a:lnTo>
                      <a:pt x="103" y="108"/>
                    </a:lnTo>
                    <a:lnTo>
                      <a:pt x="109" y="105"/>
                    </a:lnTo>
                    <a:lnTo>
                      <a:pt x="111" y="109"/>
                    </a:lnTo>
                    <a:close/>
                    <a:moveTo>
                      <a:pt x="68" y="63"/>
                    </a:moveTo>
                    <a:lnTo>
                      <a:pt x="68" y="63"/>
                    </a:lnTo>
                    <a:lnTo>
                      <a:pt x="56" y="67"/>
                    </a:lnTo>
                    <a:lnTo>
                      <a:pt x="40" y="72"/>
                    </a:lnTo>
                    <a:lnTo>
                      <a:pt x="32" y="76"/>
                    </a:lnTo>
                    <a:lnTo>
                      <a:pt x="27" y="81"/>
                    </a:lnTo>
                    <a:lnTo>
                      <a:pt x="23" y="86"/>
                    </a:lnTo>
                    <a:lnTo>
                      <a:pt x="22" y="90"/>
                    </a:lnTo>
                    <a:lnTo>
                      <a:pt x="22" y="92"/>
                    </a:lnTo>
                    <a:lnTo>
                      <a:pt x="23" y="100"/>
                    </a:lnTo>
                    <a:lnTo>
                      <a:pt x="27" y="105"/>
                    </a:lnTo>
                    <a:lnTo>
                      <a:pt x="32" y="111"/>
                    </a:lnTo>
                    <a:lnTo>
                      <a:pt x="36" y="111"/>
                    </a:lnTo>
                    <a:lnTo>
                      <a:pt x="40" y="112"/>
                    </a:lnTo>
                    <a:lnTo>
                      <a:pt x="48" y="111"/>
                    </a:lnTo>
                    <a:lnTo>
                      <a:pt x="56" y="107"/>
                    </a:lnTo>
                    <a:lnTo>
                      <a:pt x="62" y="102"/>
                    </a:lnTo>
                    <a:lnTo>
                      <a:pt x="68" y="96"/>
                    </a:lnTo>
                    <a:lnTo>
                      <a:pt x="68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53" name="Freeform 186"/>
              <p:cNvSpPr>
                <a:spLocks/>
              </p:cNvSpPr>
              <p:nvPr userDrawn="1"/>
            </p:nvSpPr>
            <p:spPr bwMode="auto">
              <a:xfrm>
                <a:off x="624" y="284"/>
                <a:ext cx="25" cy="49"/>
              </a:xfrm>
              <a:custGeom>
                <a:avLst/>
                <a:gdLst>
                  <a:gd name="T0" fmla="*/ 0 w 77"/>
                  <a:gd name="T1" fmla="*/ 0 h 146"/>
                  <a:gd name="T2" fmla="*/ 0 w 77"/>
                  <a:gd name="T3" fmla="*/ 0 h 146"/>
                  <a:gd name="T4" fmla="*/ 0 w 77"/>
                  <a:gd name="T5" fmla="*/ 0 h 146"/>
                  <a:gd name="T6" fmla="*/ 0 w 77"/>
                  <a:gd name="T7" fmla="*/ 0 h 146"/>
                  <a:gd name="T8" fmla="*/ 0 w 77"/>
                  <a:gd name="T9" fmla="*/ 0 h 146"/>
                  <a:gd name="T10" fmla="*/ 0 w 77"/>
                  <a:gd name="T11" fmla="*/ 0 h 146"/>
                  <a:gd name="T12" fmla="*/ 0 w 77"/>
                  <a:gd name="T13" fmla="*/ 0 h 146"/>
                  <a:gd name="T14" fmla="*/ 0 w 77"/>
                  <a:gd name="T15" fmla="*/ 0 h 146"/>
                  <a:gd name="T16" fmla="*/ 0 w 77"/>
                  <a:gd name="T17" fmla="*/ 0 h 146"/>
                  <a:gd name="T18" fmla="*/ 0 w 77"/>
                  <a:gd name="T19" fmla="*/ 0 h 146"/>
                  <a:gd name="T20" fmla="*/ 0 w 77"/>
                  <a:gd name="T21" fmla="*/ 0 h 146"/>
                  <a:gd name="T22" fmla="*/ 0 w 77"/>
                  <a:gd name="T23" fmla="*/ 0 h 146"/>
                  <a:gd name="T24" fmla="*/ 0 w 77"/>
                  <a:gd name="T25" fmla="*/ 0 h 146"/>
                  <a:gd name="T26" fmla="*/ 0 w 77"/>
                  <a:gd name="T27" fmla="*/ 0 h 146"/>
                  <a:gd name="T28" fmla="*/ 0 w 77"/>
                  <a:gd name="T29" fmla="*/ 0 h 146"/>
                  <a:gd name="T30" fmla="*/ 0 w 77"/>
                  <a:gd name="T31" fmla="*/ 0 h 146"/>
                  <a:gd name="T32" fmla="*/ 0 w 77"/>
                  <a:gd name="T33" fmla="*/ 0 h 146"/>
                  <a:gd name="T34" fmla="*/ 0 w 77"/>
                  <a:gd name="T35" fmla="*/ 0 h 146"/>
                  <a:gd name="T36" fmla="*/ 0 w 77"/>
                  <a:gd name="T37" fmla="*/ 0 h 146"/>
                  <a:gd name="T38" fmla="*/ 0 w 77"/>
                  <a:gd name="T39" fmla="*/ 0 h 146"/>
                  <a:gd name="T40" fmla="*/ 0 w 77"/>
                  <a:gd name="T41" fmla="*/ 0 h 146"/>
                  <a:gd name="T42" fmla="*/ 0 w 77"/>
                  <a:gd name="T43" fmla="*/ 0 h 146"/>
                  <a:gd name="T44" fmla="*/ 0 w 77"/>
                  <a:gd name="T45" fmla="*/ 0 h 146"/>
                  <a:gd name="T46" fmla="*/ 0 w 77"/>
                  <a:gd name="T47" fmla="*/ 0 h 146"/>
                  <a:gd name="T48" fmla="*/ 0 w 77"/>
                  <a:gd name="T49" fmla="*/ 0 h 146"/>
                  <a:gd name="T50" fmla="*/ 0 w 77"/>
                  <a:gd name="T51" fmla="*/ 0 h 146"/>
                  <a:gd name="T52" fmla="*/ 0 w 77"/>
                  <a:gd name="T53" fmla="*/ 0 h 146"/>
                  <a:gd name="T54" fmla="*/ 0 w 77"/>
                  <a:gd name="T55" fmla="*/ 0 h 146"/>
                  <a:gd name="T56" fmla="*/ 0 w 77"/>
                  <a:gd name="T57" fmla="*/ 0 h 146"/>
                  <a:gd name="T58" fmla="*/ 0 w 77"/>
                  <a:gd name="T59" fmla="*/ 0 h 146"/>
                  <a:gd name="T60" fmla="*/ 0 w 77"/>
                  <a:gd name="T61" fmla="*/ 0 h 146"/>
                  <a:gd name="T62" fmla="*/ 0 w 77"/>
                  <a:gd name="T63" fmla="*/ 0 h 146"/>
                  <a:gd name="T64" fmla="*/ 0 w 77"/>
                  <a:gd name="T65" fmla="*/ 0 h 146"/>
                  <a:gd name="T66" fmla="*/ 0 w 77"/>
                  <a:gd name="T67" fmla="*/ 0 h 146"/>
                  <a:gd name="T68" fmla="*/ 0 w 77"/>
                  <a:gd name="T69" fmla="*/ 0 h 146"/>
                  <a:gd name="T70" fmla="*/ 0 w 77"/>
                  <a:gd name="T71" fmla="*/ 0 h 146"/>
                  <a:gd name="T72" fmla="*/ 0 w 77"/>
                  <a:gd name="T73" fmla="*/ 0 h 146"/>
                  <a:gd name="T74" fmla="*/ 0 w 77"/>
                  <a:gd name="T75" fmla="*/ 0 h 146"/>
                  <a:gd name="T76" fmla="*/ 0 w 77"/>
                  <a:gd name="T77" fmla="*/ 0 h 146"/>
                  <a:gd name="T78" fmla="*/ 0 w 77"/>
                  <a:gd name="T79" fmla="*/ 0 h 146"/>
                  <a:gd name="T80" fmla="*/ 0 w 77"/>
                  <a:gd name="T81" fmla="*/ 0 h 146"/>
                  <a:gd name="T82" fmla="*/ 0 w 77"/>
                  <a:gd name="T83" fmla="*/ 0 h 1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7" h="146">
                    <a:moveTo>
                      <a:pt x="38" y="109"/>
                    </a:moveTo>
                    <a:lnTo>
                      <a:pt x="38" y="109"/>
                    </a:lnTo>
                    <a:lnTo>
                      <a:pt x="38" y="116"/>
                    </a:lnTo>
                    <a:lnTo>
                      <a:pt x="39" y="121"/>
                    </a:lnTo>
                    <a:lnTo>
                      <a:pt x="42" y="125"/>
                    </a:lnTo>
                    <a:lnTo>
                      <a:pt x="43" y="127"/>
                    </a:lnTo>
                    <a:lnTo>
                      <a:pt x="49" y="131"/>
                    </a:lnTo>
                    <a:lnTo>
                      <a:pt x="55" y="131"/>
                    </a:lnTo>
                    <a:lnTo>
                      <a:pt x="60" y="131"/>
                    </a:lnTo>
                    <a:lnTo>
                      <a:pt x="64" y="130"/>
                    </a:lnTo>
                    <a:lnTo>
                      <a:pt x="69" y="127"/>
                    </a:lnTo>
                    <a:lnTo>
                      <a:pt x="73" y="125"/>
                    </a:lnTo>
                    <a:lnTo>
                      <a:pt x="77" y="129"/>
                    </a:lnTo>
                    <a:lnTo>
                      <a:pt x="69" y="135"/>
                    </a:lnTo>
                    <a:lnTo>
                      <a:pt x="61" y="140"/>
                    </a:lnTo>
                    <a:lnTo>
                      <a:pt x="52" y="144"/>
                    </a:lnTo>
                    <a:lnTo>
                      <a:pt x="42" y="146"/>
                    </a:lnTo>
                    <a:lnTo>
                      <a:pt x="37" y="146"/>
                    </a:lnTo>
                    <a:lnTo>
                      <a:pt x="31" y="144"/>
                    </a:lnTo>
                    <a:lnTo>
                      <a:pt x="26" y="142"/>
                    </a:lnTo>
                    <a:lnTo>
                      <a:pt x="24" y="139"/>
                    </a:lnTo>
                    <a:lnTo>
                      <a:pt x="21" y="136"/>
                    </a:lnTo>
                    <a:lnTo>
                      <a:pt x="18" y="131"/>
                    </a:lnTo>
                    <a:lnTo>
                      <a:pt x="17" y="127"/>
                    </a:lnTo>
                    <a:lnTo>
                      <a:pt x="17" y="122"/>
                    </a:lnTo>
                    <a:lnTo>
                      <a:pt x="17" y="41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9" y="29"/>
                    </a:lnTo>
                    <a:lnTo>
                      <a:pt x="17" y="22"/>
                    </a:lnTo>
                    <a:lnTo>
                      <a:pt x="26" y="13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26"/>
                    </a:lnTo>
                    <a:lnTo>
                      <a:pt x="77" y="26"/>
                    </a:lnTo>
                    <a:lnTo>
                      <a:pt x="77" y="41"/>
                    </a:lnTo>
                    <a:lnTo>
                      <a:pt x="38" y="41"/>
                    </a:lnTo>
                    <a:lnTo>
                      <a:pt x="38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54" name="Freeform 187"/>
              <p:cNvSpPr>
                <a:spLocks noEditPoints="1"/>
              </p:cNvSpPr>
              <p:nvPr userDrawn="1"/>
            </p:nvSpPr>
            <p:spPr bwMode="auto">
              <a:xfrm>
                <a:off x="656" y="270"/>
                <a:ext cx="19" cy="62"/>
              </a:xfrm>
              <a:custGeom>
                <a:avLst/>
                <a:gdLst>
                  <a:gd name="T0" fmla="*/ 0 w 57"/>
                  <a:gd name="T1" fmla="*/ 0 h 186"/>
                  <a:gd name="T2" fmla="*/ 0 w 57"/>
                  <a:gd name="T3" fmla="*/ 0 h 186"/>
                  <a:gd name="T4" fmla="*/ 0 w 57"/>
                  <a:gd name="T5" fmla="*/ 0 h 186"/>
                  <a:gd name="T6" fmla="*/ 0 w 57"/>
                  <a:gd name="T7" fmla="*/ 0 h 186"/>
                  <a:gd name="T8" fmla="*/ 0 w 57"/>
                  <a:gd name="T9" fmla="*/ 0 h 186"/>
                  <a:gd name="T10" fmla="*/ 0 w 57"/>
                  <a:gd name="T11" fmla="*/ 0 h 186"/>
                  <a:gd name="T12" fmla="*/ 0 w 57"/>
                  <a:gd name="T13" fmla="*/ 0 h 186"/>
                  <a:gd name="T14" fmla="*/ 0 w 57"/>
                  <a:gd name="T15" fmla="*/ 0 h 186"/>
                  <a:gd name="T16" fmla="*/ 0 w 57"/>
                  <a:gd name="T17" fmla="*/ 0 h 186"/>
                  <a:gd name="T18" fmla="*/ 0 w 57"/>
                  <a:gd name="T19" fmla="*/ 0 h 186"/>
                  <a:gd name="T20" fmla="*/ 0 w 57"/>
                  <a:gd name="T21" fmla="*/ 0 h 186"/>
                  <a:gd name="T22" fmla="*/ 0 w 57"/>
                  <a:gd name="T23" fmla="*/ 0 h 186"/>
                  <a:gd name="T24" fmla="*/ 0 w 57"/>
                  <a:gd name="T25" fmla="*/ 0 h 186"/>
                  <a:gd name="T26" fmla="*/ 0 w 57"/>
                  <a:gd name="T27" fmla="*/ 0 h 186"/>
                  <a:gd name="T28" fmla="*/ 0 w 57"/>
                  <a:gd name="T29" fmla="*/ 0 h 186"/>
                  <a:gd name="T30" fmla="*/ 0 w 57"/>
                  <a:gd name="T31" fmla="*/ 0 h 186"/>
                  <a:gd name="T32" fmla="*/ 0 w 57"/>
                  <a:gd name="T33" fmla="*/ 0 h 186"/>
                  <a:gd name="T34" fmla="*/ 0 w 57"/>
                  <a:gd name="T35" fmla="*/ 0 h 186"/>
                  <a:gd name="T36" fmla="*/ 0 w 57"/>
                  <a:gd name="T37" fmla="*/ 0 h 186"/>
                  <a:gd name="T38" fmla="*/ 0 w 57"/>
                  <a:gd name="T39" fmla="*/ 0 h 186"/>
                  <a:gd name="T40" fmla="*/ 0 w 57"/>
                  <a:gd name="T41" fmla="*/ 0 h 186"/>
                  <a:gd name="T42" fmla="*/ 0 w 57"/>
                  <a:gd name="T43" fmla="*/ 0 h 186"/>
                  <a:gd name="T44" fmla="*/ 0 w 57"/>
                  <a:gd name="T45" fmla="*/ 0 h 186"/>
                  <a:gd name="T46" fmla="*/ 0 w 57"/>
                  <a:gd name="T47" fmla="*/ 0 h 186"/>
                  <a:gd name="T48" fmla="*/ 0 w 57"/>
                  <a:gd name="T49" fmla="*/ 0 h 186"/>
                  <a:gd name="T50" fmla="*/ 0 w 57"/>
                  <a:gd name="T51" fmla="*/ 0 h 186"/>
                  <a:gd name="T52" fmla="*/ 0 w 57"/>
                  <a:gd name="T53" fmla="*/ 0 h 186"/>
                  <a:gd name="T54" fmla="*/ 0 w 57"/>
                  <a:gd name="T55" fmla="*/ 0 h 186"/>
                  <a:gd name="T56" fmla="*/ 0 w 57"/>
                  <a:gd name="T57" fmla="*/ 0 h 186"/>
                  <a:gd name="T58" fmla="*/ 0 w 57"/>
                  <a:gd name="T59" fmla="*/ 0 h 186"/>
                  <a:gd name="T60" fmla="*/ 0 w 57"/>
                  <a:gd name="T61" fmla="*/ 0 h 186"/>
                  <a:gd name="T62" fmla="*/ 0 w 57"/>
                  <a:gd name="T63" fmla="*/ 0 h 186"/>
                  <a:gd name="T64" fmla="*/ 0 w 57"/>
                  <a:gd name="T65" fmla="*/ 0 h 186"/>
                  <a:gd name="T66" fmla="*/ 0 w 57"/>
                  <a:gd name="T67" fmla="*/ 0 h 186"/>
                  <a:gd name="T68" fmla="*/ 0 w 57"/>
                  <a:gd name="T69" fmla="*/ 0 h 186"/>
                  <a:gd name="T70" fmla="*/ 0 w 57"/>
                  <a:gd name="T71" fmla="*/ 0 h 186"/>
                  <a:gd name="T72" fmla="*/ 0 w 57"/>
                  <a:gd name="T73" fmla="*/ 0 h 186"/>
                  <a:gd name="T74" fmla="*/ 0 w 57"/>
                  <a:gd name="T75" fmla="*/ 0 h 186"/>
                  <a:gd name="T76" fmla="*/ 0 w 57"/>
                  <a:gd name="T77" fmla="*/ 0 h 186"/>
                  <a:gd name="T78" fmla="*/ 0 w 57"/>
                  <a:gd name="T79" fmla="*/ 0 h 186"/>
                  <a:gd name="T80" fmla="*/ 0 w 57"/>
                  <a:gd name="T81" fmla="*/ 0 h 186"/>
                  <a:gd name="T82" fmla="*/ 0 w 57"/>
                  <a:gd name="T83" fmla="*/ 0 h 186"/>
                  <a:gd name="T84" fmla="*/ 0 w 57"/>
                  <a:gd name="T85" fmla="*/ 0 h 186"/>
                  <a:gd name="T86" fmla="*/ 0 w 57"/>
                  <a:gd name="T87" fmla="*/ 0 h 186"/>
                  <a:gd name="T88" fmla="*/ 0 w 57"/>
                  <a:gd name="T89" fmla="*/ 0 h 186"/>
                  <a:gd name="T90" fmla="*/ 0 w 57"/>
                  <a:gd name="T91" fmla="*/ 0 h 186"/>
                  <a:gd name="T92" fmla="*/ 0 w 57"/>
                  <a:gd name="T93" fmla="*/ 0 h 186"/>
                  <a:gd name="T94" fmla="*/ 0 w 57"/>
                  <a:gd name="T95" fmla="*/ 0 h 186"/>
                  <a:gd name="T96" fmla="*/ 0 w 57"/>
                  <a:gd name="T97" fmla="*/ 0 h 186"/>
                  <a:gd name="T98" fmla="*/ 0 w 57"/>
                  <a:gd name="T99" fmla="*/ 0 h 186"/>
                  <a:gd name="T100" fmla="*/ 0 w 57"/>
                  <a:gd name="T101" fmla="*/ 0 h 186"/>
                  <a:gd name="T102" fmla="*/ 0 w 57"/>
                  <a:gd name="T103" fmla="*/ 0 h 186"/>
                  <a:gd name="T104" fmla="*/ 0 w 57"/>
                  <a:gd name="T105" fmla="*/ 0 h 186"/>
                  <a:gd name="T106" fmla="*/ 0 w 57"/>
                  <a:gd name="T107" fmla="*/ 0 h 186"/>
                  <a:gd name="T108" fmla="*/ 0 w 57"/>
                  <a:gd name="T109" fmla="*/ 0 h 1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7" h="186">
                    <a:moveTo>
                      <a:pt x="0" y="179"/>
                    </a:moveTo>
                    <a:lnTo>
                      <a:pt x="6" y="179"/>
                    </a:lnTo>
                    <a:lnTo>
                      <a:pt x="11" y="179"/>
                    </a:lnTo>
                    <a:lnTo>
                      <a:pt x="15" y="178"/>
                    </a:lnTo>
                    <a:lnTo>
                      <a:pt x="17" y="175"/>
                    </a:lnTo>
                    <a:lnTo>
                      <a:pt x="19" y="170"/>
                    </a:lnTo>
                    <a:lnTo>
                      <a:pt x="19" y="100"/>
                    </a:lnTo>
                    <a:lnTo>
                      <a:pt x="17" y="92"/>
                    </a:lnTo>
                    <a:lnTo>
                      <a:pt x="16" y="88"/>
                    </a:lnTo>
                    <a:lnTo>
                      <a:pt x="11" y="85"/>
                    </a:lnTo>
                    <a:lnTo>
                      <a:pt x="4" y="82"/>
                    </a:lnTo>
                    <a:lnTo>
                      <a:pt x="4" y="77"/>
                    </a:lnTo>
                    <a:lnTo>
                      <a:pt x="33" y="68"/>
                    </a:lnTo>
                    <a:lnTo>
                      <a:pt x="38" y="66"/>
                    </a:lnTo>
                    <a:lnTo>
                      <a:pt x="39" y="68"/>
                    </a:lnTo>
                    <a:lnTo>
                      <a:pt x="39" y="70"/>
                    </a:lnTo>
                    <a:lnTo>
                      <a:pt x="39" y="170"/>
                    </a:lnTo>
                    <a:lnTo>
                      <a:pt x="41" y="175"/>
                    </a:lnTo>
                    <a:lnTo>
                      <a:pt x="43" y="178"/>
                    </a:lnTo>
                    <a:lnTo>
                      <a:pt x="47" y="179"/>
                    </a:lnTo>
                    <a:lnTo>
                      <a:pt x="52" y="179"/>
                    </a:lnTo>
                    <a:lnTo>
                      <a:pt x="57" y="179"/>
                    </a:lnTo>
                    <a:lnTo>
                      <a:pt x="57" y="186"/>
                    </a:lnTo>
                    <a:lnTo>
                      <a:pt x="29" y="186"/>
                    </a:lnTo>
                    <a:lnTo>
                      <a:pt x="0" y="186"/>
                    </a:lnTo>
                    <a:lnTo>
                      <a:pt x="0" y="179"/>
                    </a:lnTo>
                    <a:close/>
                    <a:moveTo>
                      <a:pt x="29" y="26"/>
                    </a:moveTo>
                    <a:lnTo>
                      <a:pt x="29" y="26"/>
                    </a:lnTo>
                    <a:lnTo>
                      <a:pt x="24" y="25"/>
                    </a:lnTo>
                    <a:lnTo>
                      <a:pt x="20" y="22"/>
                    </a:lnTo>
                    <a:lnTo>
                      <a:pt x="17" y="19"/>
                    </a:lnTo>
                    <a:lnTo>
                      <a:pt x="16" y="13"/>
                    </a:lnTo>
                    <a:lnTo>
                      <a:pt x="17" y="8"/>
                    </a:lnTo>
                    <a:lnTo>
                      <a:pt x="20" y="4"/>
                    </a:lnTo>
                    <a:lnTo>
                      <a:pt x="24" y="2"/>
                    </a:lnTo>
                    <a:lnTo>
                      <a:pt x="29" y="0"/>
                    </a:lnTo>
                    <a:lnTo>
                      <a:pt x="34" y="2"/>
                    </a:lnTo>
                    <a:lnTo>
                      <a:pt x="38" y="4"/>
                    </a:lnTo>
                    <a:lnTo>
                      <a:pt x="41" y="8"/>
                    </a:lnTo>
                    <a:lnTo>
                      <a:pt x="42" y="13"/>
                    </a:lnTo>
                    <a:lnTo>
                      <a:pt x="41" y="19"/>
                    </a:lnTo>
                    <a:lnTo>
                      <a:pt x="38" y="22"/>
                    </a:lnTo>
                    <a:lnTo>
                      <a:pt x="34" y="25"/>
                    </a:lnTo>
                    <a:lnTo>
                      <a:pt x="29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55" name="Freeform 188"/>
              <p:cNvSpPr>
                <a:spLocks/>
              </p:cNvSpPr>
              <p:nvPr userDrawn="1"/>
            </p:nvSpPr>
            <p:spPr bwMode="auto">
              <a:xfrm>
                <a:off x="656" y="292"/>
                <a:ext cx="19" cy="40"/>
              </a:xfrm>
              <a:custGeom>
                <a:avLst/>
                <a:gdLst>
                  <a:gd name="T0" fmla="*/ 0 w 57"/>
                  <a:gd name="T1" fmla="*/ 0 h 120"/>
                  <a:gd name="T2" fmla="*/ 0 w 57"/>
                  <a:gd name="T3" fmla="*/ 0 h 120"/>
                  <a:gd name="T4" fmla="*/ 0 w 57"/>
                  <a:gd name="T5" fmla="*/ 0 h 120"/>
                  <a:gd name="T6" fmla="*/ 0 w 57"/>
                  <a:gd name="T7" fmla="*/ 0 h 120"/>
                  <a:gd name="T8" fmla="*/ 0 w 57"/>
                  <a:gd name="T9" fmla="*/ 0 h 120"/>
                  <a:gd name="T10" fmla="*/ 0 w 57"/>
                  <a:gd name="T11" fmla="*/ 0 h 120"/>
                  <a:gd name="T12" fmla="*/ 0 w 57"/>
                  <a:gd name="T13" fmla="*/ 0 h 120"/>
                  <a:gd name="T14" fmla="*/ 0 w 57"/>
                  <a:gd name="T15" fmla="*/ 0 h 120"/>
                  <a:gd name="T16" fmla="*/ 0 w 57"/>
                  <a:gd name="T17" fmla="*/ 0 h 120"/>
                  <a:gd name="T18" fmla="*/ 0 w 57"/>
                  <a:gd name="T19" fmla="*/ 0 h 120"/>
                  <a:gd name="T20" fmla="*/ 0 w 57"/>
                  <a:gd name="T21" fmla="*/ 0 h 120"/>
                  <a:gd name="T22" fmla="*/ 0 w 57"/>
                  <a:gd name="T23" fmla="*/ 0 h 120"/>
                  <a:gd name="T24" fmla="*/ 0 w 57"/>
                  <a:gd name="T25" fmla="*/ 0 h 120"/>
                  <a:gd name="T26" fmla="*/ 0 w 57"/>
                  <a:gd name="T27" fmla="*/ 0 h 120"/>
                  <a:gd name="T28" fmla="*/ 0 w 57"/>
                  <a:gd name="T29" fmla="*/ 0 h 120"/>
                  <a:gd name="T30" fmla="*/ 0 w 57"/>
                  <a:gd name="T31" fmla="*/ 0 h 120"/>
                  <a:gd name="T32" fmla="*/ 0 w 57"/>
                  <a:gd name="T33" fmla="*/ 0 h 120"/>
                  <a:gd name="T34" fmla="*/ 0 w 57"/>
                  <a:gd name="T35" fmla="*/ 0 h 120"/>
                  <a:gd name="T36" fmla="*/ 0 w 57"/>
                  <a:gd name="T37" fmla="*/ 0 h 120"/>
                  <a:gd name="T38" fmla="*/ 0 w 57"/>
                  <a:gd name="T39" fmla="*/ 0 h 120"/>
                  <a:gd name="T40" fmla="*/ 0 w 57"/>
                  <a:gd name="T41" fmla="*/ 0 h 120"/>
                  <a:gd name="T42" fmla="*/ 0 w 57"/>
                  <a:gd name="T43" fmla="*/ 0 h 120"/>
                  <a:gd name="T44" fmla="*/ 0 w 57"/>
                  <a:gd name="T45" fmla="*/ 0 h 120"/>
                  <a:gd name="T46" fmla="*/ 0 w 57"/>
                  <a:gd name="T47" fmla="*/ 0 h 120"/>
                  <a:gd name="T48" fmla="*/ 0 w 57"/>
                  <a:gd name="T49" fmla="*/ 0 h 120"/>
                  <a:gd name="T50" fmla="*/ 0 w 57"/>
                  <a:gd name="T51" fmla="*/ 0 h 120"/>
                  <a:gd name="T52" fmla="*/ 0 w 57"/>
                  <a:gd name="T53" fmla="*/ 0 h 120"/>
                  <a:gd name="T54" fmla="*/ 0 w 57"/>
                  <a:gd name="T55" fmla="*/ 0 h 120"/>
                  <a:gd name="T56" fmla="*/ 0 w 57"/>
                  <a:gd name="T57" fmla="*/ 0 h 120"/>
                  <a:gd name="T58" fmla="*/ 0 w 57"/>
                  <a:gd name="T59" fmla="*/ 0 h 120"/>
                  <a:gd name="T60" fmla="*/ 0 w 57"/>
                  <a:gd name="T61" fmla="*/ 0 h 120"/>
                  <a:gd name="T62" fmla="*/ 0 w 57"/>
                  <a:gd name="T63" fmla="*/ 0 h 120"/>
                  <a:gd name="T64" fmla="*/ 0 w 57"/>
                  <a:gd name="T65" fmla="*/ 0 h 120"/>
                  <a:gd name="T66" fmla="*/ 0 w 57"/>
                  <a:gd name="T67" fmla="*/ 0 h 1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7" h="120">
                    <a:moveTo>
                      <a:pt x="0" y="113"/>
                    </a:moveTo>
                    <a:lnTo>
                      <a:pt x="6" y="113"/>
                    </a:lnTo>
                    <a:lnTo>
                      <a:pt x="11" y="113"/>
                    </a:lnTo>
                    <a:lnTo>
                      <a:pt x="15" y="112"/>
                    </a:lnTo>
                    <a:lnTo>
                      <a:pt x="17" y="109"/>
                    </a:lnTo>
                    <a:lnTo>
                      <a:pt x="19" y="104"/>
                    </a:lnTo>
                    <a:lnTo>
                      <a:pt x="19" y="34"/>
                    </a:lnTo>
                    <a:lnTo>
                      <a:pt x="17" y="26"/>
                    </a:lnTo>
                    <a:lnTo>
                      <a:pt x="16" y="22"/>
                    </a:lnTo>
                    <a:lnTo>
                      <a:pt x="11" y="19"/>
                    </a:lnTo>
                    <a:lnTo>
                      <a:pt x="4" y="16"/>
                    </a:lnTo>
                    <a:lnTo>
                      <a:pt x="4" y="11"/>
                    </a:lnTo>
                    <a:lnTo>
                      <a:pt x="33" y="2"/>
                    </a:lnTo>
                    <a:lnTo>
                      <a:pt x="38" y="0"/>
                    </a:lnTo>
                    <a:lnTo>
                      <a:pt x="39" y="2"/>
                    </a:lnTo>
                    <a:lnTo>
                      <a:pt x="39" y="4"/>
                    </a:lnTo>
                    <a:lnTo>
                      <a:pt x="39" y="104"/>
                    </a:lnTo>
                    <a:lnTo>
                      <a:pt x="41" y="109"/>
                    </a:lnTo>
                    <a:lnTo>
                      <a:pt x="43" y="112"/>
                    </a:lnTo>
                    <a:lnTo>
                      <a:pt x="47" y="113"/>
                    </a:lnTo>
                    <a:lnTo>
                      <a:pt x="52" y="113"/>
                    </a:lnTo>
                    <a:lnTo>
                      <a:pt x="57" y="113"/>
                    </a:lnTo>
                    <a:lnTo>
                      <a:pt x="57" y="120"/>
                    </a:lnTo>
                    <a:lnTo>
                      <a:pt x="29" y="120"/>
                    </a:lnTo>
                    <a:lnTo>
                      <a:pt x="0" y="120"/>
                    </a:lnTo>
                    <a:lnTo>
                      <a:pt x="0" y="1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56" name="Freeform 189"/>
              <p:cNvSpPr>
                <a:spLocks/>
              </p:cNvSpPr>
              <p:nvPr userDrawn="1"/>
            </p:nvSpPr>
            <p:spPr bwMode="auto">
              <a:xfrm>
                <a:off x="661" y="270"/>
                <a:ext cx="9" cy="8"/>
              </a:xfrm>
              <a:custGeom>
                <a:avLst/>
                <a:gdLst>
                  <a:gd name="T0" fmla="*/ 0 w 26"/>
                  <a:gd name="T1" fmla="*/ 0 h 26"/>
                  <a:gd name="T2" fmla="*/ 0 w 26"/>
                  <a:gd name="T3" fmla="*/ 0 h 26"/>
                  <a:gd name="T4" fmla="*/ 0 w 26"/>
                  <a:gd name="T5" fmla="*/ 0 h 26"/>
                  <a:gd name="T6" fmla="*/ 0 w 26"/>
                  <a:gd name="T7" fmla="*/ 0 h 26"/>
                  <a:gd name="T8" fmla="*/ 0 w 26"/>
                  <a:gd name="T9" fmla="*/ 0 h 26"/>
                  <a:gd name="T10" fmla="*/ 0 w 26"/>
                  <a:gd name="T11" fmla="*/ 0 h 26"/>
                  <a:gd name="T12" fmla="*/ 0 w 26"/>
                  <a:gd name="T13" fmla="*/ 0 h 26"/>
                  <a:gd name="T14" fmla="*/ 0 w 26"/>
                  <a:gd name="T15" fmla="*/ 0 h 26"/>
                  <a:gd name="T16" fmla="*/ 0 w 26"/>
                  <a:gd name="T17" fmla="*/ 0 h 26"/>
                  <a:gd name="T18" fmla="*/ 0 w 26"/>
                  <a:gd name="T19" fmla="*/ 0 h 26"/>
                  <a:gd name="T20" fmla="*/ 0 w 26"/>
                  <a:gd name="T21" fmla="*/ 0 h 26"/>
                  <a:gd name="T22" fmla="*/ 0 w 26"/>
                  <a:gd name="T23" fmla="*/ 0 h 26"/>
                  <a:gd name="T24" fmla="*/ 0 w 26"/>
                  <a:gd name="T25" fmla="*/ 0 h 26"/>
                  <a:gd name="T26" fmla="*/ 0 w 26"/>
                  <a:gd name="T27" fmla="*/ 0 h 26"/>
                  <a:gd name="T28" fmla="*/ 0 w 26"/>
                  <a:gd name="T29" fmla="*/ 0 h 26"/>
                  <a:gd name="T30" fmla="*/ 0 w 26"/>
                  <a:gd name="T31" fmla="*/ 0 h 26"/>
                  <a:gd name="T32" fmla="*/ 0 w 26"/>
                  <a:gd name="T33" fmla="*/ 0 h 26"/>
                  <a:gd name="T34" fmla="*/ 0 w 26"/>
                  <a:gd name="T35" fmla="*/ 0 h 26"/>
                  <a:gd name="T36" fmla="*/ 0 w 26"/>
                  <a:gd name="T37" fmla="*/ 0 h 26"/>
                  <a:gd name="T38" fmla="*/ 0 w 26"/>
                  <a:gd name="T39" fmla="*/ 0 h 26"/>
                  <a:gd name="T40" fmla="*/ 0 w 26"/>
                  <a:gd name="T41" fmla="*/ 0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6" h="26">
                    <a:moveTo>
                      <a:pt x="13" y="26"/>
                    </a:moveTo>
                    <a:lnTo>
                      <a:pt x="13" y="26"/>
                    </a:lnTo>
                    <a:lnTo>
                      <a:pt x="8" y="25"/>
                    </a:lnTo>
                    <a:lnTo>
                      <a:pt x="4" y="22"/>
                    </a:lnTo>
                    <a:lnTo>
                      <a:pt x="1" y="19"/>
                    </a:lnTo>
                    <a:lnTo>
                      <a:pt x="0" y="13"/>
                    </a:lnTo>
                    <a:lnTo>
                      <a:pt x="1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18" y="2"/>
                    </a:lnTo>
                    <a:lnTo>
                      <a:pt x="22" y="4"/>
                    </a:lnTo>
                    <a:lnTo>
                      <a:pt x="25" y="8"/>
                    </a:lnTo>
                    <a:lnTo>
                      <a:pt x="26" y="13"/>
                    </a:lnTo>
                    <a:lnTo>
                      <a:pt x="25" y="19"/>
                    </a:lnTo>
                    <a:lnTo>
                      <a:pt x="22" y="22"/>
                    </a:lnTo>
                    <a:lnTo>
                      <a:pt x="18" y="25"/>
                    </a:lnTo>
                    <a:lnTo>
                      <a:pt x="13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57" name="Freeform 190"/>
              <p:cNvSpPr>
                <a:spLocks noEditPoints="1"/>
              </p:cNvSpPr>
              <p:nvPr userDrawn="1"/>
            </p:nvSpPr>
            <p:spPr bwMode="auto">
              <a:xfrm>
                <a:off x="679" y="292"/>
                <a:ext cx="41" cy="41"/>
              </a:xfrm>
              <a:custGeom>
                <a:avLst/>
                <a:gdLst>
                  <a:gd name="T0" fmla="*/ 0 w 123"/>
                  <a:gd name="T1" fmla="*/ 0 h 124"/>
                  <a:gd name="T2" fmla="*/ 0 w 123"/>
                  <a:gd name="T3" fmla="*/ 0 h 124"/>
                  <a:gd name="T4" fmla="*/ 0 w 123"/>
                  <a:gd name="T5" fmla="*/ 0 h 124"/>
                  <a:gd name="T6" fmla="*/ 0 w 123"/>
                  <a:gd name="T7" fmla="*/ 0 h 124"/>
                  <a:gd name="T8" fmla="*/ 0 w 123"/>
                  <a:gd name="T9" fmla="*/ 0 h 124"/>
                  <a:gd name="T10" fmla="*/ 0 w 123"/>
                  <a:gd name="T11" fmla="*/ 0 h 124"/>
                  <a:gd name="T12" fmla="*/ 0 w 123"/>
                  <a:gd name="T13" fmla="*/ 0 h 124"/>
                  <a:gd name="T14" fmla="*/ 0 w 123"/>
                  <a:gd name="T15" fmla="*/ 0 h 124"/>
                  <a:gd name="T16" fmla="*/ 0 w 123"/>
                  <a:gd name="T17" fmla="*/ 0 h 124"/>
                  <a:gd name="T18" fmla="*/ 0 w 123"/>
                  <a:gd name="T19" fmla="*/ 0 h 124"/>
                  <a:gd name="T20" fmla="*/ 0 w 123"/>
                  <a:gd name="T21" fmla="*/ 0 h 124"/>
                  <a:gd name="T22" fmla="*/ 0 w 123"/>
                  <a:gd name="T23" fmla="*/ 0 h 124"/>
                  <a:gd name="T24" fmla="*/ 0 w 123"/>
                  <a:gd name="T25" fmla="*/ 0 h 124"/>
                  <a:gd name="T26" fmla="*/ 0 w 123"/>
                  <a:gd name="T27" fmla="*/ 0 h 124"/>
                  <a:gd name="T28" fmla="*/ 0 w 123"/>
                  <a:gd name="T29" fmla="*/ 0 h 124"/>
                  <a:gd name="T30" fmla="*/ 0 w 123"/>
                  <a:gd name="T31" fmla="*/ 0 h 124"/>
                  <a:gd name="T32" fmla="*/ 0 w 123"/>
                  <a:gd name="T33" fmla="*/ 0 h 124"/>
                  <a:gd name="T34" fmla="*/ 0 w 123"/>
                  <a:gd name="T35" fmla="*/ 0 h 124"/>
                  <a:gd name="T36" fmla="*/ 0 w 123"/>
                  <a:gd name="T37" fmla="*/ 0 h 124"/>
                  <a:gd name="T38" fmla="*/ 0 w 123"/>
                  <a:gd name="T39" fmla="*/ 0 h 124"/>
                  <a:gd name="T40" fmla="*/ 0 w 123"/>
                  <a:gd name="T41" fmla="*/ 0 h 124"/>
                  <a:gd name="T42" fmla="*/ 0 w 123"/>
                  <a:gd name="T43" fmla="*/ 0 h 124"/>
                  <a:gd name="T44" fmla="*/ 0 w 123"/>
                  <a:gd name="T45" fmla="*/ 0 h 124"/>
                  <a:gd name="T46" fmla="*/ 0 w 123"/>
                  <a:gd name="T47" fmla="*/ 0 h 124"/>
                  <a:gd name="T48" fmla="*/ 0 w 123"/>
                  <a:gd name="T49" fmla="*/ 0 h 124"/>
                  <a:gd name="T50" fmla="*/ 0 w 123"/>
                  <a:gd name="T51" fmla="*/ 0 h 124"/>
                  <a:gd name="T52" fmla="*/ 0 w 123"/>
                  <a:gd name="T53" fmla="*/ 0 h 124"/>
                  <a:gd name="T54" fmla="*/ 0 w 123"/>
                  <a:gd name="T55" fmla="*/ 0 h 124"/>
                  <a:gd name="T56" fmla="*/ 0 w 123"/>
                  <a:gd name="T57" fmla="*/ 0 h 124"/>
                  <a:gd name="T58" fmla="*/ 0 w 123"/>
                  <a:gd name="T59" fmla="*/ 0 h 124"/>
                  <a:gd name="T60" fmla="*/ 0 w 123"/>
                  <a:gd name="T61" fmla="*/ 0 h 124"/>
                  <a:gd name="T62" fmla="*/ 0 w 123"/>
                  <a:gd name="T63" fmla="*/ 0 h 124"/>
                  <a:gd name="T64" fmla="*/ 0 w 123"/>
                  <a:gd name="T65" fmla="*/ 0 h 124"/>
                  <a:gd name="T66" fmla="*/ 0 w 123"/>
                  <a:gd name="T67" fmla="*/ 0 h 124"/>
                  <a:gd name="T68" fmla="*/ 0 w 123"/>
                  <a:gd name="T69" fmla="*/ 0 h 124"/>
                  <a:gd name="T70" fmla="*/ 0 w 123"/>
                  <a:gd name="T71" fmla="*/ 0 h 124"/>
                  <a:gd name="T72" fmla="*/ 0 w 123"/>
                  <a:gd name="T73" fmla="*/ 0 h 124"/>
                  <a:gd name="T74" fmla="*/ 0 w 123"/>
                  <a:gd name="T75" fmla="*/ 0 h 12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23" h="124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6" y="11"/>
                    </a:lnTo>
                    <a:lnTo>
                      <a:pt x="105" y="17"/>
                    </a:lnTo>
                    <a:lnTo>
                      <a:pt x="113" y="26"/>
                    </a:lnTo>
                    <a:lnTo>
                      <a:pt x="118" y="37"/>
                    </a:lnTo>
                    <a:lnTo>
                      <a:pt x="122" y="48"/>
                    </a:lnTo>
                    <a:lnTo>
                      <a:pt x="123" y="61"/>
                    </a:lnTo>
                    <a:lnTo>
                      <a:pt x="122" y="74"/>
                    </a:lnTo>
                    <a:lnTo>
                      <a:pt x="118" y="86"/>
                    </a:lnTo>
                    <a:lnTo>
                      <a:pt x="113" y="96"/>
                    </a:lnTo>
                    <a:lnTo>
                      <a:pt x="105" y="105"/>
                    </a:lnTo>
                    <a:lnTo>
                      <a:pt x="97" y="113"/>
                    </a:lnTo>
                    <a:lnTo>
                      <a:pt x="87" y="118"/>
                    </a:lnTo>
                    <a:lnTo>
                      <a:pt x="75" y="122"/>
                    </a:lnTo>
                    <a:lnTo>
                      <a:pt x="63" y="124"/>
                    </a:lnTo>
                    <a:lnTo>
                      <a:pt x="50" y="122"/>
                    </a:lnTo>
                    <a:lnTo>
                      <a:pt x="39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9"/>
                    </a:lnTo>
                    <a:lnTo>
                      <a:pt x="5" y="89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1"/>
                    </a:lnTo>
                    <a:lnTo>
                      <a:pt x="4" y="39"/>
                    </a:lnTo>
                    <a:lnTo>
                      <a:pt x="9" y="29"/>
                    </a:lnTo>
                    <a:lnTo>
                      <a:pt x="17" y="19"/>
                    </a:lnTo>
                    <a:lnTo>
                      <a:pt x="26" y="11"/>
                    </a:lnTo>
                    <a:lnTo>
                      <a:pt x="35" y="6"/>
                    </a:lnTo>
                    <a:lnTo>
                      <a:pt x="47" y="2"/>
                    </a:lnTo>
                    <a:lnTo>
                      <a:pt x="60" y="0"/>
                    </a:lnTo>
                    <a:close/>
                    <a:moveTo>
                      <a:pt x="62" y="117"/>
                    </a:moveTo>
                    <a:lnTo>
                      <a:pt x="62" y="117"/>
                    </a:lnTo>
                    <a:lnTo>
                      <a:pt x="71" y="116"/>
                    </a:lnTo>
                    <a:lnTo>
                      <a:pt x="79" y="112"/>
                    </a:lnTo>
                    <a:lnTo>
                      <a:pt x="85" y="107"/>
                    </a:lnTo>
                    <a:lnTo>
                      <a:pt x="91" y="99"/>
                    </a:lnTo>
                    <a:lnTo>
                      <a:pt x="95" y="91"/>
                    </a:lnTo>
                    <a:lnTo>
                      <a:pt x="97" y="82"/>
                    </a:lnTo>
                    <a:lnTo>
                      <a:pt x="98" y="73"/>
                    </a:lnTo>
                    <a:lnTo>
                      <a:pt x="98" y="64"/>
                    </a:lnTo>
                    <a:lnTo>
                      <a:pt x="98" y="56"/>
                    </a:lnTo>
                    <a:lnTo>
                      <a:pt x="97" y="46"/>
                    </a:lnTo>
                    <a:lnTo>
                      <a:pt x="93" y="37"/>
                    </a:lnTo>
                    <a:lnTo>
                      <a:pt x="89" y="28"/>
                    </a:lnTo>
                    <a:lnTo>
                      <a:pt x="84" y="20"/>
                    </a:lnTo>
                    <a:lnTo>
                      <a:pt x="78" y="13"/>
                    </a:lnTo>
                    <a:lnTo>
                      <a:pt x="70" y="10"/>
                    </a:lnTo>
                    <a:lnTo>
                      <a:pt x="65" y="8"/>
                    </a:lnTo>
                    <a:lnTo>
                      <a:pt x="60" y="7"/>
                    </a:lnTo>
                    <a:lnTo>
                      <a:pt x="50" y="8"/>
                    </a:lnTo>
                    <a:lnTo>
                      <a:pt x="43" y="12"/>
                    </a:lnTo>
                    <a:lnTo>
                      <a:pt x="37" y="19"/>
                    </a:lnTo>
                    <a:lnTo>
                      <a:pt x="32" y="25"/>
                    </a:lnTo>
                    <a:lnTo>
                      <a:pt x="28" y="34"/>
                    </a:lnTo>
                    <a:lnTo>
                      <a:pt x="26" y="42"/>
                    </a:lnTo>
                    <a:lnTo>
                      <a:pt x="25" y="51"/>
                    </a:lnTo>
                    <a:lnTo>
                      <a:pt x="23" y="60"/>
                    </a:lnTo>
                    <a:lnTo>
                      <a:pt x="25" y="69"/>
                    </a:lnTo>
                    <a:lnTo>
                      <a:pt x="26" y="78"/>
                    </a:lnTo>
                    <a:lnTo>
                      <a:pt x="28" y="87"/>
                    </a:lnTo>
                    <a:lnTo>
                      <a:pt x="32" y="96"/>
                    </a:lnTo>
                    <a:lnTo>
                      <a:pt x="39" y="104"/>
                    </a:lnTo>
                    <a:lnTo>
                      <a:pt x="45" y="111"/>
                    </a:lnTo>
                    <a:lnTo>
                      <a:pt x="53" y="116"/>
                    </a:lnTo>
                    <a:lnTo>
                      <a:pt x="58" y="117"/>
                    </a:lnTo>
                    <a:lnTo>
                      <a:pt x="62" y="1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58" name="Freeform 191"/>
              <p:cNvSpPr>
                <a:spLocks/>
              </p:cNvSpPr>
              <p:nvPr userDrawn="1"/>
            </p:nvSpPr>
            <p:spPr bwMode="auto">
              <a:xfrm>
                <a:off x="679" y="292"/>
                <a:ext cx="41" cy="41"/>
              </a:xfrm>
              <a:custGeom>
                <a:avLst/>
                <a:gdLst>
                  <a:gd name="T0" fmla="*/ 0 w 123"/>
                  <a:gd name="T1" fmla="*/ 0 h 124"/>
                  <a:gd name="T2" fmla="*/ 0 w 123"/>
                  <a:gd name="T3" fmla="*/ 0 h 124"/>
                  <a:gd name="T4" fmla="*/ 0 w 123"/>
                  <a:gd name="T5" fmla="*/ 0 h 124"/>
                  <a:gd name="T6" fmla="*/ 0 w 123"/>
                  <a:gd name="T7" fmla="*/ 0 h 124"/>
                  <a:gd name="T8" fmla="*/ 0 w 123"/>
                  <a:gd name="T9" fmla="*/ 0 h 124"/>
                  <a:gd name="T10" fmla="*/ 0 w 123"/>
                  <a:gd name="T11" fmla="*/ 0 h 124"/>
                  <a:gd name="T12" fmla="*/ 0 w 123"/>
                  <a:gd name="T13" fmla="*/ 0 h 124"/>
                  <a:gd name="T14" fmla="*/ 0 w 123"/>
                  <a:gd name="T15" fmla="*/ 0 h 124"/>
                  <a:gd name="T16" fmla="*/ 0 w 123"/>
                  <a:gd name="T17" fmla="*/ 0 h 124"/>
                  <a:gd name="T18" fmla="*/ 0 w 123"/>
                  <a:gd name="T19" fmla="*/ 0 h 124"/>
                  <a:gd name="T20" fmla="*/ 0 w 123"/>
                  <a:gd name="T21" fmla="*/ 0 h 124"/>
                  <a:gd name="T22" fmla="*/ 0 w 123"/>
                  <a:gd name="T23" fmla="*/ 0 h 124"/>
                  <a:gd name="T24" fmla="*/ 0 w 123"/>
                  <a:gd name="T25" fmla="*/ 0 h 124"/>
                  <a:gd name="T26" fmla="*/ 0 w 123"/>
                  <a:gd name="T27" fmla="*/ 0 h 124"/>
                  <a:gd name="T28" fmla="*/ 0 w 123"/>
                  <a:gd name="T29" fmla="*/ 0 h 124"/>
                  <a:gd name="T30" fmla="*/ 0 w 123"/>
                  <a:gd name="T31" fmla="*/ 0 h 124"/>
                  <a:gd name="T32" fmla="*/ 0 w 123"/>
                  <a:gd name="T33" fmla="*/ 0 h 124"/>
                  <a:gd name="T34" fmla="*/ 0 w 123"/>
                  <a:gd name="T35" fmla="*/ 0 h 124"/>
                  <a:gd name="T36" fmla="*/ 0 w 123"/>
                  <a:gd name="T37" fmla="*/ 0 h 124"/>
                  <a:gd name="T38" fmla="*/ 0 w 123"/>
                  <a:gd name="T39" fmla="*/ 0 h 124"/>
                  <a:gd name="T40" fmla="*/ 0 w 123"/>
                  <a:gd name="T41" fmla="*/ 0 h 124"/>
                  <a:gd name="T42" fmla="*/ 0 w 123"/>
                  <a:gd name="T43" fmla="*/ 0 h 124"/>
                  <a:gd name="T44" fmla="*/ 0 w 123"/>
                  <a:gd name="T45" fmla="*/ 0 h 124"/>
                  <a:gd name="T46" fmla="*/ 0 w 123"/>
                  <a:gd name="T47" fmla="*/ 0 h 124"/>
                  <a:gd name="T48" fmla="*/ 0 w 123"/>
                  <a:gd name="T49" fmla="*/ 0 h 124"/>
                  <a:gd name="T50" fmla="*/ 0 w 123"/>
                  <a:gd name="T51" fmla="*/ 0 h 124"/>
                  <a:gd name="T52" fmla="*/ 0 w 123"/>
                  <a:gd name="T53" fmla="*/ 0 h 124"/>
                  <a:gd name="T54" fmla="*/ 0 w 123"/>
                  <a:gd name="T55" fmla="*/ 0 h 124"/>
                  <a:gd name="T56" fmla="*/ 0 w 123"/>
                  <a:gd name="T57" fmla="*/ 0 h 124"/>
                  <a:gd name="T58" fmla="*/ 0 w 123"/>
                  <a:gd name="T59" fmla="*/ 0 h 124"/>
                  <a:gd name="T60" fmla="*/ 0 w 123"/>
                  <a:gd name="T61" fmla="*/ 0 h 124"/>
                  <a:gd name="T62" fmla="*/ 0 w 123"/>
                  <a:gd name="T63" fmla="*/ 0 h 124"/>
                  <a:gd name="T64" fmla="*/ 0 w 123"/>
                  <a:gd name="T65" fmla="*/ 0 h 124"/>
                  <a:gd name="T66" fmla="*/ 0 w 123"/>
                  <a:gd name="T67" fmla="*/ 0 h 124"/>
                  <a:gd name="T68" fmla="*/ 0 w 123"/>
                  <a:gd name="T69" fmla="*/ 0 h 124"/>
                  <a:gd name="T70" fmla="*/ 0 w 123"/>
                  <a:gd name="T71" fmla="*/ 0 h 124"/>
                  <a:gd name="T72" fmla="*/ 0 w 123"/>
                  <a:gd name="T73" fmla="*/ 0 h 12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3" h="124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6" y="11"/>
                    </a:lnTo>
                    <a:lnTo>
                      <a:pt x="105" y="17"/>
                    </a:lnTo>
                    <a:lnTo>
                      <a:pt x="113" y="26"/>
                    </a:lnTo>
                    <a:lnTo>
                      <a:pt x="118" y="37"/>
                    </a:lnTo>
                    <a:lnTo>
                      <a:pt x="122" y="48"/>
                    </a:lnTo>
                    <a:lnTo>
                      <a:pt x="123" y="61"/>
                    </a:lnTo>
                    <a:lnTo>
                      <a:pt x="122" y="74"/>
                    </a:lnTo>
                    <a:lnTo>
                      <a:pt x="118" y="86"/>
                    </a:lnTo>
                    <a:lnTo>
                      <a:pt x="113" y="96"/>
                    </a:lnTo>
                    <a:lnTo>
                      <a:pt x="105" y="105"/>
                    </a:lnTo>
                    <a:lnTo>
                      <a:pt x="97" y="113"/>
                    </a:lnTo>
                    <a:lnTo>
                      <a:pt x="87" y="118"/>
                    </a:lnTo>
                    <a:lnTo>
                      <a:pt x="75" y="122"/>
                    </a:lnTo>
                    <a:lnTo>
                      <a:pt x="63" y="124"/>
                    </a:lnTo>
                    <a:lnTo>
                      <a:pt x="50" y="122"/>
                    </a:lnTo>
                    <a:lnTo>
                      <a:pt x="39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9"/>
                    </a:lnTo>
                    <a:lnTo>
                      <a:pt x="5" y="89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1"/>
                    </a:lnTo>
                    <a:lnTo>
                      <a:pt x="4" y="39"/>
                    </a:lnTo>
                    <a:lnTo>
                      <a:pt x="9" y="29"/>
                    </a:lnTo>
                    <a:lnTo>
                      <a:pt x="17" y="19"/>
                    </a:lnTo>
                    <a:lnTo>
                      <a:pt x="26" y="11"/>
                    </a:lnTo>
                    <a:lnTo>
                      <a:pt x="35" y="6"/>
                    </a:lnTo>
                    <a:lnTo>
                      <a:pt x="47" y="2"/>
                    </a:lnTo>
                    <a:lnTo>
                      <a:pt x="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59" name="Freeform 192"/>
              <p:cNvSpPr>
                <a:spLocks/>
              </p:cNvSpPr>
              <p:nvPr userDrawn="1"/>
            </p:nvSpPr>
            <p:spPr bwMode="auto">
              <a:xfrm>
                <a:off x="686" y="294"/>
                <a:ext cx="25" cy="37"/>
              </a:xfrm>
              <a:custGeom>
                <a:avLst/>
                <a:gdLst>
                  <a:gd name="T0" fmla="*/ 0 w 75"/>
                  <a:gd name="T1" fmla="*/ 0 h 110"/>
                  <a:gd name="T2" fmla="*/ 0 w 75"/>
                  <a:gd name="T3" fmla="*/ 0 h 110"/>
                  <a:gd name="T4" fmla="*/ 0 w 75"/>
                  <a:gd name="T5" fmla="*/ 0 h 110"/>
                  <a:gd name="T6" fmla="*/ 0 w 75"/>
                  <a:gd name="T7" fmla="*/ 0 h 110"/>
                  <a:gd name="T8" fmla="*/ 0 w 75"/>
                  <a:gd name="T9" fmla="*/ 0 h 110"/>
                  <a:gd name="T10" fmla="*/ 0 w 75"/>
                  <a:gd name="T11" fmla="*/ 0 h 110"/>
                  <a:gd name="T12" fmla="*/ 0 w 75"/>
                  <a:gd name="T13" fmla="*/ 0 h 110"/>
                  <a:gd name="T14" fmla="*/ 0 w 75"/>
                  <a:gd name="T15" fmla="*/ 0 h 110"/>
                  <a:gd name="T16" fmla="*/ 0 w 75"/>
                  <a:gd name="T17" fmla="*/ 0 h 110"/>
                  <a:gd name="T18" fmla="*/ 0 w 75"/>
                  <a:gd name="T19" fmla="*/ 0 h 110"/>
                  <a:gd name="T20" fmla="*/ 0 w 75"/>
                  <a:gd name="T21" fmla="*/ 0 h 110"/>
                  <a:gd name="T22" fmla="*/ 0 w 75"/>
                  <a:gd name="T23" fmla="*/ 0 h 110"/>
                  <a:gd name="T24" fmla="*/ 0 w 75"/>
                  <a:gd name="T25" fmla="*/ 0 h 110"/>
                  <a:gd name="T26" fmla="*/ 0 w 75"/>
                  <a:gd name="T27" fmla="*/ 0 h 110"/>
                  <a:gd name="T28" fmla="*/ 0 w 75"/>
                  <a:gd name="T29" fmla="*/ 0 h 110"/>
                  <a:gd name="T30" fmla="*/ 0 w 75"/>
                  <a:gd name="T31" fmla="*/ 0 h 110"/>
                  <a:gd name="T32" fmla="*/ 0 w 75"/>
                  <a:gd name="T33" fmla="*/ 0 h 110"/>
                  <a:gd name="T34" fmla="*/ 0 w 75"/>
                  <a:gd name="T35" fmla="*/ 0 h 110"/>
                  <a:gd name="T36" fmla="*/ 0 w 75"/>
                  <a:gd name="T37" fmla="*/ 0 h 110"/>
                  <a:gd name="T38" fmla="*/ 0 w 75"/>
                  <a:gd name="T39" fmla="*/ 0 h 110"/>
                  <a:gd name="T40" fmla="*/ 0 w 75"/>
                  <a:gd name="T41" fmla="*/ 0 h 110"/>
                  <a:gd name="T42" fmla="*/ 0 w 75"/>
                  <a:gd name="T43" fmla="*/ 0 h 110"/>
                  <a:gd name="T44" fmla="*/ 0 w 75"/>
                  <a:gd name="T45" fmla="*/ 0 h 110"/>
                  <a:gd name="T46" fmla="*/ 0 w 75"/>
                  <a:gd name="T47" fmla="*/ 0 h 110"/>
                  <a:gd name="T48" fmla="*/ 0 w 75"/>
                  <a:gd name="T49" fmla="*/ 0 h 110"/>
                  <a:gd name="T50" fmla="*/ 0 w 75"/>
                  <a:gd name="T51" fmla="*/ 0 h 110"/>
                  <a:gd name="T52" fmla="*/ 0 w 75"/>
                  <a:gd name="T53" fmla="*/ 0 h 110"/>
                  <a:gd name="T54" fmla="*/ 0 w 75"/>
                  <a:gd name="T55" fmla="*/ 0 h 110"/>
                  <a:gd name="T56" fmla="*/ 0 w 75"/>
                  <a:gd name="T57" fmla="*/ 0 h 110"/>
                  <a:gd name="T58" fmla="*/ 0 w 75"/>
                  <a:gd name="T59" fmla="*/ 0 h 110"/>
                  <a:gd name="T60" fmla="*/ 0 w 75"/>
                  <a:gd name="T61" fmla="*/ 0 h 110"/>
                  <a:gd name="T62" fmla="*/ 0 w 75"/>
                  <a:gd name="T63" fmla="*/ 0 h 110"/>
                  <a:gd name="T64" fmla="*/ 0 w 75"/>
                  <a:gd name="T65" fmla="*/ 0 h 110"/>
                  <a:gd name="T66" fmla="*/ 0 w 75"/>
                  <a:gd name="T67" fmla="*/ 0 h 110"/>
                  <a:gd name="T68" fmla="*/ 0 w 75"/>
                  <a:gd name="T69" fmla="*/ 0 h 110"/>
                  <a:gd name="T70" fmla="*/ 0 w 75"/>
                  <a:gd name="T71" fmla="*/ 0 h 110"/>
                  <a:gd name="T72" fmla="*/ 0 w 75"/>
                  <a:gd name="T73" fmla="*/ 0 h 110"/>
                  <a:gd name="T74" fmla="*/ 0 w 75"/>
                  <a:gd name="T75" fmla="*/ 0 h 110"/>
                  <a:gd name="T76" fmla="*/ 0 w 75"/>
                  <a:gd name="T77" fmla="*/ 0 h 11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5" h="110">
                    <a:moveTo>
                      <a:pt x="39" y="110"/>
                    </a:moveTo>
                    <a:lnTo>
                      <a:pt x="39" y="110"/>
                    </a:lnTo>
                    <a:lnTo>
                      <a:pt x="48" y="109"/>
                    </a:lnTo>
                    <a:lnTo>
                      <a:pt x="56" y="105"/>
                    </a:lnTo>
                    <a:lnTo>
                      <a:pt x="62" y="100"/>
                    </a:lnTo>
                    <a:lnTo>
                      <a:pt x="68" y="92"/>
                    </a:lnTo>
                    <a:lnTo>
                      <a:pt x="72" y="84"/>
                    </a:lnTo>
                    <a:lnTo>
                      <a:pt x="74" y="75"/>
                    </a:lnTo>
                    <a:lnTo>
                      <a:pt x="75" y="66"/>
                    </a:lnTo>
                    <a:lnTo>
                      <a:pt x="75" y="57"/>
                    </a:lnTo>
                    <a:lnTo>
                      <a:pt x="75" y="49"/>
                    </a:lnTo>
                    <a:lnTo>
                      <a:pt x="74" y="39"/>
                    </a:lnTo>
                    <a:lnTo>
                      <a:pt x="70" y="30"/>
                    </a:lnTo>
                    <a:lnTo>
                      <a:pt x="66" y="21"/>
                    </a:lnTo>
                    <a:lnTo>
                      <a:pt x="61" y="13"/>
                    </a:lnTo>
                    <a:lnTo>
                      <a:pt x="55" y="6"/>
                    </a:lnTo>
                    <a:lnTo>
                      <a:pt x="47" y="3"/>
                    </a:lnTo>
                    <a:lnTo>
                      <a:pt x="42" y="1"/>
                    </a:lnTo>
                    <a:lnTo>
                      <a:pt x="37" y="0"/>
                    </a:lnTo>
                    <a:lnTo>
                      <a:pt x="27" y="1"/>
                    </a:lnTo>
                    <a:lnTo>
                      <a:pt x="20" y="5"/>
                    </a:lnTo>
                    <a:lnTo>
                      <a:pt x="14" y="12"/>
                    </a:lnTo>
                    <a:lnTo>
                      <a:pt x="9" y="18"/>
                    </a:lnTo>
                    <a:lnTo>
                      <a:pt x="5" y="27"/>
                    </a:lnTo>
                    <a:lnTo>
                      <a:pt x="3" y="35"/>
                    </a:lnTo>
                    <a:lnTo>
                      <a:pt x="2" y="44"/>
                    </a:lnTo>
                    <a:lnTo>
                      <a:pt x="0" y="53"/>
                    </a:lnTo>
                    <a:lnTo>
                      <a:pt x="2" y="62"/>
                    </a:lnTo>
                    <a:lnTo>
                      <a:pt x="3" y="71"/>
                    </a:lnTo>
                    <a:lnTo>
                      <a:pt x="5" y="80"/>
                    </a:lnTo>
                    <a:lnTo>
                      <a:pt x="9" y="89"/>
                    </a:lnTo>
                    <a:lnTo>
                      <a:pt x="16" y="97"/>
                    </a:lnTo>
                    <a:lnTo>
                      <a:pt x="22" y="104"/>
                    </a:lnTo>
                    <a:lnTo>
                      <a:pt x="30" y="109"/>
                    </a:lnTo>
                    <a:lnTo>
                      <a:pt x="35" y="110"/>
                    </a:lnTo>
                    <a:lnTo>
                      <a:pt x="39" y="1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60" name="Freeform 193"/>
              <p:cNvSpPr>
                <a:spLocks/>
              </p:cNvSpPr>
              <p:nvPr userDrawn="1"/>
            </p:nvSpPr>
            <p:spPr bwMode="auto">
              <a:xfrm>
                <a:off x="727" y="292"/>
                <a:ext cx="44" cy="40"/>
              </a:xfrm>
              <a:custGeom>
                <a:avLst/>
                <a:gdLst>
                  <a:gd name="T0" fmla="*/ 0 w 131"/>
                  <a:gd name="T1" fmla="*/ 0 h 120"/>
                  <a:gd name="T2" fmla="*/ 0 w 131"/>
                  <a:gd name="T3" fmla="*/ 0 h 120"/>
                  <a:gd name="T4" fmla="*/ 0 w 131"/>
                  <a:gd name="T5" fmla="*/ 0 h 120"/>
                  <a:gd name="T6" fmla="*/ 0 w 131"/>
                  <a:gd name="T7" fmla="*/ 0 h 120"/>
                  <a:gd name="T8" fmla="*/ 0 w 131"/>
                  <a:gd name="T9" fmla="*/ 0 h 120"/>
                  <a:gd name="T10" fmla="*/ 0 w 131"/>
                  <a:gd name="T11" fmla="*/ 0 h 120"/>
                  <a:gd name="T12" fmla="*/ 0 w 131"/>
                  <a:gd name="T13" fmla="*/ 0 h 120"/>
                  <a:gd name="T14" fmla="*/ 0 w 131"/>
                  <a:gd name="T15" fmla="*/ 0 h 120"/>
                  <a:gd name="T16" fmla="*/ 0 w 131"/>
                  <a:gd name="T17" fmla="*/ 0 h 120"/>
                  <a:gd name="T18" fmla="*/ 0 w 131"/>
                  <a:gd name="T19" fmla="*/ 0 h 120"/>
                  <a:gd name="T20" fmla="*/ 0 w 131"/>
                  <a:gd name="T21" fmla="*/ 0 h 120"/>
                  <a:gd name="T22" fmla="*/ 0 w 131"/>
                  <a:gd name="T23" fmla="*/ 0 h 120"/>
                  <a:gd name="T24" fmla="*/ 0 w 131"/>
                  <a:gd name="T25" fmla="*/ 0 h 120"/>
                  <a:gd name="T26" fmla="*/ 0 w 131"/>
                  <a:gd name="T27" fmla="*/ 0 h 120"/>
                  <a:gd name="T28" fmla="*/ 0 w 131"/>
                  <a:gd name="T29" fmla="*/ 0 h 120"/>
                  <a:gd name="T30" fmla="*/ 0 w 131"/>
                  <a:gd name="T31" fmla="*/ 0 h 120"/>
                  <a:gd name="T32" fmla="*/ 0 w 131"/>
                  <a:gd name="T33" fmla="*/ 0 h 120"/>
                  <a:gd name="T34" fmla="*/ 0 w 131"/>
                  <a:gd name="T35" fmla="*/ 0 h 120"/>
                  <a:gd name="T36" fmla="*/ 0 w 131"/>
                  <a:gd name="T37" fmla="*/ 0 h 120"/>
                  <a:gd name="T38" fmla="*/ 0 w 131"/>
                  <a:gd name="T39" fmla="*/ 0 h 120"/>
                  <a:gd name="T40" fmla="*/ 0 w 131"/>
                  <a:gd name="T41" fmla="*/ 0 h 120"/>
                  <a:gd name="T42" fmla="*/ 0 w 131"/>
                  <a:gd name="T43" fmla="*/ 0 h 120"/>
                  <a:gd name="T44" fmla="*/ 0 w 131"/>
                  <a:gd name="T45" fmla="*/ 0 h 120"/>
                  <a:gd name="T46" fmla="*/ 0 w 131"/>
                  <a:gd name="T47" fmla="*/ 0 h 120"/>
                  <a:gd name="T48" fmla="*/ 0 w 131"/>
                  <a:gd name="T49" fmla="*/ 0 h 120"/>
                  <a:gd name="T50" fmla="*/ 0 w 131"/>
                  <a:gd name="T51" fmla="*/ 0 h 120"/>
                  <a:gd name="T52" fmla="*/ 0 w 131"/>
                  <a:gd name="T53" fmla="*/ 0 h 120"/>
                  <a:gd name="T54" fmla="*/ 0 w 131"/>
                  <a:gd name="T55" fmla="*/ 0 h 120"/>
                  <a:gd name="T56" fmla="*/ 0 w 131"/>
                  <a:gd name="T57" fmla="*/ 0 h 120"/>
                  <a:gd name="T58" fmla="*/ 0 w 131"/>
                  <a:gd name="T59" fmla="*/ 0 h 120"/>
                  <a:gd name="T60" fmla="*/ 0 w 131"/>
                  <a:gd name="T61" fmla="*/ 0 h 120"/>
                  <a:gd name="T62" fmla="*/ 0 w 131"/>
                  <a:gd name="T63" fmla="*/ 0 h 120"/>
                  <a:gd name="T64" fmla="*/ 0 w 131"/>
                  <a:gd name="T65" fmla="*/ 0 h 120"/>
                  <a:gd name="T66" fmla="*/ 0 w 131"/>
                  <a:gd name="T67" fmla="*/ 0 h 120"/>
                  <a:gd name="T68" fmla="*/ 0 w 131"/>
                  <a:gd name="T69" fmla="*/ 0 h 120"/>
                  <a:gd name="T70" fmla="*/ 0 w 131"/>
                  <a:gd name="T71" fmla="*/ 0 h 120"/>
                  <a:gd name="T72" fmla="*/ 0 w 131"/>
                  <a:gd name="T73" fmla="*/ 0 h 120"/>
                  <a:gd name="T74" fmla="*/ 0 w 131"/>
                  <a:gd name="T75" fmla="*/ 0 h 120"/>
                  <a:gd name="T76" fmla="*/ 0 w 131"/>
                  <a:gd name="T77" fmla="*/ 0 h 120"/>
                  <a:gd name="T78" fmla="*/ 0 w 131"/>
                  <a:gd name="T79" fmla="*/ 0 h 1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31" h="120">
                    <a:moveTo>
                      <a:pt x="17" y="35"/>
                    </a:moveTo>
                    <a:lnTo>
                      <a:pt x="17" y="35"/>
                    </a:lnTo>
                    <a:lnTo>
                      <a:pt x="17" y="29"/>
                    </a:lnTo>
                    <a:lnTo>
                      <a:pt x="15" y="25"/>
                    </a:lnTo>
                    <a:lnTo>
                      <a:pt x="9" y="21"/>
                    </a:lnTo>
                    <a:lnTo>
                      <a:pt x="2" y="19"/>
                    </a:lnTo>
                    <a:lnTo>
                      <a:pt x="2" y="13"/>
                    </a:lnTo>
                    <a:lnTo>
                      <a:pt x="19" y="8"/>
                    </a:lnTo>
                    <a:lnTo>
                      <a:pt x="37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8" y="20"/>
                    </a:lnTo>
                    <a:lnTo>
                      <a:pt x="50" y="12"/>
                    </a:lnTo>
                    <a:lnTo>
                      <a:pt x="60" y="7"/>
                    </a:lnTo>
                    <a:lnTo>
                      <a:pt x="72" y="2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91" y="2"/>
                    </a:lnTo>
                    <a:lnTo>
                      <a:pt x="98" y="3"/>
                    </a:lnTo>
                    <a:lnTo>
                      <a:pt x="103" y="7"/>
                    </a:lnTo>
                    <a:lnTo>
                      <a:pt x="107" y="11"/>
                    </a:lnTo>
                    <a:lnTo>
                      <a:pt x="111" y="17"/>
                    </a:lnTo>
                    <a:lnTo>
                      <a:pt x="112" y="22"/>
                    </a:lnTo>
                    <a:lnTo>
                      <a:pt x="113" y="30"/>
                    </a:lnTo>
                    <a:lnTo>
                      <a:pt x="113" y="37"/>
                    </a:lnTo>
                    <a:lnTo>
                      <a:pt x="113" y="104"/>
                    </a:lnTo>
                    <a:lnTo>
                      <a:pt x="114" y="109"/>
                    </a:lnTo>
                    <a:lnTo>
                      <a:pt x="117" y="112"/>
                    </a:lnTo>
                    <a:lnTo>
                      <a:pt x="121" y="113"/>
                    </a:lnTo>
                    <a:lnTo>
                      <a:pt x="126" y="113"/>
                    </a:lnTo>
                    <a:lnTo>
                      <a:pt x="131" y="113"/>
                    </a:lnTo>
                    <a:lnTo>
                      <a:pt x="131" y="120"/>
                    </a:lnTo>
                    <a:lnTo>
                      <a:pt x="104" y="120"/>
                    </a:lnTo>
                    <a:lnTo>
                      <a:pt x="76" y="120"/>
                    </a:lnTo>
                    <a:lnTo>
                      <a:pt x="76" y="113"/>
                    </a:lnTo>
                    <a:lnTo>
                      <a:pt x="81" y="113"/>
                    </a:lnTo>
                    <a:lnTo>
                      <a:pt x="85" y="113"/>
                    </a:lnTo>
                    <a:lnTo>
                      <a:pt x="89" y="112"/>
                    </a:lnTo>
                    <a:lnTo>
                      <a:pt x="91" y="109"/>
                    </a:lnTo>
                    <a:lnTo>
                      <a:pt x="92" y="104"/>
                    </a:lnTo>
                    <a:lnTo>
                      <a:pt x="92" y="37"/>
                    </a:lnTo>
                    <a:lnTo>
                      <a:pt x="92" y="32"/>
                    </a:lnTo>
                    <a:lnTo>
                      <a:pt x="91" y="28"/>
                    </a:lnTo>
                    <a:lnTo>
                      <a:pt x="89" y="24"/>
                    </a:lnTo>
                    <a:lnTo>
                      <a:pt x="86" y="20"/>
                    </a:lnTo>
                    <a:lnTo>
                      <a:pt x="83" y="17"/>
                    </a:lnTo>
                    <a:lnTo>
                      <a:pt x="78" y="16"/>
                    </a:lnTo>
                    <a:lnTo>
                      <a:pt x="69" y="15"/>
                    </a:lnTo>
                    <a:lnTo>
                      <a:pt x="61" y="16"/>
                    </a:lnTo>
                    <a:lnTo>
                      <a:pt x="54" y="19"/>
                    </a:lnTo>
                    <a:lnTo>
                      <a:pt x="38" y="28"/>
                    </a:lnTo>
                    <a:lnTo>
                      <a:pt x="38" y="104"/>
                    </a:lnTo>
                    <a:lnTo>
                      <a:pt x="39" y="109"/>
                    </a:lnTo>
                    <a:lnTo>
                      <a:pt x="42" y="112"/>
                    </a:lnTo>
                    <a:lnTo>
                      <a:pt x="46" y="113"/>
                    </a:lnTo>
                    <a:lnTo>
                      <a:pt x="51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9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6" y="113"/>
                    </a:lnTo>
                    <a:lnTo>
                      <a:pt x="9" y="113"/>
                    </a:lnTo>
                    <a:lnTo>
                      <a:pt x="13" y="112"/>
                    </a:lnTo>
                    <a:lnTo>
                      <a:pt x="16" y="109"/>
                    </a:lnTo>
                    <a:lnTo>
                      <a:pt x="17" y="10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61" name="Freeform 194"/>
              <p:cNvSpPr>
                <a:spLocks noEditPoints="1"/>
              </p:cNvSpPr>
              <p:nvPr userDrawn="1"/>
            </p:nvSpPr>
            <p:spPr bwMode="auto">
              <a:xfrm>
                <a:off x="777" y="292"/>
                <a:ext cx="37" cy="41"/>
              </a:xfrm>
              <a:custGeom>
                <a:avLst/>
                <a:gdLst>
                  <a:gd name="T0" fmla="*/ 0 w 112"/>
                  <a:gd name="T1" fmla="*/ 0 h 124"/>
                  <a:gd name="T2" fmla="*/ 0 w 112"/>
                  <a:gd name="T3" fmla="*/ 0 h 124"/>
                  <a:gd name="T4" fmla="*/ 0 w 112"/>
                  <a:gd name="T5" fmla="*/ 0 h 124"/>
                  <a:gd name="T6" fmla="*/ 0 w 112"/>
                  <a:gd name="T7" fmla="*/ 0 h 124"/>
                  <a:gd name="T8" fmla="*/ 0 w 112"/>
                  <a:gd name="T9" fmla="*/ 0 h 124"/>
                  <a:gd name="T10" fmla="*/ 0 w 112"/>
                  <a:gd name="T11" fmla="*/ 0 h 124"/>
                  <a:gd name="T12" fmla="*/ 0 w 112"/>
                  <a:gd name="T13" fmla="*/ 0 h 124"/>
                  <a:gd name="T14" fmla="*/ 0 w 112"/>
                  <a:gd name="T15" fmla="*/ 0 h 124"/>
                  <a:gd name="T16" fmla="*/ 0 w 112"/>
                  <a:gd name="T17" fmla="*/ 0 h 124"/>
                  <a:gd name="T18" fmla="*/ 0 w 112"/>
                  <a:gd name="T19" fmla="*/ 0 h 124"/>
                  <a:gd name="T20" fmla="*/ 0 w 112"/>
                  <a:gd name="T21" fmla="*/ 0 h 124"/>
                  <a:gd name="T22" fmla="*/ 0 w 112"/>
                  <a:gd name="T23" fmla="*/ 0 h 124"/>
                  <a:gd name="T24" fmla="*/ 0 w 112"/>
                  <a:gd name="T25" fmla="*/ 0 h 124"/>
                  <a:gd name="T26" fmla="*/ 0 w 112"/>
                  <a:gd name="T27" fmla="*/ 0 h 124"/>
                  <a:gd name="T28" fmla="*/ 0 w 112"/>
                  <a:gd name="T29" fmla="*/ 0 h 124"/>
                  <a:gd name="T30" fmla="*/ 0 w 112"/>
                  <a:gd name="T31" fmla="*/ 0 h 124"/>
                  <a:gd name="T32" fmla="*/ 0 w 112"/>
                  <a:gd name="T33" fmla="*/ 0 h 124"/>
                  <a:gd name="T34" fmla="*/ 0 w 112"/>
                  <a:gd name="T35" fmla="*/ 0 h 124"/>
                  <a:gd name="T36" fmla="*/ 0 w 112"/>
                  <a:gd name="T37" fmla="*/ 0 h 124"/>
                  <a:gd name="T38" fmla="*/ 0 w 112"/>
                  <a:gd name="T39" fmla="*/ 0 h 124"/>
                  <a:gd name="T40" fmla="*/ 0 w 112"/>
                  <a:gd name="T41" fmla="*/ 0 h 124"/>
                  <a:gd name="T42" fmla="*/ 0 w 112"/>
                  <a:gd name="T43" fmla="*/ 0 h 124"/>
                  <a:gd name="T44" fmla="*/ 0 w 112"/>
                  <a:gd name="T45" fmla="*/ 0 h 124"/>
                  <a:gd name="T46" fmla="*/ 0 w 112"/>
                  <a:gd name="T47" fmla="*/ 0 h 124"/>
                  <a:gd name="T48" fmla="*/ 0 w 112"/>
                  <a:gd name="T49" fmla="*/ 0 h 124"/>
                  <a:gd name="T50" fmla="*/ 0 w 112"/>
                  <a:gd name="T51" fmla="*/ 0 h 124"/>
                  <a:gd name="T52" fmla="*/ 0 w 112"/>
                  <a:gd name="T53" fmla="*/ 0 h 124"/>
                  <a:gd name="T54" fmla="*/ 0 w 112"/>
                  <a:gd name="T55" fmla="*/ 0 h 124"/>
                  <a:gd name="T56" fmla="*/ 0 w 112"/>
                  <a:gd name="T57" fmla="*/ 0 h 124"/>
                  <a:gd name="T58" fmla="*/ 0 w 112"/>
                  <a:gd name="T59" fmla="*/ 0 h 124"/>
                  <a:gd name="T60" fmla="*/ 0 w 112"/>
                  <a:gd name="T61" fmla="*/ 0 h 124"/>
                  <a:gd name="T62" fmla="*/ 0 w 112"/>
                  <a:gd name="T63" fmla="*/ 0 h 124"/>
                  <a:gd name="T64" fmla="*/ 0 w 112"/>
                  <a:gd name="T65" fmla="*/ 0 h 124"/>
                  <a:gd name="T66" fmla="*/ 0 w 112"/>
                  <a:gd name="T67" fmla="*/ 0 h 124"/>
                  <a:gd name="T68" fmla="*/ 0 w 112"/>
                  <a:gd name="T69" fmla="*/ 0 h 124"/>
                  <a:gd name="T70" fmla="*/ 0 w 112"/>
                  <a:gd name="T71" fmla="*/ 0 h 124"/>
                  <a:gd name="T72" fmla="*/ 0 w 112"/>
                  <a:gd name="T73" fmla="*/ 0 h 124"/>
                  <a:gd name="T74" fmla="*/ 0 w 112"/>
                  <a:gd name="T75" fmla="*/ 0 h 124"/>
                  <a:gd name="T76" fmla="*/ 0 w 112"/>
                  <a:gd name="T77" fmla="*/ 0 h 124"/>
                  <a:gd name="T78" fmla="*/ 0 w 112"/>
                  <a:gd name="T79" fmla="*/ 0 h 124"/>
                  <a:gd name="T80" fmla="*/ 0 w 112"/>
                  <a:gd name="T81" fmla="*/ 0 h 124"/>
                  <a:gd name="T82" fmla="*/ 0 w 112"/>
                  <a:gd name="T83" fmla="*/ 0 h 124"/>
                  <a:gd name="T84" fmla="*/ 0 w 112"/>
                  <a:gd name="T85" fmla="*/ 0 h 124"/>
                  <a:gd name="T86" fmla="*/ 0 w 112"/>
                  <a:gd name="T87" fmla="*/ 0 h 124"/>
                  <a:gd name="T88" fmla="*/ 0 w 112"/>
                  <a:gd name="T89" fmla="*/ 0 h 124"/>
                  <a:gd name="T90" fmla="*/ 0 w 112"/>
                  <a:gd name="T91" fmla="*/ 0 h 124"/>
                  <a:gd name="T92" fmla="*/ 0 w 112"/>
                  <a:gd name="T93" fmla="*/ 0 h 124"/>
                  <a:gd name="T94" fmla="*/ 0 w 112"/>
                  <a:gd name="T95" fmla="*/ 0 h 124"/>
                  <a:gd name="T96" fmla="*/ 0 w 112"/>
                  <a:gd name="T97" fmla="*/ 0 h 124"/>
                  <a:gd name="T98" fmla="*/ 0 w 112"/>
                  <a:gd name="T99" fmla="*/ 0 h 124"/>
                  <a:gd name="T100" fmla="*/ 0 w 112"/>
                  <a:gd name="T101" fmla="*/ 0 h 124"/>
                  <a:gd name="T102" fmla="*/ 0 w 112"/>
                  <a:gd name="T103" fmla="*/ 0 h 124"/>
                  <a:gd name="T104" fmla="*/ 0 w 112"/>
                  <a:gd name="T105" fmla="*/ 0 h 124"/>
                  <a:gd name="T106" fmla="*/ 0 w 112"/>
                  <a:gd name="T107" fmla="*/ 0 h 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2" h="124">
                    <a:moveTo>
                      <a:pt x="112" y="109"/>
                    </a:moveTo>
                    <a:lnTo>
                      <a:pt x="112" y="109"/>
                    </a:lnTo>
                    <a:lnTo>
                      <a:pt x="105" y="114"/>
                    </a:lnTo>
                    <a:lnTo>
                      <a:pt x="100" y="120"/>
                    </a:lnTo>
                    <a:lnTo>
                      <a:pt x="92" y="122"/>
                    </a:lnTo>
                    <a:lnTo>
                      <a:pt x="86" y="124"/>
                    </a:lnTo>
                    <a:lnTo>
                      <a:pt x="82" y="124"/>
                    </a:lnTo>
                    <a:lnTo>
                      <a:pt x="78" y="122"/>
                    </a:lnTo>
                    <a:lnTo>
                      <a:pt x="75" y="120"/>
                    </a:lnTo>
                    <a:lnTo>
                      <a:pt x="73" y="118"/>
                    </a:lnTo>
                    <a:lnTo>
                      <a:pt x="70" y="112"/>
                    </a:lnTo>
                    <a:lnTo>
                      <a:pt x="69" y="104"/>
                    </a:lnTo>
                    <a:lnTo>
                      <a:pt x="60" y="112"/>
                    </a:lnTo>
                    <a:lnTo>
                      <a:pt x="51" y="118"/>
                    </a:lnTo>
                    <a:lnTo>
                      <a:pt x="40" y="122"/>
                    </a:lnTo>
                    <a:lnTo>
                      <a:pt x="29" y="124"/>
                    </a:lnTo>
                    <a:lnTo>
                      <a:pt x="22" y="124"/>
                    </a:lnTo>
                    <a:lnTo>
                      <a:pt x="17" y="122"/>
                    </a:lnTo>
                    <a:lnTo>
                      <a:pt x="13" y="120"/>
                    </a:lnTo>
                    <a:lnTo>
                      <a:pt x="8" y="116"/>
                    </a:lnTo>
                    <a:lnTo>
                      <a:pt x="5" y="113"/>
                    </a:lnTo>
                    <a:lnTo>
                      <a:pt x="3" y="108"/>
                    </a:lnTo>
                    <a:lnTo>
                      <a:pt x="1" y="104"/>
                    </a:lnTo>
                    <a:lnTo>
                      <a:pt x="0" y="99"/>
                    </a:lnTo>
                    <a:lnTo>
                      <a:pt x="1" y="91"/>
                    </a:lnTo>
                    <a:lnTo>
                      <a:pt x="4" y="86"/>
                    </a:lnTo>
                    <a:lnTo>
                      <a:pt x="8" y="81"/>
                    </a:lnTo>
                    <a:lnTo>
                      <a:pt x="14" y="76"/>
                    </a:lnTo>
                    <a:lnTo>
                      <a:pt x="22" y="72"/>
                    </a:lnTo>
                    <a:lnTo>
                      <a:pt x="34" y="67"/>
                    </a:lnTo>
                    <a:lnTo>
                      <a:pt x="69" y="55"/>
                    </a:lnTo>
                    <a:lnTo>
                      <a:pt x="69" y="37"/>
                    </a:lnTo>
                    <a:lnTo>
                      <a:pt x="69" y="32"/>
                    </a:lnTo>
                    <a:lnTo>
                      <a:pt x="68" y="28"/>
                    </a:lnTo>
                    <a:lnTo>
                      <a:pt x="65" y="24"/>
                    </a:lnTo>
                    <a:lnTo>
                      <a:pt x="62" y="20"/>
                    </a:lnTo>
                    <a:lnTo>
                      <a:pt x="58" y="19"/>
                    </a:lnTo>
                    <a:lnTo>
                      <a:pt x="55" y="16"/>
                    </a:lnTo>
                    <a:lnTo>
                      <a:pt x="49" y="15"/>
                    </a:lnTo>
                    <a:lnTo>
                      <a:pt x="43" y="15"/>
                    </a:lnTo>
                    <a:lnTo>
                      <a:pt x="35" y="16"/>
                    </a:lnTo>
                    <a:lnTo>
                      <a:pt x="30" y="20"/>
                    </a:lnTo>
                    <a:lnTo>
                      <a:pt x="25" y="25"/>
                    </a:lnTo>
                    <a:lnTo>
                      <a:pt x="23" y="33"/>
                    </a:lnTo>
                    <a:lnTo>
                      <a:pt x="22" y="38"/>
                    </a:lnTo>
                    <a:lnTo>
                      <a:pt x="18" y="41"/>
                    </a:lnTo>
                    <a:lnTo>
                      <a:pt x="14" y="43"/>
                    </a:lnTo>
                    <a:lnTo>
                      <a:pt x="9" y="45"/>
                    </a:lnTo>
                    <a:lnTo>
                      <a:pt x="7" y="43"/>
                    </a:lnTo>
                    <a:lnTo>
                      <a:pt x="5" y="42"/>
                    </a:lnTo>
                    <a:lnTo>
                      <a:pt x="4" y="39"/>
                    </a:lnTo>
                    <a:lnTo>
                      <a:pt x="5" y="34"/>
                    </a:lnTo>
                    <a:lnTo>
                      <a:pt x="7" y="29"/>
                    </a:lnTo>
                    <a:lnTo>
                      <a:pt x="9" y="26"/>
                    </a:lnTo>
                    <a:lnTo>
                      <a:pt x="12" y="22"/>
                    </a:lnTo>
                    <a:lnTo>
                      <a:pt x="22" y="16"/>
                    </a:lnTo>
                    <a:lnTo>
                      <a:pt x="34" y="10"/>
                    </a:lnTo>
                    <a:lnTo>
                      <a:pt x="46" y="3"/>
                    </a:lnTo>
                    <a:lnTo>
                      <a:pt x="51" y="2"/>
                    </a:lnTo>
                    <a:lnTo>
                      <a:pt x="57" y="0"/>
                    </a:lnTo>
                    <a:lnTo>
                      <a:pt x="68" y="2"/>
                    </a:lnTo>
                    <a:lnTo>
                      <a:pt x="78" y="6"/>
                    </a:lnTo>
                    <a:lnTo>
                      <a:pt x="83" y="10"/>
                    </a:lnTo>
                    <a:lnTo>
                      <a:pt x="86" y="13"/>
                    </a:lnTo>
                    <a:lnTo>
                      <a:pt x="88" y="17"/>
                    </a:lnTo>
                    <a:lnTo>
                      <a:pt x="90" y="22"/>
                    </a:lnTo>
                    <a:lnTo>
                      <a:pt x="90" y="95"/>
                    </a:lnTo>
                    <a:lnTo>
                      <a:pt x="91" y="102"/>
                    </a:lnTo>
                    <a:lnTo>
                      <a:pt x="92" y="107"/>
                    </a:lnTo>
                    <a:lnTo>
                      <a:pt x="95" y="109"/>
                    </a:lnTo>
                    <a:lnTo>
                      <a:pt x="99" y="109"/>
                    </a:lnTo>
                    <a:lnTo>
                      <a:pt x="104" y="108"/>
                    </a:lnTo>
                    <a:lnTo>
                      <a:pt x="109" y="105"/>
                    </a:lnTo>
                    <a:lnTo>
                      <a:pt x="112" y="109"/>
                    </a:lnTo>
                    <a:close/>
                    <a:moveTo>
                      <a:pt x="69" y="63"/>
                    </a:moveTo>
                    <a:lnTo>
                      <a:pt x="69" y="63"/>
                    </a:lnTo>
                    <a:lnTo>
                      <a:pt x="56" y="67"/>
                    </a:lnTo>
                    <a:lnTo>
                      <a:pt x="40" y="72"/>
                    </a:lnTo>
                    <a:lnTo>
                      <a:pt x="33" y="76"/>
                    </a:lnTo>
                    <a:lnTo>
                      <a:pt x="27" y="81"/>
                    </a:lnTo>
                    <a:lnTo>
                      <a:pt x="23" y="86"/>
                    </a:lnTo>
                    <a:lnTo>
                      <a:pt x="22" y="90"/>
                    </a:lnTo>
                    <a:lnTo>
                      <a:pt x="21" y="92"/>
                    </a:lnTo>
                    <a:lnTo>
                      <a:pt x="23" y="100"/>
                    </a:lnTo>
                    <a:lnTo>
                      <a:pt x="27" y="105"/>
                    </a:lnTo>
                    <a:lnTo>
                      <a:pt x="33" y="111"/>
                    </a:lnTo>
                    <a:lnTo>
                      <a:pt x="36" y="111"/>
                    </a:lnTo>
                    <a:lnTo>
                      <a:pt x="40" y="112"/>
                    </a:lnTo>
                    <a:lnTo>
                      <a:pt x="48" y="111"/>
                    </a:lnTo>
                    <a:lnTo>
                      <a:pt x="56" y="107"/>
                    </a:lnTo>
                    <a:lnTo>
                      <a:pt x="62" y="102"/>
                    </a:lnTo>
                    <a:lnTo>
                      <a:pt x="69" y="96"/>
                    </a:lnTo>
                    <a:lnTo>
                      <a:pt x="69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62" name="Freeform 195"/>
              <p:cNvSpPr>
                <a:spLocks/>
              </p:cNvSpPr>
              <p:nvPr userDrawn="1"/>
            </p:nvSpPr>
            <p:spPr bwMode="auto">
              <a:xfrm>
                <a:off x="819" y="265"/>
                <a:ext cx="19" cy="67"/>
              </a:xfrm>
              <a:custGeom>
                <a:avLst/>
                <a:gdLst>
                  <a:gd name="T0" fmla="*/ 0 w 56"/>
                  <a:gd name="T1" fmla="*/ 0 h 200"/>
                  <a:gd name="T2" fmla="*/ 0 w 56"/>
                  <a:gd name="T3" fmla="*/ 0 h 200"/>
                  <a:gd name="T4" fmla="*/ 0 w 56"/>
                  <a:gd name="T5" fmla="*/ 0 h 200"/>
                  <a:gd name="T6" fmla="*/ 0 w 56"/>
                  <a:gd name="T7" fmla="*/ 0 h 200"/>
                  <a:gd name="T8" fmla="*/ 0 w 56"/>
                  <a:gd name="T9" fmla="*/ 0 h 200"/>
                  <a:gd name="T10" fmla="*/ 0 w 56"/>
                  <a:gd name="T11" fmla="*/ 0 h 200"/>
                  <a:gd name="T12" fmla="*/ 0 w 56"/>
                  <a:gd name="T13" fmla="*/ 0 h 200"/>
                  <a:gd name="T14" fmla="*/ 0 w 56"/>
                  <a:gd name="T15" fmla="*/ 0 h 200"/>
                  <a:gd name="T16" fmla="*/ 0 w 56"/>
                  <a:gd name="T17" fmla="*/ 0 h 200"/>
                  <a:gd name="T18" fmla="*/ 0 w 56"/>
                  <a:gd name="T19" fmla="*/ 0 h 200"/>
                  <a:gd name="T20" fmla="*/ 0 w 56"/>
                  <a:gd name="T21" fmla="*/ 0 h 200"/>
                  <a:gd name="T22" fmla="*/ 0 w 56"/>
                  <a:gd name="T23" fmla="*/ 0 h 200"/>
                  <a:gd name="T24" fmla="*/ 0 w 56"/>
                  <a:gd name="T25" fmla="*/ 0 h 200"/>
                  <a:gd name="T26" fmla="*/ 0 w 56"/>
                  <a:gd name="T27" fmla="*/ 0 h 200"/>
                  <a:gd name="T28" fmla="*/ 0 w 56"/>
                  <a:gd name="T29" fmla="*/ 0 h 200"/>
                  <a:gd name="T30" fmla="*/ 0 w 56"/>
                  <a:gd name="T31" fmla="*/ 0 h 200"/>
                  <a:gd name="T32" fmla="*/ 0 w 56"/>
                  <a:gd name="T33" fmla="*/ 0 h 200"/>
                  <a:gd name="T34" fmla="*/ 0 w 56"/>
                  <a:gd name="T35" fmla="*/ 0 h 200"/>
                  <a:gd name="T36" fmla="*/ 0 w 56"/>
                  <a:gd name="T37" fmla="*/ 0 h 200"/>
                  <a:gd name="T38" fmla="*/ 0 w 56"/>
                  <a:gd name="T39" fmla="*/ 0 h 200"/>
                  <a:gd name="T40" fmla="*/ 0 w 56"/>
                  <a:gd name="T41" fmla="*/ 0 h 200"/>
                  <a:gd name="T42" fmla="*/ 0 w 56"/>
                  <a:gd name="T43" fmla="*/ 0 h 200"/>
                  <a:gd name="T44" fmla="*/ 0 w 56"/>
                  <a:gd name="T45" fmla="*/ 0 h 200"/>
                  <a:gd name="T46" fmla="*/ 0 w 56"/>
                  <a:gd name="T47" fmla="*/ 0 h 200"/>
                  <a:gd name="T48" fmla="*/ 0 w 56"/>
                  <a:gd name="T49" fmla="*/ 0 h 200"/>
                  <a:gd name="T50" fmla="*/ 0 w 56"/>
                  <a:gd name="T51" fmla="*/ 0 h 200"/>
                  <a:gd name="T52" fmla="*/ 0 w 56"/>
                  <a:gd name="T53" fmla="*/ 0 h 200"/>
                  <a:gd name="T54" fmla="*/ 0 w 56"/>
                  <a:gd name="T55" fmla="*/ 0 h 200"/>
                  <a:gd name="T56" fmla="*/ 0 w 56"/>
                  <a:gd name="T57" fmla="*/ 0 h 200"/>
                  <a:gd name="T58" fmla="*/ 0 w 56"/>
                  <a:gd name="T59" fmla="*/ 0 h 200"/>
                  <a:gd name="T60" fmla="*/ 0 w 56"/>
                  <a:gd name="T61" fmla="*/ 0 h 200"/>
                  <a:gd name="T62" fmla="*/ 0 w 56"/>
                  <a:gd name="T63" fmla="*/ 0 h 200"/>
                  <a:gd name="T64" fmla="*/ 0 w 56"/>
                  <a:gd name="T65" fmla="*/ 0 h 200"/>
                  <a:gd name="T66" fmla="*/ 0 w 56"/>
                  <a:gd name="T67" fmla="*/ 0 h 200"/>
                  <a:gd name="T68" fmla="*/ 0 w 56"/>
                  <a:gd name="T69" fmla="*/ 0 h 200"/>
                  <a:gd name="T70" fmla="*/ 0 w 56"/>
                  <a:gd name="T71" fmla="*/ 0 h 2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6" h="200">
                    <a:moveTo>
                      <a:pt x="0" y="193"/>
                    </a:moveTo>
                    <a:lnTo>
                      <a:pt x="4" y="193"/>
                    </a:lnTo>
                    <a:lnTo>
                      <a:pt x="10" y="193"/>
                    </a:lnTo>
                    <a:lnTo>
                      <a:pt x="13" y="192"/>
                    </a:lnTo>
                    <a:lnTo>
                      <a:pt x="16" y="189"/>
                    </a:lnTo>
                    <a:lnTo>
                      <a:pt x="17" y="184"/>
                    </a:lnTo>
                    <a:lnTo>
                      <a:pt x="17" y="39"/>
                    </a:lnTo>
                    <a:lnTo>
                      <a:pt x="17" y="29"/>
                    </a:lnTo>
                    <a:lnTo>
                      <a:pt x="16" y="26"/>
                    </a:lnTo>
                    <a:lnTo>
                      <a:pt x="15" y="23"/>
                    </a:lnTo>
                    <a:lnTo>
                      <a:pt x="10" y="21"/>
                    </a:lnTo>
                    <a:lnTo>
                      <a:pt x="4" y="18"/>
                    </a:lnTo>
                    <a:lnTo>
                      <a:pt x="4" y="14"/>
                    </a:lnTo>
                    <a:lnTo>
                      <a:pt x="19" y="9"/>
                    </a:lnTo>
                    <a:lnTo>
                      <a:pt x="30" y="4"/>
                    </a:lnTo>
                    <a:lnTo>
                      <a:pt x="37" y="0"/>
                    </a:lnTo>
                    <a:lnTo>
                      <a:pt x="38" y="1"/>
                    </a:lnTo>
                    <a:lnTo>
                      <a:pt x="38" y="4"/>
                    </a:lnTo>
                    <a:lnTo>
                      <a:pt x="38" y="184"/>
                    </a:lnTo>
                    <a:lnTo>
                      <a:pt x="39" y="189"/>
                    </a:lnTo>
                    <a:lnTo>
                      <a:pt x="42" y="192"/>
                    </a:lnTo>
                    <a:lnTo>
                      <a:pt x="46" y="193"/>
                    </a:lnTo>
                    <a:lnTo>
                      <a:pt x="51" y="193"/>
                    </a:lnTo>
                    <a:lnTo>
                      <a:pt x="56" y="193"/>
                    </a:lnTo>
                    <a:lnTo>
                      <a:pt x="56" y="200"/>
                    </a:lnTo>
                    <a:lnTo>
                      <a:pt x="29" y="200"/>
                    </a:lnTo>
                    <a:lnTo>
                      <a:pt x="0" y="200"/>
                    </a:lnTo>
                    <a:lnTo>
                      <a:pt x="0" y="19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63" name="Freeform 196"/>
              <p:cNvSpPr>
                <a:spLocks/>
              </p:cNvSpPr>
              <p:nvPr userDrawn="1"/>
            </p:nvSpPr>
            <p:spPr bwMode="auto">
              <a:xfrm>
                <a:off x="870" y="271"/>
                <a:ext cx="49" cy="61"/>
              </a:xfrm>
              <a:custGeom>
                <a:avLst/>
                <a:gdLst>
                  <a:gd name="T0" fmla="*/ 0 w 148"/>
                  <a:gd name="T1" fmla="*/ 0 h 182"/>
                  <a:gd name="T2" fmla="*/ 0 w 148"/>
                  <a:gd name="T3" fmla="*/ 0 h 182"/>
                  <a:gd name="T4" fmla="*/ 0 w 148"/>
                  <a:gd name="T5" fmla="*/ 0 h 182"/>
                  <a:gd name="T6" fmla="*/ 0 w 148"/>
                  <a:gd name="T7" fmla="*/ 0 h 182"/>
                  <a:gd name="T8" fmla="*/ 0 w 148"/>
                  <a:gd name="T9" fmla="*/ 0 h 182"/>
                  <a:gd name="T10" fmla="*/ 0 w 148"/>
                  <a:gd name="T11" fmla="*/ 0 h 182"/>
                  <a:gd name="T12" fmla="*/ 0 w 148"/>
                  <a:gd name="T13" fmla="*/ 0 h 182"/>
                  <a:gd name="T14" fmla="*/ 0 w 148"/>
                  <a:gd name="T15" fmla="*/ 0 h 182"/>
                  <a:gd name="T16" fmla="*/ 0 w 148"/>
                  <a:gd name="T17" fmla="*/ 0 h 182"/>
                  <a:gd name="T18" fmla="*/ 0 w 148"/>
                  <a:gd name="T19" fmla="*/ 0 h 182"/>
                  <a:gd name="T20" fmla="*/ 0 w 148"/>
                  <a:gd name="T21" fmla="*/ 0 h 182"/>
                  <a:gd name="T22" fmla="*/ 0 w 148"/>
                  <a:gd name="T23" fmla="*/ 0 h 182"/>
                  <a:gd name="T24" fmla="*/ 0 w 148"/>
                  <a:gd name="T25" fmla="*/ 0 h 182"/>
                  <a:gd name="T26" fmla="*/ 0 w 148"/>
                  <a:gd name="T27" fmla="*/ 0 h 182"/>
                  <a:gd name="T28" fmla="*/ 0 w 148"/>
                  <a:gd name="T29" fmla="*/ 0 h 182"/>
                  <a:gd name="T30" fmla="*/ 0 w 148"/>
                  <a:gd name="T31" fmla="*/ 0 h 182"/>
                  <a:gd name="T32" fmla="*/ 0 w 148"/>
                  <a:gd name="T33" fmla="*/ 0 h 182"/>
                  <a:gd name="T34" fmla="*/ 0 w 148"/>
                  <a:gd name="T35" fmla="*/ 0 h 182"/>
                  <a:gd name="T36" fmla="*/ 0 w 148"/>
                  <a:gd name="T37" fmla="*/ 0 h 182"/>
                  <a:gd name="T38" fmla="*/ 0 w 148"/>
                  <a:gd name="T39" fmla="*/ 0 h 182"/>
                  <a:gd name="T40" fmla="*/ 0 w 148"/>
                  <a:gd name="T41" fmla="*/ 0 h 182"/>
                  <a:gd name="T42" fmla="*/ 0 w 148"/>
                  <a:gd name="T43" fmla="*/ 0 h 182"/>
                  <a:gd name="T44" fmla="*/ 0 w 148"/>
                  <a:gd name="T45" fmla="*/ 0 h 182"/>
                  <a:gd name="T46" fmla="*/ 0 w 148"/>
                  <a:gd name="T47" fmla="*/ 0 h 182"/>
                  <a:gd name="T48" fmla="*/ 0 w 148"/>
                  <a:gd name="T49" fmla="*/ 0 h 182"/>
                  <a:gd name="T50" fmla="*/ 0 w 148"/>
                  <a:gd name="T51" fmla="*/ 0 h 182"/>
                  <a:gd name="T52" fmla="*/ 0 w 148"/>
                  <a:gd name="T53" fmla="*/ 0 h 182"/>
                  <a:gd name="T54" fmla="*/ 0 w 148"/>
                  <a:gd name="T55" fmla="*/ 0 h 182"/>
                  <a:gd name="T56" fmla="*/ 0 w 148"/>
                  <a:gd name="T57" fmla="*/ 0 h 182"/>
                  <a:gd name="T58" fmla="*/ 0 w 148"/>
                  <a:gd name="T59" fmla="*/ 0 h 182"/>
                  <a:gd name="T60" fmla="*/ 0 w 148"/>
                  <a:gd name="T61" fmla="*/ 0 h 182"/>
                  <a:gd name="T62" fmla="*/ 0 w 148"/>
                  <a:gd name="T63" fmla="*/ 0 h 182"/>
                  <a:gd name="T64" fmla="*/ 0 w 148"/>
                  <a:gd name="T65" fmla="*/ 0 h 182"/>
                  <a:gd name="T66" fmla="*/ 0 w 148"/>
                  <a:gd name="T67" fmla="*/ 0 h 182"/>
                  <a:gd name="T68" fmla="*/ 0 w 148"/>
                  <a:gd name="T69" fmla="*/ 0 h 182"/>
                  <a:gd name="T70" fmla="*/ 0 w 148"/>
                  <a:gd name="T71" fmla="*/ 0 h 182"/>
                  <a:gd name="T72" fmla="*/ 0 w 148"/>
                  <a:gd name="T73" fmla="*/ 0 h 182"/>
                  <a:gd name="T74" fmla="*/ 0 w 148"/>
                  <a:gd name="T75" fmla="*/ 0 h 182"/>
                  <a:gd name="T76" fmla="*/ 0 w 148"/>
                  <a:gd name="T77" fmla="*/ 0 h 182"/>
                  <a:gd name="T78" fmla="*/ 0 w 148"/>
                  <a:gd name="T79" fmla="*/ 0 h 182"/>
                  <a:gd name="T80" fmla="*/ 0 w 148"/>
                  <a:gd name="T81" fmla="*/ 0 h 182"/>
                  <a:gd name="T82" fmla="*/ 0 w 148"/>
                  <a:gd name="T83" fmla="*/ 0 h 182"/>
                  <a:gd name="T84" fmla="*/ 0 w 148"/>
                  <a:gd name="T85" fmla="*/ 0 h 18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8" h="182">
                    <a:moveTo>
                      <a:pt x="50" y="82"/>
                    </a:moveTo>
                    <a:lnTo>
                      <a:pt x="85" y="82"/>
                    </a:lnTo>
                    <a:lnTo>
                      <a:pt x="92" y="82"/>
                    </a:lnTo>
                    <a:lnTo>
                      <a:pt x="97" y="79"/>
                    </a:lnTo>
                    <a:lnTo>
                      <a:pt x="101" y="77"/>
                    </a:lnTo>
                    <a:lnTo>
                      <a:pt x="104" y="73"/>
                    </a:lnTo>
                    <a:lnTo>
                      <a:pt x="106" y="66"/>
                    </a:lnTo>
                    <a:lnTo>
                      <a:pt x="107" y="60"/>
                    </a:lnTo>
                    <a:lnTo>
                      <a:pt x="113" y="60"/>
                    </a:lnTo>
                    <a:lnTo>
                      <a:pt x="111" y="88"/>
                    </a:lnTo>
                    <a:lnTo>
                      <a:pt x="111" y="104"/>
                    </a:lnTo>
                    <a:lnTo>
                      <a:pt x="113" y="118"/>
                    </a:lnTo>
                    <a:lnTo>
                      <a:pt x="107" y="118"/>
                    </a:lnTo>
                    <a:lnTo>
                      <a:pt x="106" y="109"/>
                    </a:lnTo>
                    <a:lnTo>
                      <a:pt x="105" y="104"/>
                    </a:lnTo>
                    <a:lnTo>
                      <a:pt x="104" y="99"/>
                    </a:lnTo>
                    <a:lnTo>
                      <a:pt x="101" y="96"/>
                    </a:lnTo>
                    <a:lnTo>
                      <a:pt x="97" y="95"/>
                    </a:lnTo>
                    <a:lnTo>
                      <a:pt x="92" y="94"/>
                    </a:lnTo>
                    <a:lnTo>
                      <a:pt x="79" y="94"/>
                    </a:lnTo>
                    <a:lnTo>
                      <a:pt x="50" y="94"/>
                    </a:lnTo>
                    <a:lnTo>
                      <a:pt x="50" y="138"/>
                    </a:lnTo>
                    <a:lnTo>
                      <a:pt x="52" y="156"/>
                    </a:lnTo>
                    <a:lnTo>
                      <a:pt x="53" y="161"/>
                    </a:lnTo>
                    <a:lnTo>
                      <a:pt x="54" y="166"/>
                    </a:lnTo>
                    <a:lnTo>
                      <a:pt x="58" y="170"/>
                    </a:lnTo>
                    <a:lnTo>
                      <a:pt x="62" y="173"/>
                    </a:lnTo>
                    <a:lnTo>
                      <a:pt x="69" y="174"/>
                    </a:lnTo>
                    <a:lnTo>
                      <a:pt x="78" y="174"/>
                    </a:lnTo>
                    <a:lnTo>
                      <a:pt x="93" y="174"/>
                    </a:lnTo>
                    <a:lnTo>
                      <a:pt x="110" y="171"/>
                    </a:lnTo>
                    <a:lnTo>
                      <a:pt x="118" y="170"/>
                    </a:lnTo>
                    <a:lnTo>
                      <a:pt x="123" y="167"/>
                    </a:lnTo>
                    <a:lnTo>
                      <a:pt x="128" y="164"/>
                    </a:lnTo>
                    <a:lnTo>
                      <a:pt x="133" y="157"/>
                    </a:lnTo>
                    <a:lnTo>
                      <a:pt x="137" y="151"/>
                    </a:lnTo>
                    <a:lnTo>
                      <a:pt x="141" y="141"/>
                    </a:lnTo>
                    <a:lnTo>
                      <a:pt x="148" y="141"/>
                    </a:lnTo>
                    <a:lnTo>
                      <a:pt x="141" y="162"/>
                    </a:lnTo>
                    <a:lnTo>
                      <a:pt x="137" y="182"/>
                    </a:lnTo>
                    <a:lnTo>
                      <a:pt x="58" y="182"/>
                    </a:lnTo>
                    <a:lnTo>
                      <a:pt x="0" y="182"/>
                    </a:lnTo>
                    <a:lnTo>
                      <a:pt x="0" y="175"/>
                    </a:lnTo>
                    <a:lnTo>
                      <a:pt x="8" y="175"/>
                    </a:lnTo>
                    <a:lnTo>
                      <a:pt x="14" y="174"/>
                    </a:lnTo>
                    <a:lnTo>
                      <a:pt x="18" y="173"/>
                    </a:lnTo>
                    <a:lnTo>
                      <a:pt x="21" y="170"/>
                    </a:lnTo>
                    <a:lnTo>
                      <a:pt x="23" y="166"/>
                    </a:lnTo>
                    <a:lnTo>
                      <a:pt x="25" y="161"/>
                    </a:lnTo>
                    <a:lnTo>
                      <a:pt x="25" y="145"/>
                    </a:lnTo>
                    <a:lnTo>
                      <a:pt x="25" y="30"/>
                    </a:lnTo>
                    <a:lnTo>
                      <a:pt x="25" y="17"/>
                    </a:lnTo>
                    <a:lnTo>
                      <a:pt x="23" y="13"/>
                    </a:lnTo>
                    <a:lnTo>
                      <a:pt x="21" y="11"/>
                    </a:lnTo>
                    <a:lnTo>
                      <a:pt x="17" y="8"/>
                    </a:lnTo>
                    <a:lnTo>
                      <a:pt x="13" y="8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128" y="0"/>
                    </a:lnTo>
                    <a:lnTo>
                      <a:pt x="128" y="39"/>
                    </a:lnTo>
                    <a:lnTo>
                      <a:pt x="123" y="40"/>
                    </a:lnTo>
                    <a:lnTo>
                      <a:pt x="122" y="31"/>
                    </a:lnTo>
                    <a:lnTo>
                      <a:pt x="119" y="25"/>
                    </a:lnTo>
                    <a:lnTo>
                      <a:pt x="115" y="20"/>
                    </a:lnTo>
                    <a:lnTo>
                      <a:pt x="110" y="15"/>
                    </a:lnTo>
                    <a:lnTo>
                      <a:pt x="105" y="12"/>
                    </a:lnTo>
                    <a:lnTo>
                      <a:pt x="98" y="9"/>
                    </a:lnTo>
                    <a:lnTo>
                      <a:pt x="91" y="8"/>
                    </a:lnTo>
                    <a:lnTo>
                      <a:pt x="82" y="8"/>
                    </a:lnTo>
                    <a:lnTo>
                      <a:pt x="50" y="8"/>
                    </a:lnTo>
                    <a:lnTo>
                      <a:pt x="5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64" name="Freeform 197"/>
              <p:cNvSpPr>
                <a:spLocks/>
              </p:cNvSpPr>
              <p:nvPr userDrawn="1"/>
            </p:nvSpPr>
            <p:spPr bwMode="auto">
              <a:xfrm>
                <a:off x="921" y="293"/>
                <a:ext cx="45" cy="39"/>
              </a:xfrm>
              <a:custGeom>
                <a:avLst/>
                <a:gdLst>
                  <a:gd name="T0" fmla="*/ 0 w 135"/>
                  <a:gd name="T1" fmla="*/ 0 h 116"/>
                  <a:gd name="T2" fmla="*/ 0 w 135"/>
                  <a:gd name="T3" fmla="*/ 0 h 116"/>
                  <a:gd name="T4" fmla="*/ 0 w 135"/>
                  <a:gd name="T5" fmla="*/ 0 h 116"/>
                  <a:gd name="T6" fmla="*/ 0 w 135"/>
                  <a:gd name="T7" fmla="*/ 0 h 116"/>
                  <a:gd name="T8" fmla="*/ 0 w 135"/>
                  <a:gd name="T9" fmla="*/ 0 h 116"/>
                  <a:gd name="T10" fmla="*/ 0 w 135"/>
                  <a:gd name="T11" fmla="*/ 0 h 116"/>
                  <a:gd name="T12" fmla="*/ 0 w 135"/>
                  <a:gd name="T13" fmla="*/ 0 h 116"/>
                  <a:gd name="T14" fmla="*/ 0 w 135"/>
                  <a:gd name="T15" fmla="*/ 0 h 116"/>
                  <a:gd name="T16" fmla="*/ 0 w 135"/>
                  <a:gd name="T17" fmla="*/ 0 h 116"/>
                  <a:gd name="T18" fmla="*/ 0 w 135"/>
                  <a:gd name="T19" fmla="*/ 0 h 116"/>
                  <a:gd name="T20" fmla="*/ 0 w 135"/>
                  <a:gd name="T21" fmla="*/ 0 h 116"/>
                  <a:gd name="T22" fmla="*/ 0 w 135"/>
                  <a:gd name="T23" fmla="*/ 0 h 116"/>
                  <a:gd name="T24" fmla="*/ 0 w 135"/>
                  <a:gd name="T25" fmla="*/ 0 h 116"/>
                  <a:gd name="T26" fmla="*/ 0 w 135"/>
                  <a:gd name="T27" fmla="*/ 0 h 116"/>
                  <a:gd name="T28" fmla="*/ 0 w 135"/>
                  <a:gd name="T29" fmla="*/ 0 h 116"/>
                  <a:gd name="T30" fmla="*/ 0 w 135"/>
                  <a:gd name="T31" fmla="*/ 0 h 116"/>
                  <a:gd name="T32" fmla="*/ 0 w 135"/>
                  <a:gd name="T33" fmla="*/ 0 h 116"/>
                  <a:gd name="T34" fmla="*/ 0 w 135"/>
                  <a:gd name="T35" fmla="*/ 0 h 116"/>
                  <a:gd name="T36" fmla="*/ 0 w 135"/>
                  <a:gd name="T37" fmla="*/ 0 h 116"/>
                  <a:gd name="T38" fmla="*/ 0 w 135"/>
                  <a:gd name="T39" fmla="*/ 0 h 116"/>
                  <a:gd name="T40" fmla="*/ 0 w 135"/>
                  <a:gd name="T41" fmla="*/ 0 h 116"/>
                  <a:gd name="T42" fmla="*/ 0 w 135"/>
                  <a:gd name="T43" fmla="*/ 0 h 116"/>
                  <a:gd name="T44" fmla="*/ 0 w 135"/>
                  <a:gd name="T45" fmla="*/ 0 h 116"/>
                  <a:gd name="T46" fmla="*/ 0 w 135"/>
                  <a:gd name="T47" fmla="*/ 0 h 116"/>
                  <a:gd name="T48" fmla="*/ 0 w 135"/>
                  <a:gd name="T49" fmla="*/ 0 h 116"/>
                  <a:gd name="T50" fmla="*/ 0 w 135"/>
                  <a:gd name="T51" fmla="*/ 0 h 116"/>
                  <a:gd name="T52" fmla="*/ 0 w 135"/>
                  <a:gd name="T53" fmla="*/ 0 h 116"/>
                  <a:gd name="T54" fmla="*/ 0 w 135"/>
                  <a:gd name="T55" fmla="*/ 0 h 116"/>
                  <a:gd name="T56" fmla="*/ 0 w 135"/>
                  <a:gd name="T57" fmla="*/ 0 h 116"/>
                  <a:gd name="T58" fmla="*/ 0 w 135"/>
                  <a:gd name="T59" fmla="*/ 0 h 116"/>
                  <a:gd name="T60" fmla="*/ 0 w 135"/>
                  <a:gd name="T61" fmla="*/ 0 h 116"/>
                  <a:gd name="T62" fmla="*/ 0 w 135"/>
                  <a:gd name="T63" fmla="*/ 0 h 116"/>
                  <a:gd name="T64" fmla="*/ 0 w 135"/>
                  <a:gd name="T65" fmla="*/ 0 h 116"/>
                  <a:gd name="T66" fmla="*/ 0 w 135"/>
                  <a:gd name="T67" fmla="*/ 0 h 116"/>
                  <a:gd name="T68" fmla="*/ 0 w 135"/>
                  <a:gd name="T69" fmla="*/ 0 h 116"/>
                  <a:gd name="T70" fmla="*/ 0 w 135"/>
                  <a:gd name="T71" fmla="*/ 0 h 116"/>
                  <a:gd name="T72" fmla="*/ 0 w 135"/>
                  <a:gd name="T73" fmla="*/ 0 h 116"/>
                  <a:gd name="T74" fmla="*/ 0 w 135"/>
                  <a:gd name="T75" fmla="*/ 0 h 116"/>
                  <a:gd name="T76" fmla="*/ 0 w 135"/>
                  <a:gd name="T77" fmla="*/ 0 h 116"/>
                  <a:gd name="T78" fmla="*/ 0 w 135"/>
                  <a:gd name="T79" fmla="*/ 0 h 116"/>
                  <a:gd name="T80" fmla="*/ 0 w 135"/>
                  <a:gd name="T81" fmla="*/ 0 h 116"/>
                  <a:gd name="T82" fmla="*/ 0 w 135"/>
                  <a:gd name="T83" fmla="*/ 0 h 116"/>
                  <a:gd name="T84" fmla="*/ 0 w 135"/>
                  <a:gd name="T85" fmla="*/ 0 h 116"/>
                  <a:gd name="T86" fmla="*/ 0 w 135"/>
                  <a:gd name="T87" fmla="*/ 0 h 1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35" h="116">
                    <a:moveTo>
                      <a:pt x="0" y="109"/>
                    </a:moveTo>
                    <a:lnTo>
                      <a:pt x="0" y="109"/>
                    </a:lnTo>
                    <a:lnTo>
                      <a:pt x="10" y="109"/>
                    </a:lnTo>
                    <a:lnTo>
                      <a:pt x="17" y="107"/>
                    </a:lnTo>
                    <a:lnTo>
                      <a:pt x="24" y="103"/>
                    </a:lnTo>
                    <a:lnTo>
                      <a:pt x="30" y="95"/>
                    </a:lnTo>
                    <a:lnTo>
                      <a:pt x="59" y="63"/>
                    </a:lnTo>
                    <a:lnTo>
                      <a:pt x="41" y="38"/>
                    </a:lnTo>
                    <a:lnTo>
                      <a:pt x="29" y="24"/>
                    </a:lnTo>
                    <a:lnTo>
                      <a:pt x="19" y="12"/>
                    </a:lnTo>
                    <a:lnTo>
                      <a:pt x="15" y="9"/>
                    </a:lnTo>
                    <a:lnTo>
                      <a:pt x="12" y="8"/>
                    </a:lnTo>
                    <a:lnTo>
                      <a:pt x="6" y="7"/>
                    </a:lnTo>
                    <a:lnTo>
                      <a:pt x="6" y="0"/>
                    </a:lnTo>
                    <a:lnTo>
                      <a:pt x="32" y="2"/>
                    </a:lnTo>
                    <a:lnTo>
                      <a:pt x="61" y="0"/>
                    </a:lnTo>
                    <a:lnTo>
                      <a:pt x="61" y="7"/>
                    </a:lnTo>
                    <a:lnTo>
                      <a:pt x="51" y="8"/>
                    </a:lnTo>
                    <a:lnTo>
                      <a:pt x="48" y="9"/>
                    </a:lnTo>
                    <a:lnTo>
                      <a:pt x="47" y="12"/>
                    </a:lnTo>
                    <a:lnTo>
                      <a:pt x="51" y="17"/>
                    </a:lnTo>
                    <a:lnTo>
                      <a:pt x="59" y="29"/>
                    </a:lnTo>
                    <a:lnTo>
                      <a:pt x="73" y="46"/>
                    </a:lnTo>
                    <a:lnTo>
                      <a:pt x="89" y="29"/>
                    </a:lnTo>
                    <a:lnTo>
                      <a:pt x="95" y="18"/>
                    </a:lnTo>
                    <a:lnTo>
                      <a:pt x="98" y="15"/>
                    </a:lnTo>
                    <a:lnTo>
                      <a:pt x="99" y="12"/>
                    </a:lnTo>
                    <a:lnTo>
                      <a:pt x="99" y="11"/>
                    </a:lnTo>
                    <a:lnTo>
                      <a:pt x="98" y="9"/>
                    </a:lnTo>
                    <a:lnTo>
                      <a:pt x="94" y="8"/>
                    </a:lnTo>
                    <a:lnTo>
                      <a:pt x="87" y="7"/>
                    </a:lnTo>
                    <a:lnTo>
                      <a:pt x="87" y="0"/>
                    </a:lnTo>
                    <a:lnTo>
                      <a:pt x="115" y="2"/>
                    </a:lnTo>
                    <a:lnTo>
                      <a:pt x="135" y="0"/>
                    </a:lnTo>
                    <a:lnTo>
                      <a:pt x="135" y="7"/>
                    </a:lnTo>
                    <a:lnTo>
                      <a:pt x="126" y="8"/>
                    </a:lnTo>
                    <a:lnTo>
                      <a:pt x="120" y="11"/>
                    </a:lnTo>
                    <a:lnTo>
                      <a:pt x="113" y="15"/>
                    </a:lnTo>
                    <a:lnTo>
                      <a:pt x="107" y="21"/>
                    </a:lnTo>
                    <a:lnTo>
                      <a:pt x="78" y="53"/>
                    </a:lnTo>
                    <a:lnTo>
                      <a:pt x="100" y="82"/>
                    </a:lnTo>
                    <a:lnTo>
                      <a:pt x="113" y="99"/>
                    </a:lnTo>
                    <a:lnTo>
                      <a:pt x="121" y="107"/>
                    </a:lnTo>
                    <a:lnTo>
                      <a:pt x="125" y="108"/>
                    </a:lnTo>
                    <a:lnTo>
                      <a:pt x="130" y="109"/>
                    </a:lnTo>
                    <a:lnTo>
                      <a:pt x="135" y="109"/>
                    </a:lnTo>
                    <a:lnTo>
                      <a:pt x="135" y="116"/>
                    </a:lnTo>
                    <a:lnTo>
                      <a:pt x="107" y="116"/>
                    </a:lnTo>
                    <a:lnTo>
                      <a:pt x="78" y="116"/>
                    </a:lnTo>
                    <a:lnTo>
                      <a:pt x="78" y="109"/>
                    </a:lnTo>
                    <a:lnTo>
                      <a:pt x="89" y="109"/>
                    </a:lnTo>
                    <a:lnTo>
                      <a:pt x="91" y="108"/>
                    </a:lnTo>
                    <a:lnTo>
                      <a:pt x="91" y="105"/>
                    </a:lnTo>
                    <a:lnTo>
                      <a:pt x="87" y="100"/>
                    </a:lnTo>
                    <a:lnTo>
                      <a:pt x="80" y="88"/>
                    </a:lnTo>
                    <a:lnTo>
                      <a:pt x="64" y="69"/>
                    </a:lnTo>
                    <a:lnTo>
                      <a:pt x="48" y="87"/>
                    </a:lnTo>
                    <a:lnTo>
                      <a:pt x="39" y="99"/>
                    </a:lnTo>
                    <a:lnTo>
                      <a:pt x="34" y="105"/>
                    </a:lnTo>
                    <a:lnTo>
                      <a:pt x="35" y="108"/>
                    </a:lnTo>
                    <a:lnTo>
                      <a:pt x="39" y="109"/>
                    </a:lnTo>
                    <a:lnTo>
                      <a:pt x="50" y="109"/>
                    </a:lnTo>
                    <a:lnTo>
                      <a:pt x="50" y="116"/>
                    </a:lnTo>
                    <a:lnTo>
                      <a:pt x="25" y="116"/>
                    </a:lnTo>
                    <a:lnTo>
                      <a:pt x="0" y="116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65" name="Freeform 198"/>
              <p:cNvSpPr>
                <a:spLocks noEditPoints="1"/>
              </p:cNvSpPr>
              <p:nvPr userDrawn="1"/>
            </p:nvSpPr>
            <p:spPr bwMode="auto">
              <a:xfrm>
                <a:off x="971" y="292"/>
                <a:ext cx="37" cy="41"/>
              </a:xfrm>
              <a:custGeom>
                <a:avLst/>
                <a:gdLst>
                  <a:gd name="T0" fmla="*/ 0 w 110"/>
                  <a:gd name="T1" fmla="*/ 0 h 124"/>
                  <a:gd name="T2" fmla="*/ 0 w 110"/>
                  <a:gd name="T3" fmla="*/ 0 h 124"/>
                  <a:gd name="T4" fmla="*/ 0 w 110"/>
                  <a:gd name="T5" fmla="*/ 0 h 124"/>
                  <a:gd name="T6" fmla="*/ 0 w 110"/>
                  <a:gd name="T7" fmla="*/ 0 h 124"/>
                  <a:gd name="T8" fmla="*/ 0 w 110"/>
                  <a:gd name="T9" fmla="*/ 0 h 124"/>
                  <a:gd name="T10" fmla="*/ 0 w 110"/>
                  <a:gd name="T11" fmla="*/ 0 h 124"/>
                  <a:gd name="T12" fmla="*/ 0 w 110"/>
                  <a:gd name="T13" fmla="*/ 0 h 124"/>
                  <a:gd name="T14" fmla="*/ 0 w 110"/>
                  <a:gd name="T15" fmla="*/ 0 h 124"/>
                  <a:gd name="T16" fmla="*/ 0 w 110"/>
                  <a:gd name="T17" fmla="*/ 0 h 124"/>
                  <a:gd name="T18" fmla="*/ 0 w 110"/>
                  <a:gd name="T19" fmla="*/ 0 h 124"/>
                  <a:gd name="T20" fmla="*/ 0 w 110"/>
                  <a:gd name="T21" fmla="*/ 0 h 124"/>
                  <a:gd name="T22" fmla="*/ 0 w 110"/>
                  <a:gd name="T23" fmla="*/ 0 h 124"/>
                  <a:gd name="T24" fmla="*/ 0 w 110"/>
                  <a:gd name="T25" fmla="*/ 0 h 124"/>
                  <a:gd name="T26" fmla="*/ 0 w 110"/>
                  <a:gd name="T27" fmla="*/ 0 h 124"/>
                  <a:gd name="T28" fmla="*/ 0 w 110"/>
                  <a:gd name="T29" fmla="*/ 0 h 124"/>
                  <a:gd name="T30" fmla="*/ 0 w 110"/>
                  <a:gd name="T31" fmla="*/ 0 h 124"/>
                  <a:gd name="T32" fmla="*/ 0 w 110"/>
                  <a:gd name="T33" fmla="*/ 0 h 124"/>
                  <a:gd name="T34" fmla="*/ 0 w 110"/>
                  <a:gd name="T35" fmla="*/ 0 h 124"/>
                  <a:gd name="T36" fmla="*/ 0 w 110"/>
                  <a:gd name="T37" fmla="*/ 0 h 124"/>
                  <a:gd name="T38" fmla="*/ 0 w 110"/>
                  <a:gd name="T39" fmla="*/ 0 h 124"/>
                  <a:gd name="T40" fmla="*/ 0 w 110"/>
                  <a:gd name="T41" fmla="*/ 0 h 124"/>
                  <a:gd name="T42" fmla="*/ 0 w 110"/>
                  <a:gd name="T43" fmla="*/ 0 h 124"/>
                  <a:gd name="T44" fmla="*/ 0 w 110"/>
                  <a:gd name="T45" fmla="*/ 0 h 124"/>
                  <a:gd name="T46" fmla="*/ 0 w 110"/>
                  <a:gd name="T47" fmla="*/ 0 h 124"/>
                  <a:gd name="T48" fmla="*/ 0 w 110"/>
                  <a:gd name="T49" fmla="*/ 0 h 124"/>
                  <a:gd name="T50" fmla="*/ 0 w 110"/>
                  <a:gd name="T51" fmla="*/ 0 h 124"/>
                  <a:gd name="T52" fmla="*/ 0 w 110"/>
                  <a:gd name="T53" fmla="*/ 0 h 124"/>
                  <a:gd name="T54" fmla="*/ 0 w 110"/>
                  <a:gd name="T55" fmla="*/ 0 h 124"/>
                  <a:gd name="T56" fmla="*/ 0 w 110"/>
                  <a:gd name="T57" fmla="*/ 0 h 124"/>
                  <a:gd name="T58" fmla="*/ 0 w 110"/>
                  <a:gd name="T59" fmla="*/ 0 h 124"/>
                  <a:gd name="T60" fmla="*/ 0 w 110"/>
                  <a:gd name="T61" fmla="*/ 0 h 124"/>
                  <a:gd name="T62" fmla="*/ 0 w 110"/>
                  <a:gd name="T63" fmla="*/ 0 h 124"/>
                  <a:gd name="T64" fmla="*/ 0 w 110"/>
                  <a:gd name="T65" fmla="*/ 0 h 124"/>
                  <a:gd name="T66" fmla="*/ 0 w 110"/>
                  <a:gd name="T67" fmla="*/ 0 h 124"/>
                  <a:gd name="T68" fmla="*/ 0 w 110"/>
                  <a:gd name="T69" fmla="*/ 0 h 124"/>
                  <a:gd name="T70" fmla="*/ 0 w 110"/>
                  <a:gd name="T71" fmla="*/ 0 h 124"/>
                  <a:gd name="T72" fmla="*/ 0 w 110"/>
                  <a:gd name="T73" fmla="*/ 0 h 124"/>
                  <a:gd name="T74" fmla="*/ 0 w 110"/>
                  <a:gd name="T75" fmla="*/ 0 h 124"/>
                  <a:gd name="T76" fmla="*/ 0 w 110"/>
                  <a:gd name="T77" fmla="*/ 0 h 124"/>
                  <a:gd name="T78" fmla="*/ 0 w 110"/>
                  <a:gd name="T79" fmla="*/ 0 h 124"/>
                  <a:gd name="T80" fmla="*/ 0 w 110"/>
                  <a:gd name="T81" fmla="*/ 0 h 124"/>
                  <a:gd name="T82" fmla="*/ 0 w 110"/>
                  <a:gd name="T83" fmla="*/ 0 h 124"/>
                  <a:gd name="T84" fmla="*/ 0 w 110"/>
                  <a:gd name="T85" fmla="*/ 0 h 124"/>
                  <a:gd name="T86" fmla="*/ 0 w 110"/>
                  <a:gd name="T87" fmla="*/ 0 h 124"/>
                  <a:gd name="T88" fmla="*/ 0 w 110"/>
                  <a:gd name="T89" fmla="*/ 0 h 124"/>
                  <a:gd name="T90" fmla="*/ 0 w 110"/>
                  <a:gd name="T91" fmla="*/ 0 h 124"/>
                  <a:gd name="T92" fmla="*/ 0 w 110"/>
                  <a:gd name="T93" fmla="*/ 0 h 124"/>
                  <a:gd name="T94" fmla="*/ 0 w 110"/>
                  <a:gd name="T95" fmla="*/ 0 h 124"/>
                  <a:gd name="T96" fmla="*/ 0 w 110"/>
                  <a:gd name="T97" fmla="*/ 0 h 124"/>
                  <a:gd name="T98" fmla="*/ 0 w 110"/>
                  <a:gd name="T99" fmla="*/ 0 h 124"/>
                  <a:gd name="T100" fmla="*/ 0 w 110"/>
                  <a:gd name="T101" fmla="*/ 0 h 124"/>
                  <a:gd name="T102" fmla="*/ 0 w 110"/>
                  <a:gd name="T103" fmla="*/ 0 h 124"/>
                  <a:gd name="T104" fmla="*/ 0 w 110"/>
                  <a:gd name="T105" fmla="*/ 0 h 124"/>
                  <a:gd name="T106" fmla="*/ 0 w 110"/>
                  <a:gd name="T107" fmla="*/ 0 h 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0" h="124">
                    <a:moveTo>
                      <a:pt x="110" y="109"/>
                    </a:moveTo>
                    <a:lnTo>
                      <a:pt x="110" y="109"/>
                    </a:lnTo>
                    <a:lnTo>
                      <a:pt x="105" y="114"/>
                    </a:lnTo>
                    <a:lnTo>
                      <a:pt x="98" y="120"/>
                    </a:lnTo>
                    <a:lnTo>
                      <a:pt x="92" y="122"/>
                    </a:lnTo>
                    <a:lnTo>
                      <a:pt x="84" y="124"/>
                    </a:lnTo>
                    <a:lnTo>
                      <a:pt x="80" y="124"/>
                    </a:lnTo>
                    <a:lnTo>
                      <a:pt x="77" y="122"/>
                    </a:lnTo>
                    <a:lnTo>
                      <a:pt x="75" y="120"/>
                    </a:lnTo>
                    <a:lnTo>
                      <a:pt x="72" y="118"/>
                    </a:lnTo>
                    <a:lnTo>
                      <a:pt x="70" y="112"/>
                    </a:lnTo>
                    <a:lnTo>
                      <a:pt x="68" y="104"/>
                    </a:lnTo>
                    <a:lnTo>
                      <a:pt x="59" y="112"/>
                    </a:lnTo>
                    <a:lnTo>
                      <a:pt x="49" y="118"/>
                    </a:lnTo>
                    <a:lnTo>
                      <a:pt x="38" y="122"/>
                    </a:lnTo>
                    <a:lnTo>
                      <a:pt x="28" y="124"/>
                    </a:lnTo>
                    <a:lnTo>
                      <a:pt x="22" y="124"/>
                    </a:lnTo>
                    <a:lnTo>
                      <a:pt x="16" y="122"/>
                    </a:lnTo>
                    <a:lnTo>
                      <a:pt x="11" y="120"/>
                    </a:lnTo>
                    <a:lnTo>
                      <a:pt x="7" y="116"/>
                    </a:lnTo>
                    <a:lnTo>
                      <a:pt x="3" y="113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0" y="99"/>
                    </a:lnTo>
                    <a:lnTo>
                      <a:pt x="1" y="91"/>
                    </a:lnTo>
                    <a:lnTo>
                      <a:pt x="2" y="86"/>
                    </a:lnTo>
                    <a:lnTo>
                      <a:pt x="6" y="81"/>
                    </a:lnTo>
                    <a:lnTo>
                      <a:pt x="12" y="76"/>
                    </a:lnTo>
                    <a:lnTo>
                      <a:pt x="22" y="72"/>
                    </a:lnTo>
                    <a:lnTo>
                      <a:pt x="33" y="67"/>
                    </a:lnTo>
                    <a:lnTo>
                      <a:pt x="67" y="55"/>
                    </a:lnTo>
                    <a:lnTo>
                      <a:pt x="67" y="37"/>
                    </a:lnTo>
                    <a:lnTo>
                      <a:pt x="67" y="32"/>
                    </a:lnTo>
                    <a:lnTo>
                      <a:pt x="66" y="28"/>
                    </a:lnTo>
                    <a:lnTo>
                      <a:pt x="64" y="24"/>
                    </a:lnTo>
                    <a:lnTo>
                      <a:pt x="62" y="20"/>
                    </a:lnTo>
                    <a:lnTo>
                      <a:pt x="58" y="19"/>
                    </a:lnTo>
                    <a:lnTo>
                      <a:pt x="53" y="16"/>
                    </a:lnTo>
                    <a:lnTo>
                      <a:pt x="47" y="15"/>
                    </a:lnTo>
                    <a:lnTo>
                      <a:pt x="42" y="15"/>
                    </a:lnTo>
                    <a:lnTo>
                      <a:pt x="35" y="16"/>
                    </a:lnTo>
                    <a:lnTo>
                      <a:pt x="28" y="20"/>
                    </a:lnTo>
                    <a:lnTo>
                      <a:pt x="24" y="25"/>
                    </a:lnTo>
                    <a:lnTo>
                      <a:pt x="23" y="33"/>
                    </a:lnTo>
                    <a:lnTo>
                      <a:pt x="22" y="38"/>
                    </a:lnTo>
                    <a:lnTo>
                      <a:pt x="18" y="41"/>
                    </a:lnTo>
                    <a:lnTo>
                      <a:pt x="12" y="43"/>
                    </a:lnTo>
                    <a:lnTo>
                      <a:pt x="7" y="45"/>
                    </a:lnTo>
                    <a:lnTo>
                      <a:pt x="5" y="43"/>
                    </a:lnTo>
                    <a:lnTo>
                      <a:pt x="3" y="42"/>
                    </a:lnTo>
                    <a:lnTo>
                      <a:pt x="3" y="39"/>
                    </a:lnTo>
                    <a:lnTo>
                      <a:pt x="3" y="34"/>
                    </a:lnTo>
                    <a:lnTo>
                      <a:pt x="5" y="29"/>
                    </a:lnTo>
                    <a:lnTo>
                      <a:pt x="7" y="26"/>
                    </a:lnTo>
                    <a:lnTo>
                      <a:pt x="11" y="22"/>
                    </a:lnTo>
                    <a:lnTo>
                      <a:pt x="20" y="16"/>
                    </a:lnTo>
                    <a:lnTo>
                      <a:pt x="33" y="10"/>
                    </a:lnTo>
                    <a:lnTo>
                      <a:pt x="45" y="3"/>
                    </a:lnTo>
                    <a:lnTo>
                      <a:pt x="50" y="2"/>
                    </a:lnTo>
                    <a:lnTo>
                      <a:pt x="57" y="0"/>
                    </a:lnTo>
                    <a:lnTo>
                      <a:pt x="67" y="2"/>
                    </a:lnTo>
                    <a:lnTo>
                      <a:pt x="77" y="6"/>
                    </a:lnTo>
                    <a:lnTo>
                      <a:pt x="81" y="10"/>
                    </a:lnTo>
                    <a:lnTo>
                      <a:pt x="85" y="13"/>
                    </a:lnTo>
                    <a:lnTo>
                      <a:pt x="88" y="17"/>
                    </a:lnTo>
                    <a:lnTo>
                      <a:pt x="89" y="22"/>
                    </a:lnTo>
                    <a:lnTo>
                      <a:pt x="89" y="95"/>
                    </a:lnTo>
                    <a:lnTo>
                      <a:pt x="89" y="102"/>
                    </a:lnTo>
                    <a:lnTo>
                      <a:pt x="92" y="107"/>
                    </a:lnTo>
                    <a:lnTo>
                      <a:pt x="94" y="109"/>
                    </a:lnTo>
                    <a:lnTo>
                      <a:pt x="98" y="109"/>
                    </a:lnTo>
                    <a:lnTo>
                      <a:pt x="103" y="108"/>
                    </a:lnTo>
                    <a:lnTo>
                      <a:pt x="107" y="105"/>
                    </a:lnTo>
                    <a:lnTo>
                      <a:pt x="110" y="109"/>
                    </a:lnTo>
                    <a:close/>
                    <a:moveTo>
                      <a:pt x="67" y="63"/>
                    </a:moveTo>
                    <a:lnTo>
                      <a:pt x="67" y="63"/>
                    </a:lnTo>
                    <a:lnTo>
                      <a:pt x="54" y="67"/>
                    </a:lnTo>
                    <a:lnTo>
                      <a:pt x="38" y="72"/>
                    </a:lnTo>
                    <a:lnTo>
                      <a:pt x="32" y="76"/>
                    </a:lnTo>
                    <a:lnTo>
                      <a:pt x="25" y="81"/>
                    </a:lnTo>
                    <a:lnTo>
                      <a:pt x="22" y="86"/>
                    </a:lnTo>
                    <a:lnTo>
                      <a:pt x="20" y="90"/>
                    </a:lnTo>
                    <a:lnTo>
                      <a:pt x="20" y="92"/>
                    </a:lnTo>
                    <a:lnTo>
                      <a:pt x="22" y="100"/>
                    </a:lnTo>
                    <a:lnTo>
                      <a:pt x="25" y="105"/>
                    </a:lnTo>
                    <a:lnTo>
                      <a:pt x="32" y="111"/>
                    </a:lnTo>
                    <a:lnTo>
                      <a:pt x="35" y="111"/>
                    </a:lnTo>
                    <a:lnTo>
                      <a:pt x="38" y="112"/>
                    </a:lnTo>
                    <a:lnTo>
                      <a:pt x="47" y="111"/>
                    </a:lnTo>
                    <a:lnTo>
                      <a:pt x="54" y="107"/>
                    </a:lnTo>
                    <a:lnTo>
                      <a:pt x="62" y="102"/>
                    </a:lnTo>
                    <a:lnTo>
                      <a:pt x="67" y="96"/>
                    </a:lnTo>
                    <a:lnTo>
                      <a:pt x="67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66" name="Freeform 199"/>
              <p:cNvSpPr>
                <a:spLocks/>
              </p:cNvSpPr>
              <p:nvPr userDrawn="1"/>
            </p:nvSpPr>
            <p:spPr bwMode="auto">
              <a:xfrm>
                <a:off x="1013" y="292"/>
                <a:ext cx="68" cy="40"/>
              </a:xfrm>
              <a:custGeom>
                <a:avLst/>
                <a:gdLst>
                  <a:gd name="T0" fmla="*/ 0 w 205"/>
                  <a:gd name="T1" fmla="*/ 0 h 120"/>
                  <a:gd name="T2" fmla="*/ 0 w 205"/>
                  <a:gd name="T3" fmla="*/ 0 h 120"/>
                  <a:gd name="T4" fmla="*/ 0 w 205"/>
                  <a:gd name="T5" fmla="*/ 0 h 120"/>
                  <a:gd name="T6" fmla="*/ 0 w 205"/>
                  <a:gd name="T7" fmla="*/ 0 h 120"/>
                  <a:gd name="T8" fmla="*/ 0 w 205"/>
                  <a:gd name="T9" fmla="*/ 0 h 120"/>
                  <a:gd name="T10" fmla="*/ 0 w 205"/>
                  <a:gd name="T11" fmla="*/ 0 h 120"/>
                  <a:gd name="T12" fmla="*/ 0 w 205"/>
                  <a:gd name="T13" fmla="*/ 0 h 120"/>
                  <a:gd name="T14" fmla="*/ 0 w 205"/>
                  <a:gd name="T15" fmla="*/ 0 h 120"/>
                  <a:gd name="T16" fmla="*/ 0 w 205"/>
                  <a:gd name="T17" fmla="*/ 0 h 120"/>
                  <a:gd name="T18" fmla="*/ 0 w 205"/>
                  <a:gd name="T19" fmla="*/ 0 h 120"/>
                  <a:gd name="T20" fmla="*/ 0 w 205"/>
                  <a:gd name="T21" fmla="*/ 0 h 120"/>
                  <a:gd name="T22" fmla="*/ 0 w 205"/>
                  <a:gd name="T23" fmla="*/ 0 h 120"/>
                  <a:gd name="T24" fmla="*/ 0 w 205"/>
                  <a:gd name="T25" fmla="*/ 0 h 120"/>
                  <a:gd name="T26" fmla="*/ 0 w 205"/>
                  <a:gd name="T27" fmla="*/ 0 h 120"/>
                  <a:gd name="T28" fmla="*/ 0 w 205"/>
                  <a:gd name="T29" fmla="*/ 0 h 120"/>
                  <a:gd name="T30" fmla="*/ 0 w 205"/>
                  <a:gd name="T31" fmla="*/ 0 h 120"/>
                  <a:gd name="T32" fmla="*/ 0 w 205"/>
                  <a:gd name="T33" fmla="*/ 0 h 120"/>
                  <a:gd name="T34" fmla="*/ 0 w 205"/>
                  <a:gd name="T35" fmla="*/ 0 h 120"/>
                  <a:gd name="T36" fmla="*/ 0 w 205"/>
                  <a:gd name="T37" fmla="*/ 0 h 120"/>
                  <a:gd name="T38" fmla="*/ 0 w 205"/>
                  <a:gd name="T39" fmla="*/ 0 h 120"/>
                  <a:gd name="T40" fmla="*/ 0 w 205"/>
                  <a:gd name="T41" fmla="*/ 0 h 120"/>
                  <a:gd name="T42" fmla="*/ 0 w 205"/>
                  <a:gd name="T43" fmla="*/ 0 h 120"/>
                  <a:gd name="T44" fmla="*/ 0 w 205"/>
                  <a:gd name="T45" fmla="*/ 0 h 120"/>
                  <a:gd name="T46" fmla="*/ 0 w 205"/>
                  <a:gd name="T47" fmla="*/ 0 h 120"/>
                  <a:gd name="T48" fmla="*/ 0 w 205"/>
                  <a:gd name="T49" fmla="*/ 0 h 120"/>
                  <a:gd name="T50" fmla="*/ 0 w 205"/>
                  <a:gd name="T51" fmla="*/ 0 h 120"/>
                  <a:gd name="T52" fmla="*/ 0 w 205"/>
                  <a:gd name="T53" fmla="*/ 0 h 120"/>
                  <a:gd name="T54" fmla="*/ 0 w 205"/>
                  <a:gd name="T55" fmla="*/ 0 h 120"/>
                  <a:gd name="T56" fmla="*/ 0 w 205"/>
                  <a:gd name="T57" fmla="*/ 0 h 120"/>
                  <a:gd name="T58" fmla="*/ 0 w 205"/>
                  <a:gd name="T59" fmla="*/ 0 h 120"/>
                  <a:gd name="T60" fmla="*/ 0 w 205"/>
                  <a:gd name="T61" fmla="*/ 0 h 120"/>
                  <a:gd name="T62" fmla="*/ 0 w 205"/>
                  <a:gd name="T63" fmla="*/ 0 h 120"/>
                  <a:gd name="T64" fmla="*/ 0 w 205"/>
                  <a:gd name="T65" fmla="*/ 0 h 120"/>
                  <a:gd name="T66" fmla="*/ 0 w 205"/>
                  <a:gd name="T67" fmla="*/ 0 h 120"/>
                  <a:gd name="T68" fmla="*/ 0 w 205"/>
                  <a:gd name="T69" fmla="*/ 0 h 120"/>
                  <a:gd name="T70" fmla="*/ 0 w 205"/>
                  <a:gd name="T71" fmla="*/ 0 h 120"/>
                  <a:gd name="T72" fmla="*/ 0 w 205"/>
                  <a:gd name="T73" fmla="*/ 0 h 120"/>
                  <a:gd name="T74" fmla="*/ 0 w 205"/>
                  <a:gd name="T75" fmla="*/ 0 h 120"/>
                  <a:gd name="T76" fmla="*/ 0 w 205"/>
                  <a:gd name="T77" fmla="*/ 0 h 120"/>
                  <a:gd name="T78" fmla="*/ 0 w 205"/>
                  <a:gd name="T79" fmla="*/ 0 h 120"/>
                  <a:gd name="T80" fmla="*/ 0 w 205"/>
                  <a:gd name="T81" fmla="*/ 0 h 120"/>
                  <a:gd name="T82" fmla="*/ 0 w 205"/>
                  <a:gd name="T83" fmla="*/ 0 h 120"/>
                  <a:gd name="T84" fmla="*/ 0 w 205"/>
                  <a:gd name="T85" fmla="*/ 0 h 12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5" h="120">
                    <a:moveTo>
                      <a:pt x="18" y="34"/>
                    </a:moveTo>
                    <a:lnTo>
                      <a:pt x="18" y="34"/>
                    </a:lnTo>
                    <a:lnTo>
                      <a:pt x="18" y="26"/>
                    </a:lnTo>
                    <a:lnTo>
                      <a:pt x="16" y="22"/>
                    </a:lnTo>
                    <a:lnTo>
                      <a:pt x="12" y="19"/>
                    </a:lnTo>
                    <a:lnTo>
                      <a:pt x="5" y="16"/>
                    </a:lnTo>
                    <a:lnTo>
                      <a:pt x="5" y="11"/>
                    </a:lnTo>
                    <a:lnTo>
                      <a:pt x="32" y="2"/>
                    </a:lnTo>
                    <a:lnTo>
                      <a:pt x="38" y="0"/>
                    </a:lnTo>
                    <a:lnTo>
                      <a:pt x="39" y="2"/>
                    </a:lnTo>
                    <a:lnTo>
                      <a:pt x="39" y="4"/>
                    </a:lnTo>
                    <a:lnTo>
                      <a:pt x="39" y="20"/>
                    </a:lnTo>
                    <a:lnTo>
                      <a:pt x="49" y="13"/>
                    </a:lnTo>
                    <a:lnTo>
                      <a:pt x="61" y="7"/>
                    </a:lnTo>
                    <a:lnTo>
                      <a:pt x="71" y="2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95" y="2"/>
                    </a:lnTo>
                    <a:lnTo>
                      <a:pt x="102" y="6"/>
                    </a:lnTo>
                    <a:lnTo>
                      <a:pt x="105" y="8"/>
                    </a:lnTo>
                    <a:lnTo>
                      <a:pt x="109" y="12"/>
                    </a:lnTo>
                    <a:lnTo>
                      <a:pt x="110" y="16"/>
                    </a:lnTo>
                    <a:lnTo>
                      <a:pt x="113" y="21"/>
                    </a:lnTo>
                    <a:lnTo>
                      <a:pt x="123" y="13"/>
                    </a:lnTo>
                    <a:lnTo>
                      <a:pt x="134" y="7"/>
                    </a:lnTo>
                    <a:lnTo>
                      <a:pt x="144" y="3"/>
                    </a:lnTo>
                    <a:lnTo>
                      <a:pt x="150" y="2"/>
                    </a:lnTo>
                    <a:lnTo>
                      <a:pt x="157" y="0"/>
                    </a:lnTo>
                    <a:lnTo>
                      <a:pt x="165" y="2"/>
                    </a:lnTo>
                    <a:lnTo>
                      <a:pt x="171" y="4"/>
                    </a:lnTo>
                    <a:lnTo>
                      <a:pt x="178" y="7"/>
                    </a:lnTo>
                    <a:lnTo>
                      <a:pt x="181" y="12"/>
                    </a:lnTo>
                    <a:lnTo>
                      <a:pt x="184" y="17"/>
                    </a:lnTo>
                    <a:lnTo>
                      <a:pt x="187" y="24"/>
                    </a:lnTo>
                    <a:lnTo>
                      <a:pt x="188" y="30"/>
                    </a:lnTo>
                    <a:lnTo>
                      <a:pt x="188" y="38"/>
                    </a:lnTo>
                    <a:lnTo>
                      <a:pt x="188" y="104"/>
                    </a:lnTo>
                    <a:lnTo>
                      <a:pt x="189" y="109"/>
                    </a:lnTo>
                    <a:lnTo>
                      <a:pt x="192" y="112"/>
                    </a:lnTo>
                    <a:lnTo>
                      <a:pt x="196" y="113"/>
                    </a:lnTo>
                    <a:lnTo>
                      <a:pt x="201" y="113"/>
                    </a:lnTo>
                    <a:lnTo>
                      <a:pt x="205" y="113"/>
                    </a:lnTo>
                    <a:lnTo>
                      <a:pt x="205" y="120"/>
                    </a:lnTo>
                    <a:lnTo>
                      <a:pt x="179" y="120"/>
                    </a:lnTo>
                    <a:lnTo>
                      <a:pt x="150" y="120"/>
                    </a:lnTo>
                    <a:lnTo>
                      <a:pt x="150" y="113"/>
                    </a:lnTo>
                    <a:lnTo>
                      <a:pt x="156" y="113"/>
                    </a:lnTo>
                    <a:lnTo>
                      <a:pt x="159" y="113"/>
                    </a:lnTo>
                    <a:lnTo>
                      <a:pt x="163" y="112"/>
                    </a:lnTo>
                    <a:lnTo>
                      <a:pt x="166" y="109"/>
                    </a:lnTo>
                    <a:lnTo>
                      <a:pt x="167" y="104"/>
                    </a:lnTo>
                    <a:lnTo>
                      <a:pt x="167" y="47"/>
                    </a:lnTo>
                    <a:lnTo>
                      <a:pt x="167" y="35"/>
                    </a:lnTo>
                    <a:lnTo>
                      <a:pt x="166" y="29"/>
                    </a:lnTo>
                    <a:lnTo>
                      <a:pt x="163" y="25"/>
                    </a:lnTo>
                    <a:lnTo>
                      <a:pt x="161" y="21"/>
                    </a:lnTo>
                    <a:lnTo>
                      <a:pt x="157" y="17"/>
                    </a:lnTo>
                    <a:lnTo>
                      <a:pt x="152" y="16"/>
                    </a:lnTo>
                    <a:lnTo>
                      <a:pt x="145" y="15"/>
                    </a:lnTo>
                    <a:lnTo>
                      <a:pt x="136" y="16"/>
                    </a:lnTo>
                    <a:lnTo>
                      <a:pt x="128" y="20"/>
                    </a:lnTo>
                    <a:lnTo>
                      <a:pt x="119" y="24"/>
                    </a:lnTo>
                    <a:lnTo>
                      <a:pt x="114" y="28"/>
                    </a:lnTo>
                    <a:lnTo>
                      <a:pt x="114" y="104"/>
                    </a:lnTo>
                    <a:lnTo>
                      <a:pt x="115" y="109"/>
                    </a:lnTo>
                    <a:lnTo>
                      <a:pt x="118" y="112"/>
                    </a:lnTo>
                    <a:lnTo>
                      <a:pt x="122" y="113"/>
                    </a:lnTo>
                    <a:lnTo>
                      <a:pt x="127" y="113"/>
                    </a:lnTo>
                    <a:lnTo>
                      <a:pt x="132" y="113"/>
                    </a:lnTo>
                    <a:lnTo>
                      <a:pt x="132" y="120"/>
                    </a:lnTo>
                    <a:lnTo>
                      <a:pt x="104" y="120"/>
                    </a:lnTo>
                    <a:lnTo>
                      <a:pt x="75" y="120"/>
                    </a:lnTo>
                    <a:lnTo>
                      <a:pt x="75" y="113"/>
                    </a:lnTo>
                    <a:lnTo>
                      <a:pt x="80" y="113"/>
                    </a:lnTo>
                    <a:lnTo>
                      <a:pt x="86" y="113"/>
                    </a:lnTo>
                    <a:lnTo>
                      <a:pt x="89" y="112"/>
                    </a:lnTo>
                    <a:lnTo>
                      <a:pt x="92" y="109"/>
                    </a:lnTo>
                    <a:lnTo>
                      <a:pt x="93" y="104"/>
                    </a:lnTo>
                    <a:lnTo>
                      <a:pt x="93" y="47"/>
                    </a:lnTo>
                    <a:lnTo>
                      <a:pt x="92" y="35"/>
                    </a:lnTo>
                    <a:lnTo>
                      <a:pt x="91" y="29"/>
                    </a:lnTo>
                    <a:lnTo>
                      <a:pt x="89" y="25"/>
                    </a:lnTo>
                    <a:lnTo>
                      <a:pt x="86" y="21"/>
                    </a:lnTo>
                    <a:lnTo>
                      <a:pt x="82" y="17"/>
                    </a:lnTo>
                    <a:lnTo>
                      <a:pt x="76" y="16"/>
                    </a:lnTo>
                    <a:lnTo>
                      <a:pt x="70" y="15"/>
                    </a:lnTo>
                    <a:lnTo>
                      <a:pt x="62" y="16"/>
                    </a:lnTo>
                    <a:lnTo>
                      <a:pt x="53" y="20"/>
                    </a:lnTo>
                    <a:lnTo>
                      <a:pt x="45" y="24"/>
                    </a:lnTo>
                    <a:lnTo>
                      <a:pt x="39" y="28"/>
                    </a:lnTo>
                    <a:lnTo>
                      <a:pt x="39" y="104"/>
                    </a:lnTo>
                    <a:lnTo>
                      <a:pt x="40" y="109"/>
                    </a:lnTo>
                    <a:lnTo>
                      <a:pt x="43" y="112"/>
                    </a:lnTo>
                    <a:lnTo>
                      <a:pt x="48" y="113"/>
                    </a:lnTo>
                    <a:lnTo>
                      <a:pt x="52" y="113"/>
                    </a:lnTo>
                    <a:lnTo>
                      <a:pt x="57" y="113"/>
                    </a:lnTo>
                    <a:lnTo>
                      <a:pt x="57" y="120"/>
                    </a:lnTo>
                    <a:lnTo>
                      <a:pt x="30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6" y="113"/>
                    </a:lnTo>
                    <a:lnTo>
                      <a:pt x="12" y="113"/>
                    </a:lnTo>
                    <a:lnTo>
                      <a:pt x="16" y="112"/>
                    </a:lnTo>
                    <a:lnTo>
                      <a:pt x="18" y="109"/>
                    </a:lnTo>
                    <a:lnTo>
                      <a:pt x="18" y="104"/>
                    </a:lnTo>
                    <a:lnTo>
                      <a:pt x="18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67" name="Freeform 200"/>
              <p:cNvSpPr>
                <a:spLocks noEditPoints="1"/>
              </p:cNvSpPr>
              <p:nvPr userDrawn="1"/>
            </p:nvSpPr>
            <p:spPr bwMode="auto">
              <a:xfrm>
                <a:off x="1087" y="270"/>
                <a:ext cx="19" cy="62"/>
              </a:xfrm>
              <a:custGeom>
                <a:avLst/>
                <a:gdLst>
                  <a:gd name="T0" fmla="*/ 0 w 56"/>
                  <a:gd name="T1" fmla="*/ 0 h 186"/>
                  <a:gd name="T2" fmla="*/ 0 w 56"/>
                  <a:gd name="T3" fmla="*/ 0 h 186"/>
                  <a:gd name="T4" fmla="*/ 0 w 56"/>
                  <a:gd name="T5" fmla="*/ 0 h 186"/>
                  <a:gd name="T6" fmla="*/ 0 w 56"/>
                  <a:gd name="T7" fmla="*/ 0 h 186"/>
                  <a:gd name="T8" fmla="*/ 0 w 56"/>
                  <a:gd name="T9" fmla="*/ 0 h 186"/>
                  <a:gd name="T10" fmla="*/ 0 w 56"/>
                  <a:gd name="T11" fmla="*/ 0 h 186"/>
                  <a:gd name="T12" fmla="*/ 0 w 56"/>
                  <a:gd name="T13" fmla="*/ 0 h 186"/>
                  <a:gd name="T14" fmla="*/ 0 w 56"/>
                  <a:gd name="T15" fmla="*/ 0 h 186"/>
                  <a:gd name="T16" fmla="*/ 0 w 56"/>
                  <a:gd name="T17" fmla="*/ 0 h 186"/>
                  <a:gd name="T18" fmla="*/ 0 w 56"/>
                  <a:gd name="T19" fmla="*/ 0 h 186"/>
                  <a:gd name="T20" fmla="*/ 0 w 56"/>
                  <a:gd name="T21" fmla="*/ 0 h 186"/>
                  <a:gd name="T22" fmla="*/ 0 w 56"/>
                  <a:gd name="T23" fmla="*/ 0 h 186"/>
                  <a:gd name="T24" fmla="*/ 0 w 56"/>
                  <a:gd name="T25" fmla="*/ 0 h 186"/>
                  <a:gd name="T26" fmla="*/ 0 w 56"/>
                  <a:gd name="T27" fmla="*/ 0 h 186"/>
                  <a:gd name="T28" fmla="*/ 0 w 56"/>
                  <a:gd name="T29" fmla="*/ 0 h 186"/>
                  <a:gd name="T30" fmla="*/ 0 w 56"/>
                  <a:gd name="T31" fmla="*/ 0 h 186"/>
                  <a:gd name="T32" fmla="*/ 0 w 56"/>
                  <a:gd name="T33" fmla="*/ 0 h 186"/>
                  <a:gd name="T34" fmla="*/ 0 w 56"/>
                  <a:gd name="T35" fmla="*/ 0 h 186"/>
                  <a:gd name="T36" fmla="*/ 0 w 56"/>
                  <a:gd name="T37" fmla="*/ 0 h 186"/>
                  <a:gd name="T38" fmla="*/ 0 w 56"/>
                  <a:gd name="T39" fmla="*/ 0 h 186"/>
                  <a:gd name="T40" fmla="*/ 0 w 56"/>
                  <a:gd name="T41" fmla="*/ 0 h 186"/>
                  <a:gd name="T42" fmla="*/ 0 w 56"/>
                  <a:gd name="T43" fmla="*/ 0 h 186"/>
                  <a:gd name="T44" fmla="*/ 0 w 56"/>
                  <a:gd name="T45" fmla="*/ 0 h 186"/>
                  <a:gd name="T46" fmla="*/ 0 w 56"/>
                  <a:gd name="T47" fmla="*/ 0 h 186"/>
                  <a:gd name="T48" fmla="*/ 0 w 56"/>
                  <a:gd name="T49" fmla="*/ 0 h 186"/>
                  <a:gd name="T50" fmla="*/ 0 w 56"/>
                  <a:gd name="T51" fmla="*/ 0 h 186"/>
                  <a:gd name="T52" fmla="*/ 0 w 56"/>
                  <a:gd name="T53" fmla="*/ 0 h 186"/>
                  <a:gd name="T54" fmla="*/ 0 w 56"/>
                  <a:gd name="T55" fmla="*/ 0 h 186"/>
                  <a:gd name="T56" fmla="*/ 0 w 56"/>
                  <a:gd name="T57" fmla="*/ 0 h 186"/>
                  <a:gd name="T58" fmla="*/ 0 w 56"/>
                  <a:gd name="T59" fmla="*/ 0 h 186"/>
                  <a:gd name="T60" fmla="*/ 0 w 56"/>
                  <a:gd name="T61" fmla="*/ 0 h 186"/>
                  <a:gd name="T62" fmla="*/ 0 w 56"/>
                  <a:gd name="T63" fmla="*/ 0 h 186"/>
                  <a:gd name="T64" fmla="*/ 0 w 56"/>
                  <a:gd name="T65" fmla="*/ 0 h 186"/>
                  <a:gd name="T66" fmla="*/ 0 w 56"/>
                  <a:gd name="T67" fmla="*/ 0 h 186"/>
                  <a:gd name="T68" fmla="*/ 0 w 56"/>
                  <a:gd name="T69" fmla="*/ 0 h 186"/>
                  <a:gd name="T70" fmla="*/ 0 w 56"/>
                  <a:gd name="T71" fmla="*/ 0 h 186"/>
                  <a:gd name="T72" fmla="*/ 0 w 56"/>
                  <a:gd name="T73" fmla="*/ 0 h 186"/>
                  <a:gd name="T74" fmla="*/ 0 w 56"/>
                  <a:gd name="T75" fmla="*/ 0 h 186"/>
                  <a:gd name="T76" fmla="*/ 0 w 56"/>
                  <a:gd name="T77" fmla="*/ 0 h 186"/>
                  <a:gd name="T78" fmla="*/ 0 w 56"/>
                  <a:gd name="T79" fmla="*/ 0 h 186"/>
                  <a:gd name="T80" fmla="*/ 0 w 56"/>
                  <a:gd name="T81" fmla="*/ 0 h 186"/>
                  <a:gd name="T82" fmla="*/ 0 w 56"/>
                  <a:gd name="T83" fmla="*/ 0 h 186"/>
                  <a:gd name="T84" fmla="*/ 0 w 56"/>
                  <a:gd name="T85" fmla="*/ 0 h 186"/>
                  <a:gd name="T86" fmla="*/ 0 w 56"/>
                  <a:gd name="T87" fmla="*/ 0 h 186"/>
                  <a:gd name="T88" fmla="*/ 0 w 56"/>
                  <a:gd name="T89" fmla="*/ 0 h 186"/>
                  <a:gd name="T90" fmla="*/ 0 w 56"/>
                  <a:gd name="T91" fmla="*/ 0 h 186"/>
                  <a:gd name="T92" fmla="*/ 0 w 56"/>
                  <a:gd name="T93" fmla="*/ 0 h 186"/>
                  <a:gd name="T94" fmla="*/ 0 w 56"/>
                  <a:gd name="T95" fmla="*/ 0 h 186"/>
                  <a:gd name="T96" fmla="*/ 0 w 56"/>
                  <a:gd name="T97" fmla="*/ 0 h 186"/>
                  <a:gd name="T98" fmla="*/ 0 w 56"/>
                  <a:gd name="T99" fmla="*/ 0 h 186"/>
                  <a:gd name="T100" fmla="*/ 0 w 56"/>
                  <a:gd name="T101" fmla="*/ 0 h 186"/>
                  <a:gd name="T102" fmla="*/ 0 w 56"/>
                  <a:gd name="T103" fmla="*/ 0 h 186"/>
                  <a:gd name="T104" fmla="*/ 0 w 56"/>
                  <a:gd name="T105" fmla="*/ 0 h 186"/>
                  <a:gd name="T106" fmla="*/ 0 w 56"/>
                  <a:gd name="T107" fmla="*/ 0 h 186"/>
                  <a:gd name="T108" fmla="*/ 0 w 56"/>
                  <a:gd name="T109" fmla="*/ 0 h 1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6" h="186">
                    <a:moveTo>
                      <a:pt x="0" y="179"/>
                    </a:moveTo>
                    <a:lnTo>
                      <a:pt x="5" y="179"/>
                    </a:lnTo>
                    <a:lnTo>
                      <a:pt x="10" y="179"/>
                    </a:lnTo>
                    <a:lnTo>
                      <a:pt x="14" y="178"/>
                    </a:lnTo>
                    <a:lnTo>
                      <a:pt x="17" y="175"/>
                    </a:lnTo>
                    <a:lnTo>
                      <a:pt x="17" y="170"/>
                    </a:lnTo>
                    <a:lnTo>
                      <a:pt x="17" y="100"/>
                    </a:lnTo>
                    <a:lnTo>
                      <a:pt x="17" y="92"/>
                    </a:lnTo>
                    <a:lnTo>
                      <a:pt x="14" y="88"/>
                    </a:lnTo>
                    <a:lnTo>
                      <a:pt x="10" y="85"/>
                    </a:lnTo>
                    <a:lnTo>
                      <a:pt x="4" y="82"/>
                    </a:lnTo>
                    <a:lnTo>
                      <a:pt x="4" y="77"/>
                    </a:lnTo>
                    <a:lnTo>
                      <a:pt x="31" y="68"/>
                    </a:lnTo>
                    <a:lnTo>
                      <a:pt x="36" y="66"/>
                    </a:lnTo>
                    <a:lnTo>
                      <a:pt x="38" y="68"/>
                    </a:lnTo>
                    <a:lnTo>
                      <a:pt x="38" y="70"/>
                    </a:lnTo>
                    <a:lnTo>
                      <a:pt x="38" y="170"/>
                    </a:lnTo>
                    <a:lnTo>
                      <a:pt x="39" y="175"/>
                    </a:lnTo>
                    <a:lnTo>
                      <a:pt x="41" y="178"/>
                    </a:lnTo>
                    <a:lnTo>
                      <a:pt x="47" y="179"/>
                    </a:lnTo>
                    <a:lnTo>
                      <a:pt x="52" y="179"/>
                    </a:lnTo>
                    <a:lnTo>
                      <a:pt x="56" y="179"/>
                    </a:lnTo>
                    <a:lnTo>
                      <a:pt x="56" y="186"/>
                    </a:lnTo>
                    <a:lnTo>
                      <a:pt x="28" y="186"/>
                    </a:lnTo>
                    <a:lnTo>
                      <a:pt x="0" y="186"/>
                    </a:lnTo>
                    <a:lnTo>
                      <a:pt x="0" y="179"/>
                    </a:lnTo>
                    <a:close/>
                    <a:moveTo>
                      <a:pt x="27" y="26"/>
                    </a:moveTo>
                    <a:lnTo>
                      <a:pt x="27" y="26"/>
                    </a:lnTo>
                    <a:lnTo>
                      <a:pt x="23" y="25"/>
                    </a:lnTo>
                    <a:lnTo>
                      <a:pt x="19" y="22"/>
                    </a:lnTo>
                    <a:lnTo>
                      <a:pt x="16" y="19"/>
                    </a:lnTo>
                    <a:lnTo>
                      <a:pt x="16" y="13"/>
                    </a:lnTo>
                    <a:lnTo>
                      <a:pt x="16" y="8"/>
                    </a:lnTo>
                    <a:lnTo>
                      <a:pt x="19" y="4"/>
                    </a:lnTo>
                    <a:lnTo>
                      <a:pt x="23" y="2"/>
                    </a:lnTo>
                    <a:lnTo>
                      <a:pt x="27" y="0"/>
                    </a:lnTo>
                    <a:lnTo>
                      <a:pt x="32" y="2"/>
                    </a:lnTo>
                    <a:lnTo>
                      <a:pt x="36" y="4"/>
                    </a:lnTo>
                    <a:lnTo>
                      <a:pt x="40" y="8"/>
                    </a:lnTo>
                    <a:lnTo>
                      <a:pt x="40" y="13"/>
                    </a:lnTo>
                    <a:lnTo>
                      <a:pt x="40" y="19"/>
                    </a:lnTo>
                    <a:lnTo>
                      <a:pt x="36" y="22"/>
                    </a:lnTo>
                    <a:lnTo>
                      <a:pt x="32" y="25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68" name="Freeform 201"/>
              <p:cNvSpPr>
                <a:spLocks/>
              </p:cNvSpPr>
              <p:nvPr userDrawn="1"/>
            </p:nvSpPr>
            <p:spPr bwMode="auto">
              <a:xfrm>
                <a:off x="1087" y="292"/>
                <a:ext cx="19" cy="40"/>
              </a:xfrm>
              <a:custGeom>
                <a:avLst/>
                <a:gdLst>
                  <a:gd name="T0" fmla="*/ 0 w 56"/>
                  <a:gd name="T1" fmla="*/ 0 h 120"/>
                  <a:gd name="T2" fmla="*/ 0 w 56"/>
                  <a:gd name="T3" fmla="*/ 0 h 120"/>
                  <a:gd name="T4" fmla="*/ 0 w 56"/>
                  <a:gd name="T5" fmla="*/ 0 h 120"/>
                  <a:gd name="T6" fmla="*/ 0 w 56"/>
                  <a:gd name="T7" fmla="*/ 0 h 120"/>
                  <a:gd name="T8" fmla="*/ 0 w 56"/>
                  <a:gd name="T9" fmla="*/ 0 h 120"/>
                  <a:gd name="T10" fmla="*/ 0 w 56"/>
                  <a:gd name="T11" fmla="*/ 0 h 120"/>
                  <a:gd name="T12" fmla="*/ 0 w 56"/>
                  <a:gd name="T13" fmla="*/ 0 h 120"/>
                  <a:gd name="T14" fmla="*/ 0 w 56"/>
                  <a:gd name="T15" fmla="*/ 0 h 120"/>
                  <a:gd name="T16" fmla="*/ 0 w 56"/>
                  <a:gd name="T17" fmla="*/ 0 h 120"/>
                  <a:gd name="T18" fmla="*/ 0 w 56"/>
                  <a:gd name="T19" fmla="*/ 0 h 120"/>
                  <a:gd name="T20" fmla="*/ 0 w 56"/>
                  <a:gd name="T21" fmla="*/ 0 h 120"/>
                  <a:gd name="T22" fmla="*/ 0 w 56"/>
                  <a:gd name="T23" fmla="*/ 0 h 120"/>
                  <a:gd name="T24" fmla="*/ 0 w 56"/>
                  <a:gd name="T25" fmla="*/ 0 h 120"/>
                  <a:gd name="T26" fmla="*/ 0 w 56"/>
                  <a:gd name="T27" fmla="*/ 0 h 120"/>
                  <a:gd name="T28" fmla="*/ 0 w 56"/>
                  <a:gd name="T29" fmla="*/ 0 h 120"/>
                  <a:gd name="T30" fmla="*/ 0 w 56"/>
                  <a:gd name="T31" fmla="*/ 0 h 120"/>
                  <a:gd name="T32" fmla="*/ 0 w 56"/>
                  <a:gd name="T33" fmla="*/ 0 h 120"/>
                  <a:gd name="T34" fmla="*/ 0 w 56"/>
                  <a:gd name="T35" fmla="*/ 0 h 120"/>
                  <a:gd name="T36" fmla="*/ 0 w 56"/>
                  <a:gd name="T37" fmla="*/ 0 h 120"/>
                  <a:gd name="T38" fmla="*/ 0 w 56"/>
                  <a:gd name="T39" fmla="*/ 0 h 120"/>
                  <a:gd name="T40" fmla="*/ 0 w 56"/>
                  <a:gd name="T41" fmla="*/ 0 h 120"/>
                  <a:gd name="T42" fmla="*/ 0 w 56"/>
                  <a:gd name="T43" fmla="*/ 0 h 120"/>
                  <a:gd name="T44" fmla="*/ 0 w 56"/>
                  <a:gd name="T45" fmla="*/ 0 h 120"/>
                  <a:gd name="T46" fmla="*/ 0 w 56"/>
                  <a:gd name="T47" fmla="*/ 0 h 120"/>
                  <a:gd name="T48" fmla="*/ 0 w 56"/>
                  <a:gd name="T49" fmla="*/ 0 h 120"/>
                  <a:gd name="T50" fmla="*/ 0 w 56"/>
                  <a:gd name="T51" fmla="*/ 0 h 120"/>
                  <a:gd name="T52" fmla="*/ 0 w 56"/>
                  <a:gd name="T53" fmla="*/ 0 h 120"/>
                  <a:gd name="T54" fmla="*/ 0 w 56"/>
                  <a:gd name="T55" fmla="*/ 0 h 120"/>
                  <a:gd name="T56" fmla="*/ 0 w 56"/>
                  <a:gd name="T57" fmla="*/ 0 h 120"/>
                  <a:gd name="T58" fmla="*/ 0 w 56"/>
                  <a:gd name="T59" fmla="*/ 0 h 120"/>
                  <a:gd name="T60" fmla="*/ 0 w 56"/>
                  <a:gd name="T61" fmla="*/ 0 h 120"/>
                  <a:gd name="T62" fmla="*/ 0 w 56"/>
                  <a:gd name="T63" fmla="*/ 0 h 120"/>
                  <a:gd name="T64" fmla="*/ 0 w 56"/>
                  <a:gd name="T65" fmla="*/ 0 h 120"/>
                  <a:gd name="T66" fmla="*/ 0 w 56"/>
                  <a:gd name="T67" fmla="*/ 0 h 1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6" h="120">
                    <a:moveTo>
                      <a:pt x="0" y="113"/>
                    </a:moveTo>
                    <a:lnTo>
                      <a:pt x="5" y="113"/>
                    </a:lnTo>
                    <a:lnTo>
                      <a:pt x="10" y="113"/>
                    </a:lnTo>
                    <a:lnTo>
                      <a:pt x="14" y="112"/>
                    </a:lnTo>
                    <a:lnTo>
                      <a:pt x="17" y="109"/>
                    </a:lnTo>
                    <a:lnTo>
                      <a:pt x="17" y="104"/>
                    </a:lnTo>
                    <a:lnTo>
                      <a:pt x="17" y="34"/>
                    </a:lnTo>
                    <a:lnTo>
                      <a:pt x="17" y="26"/>
                    </a:lnTo>
                    <a:lnTo>
                      <a:pt x="14" y="22"/>
                    </a:lnTo>
                    <a:lnTo>
                      <a:pt x="10" y="19"/>
                    </a:lnTo>
                    <a:lnTo>
                      <a:pt x="4" y="16"/>
                    </a:lnTo>
                    <a:lnTo>
                      <a:pt x="4" y="11"/>
                    </a:lnTo>
                    <a:lnTo>
                      <a:pt x="31" y="2"/>
                    </a:lnTo>
                    <a:lnTo>
                      <a:pt x="36" y="0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38" y="104"/>
                    </a:lnTo>
                    <a:lnTo>
                      <a:pt x="39" y="109"/>
                    </a:lnTo>
                    <a:lnTo>
                      <a:pt x="41" y="112"/>
                    </a:lnTo>
                    <a:lnTo>
                      <a:pt x="47" y="113"/>
                    </a:lnTo>
                    <a:lnTo>
                      <a:pt x="52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8" y="120"/>
                    </a:lnTo>
                    <a:lnTo>
                      <a:pt x="0" y="120"/>
                    </a:lnTo>
                    <a:lnTo>
                      <a:pt x="0" y="1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69" name="Freeform 202"/>
              <p:cNvSpPr>
                <a:spLocks/>
              </p:cNvSpPr>
              <p:nvPr userDrawn="1"/>
            </p:nvSpPr>
            <p:spPr bwMode="auto">
              <a:xfrm>
                <a:off x="1092" y="270"/>
                <a:ext cx="8" cy="8"/>
              </a:xfrm>
              <a:custGeom>
                <a:avLst/>
                <a:gdLst>
                  <a:gd name="T0" fmla="*/ 0 w 24"/>
                  <a:gd name="T1" fmla="*/ 0 h 26"/>
                  <a:gd name="T2" fmla="*/ 0 w 24"/>
                  <a:gd name="T3" fmla="*/ 0 h 26"/>
                  <a:gd name="T4" fmla="*/ 0 w 24"/>
                  <a:gd name="T5" fmla="*/ 0 h 26"/>
                  <a:gd name="T6" fmla="*/ 0 w 24"/>
                  <a:gd name="T7" fmla="*/ 0 h 26"/>
                  <a:gd name="T8" fmla="*/ 0 w 24"/>
                  <a:gd name="T9" fmla="*/ 0 h 26"/>
                  <a:gd name="T10" fmla="*/ 0 w 24"/>
                  <a:gd name="T11" fmla="*/ 0 h 26"/>
                  <a:gd name="T12" fmla="*/ 0 w 24"/>
                  <a:gd name="T13" fmla="*/ 0 h 26"/>
                  <a:gd name="T14" fmla="*/ 0 w 24"/>
                  <a:gd name="T15" fmla="*/ 0 h 26"/>
                  <a:gd name="T16" fmla="*/ 0 w 24"/>
                  <a:gd name="T17" fmla="*/ 0 h 26"/>
                  <a:gd name="T18" fmla="*/ 0 w 24"/>
                  <a:gd name="T19" fmla="*/ 0 h 26"/>
                  <a:gd name="T20" fmla="*/ 0 w 24"/>
                  <a:gd name="T21" fmla="*/ 0 h 26"/>
                  <a:gd name="T22" fmla="*/ 0 w 24"/>
                  <a:gd name="T23" fmla="*/ 0 h 26"/>
                  <a:gd name="T24" fmla="*/ 0 w 24"/>
                  <a:gd name="T25" fmla="*/ 0 h 26"/>
                  <a:gd name="T26" fmla="*/ 0 w 24"/>
                  <a:gd name="T27" fmla="*/ 0 h 26"/>
                  <a:gd name="T28" fmla="*/ 0 w 24"/>
                  <a:gd name="T29" fmla="*/ 0 h 26"/>
                  <a:gd name="T30" fmla="*/ 0 w 24"/>
                  <a:gd name="T31" fmla="*/ 0 h 26"/>
                  <a:gd name="T32" fmla="*/ 0 w 24"/>
                  <a:gd name="T33" fmla="*/ 0 h 26"/>
                  <a:gd name="T34" fmla="*/ 0 w 24"/>
                  <a:gd name="T35" fmla="*/ 0 h 26"/>
                  <a:gd name="T36" fmla="*/ 0 w 24"/>
                  <a:gd name="T37" fmla="*/ 0 h 26"/>
                  <a:gd name="T38" fmla="*/ 0 w 24"/>
                  <a:gd name="T39" fmla="*/ 0 h 26"/>
                  <a:gd name="T40" fmla="*/ 0 w 24"/>
                  <a:gd name="T41" fmla="*/ 0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4" h="26">
                    <a:moveTo>
                      <a:pt x="11" y="26"/>
                    </a:moveTo>
                    <a:lnTo>
                      <a:pt x="11" y="26"/>
                    </a:lnTo>
                    <a:lnTo>
                      <a:pt x="7" y="25"/>
                    </a:lnTo>
                    <a:lnTo>
                      <a:pt x="3" y="22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3" y="4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4" y="8"/>
                    </a:lnTo>
                    <a:lnTo>
                      <a:pt x="24" y="13"/>
                    </a:lnTo>
                    <a:lnTo>
                      <a:pt x="24" y="19"/>
                    </a:lnTo>
                    <a:lnTo>
                      <a:pt x="20" y="22"/>
                    </a:lnTo>
                    <a:lnTo>
                      <a:pt x="16" y="25"/>
                    </a:lnTo>
                    <a:lnTo>
                      <a:pt x="11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70" name="Freeform 203"/>
              <p:cNvSpPr>
                <a:spLocks/>
              </p:cNvSpPr>
              <p:nvPr userDrawn="1"/>
            </p:nvSpPr>
            <p:spPr bwMode="auto">
              <a:xfrm>
                <a:off x="1112" y="292"/>
                <a:ext cx="43" cy="40"/>
              </a:xfrm>
              <a:custGeom>
                <a:avLst/>
                <a:gdLst>
                  <a:gd name="T0" fmla="*/ 0 w 131"/>
                  <a:gd name="T1" fmla="*/ 0 h 120"/>
                  <a:gd name="T2" fmla="*/ 0 w 131"/>
                  <a:gd name="T3" fmla="*/ 0 h 120"/>
                  <a:gd name="T4" fmla="*/ 0 w 131"/>
                  <a:gd name="T5" fmla="*/ 0 h 120"/>
                  <a:gd name="T6" fmla="*/ 0 w 131"/>
                  <a:gd name="T7" fmla="*/ 0 h 120"/>
                  <a:gd name="T8" fmla="*/ 0 w 131"/>
                  <a:gd name="T9" fmla="*/ 0 h 120"/>
                  <a:gd name="T10" fmla="*/ 0 w 131"/>
                  <a:gd name="T11" fmla="*/ 0 h 120"/>
                  <a:gd name="T12" fmla="*/ 0 w 131"/>
                  <a:gd name="T13" fmla="*/ 0 h 120"/>
                  <a:gd name="T14" fmla="*/ 0 w 131"/>
                  <a:gd name="T15" fmla="*/ 0 h 120"/>
                  <a:gd name="T16" fmla="*/ 0 w 131"/>
                  <a:gd name="T17" fmla="*/ 0 h 120"/>
                  <a:gd name="T18" fmla="*/ 0 w 131"/>
                  <a:gd name="T19" fmla="*/ 0 h 120"/>
                  <a:gd name="T20" fmla="*/ 0 w 131"/>
                  <a:gd name="T21" fmla="*/ 0 h 120"/>
                  <a:gd name="T22" fmla="*/ 0 w 131"/>
                  <a:gd name="T23" fmla="*/ 0 h 120"/>
                  <a:gd name="T24" fmla="*/ 0 w 131"/>
                  <a:gd name="T25" fmla="*/ 0 h 120"/>
                  <a:gd name="T26" fmla="*/ 0 w 131"/>
                  <a:gd name="T27" fmla="*/ 0 h 120"/>
                  <a:gd name="T28" fmla="*/ 0 w 131"/>
                  <a:gd name="T29" fmla="*/ 0 h 120"/>
                  <a:gd name="T30" fmla="*/ 0 w 131"/>
                  <a:gd name="T31" fmla="*/ 0 h 120"/>
                  <a:gd name="T32" fmla="*/ 0 w 131"/>
                  <a:gd name="T33" fmla="*/ 0 h 120"/>
                  <a:gd name="T34" fmla="*/ 0 w 131"/>
                  <a:gd name="T35" fmla="*/ 0 h 120"/>
                  <a:gd name="T36" fmla="*/ 0 w 131"/>
                  <a:gd name="T37" fmla="*/ 0 h 120"/>
                  <a:gd name="T38" fmla="*/ 0 w 131"/>
                  <a:gd name="T39" fmla="*/ 0 h 120"/>
                  <a:gd name="T40" fmla="*/ 0 w 131"/>
                  <a:gd name="T41" fmla="*/ 0 h 120"/>
                  <a:gd name="T42" fmla="*/ 0 w 131"/>
                  <a:gd name="T43" fmla="*/ 0 h 120"/>
                  <a:gd name="T44" fmla="*/ 0 w 131"/>
                  <a:gd name="T45" fmla="*/ 0 h 120"/>
                  <a:gd name="T46" fmla="*/ 0 w 131"/>
                  <a:gd name="T47" fmla="*/ 0 h 120"/>
                  <a:gd name="T48" fmla="*/ 0 w 131"/>
                  <a:gd name="T49" fmla="*/ 0 h 120"/>
                  <a:gd name="T50" fmla="*/ 0 w 131"/>
                  <a:gd name="T51" fmla="*/ 0 h 120"/>
                  <a:gd name="T52" fmla="*/ 0 w 131"/>
                  <a:gd name="T53" fmla="*/ 0 h 120"/>
                  <a:gd name="T54" fmla="*/ 0 w 131"/>
                  <a:gd name="T55" fmla="*/ 0 h 120"/>
                  <a:gd name="T56" fmla="*/ 0 w 131"/>
                  <a:gd name="T57" fmla="*/ 0 h 120"/>
                  <a:gd name="T58" fmla="*/ 0 w 131"/>
                  <a:gd name="T59" fmla="*/ 0 h 120"/>
                  <a:gd name="T60" fmla="*/ 0 w 131"/>
                  <a:gd name="T61" fmla="*/ 0 h 120"/>
                  <a:gd name="T62" fmla="*/ 0 w 131"/>
                  <a:gd name="T63" fmla="*/ 0 h 120"/>
                  <a:gd name="T64" fmla="*/ 0 w 131"/>
                  <a:gd name="T65" fmla="*/ 0 h 120"/>
                  <a:gd name="T66" fmla="*/ 0 w 131"/>
                  <a:gd name="T67" fmla="*/ 0 h 120"/>
                  <a:gd name="T68" fmla="*/ 0 w 131"/>
                  <a:gd name="T69" fmla="*/ 0 h 120"/>
                  <a:gd name="T70" fmla="*/ 0 w 131"/>
                  <a:gd name="T71" fmla="*/ 0 h 120"/>
                  <a:gd name="T72" fmla="*/ 0 w 131"/>
                  <a:gd name="T73" fmla="*/ 0 h 120"/>
                  <a:gd name="T74" fmla="*/ 0 w 131"/>
                  <a:gd name="T75" fmla="*/ 0 h 120"/>
                  <a:gd name="T76" fmla="*/ 0 w 131"/>
                  <a:gd name="T77" fmla="*/ 0 h 120"/>
                  <a:gd name="T78" fmla="*/ 0 w 131"/>
                  <a:gd name="T79" fmla="*/ 0 h 1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31" h="120">
                    <a:moveTo>
                      <a:pt x="18" y="35"/>
                    </a:moveTo>
                    <a:lnTo>
                      <a:pt x="18" y="35"/>
                    </a:lnTo>
                    <a:lnTo>
                      <a:pt x="17" y="29"/>
                    </a:lnTo>
                    <a:lnTo>
                      <a:pt x="14" y="25"/>
                    </a:lnTo>
                    <a:lnTo>
                      <a:pt x="10" y="21"/>
                    </a:lnTo>
                    <a:lnTo>
                      <a:pt x="2" y="19"/>
                    </a:lnTo>
                    <a:lnTo>
                      <a:pt x="2" y="13"/>
                    </a:lnTo>
                    <a:lnTo>
                      <a:pt x="19" y="8"/>
                    </a:lnTo>
                    <a:lnTo>
                      <a:pt x="36" y="0"/>
                    </a:lnTo>
                    <a:lnTo>
                      <a:pt x="37" y="2"/>
                    </a:lnTo>
                    <a:lnTo>
                      <a:pt x="39" y="3"/>
                    </a:lnTo>
                    <a:lnTo>
                      <a:pt x="39" y="20"/>
                    </a:lnTo>
                    <a:lnTo>
                      <a:pt x="49" y="12"/>
                    </a:lnTo>
                    <a:lnTo>
                      <a:pt x="59" y="7"/>
                    </a:lnTo>
                    <a:lnTo>
                      <a:pt x="71" y="2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91" y="2"/>
                    </a:lnTo>
                    <a:lnTo>
                      <a:pt x="97" y="3"/>
                    </a:lnTo>
                    <a:lnTo>
                      <a:pt x="102" y="7"/>
                    </a:lnTo>
                    <a:lnTo>
                      <a:pt x="107" y="11"/>
                    </a:lnTo>
                    <a:lnTo>
                      <a:pt x="110" y="17"/>
                    </a:lnTo>
                    <a:lnTo>
                      <a:pt x="113" y="22"/>
                    </a:lnTo>
                    <a:lnTo>
                      <a:pt x="113" y="30"/>
                    </a:lnTo>
                    <a:lnTo>
                      <a:pt x="114" y="37"/>
                    </a:lnTo>
                    <a:lnTo>
                      <a:pt x="114" y="104"/>
                    </a:lnTo>
                    <a:lnTo>
                      <a:pt x="115" y="109"/>
                    </a:lnTo>
                    <a:lnTo>
                      <a:pt x="118" y="112"/>
                    </a:lnTo>
                    <a:lnTo>
                      <a:pt x="122" y="113"/>
                    </a:lnTo>
                    <a:lnTo>
                      <a:pt x="127" y="113"/>
                    </a:lnTo>
                    <a:lnTo>
                      <a:pt x="131" y="113"/>
                    </a:lnTo>
                    <a:lnTo>
                      <a:pt x="131" y="120"/>
                    </a:lnTo>
                    <a:lnTo>
                      <a:pt x="104" y="120"/>
                    </a:lnTo>
                    <a:lnTo>
                      <a:pt x="75" y="120"/>
                    </a:lnTo>
                    <a:lnTo>
                      <a:pt x="75" y="113"/>
                    </a:lnTo>
                    <a:lnTo>
                      <a:pt x="80" y="113"/>
                    </a:lnTo>
                    <a:lnTo>
                      <a:pt x="85" y="113"/>
                    </a:lnTo>
                    <a:lnTo>
                      <a:pt x="89" y="112"/>
                    </a:lnTo>
                    <a:lnTo>
                      <a:pt x="92" y="109"/>
                    </a:lnTo>
                    <a:lnTo>
                      <a:pt x="93" y="104"/>
                    </a:lnTo>
                    <a:lnTo>
                      <a:pt x="93" y="37"/>
                    </a:lnTo>
                    <a:lnTo>
                      <a:pt x="92" y="32"/>
                    </a:lnTo>
                    <a:lnTo>
                      <a:pt x="91" y="28"/>
                    </a:lnTo>
                    <a:lnTo>
                      <a:pt x="89" y="24"/>
                    </a:lnTo>
                    <a:lnTo>
                      <a:pt x="87" y="20"/>
                    </a:lnTo>
                    <a:lnTo>
                      <a:pt x="83" y="17"/>
                    </a:lnTo>
                    <a:lnTo>
                      <a:pt x="79" y="16"/>
                    </a:lnTo>
                    <a:lnTo>
                      <a:pt x="69" y="15"/>
                    </a:lnTo>
                    <a:lnTo>
                      <a:pt x="62" y="16"/>
                    </a:lnTo>
                    <a:lnTo>
                      <a:pt x="53" y="19"/>
                    </a:lnTo>
                    <a:lnTo>
                      <a:pt x="39" y="28"/>
                    </a:lnTo>
                    <a:lnTo>
                      <a:pt x="39" y="104"/>
                    </a:lnTo>
                    <a:lnTo>
                      <a:pt x="39" y="109"/>
                    </a:lnTo>
                    <a:lnTo>
                      <a:pt x="43" y="112"/>
                    </a:lnTo>
                    <a:lnTo>
                      <a:pt x="47" y="113"/>
                    </a:lnTo>
                    <a:lnTo>
                      <a:pt x="52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8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5" y="113"/>
                    </a:lnTo>
                    <a:lnTo>
                      <a:pt x="10" y="113"/>
                    </a:lnTo>
                    <a:lnTo>
                      <a:pt x="14" y="112"/>
                    </a:lnTo>
                    <a:lnTo>
                      <a:pt x="17" y="109"/>
                    </a:lnTo>
                    <a:lnTo>
                      <a:pt x="18" y="104"/>
                    </a:lnTo>
                    <a:lnTo>
                      <a:pt x="18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71" name="Freeform 204"/>
              <p:cNvSpPr>
                <a:spLocks noEditPoints="1"/>
              </p:cNvSpPr>
              <p:nvPr userDrawn="1"/>
            </p:nvSpPr>
            <p:spPr bwMode="auto">
              <a:xfrm>
                <a:off x="1161" y="292"/>
                <a:ext cx="37" cy="41"/>
              </a:xfrm>
              <a:custGeom>
                <a:avLst/>
                <a:gdLst>
                  <a:gd name="T0" fmla="*/ 0 w 110"/>
                  <a:gd name="T1" fmla="*/ 0 h 124"/>
                  <a:gd name="T2" fmla="*/ 0 w 110"/>
                  <a:gd name="T3" fmla="*/ 0 h 124"/>
                  <a:gd name="T4" fmla="*/ 0 w 110"/>
                  <a:gd name="T5" fmla="*/ 0 h 124"/>
                  <a:gd name="T6" fmla="*/ 0 w 110"/>
                  <a:gd name="T7" fmla="*/ 0 h 124"/>
                  <a:gd name="T8" fmla="*/ 0 w 110"/>
                  <a:gd name="T9" fmla="*/ 0 h 124"/>
                  <a:gd name="T10" fmla="*/ 0 w 110"/>
                  <a:gd name="T11" fmla="*/ 0 h 124"/>
                  <a:gd name="T12" fmla="*/ 0 w 110"/>
                  <a:gd name="T13" fmla="*/ 0 h 124"/>
                  <a:gd name="T14" fmla="*/ 0 w 110"/>
                  <a:gd name="T15" fmla="*/ 0 h 124"/>
                  <a:gd name="T16" fmla="*/ 0 w 110"/>
                  <a:gd name="T17" fmla="*/ 0 h 124"/>
                  <a:gd name="T18" fmla="*/ 0 w 110"/>
                  <a:gd name="T19" fmla="*/ 0 h 124"/>
                  <a:gd name="T20" fmla="*/ 0 w 110"/>
                  <a:gd name="T21" fmla="*/ 0 h 124"/>
                  <a:gd name="T22" fmla="*/ 0 w 110"/>
                  <a:gd name="T23" fmla="*/ 0 h 124"/>
                  <a:gd name="T24" fmla="*/ 0 w 110"/>
                  <a:gd name="T25" fmla="*/ 0 h 124"/>
                  <a:gd name="T26" fmla="*/ 0 w 110"/>
                  <a:gd name="T27" fmla="*/ 0 h 124"/>
                  <a:gd name="T28" fmla="*/ 0 w 110"/>
                  <a:gd name="T29" fmla="*/ 0 h 124"/>
                  <a:gd name="T30" fmla="*/ 0 w 110"/>
                  <a:gd name="T31" fmla="*/ 0 h 124"/>
                  <a:gd name="T32" fmla="*/ 0 w 110"/>
                  <a:gd name="T33" fmla="*/ 0 h 124"/>
                  <a:gd name="T34" fmla="*/ 0 w 110"/>
                  <a:gd name="T35" fmla="*/ 0 h 124"/>
                  <a:gd name="T36" fmla="*/ 0 w 110"/>
                  <a:gd name="T37" fmla="*/ 0 h 124"/>
                  <a:gd name="T38" fmla="*/ 0 w 110"/>
                  <a:gd name="T39" fmla="*/ 0 h 124"/>
                  <a:gd name="T40" fmla="*/ 0 w 110"/>
                  <a:gd name="T41" fmla="*/ 0 h 124"/>
                  <a:gd name="T42" fmla="*/ 0 w 110"/>
                  <a:gd name="T43" fmla="*/ 0 h 124"/>
                  <a:gd name="T44" fmla="*/ 0 w 110"/>
                  <a:gd name="T45" fmla="*/ 0 h 124"/>
                  <a:gd name="T46" fmla="*/ 0 w 110"/>
                  <a:gd name="T47" fmla="*/ 0 h 124"/>
                  <a:gd name="T48" fmla="*/ 0 w 110"/>
                  <a:gd name="T49" fmla="*/ 0 h 124"/>
                  <a:gd name="T50" fmla="*/ 0 w 110"/>
                  <a:gd name="T51" fmla="*/ 0 h 124"/>
                  <a:gd name="T52" fmla="*/ 0 w 110"/>
                  <a:gd name="T53" fmla="*/ 0 h 124"/>
                  <a:gd name="T54" fmla="*/ 0 w 110"/>
                  <a:gd name="T55" fmla="*/ 0 h 124"/>
                  <a:gd name="T56" fmla="*/ 0 w 110"/>
                  <a:gd name="T57" fmla="*/ 0 h 124"/>
                  <a:gd name="T58" fmla="*/ 0 w 110"/>
                  <a:gd name="T59" fmla="*/ 0 h 124"/>
                  <a:gd name="T60" fmla="*/ 0 w 110"/>
                  <a:gd name="T61" fmla="*/ 0 h 124"/>
                  <a:gd name="T62" fmla="*/ 0 w 110"/>
                  <a:gd name="T63" fmla="*/ 0 h 124"/>
                  <a:gd name="T64" fmla="*/ 0 w 110"/>
                  <a:gd name="T65" fmla="*/ 0 h 124"/>
                  <a:gd name="T66" fmla="*/ 0 w 110"/>
                  <a:gd name="T67" fmla="*/ 0 h 124"/>
                  <a:gd name="T68" fmla="*/ 0 w 110"/>
                  <a:gd name="T69" fmla="*/ 0 h 124"/>
                  <a:gd name="T70" fmla="*/ 0 w 110"/>
                  <a:gd name="T71" fmla="*/ 0 h 124"/>
                  <a:gd name="T72" fmla="*/ 0 w 110"/>
                  <a:gd name="T73" fmla="*/ 0 h 124"/>
                  <a:gd name="T74" fmla="*/ 0 w 110"/>
                  <a:gd name="T75" fmla="*/ 0 h 124"/>
                  <a:gd name="T76" fmla="*/ 0 w 110"/>
                  <a:gd name="T77" fmla="*/ 0 h 124"/>
                  <a:gd name="T78" fmla="*/ 0 w 110"/>
                  <a:gd name="T79" fmla="*/ 0 h 124"/>
                  <a:gd name="T80" fmla="*/ 0 w 110"/>
                  <a:gd name="T81" fmla="*/ 0 h 124"/>
                  <a:gd name="T82" fmla="*/ 0 w 110"/>
                  <a:gd name="T83" fmla="*/ 0 h 124"/>
                  <a:gd name="T84" fmla="*/ 0 w 110"/>
                  <a:gd name="T85" fmla="*/ 0 h 124"/>
                  <a:gd name="T86" fmla="*/ 0 w 110"/>
                  <a:gd name="T87" fmla="*/ 0 h 124"/>
                  <a:gd name="T88" fmla="*/ 0 w 110"/>
                  <a:gd name="T89" fmla="*/ 0 h 124"/>
                  <a:gd name="T90" fmla="*/ 0 w 110"/>
                  <a:gd name="T91" fmla="*/ 0 h 124"/>
                  <a:gd name="T92" fmla="*/ 0 w 110"/>
                  <a:gd name="T93" fmla="*/ 0 h 124"/>
                  <a:gd name="T94" fmla="*/ 0 w 110"/>
                  <a:gd name="T95" fmla="*/ 0 h 124"/>
                  <a:gd name="T96" fmla="*/ 0 w 110"/>
                  <a:gd name="T97" fmla="*/ 0 h 124"/>
                  <a:gd name="T98" fmla="*/ 0 w 110"/>
                  <a:gd name="T99" fmla="*/ 0 h 124"/>
                  <a:gd name="T100" fmla="*/ 0 w 110"/>
                  <a:gd name="T101" fmla="*/ 0 h 124"/>
                  <a:gd name="T102" fmla="*/ 0 w 110"/>
                  <a:gd name="T103" fmla="*/ 0 h 124"/>
                  <a:gd name="T104" fmla="*/ 0 w 110"/>
                  <a:gd name="T105" fmla="*/ 0 h 124"/>
                  <a:gd name="T106" fmla="*/ 0 w 110"/>
                  <a:gd name="T107" fmla="*/ 0 h 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0" h="124">
                    <a:moveTo>
                      <a:pt x="110" y="109"/>
                    </a:moveTo>
                    <a:lnTo>
                      <a:pt x="110" y="109"/>
                    </a:lnTo>
                    <a:lnTo>
                      <a:pt x="104" y="114"/>
                    </a:lnTo>
                    <a:lnTo>
                      <a:pt x="98" y="120"/>
                    </a:lnTo>
                    <a:lnTo>
                      <a:pt x="92" y="122"/>
                    </a:lnTo>
                    <a:lnTo>
                      <a:pt x="84" y="124"/>
                    </a:lnTo>
                    <a:lnTo>
                      <a:pt x="80" y="124"/>
                    </a:lnTo>
                    <a:lnTo>
                      <a:pt x="76" y="122"/>
                    </a:lnTo>
                    <a:lnTo>
                      <a:pt x="74" y="120"/>
                    </a:lnTo>
                    <a:lnTo>
                      <a:pt x="73" y="118"/>
                    </a:lnTo>
                    <a:lnTo>
                      <a:pt x="69" y="112"/>
                    </a:lnTo>
                    <a:lnTo>
                      <a:pt x="67" y="104"/>
                    </a:lnTo>
                    <a:lnTo>
                      <a:pt x="58" y="112"/>
                    </a:lnTo>
                    <a:lnTo>
                      <a:pt x="49" y="118"/>
                    </a:lnTo>
                    <a:lnTo>
                      <a:pt x="39" y="122"/>
                    </a:lnTo>
                    <a:lnTo>
                      <a:pt x="27" y="124"/>
                    </a:lnTo>
                    <a:lnTo>
                      <a:pt x="22" y="124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4" y="113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0" y="99"/>
                    </a:lnTo>
                    <a:lnTo>
                      <a:pt x="0" y="91"/>
                    </a:lnTo>
                    <a:lnTo>
                      <a:pt x="3" y="86"/>
                    </a:lnTo>
                    <a:lnTo>
                      <a:pt x="6" y="81"/>
                    </a:lnTo>
                    <a:lnTo>
                      <a:pt x="13" y="76"/>
                    </a:lnTo>
                    <a:lnTo>
                      <a:pt x="22" y="72"/>
                    </a:lnTo>
                    <a:lnTo>
                      <a:pt x="34" y="67"/>
                    </a:lnTo>
                    <a:lnTo>
                      <a:pt x="67" y="55"/>
                    </a:lnTo>
                    <a:lnTo>
                      <a:pt x="67" y="37"/>
                    </a:lnTo>
                    <a:lnTo>
                      <a:pt x="67" y="32"/>
                    </a:lnTo>
                    <a:lnTo>
                      <a:pt x="66" y="28"/>
                    </a:lnTo>
                    <a:lnTo>
                      <a:pt x="63" y="24"/>
                    </a:lnTo>
                    <a:lnTo>
                      <a:pt x="61" y="20"/>
                    </a:lnTo>
                    <a:lnTo>
                      <a:pt x="57" y="19"/>
                    </a:lnTo>
                    <a:lnTo>
                      <a:pt x="53" y="16"/>
                    </a:lnTo>
                    <a:lnTo>
                      <a:pt x="48" y="15"/>
                    </a:lnTo>
                    <a:lnTo>
                      <a:pt x="43" y="15"/>
                    </a:lnTo>
                    <a:lnTo>
                      <a:pt x="35" y="16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2" y="33"/>
                    </a:lnTo>
                    <a:lnTo>
                      <a:pt x="21" y="38"/>
                    </a:lnTo>
                    <a:lnTo>
                      <a:pt x="17" y="41"/>
                    </a:lnTo>
                    <a:lnTo>
                      <a:pt x="13" y="43"/>
                    </a:lnTo>
                    <a:lnTo>
                      <a:pt x="8" y="45"/>
                    </a:lnTo>
                    <a:lnTo>
                      <a:pt x="5" y="43"/>
                    </a:lnTo>
                    <a:lnTo>
                      <a:pt x="4" y="42"/>
                    </a:lnTo>
                    <a:lnTo>
                      <a:pt x="3" y="39"/>
                    </a:lnTo>
                    <a:lnTo>
                      <a:pt x="4" y="34"/>
                    </a:lnTo>
                    <a:lnTo>
                      <a:pt x="5" y="29"/>
                    </a:lnTo>
                    <a:lnTo>
                      <a:pt x="8" y="26"/>
                    </a:lnTo>
                    <a:lnTo>
                      <a:pt x="12" y="22"/>
                    </a:lnTo>
                    <a:lnTo>
                      <a:pt x="21" y="16"/>
                    </a:lnTo>
                    <a:lnTo>
                      <a:pt x="34" y="10"/>
                    </a:lnTo>
                    <a:lnTo>
                      <a:pt x="44" y="3"/>
                    </a:lnTo>
                    <a:lnTo>
                      <a:pt x="51" y="2"/>
                    </a:lnTo>
                    <a:lnTo>
                      <a:pt x="57" y="0"/>
                    </a:lnTo>
                    <a:lnTo>
                      <a:pt x="66" y="2"/>
                    </a:lnTo>
                    <a:lnTo>
                      <a:pt x="76" y="6"/>
                    </a:lnTo>
                    <a:lnTo>
                      <a:pt x="82" y="10"/>
                    </a:lnTo>
                    <a:lnTo>
                      <a:pt x="86" y="13"/>
                    </a:lnTo>
                    <a:lnTo>
                      <a:pt x="88" y="17"/>
                    </a:lnTo>
                    <a:lnTo>
                      <a:pt x="88" y="22"/>
                    </a:lnTo>
                    <a:lnTo>
                      <a:pt x="88" y="95"/>
                    </a:lnTo>
                    <a:lnTo>
                      <a:pt x="89" y="102"/>
                    </a:lnTo>
                    <a:lnTo>
                      <a:pt x="91" y="107"/>
                    </a:lnTo>
                    <a:lnTo>
                      <a:pt x="93" y="109"/>
                    </a:lnTo>
                    <a:lnTo>
                      <a:pt x="98" y="109"/>
                    </a:lnTo>
                    <a:lnTo>
                      <a:pt x="104" y="108"/>
                    </a:lnTo>
                    <a:lnTo>
                      <a:pt x="108" y="105"/>
                    </a:lnTo>
                    <a:lnTo>
                      <a:pt x="110" y="109"/>
                    </a:lnTo>
                    <a:close/>
                    <a:moveTo>
                      <a:pt x="67" y="63"/>
                    </a:moveTo>
                    <a:lnTo>
                      <a:pt x="67" y="63"/>
                    </a:lnTo>
                    <a:lnTo>
                      <a:pt x="54" y="67"/>
                    </a:lnTo>
                    <a:lnTo>
                      <a:pt x="39" y="72"/>
                    </a:lnTo>
                    <a:lnTo>
                      <a:pt x="32" y="76"/>
                    </a:lnTo>
                    <a:lnTo>
                      <a:pt x="26" y="81"/>
                    </a:lnTo>
                    <a:lnTo>
                      <a:pt x="22" y="86"/>
                    </a:lnTo>
                    <a:lnTo>
                      <a:pt x="21" y="90"/>
                    </a:lnTo>
                    <a:lnTo>
                      <a:pt x="21" y="92"/>
                    </a:lnTo>
                    <a:lnTo>
                      <a:pt x="22" y="100"/>
                    </a:lnTo>
                    <a:lnTo>
                      <a:pt x="26" y="105"/>
                    </a:lnTo>
                    <a:lnTo>
                      <a:pt x="31" y="111"/>
                    </a:lnTo>
                    <a:lnTo>
                      <a:pt x="35" y="111"/>
                    </a:lnTo>
                    <a:lnTo>
                      <a:pt x="39" y="112"/>
                    </a:lnTo>
                    <a:lnTo>
                      <a:pt x="48" y="111"/>
                    </a:lnTo>
                    <a:lnTo>
                      <a:pt x="54" y="107"/>
                    </a:lnTo>
                    <a:lnTo>
                      <a:pt x="61" y="102"/>
                    </a:lnTo>
                    <a:lnTo>
                      <a:pt x="67" y="96"/>
                    </a:lnTo>
                    <a:lnTo>
                      <a:pt x="67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72" name="Freeform 205"/>
              <p:cNvSpPr>
                <a:spLocks/>
              </p:cNvSpPr>
              <p:nvPr userDrawn="1"/>
            </p:nvSpPr>
            <p:spPr bwMode="auto">
              <a:xfrm>
                <a:off x="1202" y="284"/>
                <a:ext cx="26" cy="49"/>
              </a:xfrm>
              <a:custGeom>
                <a:avLst/>
                <a:gdLst>
                  <a:gd name="T0" fmla="*/ 0 w 77"/>
                  <a:gd name="T1" fmla="*/ 0 h 146"/>
                  <a:gd name="T2" fmla="*/ 0 w 77"/>
                  <a:gd name="T3" fmla="*/ 0 h 146"/>
                  <a:gd name="T4" fmla="*/ 0 w 77"/>
                  <a:gd name="T5" fmla="*/ 0 h 146"/>
                  <a:gd name="T6" fmla="*/ 0 w 77"/>
                  <a:gd name="T7" fmla="*/ 0 h 146"/>
                  <a:gd name="T8" fmla="*/ 0 w 77"/>
                  <a:gd name="T9" fmla="*/ 0 h 146"/>
                  <a:gd name="T10" fmla="*/ 0 w 77"/>
                  <a:gd name="T11" fmla="*/ 0 h 146"/>
                  <a:gd name="T12" fmla="*/ 0 w 77"/>
                  <a:gd name="T13" fmla="*/ 0 h 146"/>
                  <a:gd name="T14" fmla="*/ 0 w 77"/>
                  <a:gd name="T15" fmla="*/ 0 h 146"/>
                  <a:gd name="T16" fmla="*/ 0 w 77"/>
                  <a:gd name="T17" fmla="*/ 0 h 146"/>
                  <a:gd name="T18" fmla="*/ 0 w 77"/>
                  <a:gd name="T19" fmla="*/ 0 h 146"/>
                  <a:gd name="T20" fmla="*/ 0 w 77"/>
                  <a:gd name="T21" fmla="*/ 0 h 146"/>
                  <a:gd name="T22" fmla="*/ 0 w 77"/>
                  <a:gd name="T23" fmla="*/ 0 h 146"/>
                  <a:gd name="T24" fmla="*/ 0 w 77"/>
                  <a:gd name="T25" fmla="*/ 0 h 146"/>
                  <a:gd name="T26" fmla="*/ 0 w 77"/>
                  <a:gd name="T27" fmla="*/ 0 h 146"/>
                  <a:gd name="T28" fmla="*/ 0 w 77"/>
                  <a:gd name="T29" fmla="*/ 0 h 146"/>
                  <a:gd name="T30" fmla="*/ 0 w 77"/>
                  <a:gd name="T31" fmla="*/ 0 h 146"/>
                  <a:gd name="T32" fmla="*/ 0 w 77"/>
                  <a:gd name="T33" fmla="*/ 0 h 146"/>
                  <a:gd name="T34" fmla="*/ 0 w 77"/>
                  <a:gd name="T35" fmla="*/ 0 h 146"/>
                  <a:gd name="T36" fmla="*/ 0 w 77"/>
                  <a:gd name="T37" fmla="*/ 0 h 146"/>
                  <a:gd name="T38" fmla="*/ 0 w 77"/>
                  <a:gd name="T39" fmla="*/ 0 h 146"/>
                  <a:gd name="T40" fmla="*/ 0 w 77"/>
                  <a:gd name="T41" fmla="*/ 0 h 146"/>
                  <a:gd name="T42" fmla="*/ 0 w 77"/>
                  <a:gd name="T43" fmla="*/ 0 h 146"/>
                  <a:gd name="T44" fmla="*/ 0 w 77"/>
                  <a:gd name="T45" fmla="*/ 0 h 146"/>
                  <a:gd name="T46" fmla="*/ 0 w 77"/>
                  <a:gd name="T47" fmla="*/ 0 h 146"/>
                  <a:gd name="T48" fmla="*/ 0 w 77"/>
                  <a:gd name="T49" fmla="*/ 0 h 146"/>
                  <a:gd name="T50" fmla="*/ 0 w 77"/>
                  <a:gd name="T51" fmla="*/ 0 h 146"/>
                  <a:gd name="T52" fmla="*/ 0 w 77"/>
                  <a:gd name="T53" fmla="*/ 0 h 146"/>
                  <a:gd name="T54" fmla="*/ 0 w 77"/>
                  <a:gd name="T55" fmla="*/ 0 h 146"/>
                  <a:gd name="T56" fmla="*/ 0 w 77"/>
                  <a:gd name="T57" fmla="*/ 0 h 146"/>
                  <a:gd name="T58" fmla="*/ 0 w 77"/>
                  <a:gd name="T59" fmla="*/ 0 h 146"/>
                  <a:gd name="T60" fmla="*/ 0 w 77"/>
                  <a:gd name="T61" fmla="*/ 0 h 146"/>
                  <a:gd name="T62" fmla="*/ 0 w 77"/>
                  <a:gd name="T63" fmla="*/ 0 h 146"/>
                  <a:gd name="T64" fmla="*/ 0 w 77"/>
                  <a:gd name="T65" fmla="*/ 0 h 146"/>
                  <a:gd name="T66" fmla="*/ 0 w 77"/>
                  <a:gd name="T67" fmla="*/ 0 h 146"/>
                  <a:gd name="T68" fmla="*/ 0 w 77"/>
                  <a:gd name="T69" fmla="*/ 0 h 146"/>
                  <a:gd name="T70" fmla="*/ 0 w 77"/>
                  <a:gd name="T71" fmla="*/ 0 h 146"/>
                  <a:gd name="T72" fmla="*/ 0 w 77"/>
                  <a:gd name="T73" fmla="*/ 0 h 146"/>
                  <a:gd name="T74" fmla="*/ 0 w 77"/>
                  <a:gd name="T75" fmla="*/ 0 h 146"/>
                  <a:gd name="T76" fmla="*/ 0 w 77"/>
                  <a:gd name="T77" fmla="*/ 0 h 146"/>
                  <a:gd name="T78" fmla="*/ 0 w 77"/>
                  <a:gd name="T79" fmla="*/ 0 h 146"/>
                  <a:gd name="T80" fmla="*/ 0 w 77"/>
                  <a:gd name="T81" fmla="*/ 0 h 146"/>
                  <a:gd name="T82" fmla="*/ 0 w 77"/>
                  <a:gd name="T83" fmla="*/ 0 h 1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7" h="146">
                    <a:moveTo>
                      <a:pt x="38" y="109"/>
                    </a:moveTo>
                    <a:lnTo>
                      <a:pt x="38" y="109"/>
                    </a:lnTo>
                    <a:lnTo>
                      <a:pt x="39" y="116"/>
                    </a:lnTo>
                    <a:lnTo>
                      <a:pt x="40" y="121"/>
                    </a:lnTo>
                    <a:lnTo>
                      <a:pt x="42" y="125"/>
                    </a:lnTo>
                    <a:lnTo>
                      <a:pt x="44" y="127"/>
                    </a:lnTo>
                    <a:lnTo>
                      <a:pt x="49" y="131"/>
                    </a:lnTo>
                    <a:lnTo>
                      <a:pt x="55" y="131"/>
                    </a:lnTo>
                    <a:lnTo>
                      <a:pt x="60" y="131"/>
                    </a:lnTo>
                    <a:lnTo>
                      <a:pt x="65" y="130"/>
                    </a:lnTo>
                    <a:lnTo>
                      <a:pt x="69" y="127"/>
                    </a:lnTo>
                    <a:lnTo>
                      <a:pt x="73" y="125"/>
                    </a:lnTo>
                    <a:lnTo>
                      <a:pt x="77" y="129"/>
                    </a:lnTo>
                    <a:lnTo>
                      <a:pt x="70" y="135"/>
                    </a:lnTo>
                    <a:lnTo>
                      <a:pt x="61" y="140"/>
                    </a:lnTo>
                    <a:lnTo>
                      <a:pt x="52" y="144"/>
                    </a:lnTo>
                    <a:lnTo>
                      <a:pt x="42" y="146"/>
                    </a:lnTo>
                    <a:lnTo>
                      <a:pt x="36" y="146"/>
                    </a:lnTo>
                    <a:lnTo>
                      <a:pt x="31" y="144"/>
                    </a:lnTo>
                    <a:lnTo>
                      <a:pt x="27" y="142"/>
                    </a:lnTo>
                    <a:lnTo>
                      <a:pt x="23" y="139"/>
                    </a:lnTo>
                    <a:lnTo>
                      <a:pt x="21" y="136"/>
                    </a:lnTo>
                    <a:lnTo>
                      <a:pt x="20" y="131"/>
                    </a:lnTo>
                    <a:lnTo>
                      <a:pt x="18" y="127"/>
                    </a:lnTo>
                    <a:lnTo>
                      <a:pt x="17" y="122"/>
                    </a:lnTo>
                    <a:lnTo>
                      <a:pt x="17" y="41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9" y="29"/>
                    </a:lnTo>
                    <a:lnTo>
                      <a:pt x="18" y="22"/>
                    </a:lnTo>
                    <a:lnTo>
                      <a:pt x="26" y="13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26"/>
                    </a:lnTo>
                    <a:lnTo>
                      <a:pt x="77" y="26"/>
                    </a:lnTo>
                    <a:lnTo>
                      <a:pt x="77" y="41"/>
                    </a:lnTo>
                    <a:lnTo>
                      <a:pt x="38" y="41"/>
                    </a:lnTo>
                    <a:lnTo>
                      <a:pt x="38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73" name="Freeform 206"/>
              <p:cNvSpPr>
                <a:spLocks noEditPoints="1"/>
              </p:cNvSpPr>
              <p:nvPr userDrawn="1"/>
            </p:nvSpPr>
            <p:spPr bwMode="auto">
              <a:xfrm>
                <a:off x="1235" y="270"/>
                <a:ext cx="19" cy="62"/>
              </a:xfrm>
              <a:custGeom>
                <a:avLst/>
                <a:gdLst>
                  <a:gd name="T0" fmla="*/ 0 w 55"/>
                  <a:gd name="T1" fmla="*/ 0 h 186"/>
                  <a:gd name="T2" fmla="*/ 0 w 55"/>
                  <a:gd name="T3" fmla="*/ 0 h 186"/>
                  <a:gd name="T4" fmla="*/ 0 w 55"/>
                  <a:gd name="T5" fmla="*/ 0 h 186"/>
                  <a:gd name="T6" fmla="*/ 0 w 55"/>
                  <a:gd name="T7" fmla="*/ 0 h 186"/>
                  <a:gd name="T8" fmla="*/ 0 w 55"/>
                  <a:gd name="T9" fmla="*/ 0 h 186"/>
                  <a:gd name="T10" fmla="*/ 0 w 55"/>
                  <a:gd name="T11" fmla="*/ 0 h 186"/>
                  <a:gd name="T12" fmla="*/ 0 w 55"/>
                  <a:gd name="T13" fmla="*/ 0 h 186"/>
                  <a:gd name="T14" fmla="*/ 0 w 55"/>
                  <a:gd name="T15" fmla="*/ 0 h 186"/>
                  <a:gd name="T16" fmla="*/ 0 w 55"/>
                  <a:gd name="T17" fmla="*/ 0 h 186"/>
                  <a:gd name="T18" fmla="*/ 0 w 55"/>
                  <a:gd name="T19" fmla="*/ 0 h 186"/>
                  <a:gd name="T20" fmla="*/ 0 w 55"/>
                  <a:gd name="T21" fmla="*/ 0 h 186"/>
                  <a:gd name="T22" fmla="*/ 0 w 55"/>
                  <a:gd name="T23" fmla="*/ 0 h 186"/>
                  <a:gd name="T24" fmla="*/ 0 w 55"/>
                  <a:gd name="T25" fmla="*/ 0 h 186"/>
                  <a:gd name="T26" fmla="*/ 0 w 55"/>
                  <a:gd name="T27" fmla="*/ 0 h 186"/>
                  <a:gd name="T28" fmla="*/ 0 w 55"/>
                  <a:gd name="T29" fmla="*/ 0 h 186"/>
                  <a:gd name="T30" fmla="*/ 0 w 55"/>
                  <a:gd name="T31" fmla="*/ 0 h 186"/>
                  <a:gd name="T32" fmla="*/ 0 w 55"/>
                  <a:gd name="T33" fmla="*/ 0 h 186"/>
                  <a:gd name="T34" fmla="*/ 0 w 55"/>
                  <a:gd name="T35" fmla="*/ 0 h 186"/>
                  <a:gd name="T36" fmla="*/ 0 w 55"/>
                  <a:gd name="T37" fmla="*/ 0 h 186"/>
                  <a:gd name="T38" fmla="*/ 0 w 55"/>
                  <a:gd name="T39" fmla="*/ 0 h 186"/>
                  <a:gd name="T40" fmla="*/ 0 w 55"/>
                  <a:gd name="T41" fmla="*/ 0 h 186"/>
                  <a:gd name="T42" fmla="*/ 0 w 55"/>
                  <a:gd name="T43" fmla="*/ 0 h 186"/>
                  <a:gd name="T44" fmla="*/ 0 w 55"/>
                  <a:gd name="T45" fmla="*/ 0 h 186"/>
                  <a:gd name="T46" fmla="*/ 0 w 55"/>
                  <a:gd name="T47" fmla="*/ 0 h 186"/>
                  <a:gd name="T48" fmla="*/ 0 w 55"/>
                  <a:gd name="T49" fmla="*/ 0 h 186"/>
                  <a:gd name="T50" fmla="*/ 0 w 55"/>
                  <a:gd name="T51" fmla="*/ 0 h 186"/>
                  <a:gd name="T52" fmla="*/ 0 w 55"/>
                  <a:gd name="T53" fmla="*/ 0 h 186"/>
                  <a:gd name="T54" fmla="*/ 0 w 55"/>
                  <a:gd name="T55" fmla="*/ 0 h 186"/>
                  <a:gd name="T56" fmla="*/ 0 w 55"/>
                  <a:gd name="T57" fmla="*/ 0 h 186"/>
                  <a:gd name="T58" fmla="*/ 0 w 55"/>
                  <a:gd name="T59" fmla="*/ 0 h 186"/>
                  <a:gd name="T60" fmla="*/ 0 w 55"/>
                  <a:gd name="T61" fmla="*/ 0 h 186"/>
                  <a:gd name="T62" fmla="*/ 0 w 55"/>
                  <a:gd name="T63" fmla="*/ 0 h 186"/>
                  <a:gd name="T64" fmla="*/ 0 w 55"/>
                  <a:gd name="T65" fmla="*/ 0 h 186"/>
                  <a:gd name="T66" fmla="*/ 0 w 55"/>
                  <a:gd name="T67" fmla="*/ 0 h 186"/>
                  <a:gd name="T68" fmla="*/ 0 w 55"/>
                  <a:gd name="T69" fmla="*/ 0 h 186"/>
                  <a:gd name="T70" fmla="*/ 0 w 55"/>
                  <a:gd name="T71" fmla="*/ 0 h 186"/>
                  <a:gd name="T72" fmla="*/ 0 w 55"/>
                  <a:gd name="T73" fmla="*/ 0 h 186"/>
                  <a:gd name="T74" fmla="*/ 0 w 55"/>
                  <a:gd name="T75" fmla="*/ 0 h 186"/>
                  <a:gd name="T76" fmla="*/ 0 w 55"/>
                  <a:gd name="T77" fmla="*/ 0 h 186"/>
                  <a:gd name="T78" fmla="*/ 0 w 55"/>
                  <a:gd name="T79" fmla="*/ 0 h 186"/>
                  <a:gd name="T80" fmla="*/ 0 w 55"/>
                  <a:gd name="T81" fmla="*/ 0 h 186"/>
                  <a:gd name="T82" fmla="*/ 0 w 55"/>
                  <a:gd name="T83" fmla="*/ 0 h 186"/>
                  <a:gd name="T84" fmla="*/ 0 w 55"/>
                  <a:gd name="T85" fmla="*/ 0 h 186"/>
                  <a:gd name="T86" fmla="*/ 0 w 55"/>
                  <a:gd name="T87" fmla="*/ 0 h 186"/>
                  <a:gd name="T88" fmla="*/ 0 w 55"/>
                  <a:gd name="T89" fmla="*/ 0 h 186"/>
                  <a:gd name="T90" fmla="*/ 0 w 55"/>
                  <a:gd name="T91" fmla="*/ 0 h 186"/>
                  <a:gd name="T92" fmla="*/ 0 w 55"/>
                  <a:gd name="T93" fmla="*/ 0 h 186"/>
                  <a:gd name="T94" fmla="*/ 0 w 55"/>
                  <a:gd name="T95" fmla="*/ 0 h 186"/>
                  <a:gd name="T96" fmla="*/ 0 w 55"/>
                  <a:gd name="T97" fmla="*/ 0 h 186"/>
                  <a:gd name="T98" fmla="*/ 0 w 55"/>
                  <a:gd name="T99" fmla="*/ 0 h 186"/>
                  <a:gd name="T100" fmla="*/ 0 w 55"/>
                  <a:gd name="T101" fmla="*/ 0 h 186"/>
                  <a:gd name="T102" fmla="*/ 0 w 55"/>
                  <a:gd name="T103" fmla="*/ 0 h 186"/>
                  <a:gd name="T104" fmla="*/ 0 w 55"/>
                  <a:gd name="T105" fmla="*/ 0 h 186"/>
                  <a:gd name="T106" fmla="*/ 0 w 55"/>
                  <a:gd name="T107" fmla="*/ 0 h 186"/>
                  <a:gd name="T108" fmla="*/ 0 w 55"/>
                  <a:gd name="T109" fmla="*/ 0 h 1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5" h="186">
                    <a:moveTo>
                      <a:pt x="0" y="179"/>
                    </a:moveTo>
                    <a:lnTo>
                      <a:pt x="5" y="179"/>
                    </a:lnTo>
                    <a:lnTo>
                      <a:pt x="10" y="179"/>
                    </a:lnTo>
                    <a:lnTo>
                      <a:pt x="14" y="178"/>
                    </a:lnTo>
                    <a:lnTo>
                      <a:pt x="16" y="175"/>
                    </a:lnTo>
                    <a:lnTo>
                      <a:pt x="16" y="170"/>
                    </a:lnTo>
                    <a:lnTo>
                      <a:pt x="16" y="100"/>
                    </a:lnTo>
                    <a:lnTo>
                      <a:pt x="16" y="92"/>
                    </a:lnTo>
                    <a:lnTo>
                      <a:pt x="14" y="88"/>
                    </a:lnTo>
                    <a:lnTo>
                      <a:pt x="10" y="85"/>
                    </a:lnTo>
                    <a:lnTo>
                      <a:pt x="4" y="82"/>
                    </a:lnTo>
                    <a:lnTo>
                      <a:pt x="4" y="77"/>
                    </a:lnTo>
                    <a:lnTo>
                      <a:pt x="31" y="68"/>
                    </a:lnTo>
                    <a:lnTo>
                      <a:pt x="36" y="66"/>
                    </a:lnTo>
                    <a:lnTo>
                      <a:pt x="37" y="68"/>
                    </a:lnTo>
                    <a:lnTo>
                      <a:pt x="37" y="70"/>
                    </a:lnTo>
                    <a:lnTo>
                      <a:pt x="37" y="170"/>
                    </a:lnTo>
                    <a:lnTo>
                      <a:pt x="39" y="175"/>
                    </a:lnTo>
                    <a:lnTo>
                      <a:pt x="41" y="178"/>
                    </a:lnTo>
                    <a:lnTo>
                      <a:pt x="46" y="179"/>
                    </a:lnTo>
                    <a:lnTo>
                      <a:pt x="51" y="179"/>
                    </a:lnTo>
                    <a:lnTo>
                      <a:pt x="55" y="179"/>
                    </a:lnTo>
                    <a:lnTo>
                      <a:pt x="55" y="186"/>
                    </a:lnTo>
                    <a:lnTo>
                      <a:pt x="28" y="186"/>
                    </a:lnTo>
                    <a:lnTo>
                      <a:pt x="0" y="186"/>
                    </a:lnTo>
                    <a:lnTo>
                      <a:pt x="0" y="179"/>
                    </a:lnTo>
                    <a:close/>
                    <a:moveTo>
                      <a:pt x="27" y="26"/>
                    </a:moveTo>
                    <a:lnTo>
                      <a:pt x="27" y="26"/>
                    </a:lnTo>
                    <a:lnTo>
                      <a:pt x="23" y="25"/>
                    </a:lnTo>
                    <a:lnTo>
                      <a:pt x="18" y="22"/>
                    </a:lnTo>
                    <a:lnTo>
                      <a:pt x="15" y="19"/>
                    </a:lnTo>
                    <a:lnTo>
                      <a:pt x="15" y="13"/>
                    </a:lnTo>
                    <a:lnTo>
                      <a:pt x="15" y="8"/>
                    </a:lnTo>
                    <a:lnTo>
                      <a:pt x="19" y="4"/>
                    </a:lnTo>
                    <a:lnTo>
                      <a:pt x="23" y="2"/>
                    </a:lnTo>
                    <a:lnTo>
                      <a:pt x="27" y="0"/>
                    </a:lnTo>
                    <a:lnTo>
                      <a:pt x="32" y="2"/>
                    </a:lnTo>
                    <a:lnTo>
                      <a:pt x="36" y="4"/>
                    </a:lnTo>
                    <a:lnTo>
                      <a:pt x="39" y="8"/>
                    </a:lnTo>
                    <a:lnTo>
                      <a:pt x="40" y="13"/>
                    </a:lnTo>
                    <a:lnTo>
                      <a:pt x="39" y="19"/>
                    </a:lnTo>
                    <a:lnTo>
                      <a:pt x="36" y="22"/>
                    </a:lnTo>
                    <a:lnTo>
                      <a:pt x="32" y="25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74" name="Freeform 207"/>
              <p:cNvSpPr>
                <a:spLocks/>
              </p:cNvSpPr>
              <p:nvPr userDrawn="1"/>
            </p:nvSpPr>
            <p:spPr bwMode="auto">
              <a:xfrm>
                <a:off x="1235" y="292"/>
                <a:ext cx="19" cy="40"/>
              </a:xfrm>
              <a:custGeom>
                <a:avLst/>
                <a:gdLst>
                  <a:gd name="T0" fmla="*/ 0 w 55"/>
                  <a:gd name="T1" fmla="*/ 0 h 120"/>
                  <a:gd name="T2" fmla="*/ 0 w 55"/>
                  <a:gd name="T3" fmla="*/ 0 h 120"/>
                  <a:gd name="T4" fmla="*/ 0 w 55"/>
                  <a:gd name="T5" fmla="*/ 0 h 120"/>
                  <a:gd name="T6" fmla="*/ 0 w 55"/>
                  <a:gd name="T7" fmla="*/ 0 h 120"/>
                  <a:gd name="T8" fmla="*/ 0 w 55"/>
                  <a:gd name="T9" fmla="*/ 0 h 120"/>
                  <a:gd name="T10" fmla="*/ 0 w 55"/>
                  <a:gd name="T11" fmla="*/ 0 h 120"/>
                  <a:gd name="T12" fmla="*/ 0 w 55"/>
                  <a:gd name="T13" fmla="*/ 0 h 120"/>
                  <a:gd name="T14" fmla="*/ 0 w 55"/>
                  <a:gd name="T15" fmla="*/ 0 h 120"/>
                  <a:gd name="T16" fmla="*/ 0 w 55"/>
                  <a:gd name="T17" fmla="*/ 0 h 120"/>
                  <a:gd name="T18" fmla="*/ 0 w 55"/>
                  <a:gd name="T19" fmla="*/ 0 h 120"/>
                  <a:gd name="T20" fmla="*/ 0 w 55"/>
                  <a:gd name="T21" fmla="*/ 0 h 120"/>
                  <a:gd name="T22" fmla="*/ 0 w 55"/>
                  <a:gd name="T23" fmla="*/ 0 h 120"/>
                  <a:gd name="T24" fmla="*/ 0 w 55"/>
                  <a:gd name="T25" fmla="*/ 0 h 120"/>
                  <a:gd name="T26" fmla="*/ 0 w 55"/>
                  <a:gd name="T27" fmla="*/ 0 h 120"/>
                  <a:gd name="T28" fmla="*/ 0 w 55"/>
                  <a:gd name="T29" fmla="*/ 0 h 120"/>
                  <a:gd name="T30" fmla="*/ 0 w 55"/>
                  <a:gd name="T31" fmla="*/ 0 h 120"/>
                  <a:gd name="T32" fmla="*/ 0 w 55"/>
                  <a:gd name="T33" fmla="*/ 0 h 120"/>
                  <a:gd name="T34" fmla="*/ 0 w 55"/>
                  <a:gd name="T35" fmla="*/ 0 h 120"/>
                  <a:gd name="T36" fmla="*/ 0 w 55"/>
                  <a:gd name="T37" fmla="*/ 0 h 120"/>
                  <a:gd name="T38" fmla="*/ 0 w 55"/>
                  <a:gd name="T39" fmla="*/ 0 h 120"/>
                  <a:gd name="T40" fmla="*/ 0 w 55"/>
                  <a:gd name="T41" fmla="*/ 0 h 120"/>
                  <a:gd name="T42" fmla="*/ 0 w 55"/>
                  <a:gd name="T43" fmla="*/ 0 h 120"/>
                  <a:gd name="T44" fmla="*/ 0 w 55"/>
                  <a:gd name="T45" fmla="*/ 0 h 120"/>
                  <a:gd name="T46" fmla="*/ 0 w 55"/>
                  <a:gd name="T47" fmla="*/ 0 h 120"/>
                  <a:gd name="T48" fmla="*/ 0 w 55"/>
                  <a:gd name="T49" fmla="*/ 0 h 120"/>
                  <a:gd name="T50" fmla="*/ 0 w 55"/>
                  <a:gd name="T51" fmla="*/ 0 h 120"/>
                  <a:gd name="T52" fmla="*/ 0 w 55"/>
                  <a:gd name="T53" fmla="*/ 0 h 120"/>
                  <a:gd name="T54" fmla="*/ 0 w 55"/>
                  <a:gd name="T55" fmla="*/ 0 h 120"/>
                  <a:gd name="T56" fmla="*/ 0 w 55"/>
                  <a:gd name="T57" fmla="*/ 0 h 120"/>
                  <a:gd name="T58" fmla="*/ 0 w 55"/>
                  <a:gd name="T59" fmla="*/ 0 h 120"/>
                  <a:gd name="T60" fmla="*/ 0 w 55"/>
                  <a:gd name="T61" fmla="*/ 0 h 120"/>
                  <a:gd name="T62" fmla="*/ 0 w 55"/>
                  <a:gd name="T63" fmla="*/ 0 h 120"/>
                  <a:gd name="T64" fmla="*/ 0 w 55"/>
                  <a:gd name="T65" fmla="*/ 0 h 120"/>
                  <a:gd name="T66" fmla="*/ 0 w 55"/>
                  <a:gd name="T67" fmla="*/ 0 h 1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5" h="120">
                    <a:moveTo>
                      <a:pt x="0" y="113"/>
                    </a:moveTo>
                    <a:lnTo>
                      <a:pt x="5" y="113"/>
                    </a:lnTo>
                    <a:lnTo>
                      <a:pt x="10" y="113"/>
                    </a:lnTo>
                    <a:lnTo>
                      <a:pt x="14" y="112"/>
                    </a:lnTo>
                    <a:lnTo>
                      <a:pt x="16" y="109"/>
                    </a:lnTo>
                    <a:lnTo>
                      <a:pt x="16" y="104"/>
                    </a:lnTo>
                    <a:lnTo>
                      <a:pt x="16" y="34"/>
                    </a:lnTo>
                    <a:lnTo>
                      <a:pt x="16" y="26"/>
                    </a:lnTo>
                    <a:lnTo>
                      <a:pt x="14" y="22"/>
                    </a:lnTo>
                    <a:lnTo>
                      <a:pt x="10" y="19"/>
                    </a:lnTo>
                    <a:lnTo>
                      <a:pt x="4" y="16"/>
                    </a:lnTo>
                    <a:lnTo>
                      <a:pt x="4" y="11"/>
                    </a:lnTo>
                    <a:lnTo>
                      <a:pt x="31" y="2"/>
                    </a:lnTo>
                    <a:lnTo>
                      <a:pt x="36" y="0"/>
                    </a:lnTo>
                    <a:lnTo>
                      <a:pt x="37" y="2"/>
                    </a:lnTo>
                    <a:lnTo>
                      <a:pt x="37" y="4"/>
                    </a:lnTo>
                    <a:lnTo>
                      <a:pt x="37" y="104"/>
                    </a:lnTo>
                    <a:lnTo>
                      <a:pt x="39" y="109"/>
                    </a:lnTo>
                    <a:lnTo>
                      <a:pt x="41" y="112"/>
                    </a:lnTo>
                    <a:lnTo>
                      <a:pt x="46" y="113"/>
                    </a:lnTo>
                    <a:lnTo>
                      <a:pt x="51" y="113"/>
                    </a:lnTo>
                    <a:lnTo>
                      <a:pt x="55" y="113"/>
                    </a:lnTo>
                    <a:lnTo>
                      <a:pt x="55" y="120"/>
                    </a:lnTo>
                    <a:lnTo>
                      <a:pt x="28" y="120"/>
                    </a:lnTo>
                    <a:lnTo>
                      <a:pt x="0" y="120"/>
                    </a:lnTo>
                    <a:lnTo>
                      <a:pt x="0" y="1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75" name="Freeform 208"/>
              <p:cNvSpPr>
                <a:spLocks/>
              </p:cNvSpPr>
              <p:nvPr userDrawn="1"/>
            </p:nvSpPr>
            <p:spPr bwMode="auto">
              <a:xfrm>
                <a:off x="1240" y="270"/>
                <a:ext cx="9" cy="8"/>
              </a:xfrm>
              <a:custGeom>
                <a:avLst/>
                <a:gdLst>
                  <a:gd name="T0" fmla="*/ 0 w 25"/>
                  <a:gd name="T1" fmla="*/ 0 h 26"/>
                  <a:gd name="T2" fmla="*/ 0 w 25"/>
                  <a:gd name="T3" fmla="*/ 0 h 26"/>
                  <a:gd name="T4" fmla="*/ 0 w 25"/>
                  <a:gd name="T5" fmla="*/ 0 h 26"/>
                  <a:gd name="T6" fmla="*/ 0 w 25"/>
                  <a:gd name="T7" fmla="*/ 0 h 26"/>
                  <a:gd name="T8" fmla="*/ 0 w 25"/>
                  <a:gd name="T9" fmla="*/ 0 h 26"/>
                  <a:gd name="T10" fmla="*/ 0 w 25"/>
                  <a:gd name="T11" fmla="*/ 0 h 26"/>
                  <a:gd name="T12" fmla="*/ 0 w 25"/>
                  <a:gd name="T13" fmla="*/ 0 h 26"/>
                  <a:gd name="T14" fmla="*/ 0 w 25"/>
                  <a:gd name="T15" fmla="*/ 0 h 26"/>
                  <a:gd name="T16" fmla="*/ 0 w 25"/>
                  <a:gd name="T17" fmla="*/ 0 h 26"/>
                  <a:gd name="T18" fmla="*/ 0 w 25"/>
                  <a:gd name="T19" fmla="*/ 0 h 26"/>
                  <a:gd name="T20" fmla="*/ 0 w 25"/>
                  <a:gd name="T21" fmla="*/ 0 h 26"/>
                  <a:gd name="T22" fmla="*/ 0 w 25"/>
                  <a:gd name="T23" fmla="*/ 0 h 26"/>
                  <a:gd name="T24" fmla="*/ 0 w 25"/>
                  <a:gd name="T25" fmla="*/ 0 h 26"/>
                  <a:gd name="T26" fmla="*/ 0 w 25"/>
                  <a:gd name="T27" fmla="*/ 0 h 26"/>
                  <a:gd name="T28" fmla="*/ 0 w 25"/>
                  <a:gd name="T29" fmla="*/ 0 h 26"/>
                  <a:gd name="T30" fmla="*/ 0 w 25"/>
                  <a:gd name="T31" fmla="*/ 0 h 26"/>
                  <a:gd name="T32" fmla="*/ 0 w 25"/>
                  <a:gd name="T33" fmla="*/ 0 h 26"/>
                  <a:gd name="T34" fmla="*/ 0 w 25"/>
                  <a:gd name="T35" fmla="*/ 0 h 26"/>
                  <a:gd name="T36" fmla="*/ 0 w 25"/>
                  <a:gd name="T37" fmla="*/ 0 h 26"/>
                  <a:gd name="T38" fmla="*/ 0 w 25"/>
                  <a:gd name="T39" fmla="*/ 0 h 26"/>
                  <a:gd name="T40" fmla="*/ 0 w 25"/>
                  <a:gd name="T41" fmla="*/ 0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5" h="26">
                    <a:moveTo>
                      <a:pt x="12" y="26"/>
                    </a:moveTo>
                    <a:lnTo>
                      <a:pt x="12" y="26"/>
                    </a:lnTo>
                    <a:lnTo>
                      <a:pt x="8" y="25"/>
                    </a:lnTo>
                    <a:lnTo>
                      <a:pt x="3" y="22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7" y="2"/>
                    </a:lnTo>
                    <a:lnTo>
                      <a:pt x="21" y="4"/>
                    </a:lnTo>
                    <a:lnTo>
                      <a:pt x="24" y="8"/>
                    </a:lnTo>
                    <a:lnTo>
                      <a:pt x="25" y="13"/>
                    </a:lnTo>
                    <a:lnTo>
                      <a:pt x="24" y="19"/>
                    </a:lnTo>
                    <a:lnTo>
                      <a:pt x="21" y="22"/>
                    </a:lnTo>
                    <a:lnTo>
                      <a:pt x="17" y="25"/>
                    </a:lnTo>
                    <a:lnTo>
                      <a:pt x="12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76" name="Freeform 209"/>
              <p:cNvSpPr>
                <a:spLocks noEditPoints="1"/>
              </p:cNvSpPr>
              <p:nvPr userDrawn="1"/>
            </p:nvSpPr>
            <p:spPr bwMode="auto">
              <a:xfrm>
                <a:off x="1260" y="292"/>
                <a:ext cx="41" cy="41"/>
              </a:xfrm>
              <a:custGeom>
                <a:avLst/>
                <a:gdLst>
                  <a:gd name="T0" fmla="*/ 0 w 123"/>
                  <a:gd name="T1" fmla="*/ 0 h 124"/>
                  <a:gd name="T2" fmla="*/ 0 w 123"/>
                  <a:gd name="T3" fmla="*/ 0 h 124"/>
                  <a:gd name="T4" fmla="*/ 0 w 123"/>
                  <a:gd name="T5" fmla="*/ 0 h 124"/>
                  <a:gd name="T6" fmla="*/ 0 w 123"/>
                  <a:gd name="T7" fmla="*/ 0 h 124"/>
                  <a:gd name="T8" fmla="*/ 0 w 123"/>
                  <a:gd name="T9" fmla="*/ 0 h 124"/>
                  <a:gd name="T10" fmla="*/ 0 w 123"/>
                  <a:gd name="T11" fmla="*/ 0 h 124"/>
                  <a:gd name="T12" fmla="*/ 0 w 123"/>
                  <a:gd name="T13" fmla="*/ 0 h 124"/>
                  <a:gd name="T14" fmla="*/ 0 w 123"/>
                  <a:gd name="T15" fmla="*/ 0 h 124"/>
                  <a:gd name="T16" fmla="*/ 0 w 123"/>
                  <a:gd name="T17" fmla="*/ 0 h 124"/>
                  <a:gd name="T18" fmla="*/ 0 w 123"/>
                  <a:gd name="T19" fmla="*/ 0 h 124"/>
                  <a:gd name="T20" fmla="*/ 0 w 123"/>
                  <a:gd name="T21" fmla="*/ 0 h 124"/>
                  <a:gd name="T22" fmla="*/ 0 w 123"/>
                  <a:gd name="T23" fmla="*/ 0 h 124"/>
                  <a:gd name="T24" fmla="*/ 0 w 123"/>
                  <a:gd name="T25" fmla="*/ 0 h 124"/>
                  <a:gd name="T26" fmla="*/ 0 w 123"/>
                  <a:gd name="T27" fmla="*/ 0 h 124"/>
                  <a:gd name="T28" fmla="*/ 0 w 123"/>
                  <a:gd name="T29" fmla="*/ 0 h 124"/>
                  <a:gd name="T30" fmla="*/ 0 w 123"/>
                  <a:gd name="T31" fmla="*/ 0 h 124"/>
                  <a:gd name="T32" fmla="*/ 0 w 123"/>
                  <a:gd name="T33" fmla="*/ 0 h 124"/>
                  <a:gd name="T34" fmla="*/ 0 w 123"/>
                  <a:gd name="T35" fmla="*/ 0 h 124"/>
                  <a:gd name="T36" fmla="*/ 0 w 123"/>
                  <a:gd name="T37" fmla="*/ 0 h 124"/>
                  <a:gd name="T38" fmla="*/ 0 w 123"/>
                  <a:gd name="T39" fmla="*/ 0 h 124"/>
                  <a:gd name="T40" fmla="*/ 0 w 123"/>
                  <a:gd name="T41" fmla="*/ 0 h 124"/>
                  <a:gd name="T42" fmla="*/ 0 w 123"/>
                  <a:gd name="T43" fmla="*/ 0 h 124"/>
                  <a:gd name="T44" fmla="*/ 0 w 123"/>
                  <a:gd name="T45" fmla="*/ 0 h 124"/>
                  <a:gd name="T46" fmla="*/ 0 w 123"/>
                  <a:gd name="T47" fmla="*/ 0 h 124"/>
                  <a:gd name="T48" fmla="*/ 0 w 123"/>
                  <a:gd name="T49" fmla="*/ 0 h 124"/>
                  <a:gd name="T50" fmla="*/ 0 w 123"/>
                  <a:gd name="T51" fmla="*/ 0 h 124"/>
                  <a:gd name="T52" fmla="*/ 0 w 123"/>
                  <a:gd name="T53" fmla="*/ 0 h 124"/>
                  <a:gd name="T54" fmla="*/ 0 w 123"/>
                  <a:gd name="T55" fmla="*/ 0 h 124"/>
                  <a:gd name="T56" fmla="*/ 0 w 123"/>
                  <a:gd name="T57" fmla="*/ 0 h 124"/>
                  <a:gd name="T58" fmla="*/ 0 w 123"/>
                  <a:gd name="T59" fmla="*/ 0 h 124"/>
                  <a:gd name="T60" fmla="*/ 0 w 123"/>
                  <a:gd name="T61" fmla="*/ 0 h 124"/>
                  <a:gd name="T62" fmla="*/ 0 w 123"/>
                  <a:gd name="T63" fmla="*/ 0 h 124"/>
                  <a:gd name="T64" fmla="*/ 0 w 123"/>
                  <a:gd name="T65" fmla="*/ 0 h 124"/>
                  <a:gd name="T66" fmla="*/ 0 w 123"/>
                  <a:gd name="T67" fmla="*/ 0 h 124"/>
                  <a:gd name="T68" fmla="*/ 0 w 123"/>
                  <a:gd name="T69" fmla="*/ 0 h 124"/>
                  <a:gd name="T70" fmla="*/ 0 w 123"/>
                  <a:gd name="T71" fmla="*/ 0 h 124"/>
                  <a:gd name="T72" fmla="*/ 0 w 123"/>
                  <a:gd name="T73" fmla="*/ 0 h 124"/>
                  <a:gd name="T74" fmla="*/ 0 w 123"/>
                  <a:gd name="T75" fmla="*/ 0 h 12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23" h="124">
                    <a:moveTo>
                      <a:pt x="59" y="0"/>
                    </a:moveTo>
                    <a:lnTo>
                      <a:pt x="59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5" y="11"/>
                    </a:lnTo>
                    <a:lnTo>
                      <a:pt x="105" y="17"/>
                    </a:lnTo>
                    <a:lnTo>
                      <a:pt x="112" y="26"/>
                    </a:lnTo>
                    <a:lnTo>
                      <a:pt x="117" y="37"/>
                    </a:lnTo>
                    <a:lnTo>
                      <a:pt x="121" y="48"/>
                    </a:lnTo>
                    <a:lnTo>
                      <a:pt x="123" y="61"/>
                    </a:lnTo>
                    <a:lnTo>
                      <a:pt x="121" y="74"/>
                    </a:lnTo>
                    <a:lnTo>
                      <a:pt x="117" y="86"/>
                    </a:lnTo>
                    <a:lnTo>
                      <a:pt x="112" y="96"/>
                    </a:lnTo>
                    <a:lnTo>
                      <a:pt x="105" y="105"/>
                    </a:lnTo>
                    <a:lnTo>
                      <a:pt x="97" y="113"/>
                    </a:lnTo>
                    <a:lnTo>
                      <a:pt x="86" y="118"/>
                    </a:lnTo>
                    <a:lnTo>
                      <a:pt x="75" y="122"/>
                    </a:lnTo>
                    <a:lnTo>
                      <a:pt x="63" y="124"/>
                    </a:lnTo>
                    <a:lnTo>
                      <a:pt x="50" y="122"/>
                    </a:lnTo>
                    <a:lnTo>
                      <a:pt x="38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9"/>
                    </a:lnTo>
                    <a:lnTo>
                      <a:pt x="5" y="89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1"/>
                    </a:lnTo>
                    <a:lnTo>
                      <a:pt x="3" y="39"/>
                    </a:lnTo>
                    <a:lnTo>
                      <a:pt x="9" y="29"/>
                    </a:lnTo>
                    <a:lnTo>
                      <a:pt x="16" y="19"/>
                    </a:lnTo>
                    <a:lnTo>
                      <a:pt x="25" y="11"/>
                    </a:lnTo>
                    <a:lnTo>
                      <a:pt x="35" y="6"/>
                    </a:lnTo>
                    <a:lnTo>
                      <a:pt x="46" y="2"/>
                    </a:lnTo>
                    <a:lnTo>
                      <a:pt x="59" y="0"/>
                    </a:lnTo>
                    <a:close/>
                    <a:moveTo>
                      <a:pt x="62" y="117"/>
                    </a:moveTo>
                    <a:lnTo>
                      <a:pt x="62" y="117"/>
                    </a:lnTo>
                    <a:lnTo>
                      <a:pt x="71" y="116"/>
                    </a:lnTo>
                    <a:lnTo>
                      <a:pt x="79" y="112"/>
                    </a:lnTo>
                    <a:lnTo>
                      <a:pt x="85" y="107"/>
                    </a:lnTo>
                    <a:lnTo>
                      <a:pt x="90" y="99"/>
                    </a:lnTo>
                    <a:lnTo>
                      <a:pt x="94" y="91"/>
                    </a:lnTo>
                    <a:lnTo>
                      <a:pt x="97" y="82"/>
                    </a:lnTo>
                    <a:lnTo>
                      <a:pt x="98" y="73"/>
                    </a:lnTo>
                    <a:lnTo>
                      <a:pt x="98" y="64"/>
                    </a:lnTo>
                    <a:lnTo>
                      <a:pt x="98" y="56"/>
                    </a:lnTo>
                    <a:lnTo>
                      <a:pt x="97" y="46"/>
                    </a:lnTo>
                    <a:lnTo>
                      <a:pt x="93" y="37"/>
                    </a:lnTo>
                    <a:lnTo>
                      <a:pt x="89" y="28"/>
                    </a:lnTo>
                    <a:lnTo>
                      <a:pt x="84" y="20"/>
                    </a:lnTo>
                    <a:lnTo>
                      <a:pt x="77" y="13"/>
                    </a:lnTo>
                    <a:lnTo>
                      <a:pt x="70" y="10"/>
                    </a:lnTo>
                    <a:lnTo>
                      <a:pt x="64" y="8"/>
                    </a:lnTo>
                    <a:lnTo>
                      <a:pt x="59" y="7"/>
                    </a:lnTo>
                    <a:lnTo>
                      <a:pt x="50" y="8"/>
                    </a:lnTo>
                    <a:lnTo>
                      <a:pt x="42" y="12"/>
                    </a:lnTo>
                    <a:lnTo>
                      <a:pt x="37" y="19"/>
                    </a:lnTo>
                    <a:lnTo>
                      <a:pt x="32" y="25"/>
                    </a:lnTo>
                    <a:lnTo>
                      <a:pt x="28" y="34"/>
                    </a:lnTo>
                    <a:lnTo>
                      <a:pt x="25" y="42"/>
                    </a:lnTo>
                    <a:lnTo>
                      <a:pt x="24" y="51"/>
                    </a:lnTo>
                    <a:lnTo>
                      <a:pt x="23" y="60"/>
                    </a:lnTo>
                    <a:lnTo>
                      <a:pt x="24" y="69"/>
                    </a:lnTo>
                    <a:lnTo>
                      <a:pt x="25" y="78"/>
                    </a:lnTo>
                    <a:lnTo>
                      <a:pt x="28" y="87"/>
                    </a:lnTo>
                    <a:lnTo>
                      <a:pt x="32" y="96"/>
                    </a:lnTo>
                    <a:lnTo>
                      <a:pt x="38" y="104"/>
                    </a:lnTo>
                    <a:lnTo>
                      <a:pt x="45" y="111"/>
                    </a:lnTo>
                    <a:lnTo>
                      <a:pt x="53" y="116"/>
                    </a:lnTo>
                    <a:lnTo>
                      <a:pt x="58" y="117"/>
                    </a:lnTo>
                    <a:lnTo>
                      <a:pt x="62" y="1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77" name="Freeform 210"/>
              <p:cNvSpPr>
                <a:spLocks/>
              </p:cNvSpPr>
              <p:nvPr userDrawn="1"/>
            </p:nvSpPr>
            <p:spPr bwMode="auto">
              <a:xfrm>
                <a:off x="1260" y="292"/>
                <a:ext cx="41" cy="41"/>
              </a:xfrm>
              <a:custGeom>
                <a:avLst/>
                <a:gdLst>
                  <a:gd name="T0" fmla="*/ 0 w 123"/>
                  <a:gd name="T1" fmla="*/ 0 h 124"/>
                  <a:gd name="T2" fmla="*/ 0 w 123"/>
                  <a:gd name="T3" fmla="*/ 0 h 124"/>
                  <a:gd name="T4" fmla="*/ 0 w 123"/>
                  <a:gd name="T5" fmla="*/ 0 h 124"/>
                  <a:gd name="T6" fmla="*/ 0 w 123"/>
                  <a:gd name="T7" fmla="*/ 0 h 124"/>
                  <a:gd name="T8" fmla="*/ 0 w 123"/>
                  <a:gd name="T9" fmla="*/ 0 h 124"/>
                  <a:gd name="T10" fmla="*/ 0 w 123"/>
                  <a:gd name="T11" fmla="*/ 0 h 124"/>
                  <a:gd name="T12" fmla="*/ 0 w 123"/>
                  <a:gd name="T13" fmla="*/ 0 h 124"/>
                  <a:gd name="T14" fmla="*/ 0 w 123"/>
                  <a:gd name="T15" fmla="*/ 0 h 124"/>
                  <a:gd name="T16" fmla="*/ 0 w 123"/>
                  <a:gd name="T17" fmla="*/ 0 h 124"/>
                  <a:gd name="T18" fmla="*/ 0 w 123"/>
                  <a:gd name="T19" fmla="*/ 0 h 124"/>
                  <a:gd name="T20" fmla="*/ 0 w 123"/>
                  <a:gd name="T21" fmla="*/ 0 h 124"/>
                  <a:gd name="T22" fmla="*/ 0 w 123"/>
                  <a:gd name="T23" fmla="*/ 0 h 124"/>
                  <a:gd name="T24" fmla="*/ 0 w 123"/>
                  <a:gd name="T25" fmla="*/ 0 h 124"/>
                  <a:gd name="T26" fmla="*/ 0 w 123"/>
                  <a:gd name="T27" fmla="*/ 0 h 124"/>
                  <a:gd name="T28" fmla="*/ 0 w 123"/>
                  <a:gd name="T29" fmla="*/ 0 h 124"/>
                  <a:gd name="T30" fmla="*/ 0 w 123"/>
                  <a:gd name="T31" fmla="*/ 0 h 124"/>
                  <a:gd name="T32" fmla="*/ 0 w 123"/>
                  <a:gd name="T33" fmla="*/ 0 h 124"/>
                  <a:gd name="T34" fmla="*/ 0 w 123"/>
                  <a:gd name="T35" fmla="*/ 0 h 124"/>
                  <a:gd name="T36" fmla="*/ 0 w 123"/>
                  <a:gd name="T37" fmla="*/ 0 h 124"/>
                  <a:gd name="T38" fmla="*/ 0 w 123"/>
                  <a:gd name="T39" fmla="*/ 0 h 124"/>
                  <a:gd name="T40" fmla="*/ 0 w 123"/>
                  <a:gd name="T41" fmla="*/ 0 h 124"/>
                  <a:gd name="T42" fmla="*/ 0 w 123"/>
                  <a:gd name="T43" fmla="*/ 0 h 124"/>
                  <a:gd name="T44" fmla="*/ 0 w 123"/>
                  <a:gd name="T45" fmla="*/ 0 h 124"/>
                  <a:gd name="T46" fmla="*/ 0 w 123"/>
                  <a:gd name="T47" fmla="*/ 0 h 124"/>
                  <a:gd name="T48" fmla="*/ 0 w 123"/>
                  <a:gd name="T49" fmla="*/ 0 h 124"/>
                  <a:gd name="T50" fmla="*/ 0 w 123"/>
                  <a:gd name="T51" fmla="*/ 0 h 124"/>
                  <a:gd name="T52" fmla="*/ 0 w 123"/>
                  <a:gd name="T53" fmla="*/ 0 h 124"/>
                  <a:gd name="T54" fmla="*/ 0 w 123"/>
                  <a:gd name="T55" fmla="*/ 0 h 124"/>
                  <a:gd name="T56" fmla="*/ 0 w 123"/>
                  <a:gd name="T57" fmla="*/ 0 h 124"/>
                  <a:gd name="T58" fmla="*/ 0 w 123"/>
                  <a:gd name="T59" fmla="*/ 0 h 124"/>
                  <a:gd name="T60" fmla="*/ 0 w 123"/>
                  <a:gd name="T61" fmla="*/ 0 h 124"/>
                  <a:gd name="T62" fmla="*/ 0 w 123"/>
                  <a:gd name="T63" fmla="*/ 0 h 124"/>
                  <a:gd name="T64" fmla="*/ 0 w 123"/>
                  <a:gd name="T65" fmla="*/ 0 h 124"/>
                  <a:gd name="T66" fmla="*/ 0 w 123"/>
                  <a:gd name="T67" fmla="*/ 0 h 124"/>
                  <a:gd name="T68" fmla="*/ 0 w 123"/>
                  <a:gd name="T69" fmla="*/ 0 h 124"/>
                  <a:gd name="T70" fmla="*/ 0 w 123"/>
                  <a:gd name="T71" fmla="*/ 0 h 124"/>
                  <a:gd name="T72" fmla="*/ 0 w 123"/>
                  <a:gd name="T73" fmla="*/ 0 h 12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3" h="124">
                    <a:moveTo>
                      <a:pt x="59" y="0"/>
                    </a:moveTo>
                    <a:lnTo>
                      <a:pt x="59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5" y="11"/>
                    </a:lnTo>
                    <a:lnTo>
                      <a:pt x="105" y="17"/>
                    </a:lnTo>
                    <a:lnTo>
                      <a:pt x="112" y="26"/>
                    </a:lnTo>
                    <a:lnTo>
                      <a:pt x="117" y="37"/>
                    </a:lnTo>
                    <a:lnTo>
                      <a:pt x="121" y="48"/>
                    </a:lnTo>
                    <a:lnTo>
                      <a:pt x="123" y="61"/>
                    </a:lnTo>
                    <a:lnTo>
                      <a:pt x="121" y="74"/>
                    </a:lnTo>
                    <a:lnTo>
                      <a:pt x="117" y="86"/>
                    </a:lnTo>
                    <a:lnTo>
                      <a:pt x="112" y="96"/>
                    </a:lnTo>
                    <a:lnTo>
                      <a:pt x="105" y="105"/>
                    </a:lnTo>
                    <a:lnTo>
                      <a:pt x="97" y="113"/>
                    </a:lnTo>
                    <a:lnTo>
                      <a:pt x="86" y="118"/>
                    </a:lnTo>
                    <a:lnTo>
                      <a:pt x="75" y="122"/>
                    </a:lnTo>
                    <a:lnTo>
                      <a:pt x="63" y="124"/>
                    </a:lnTo>
                    <a:lnTo>
                      <a:pt x="50" y="122"/>
                    </a:lnTo>
                    <a:lnTo>
                      <a:pt x="38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9"/>
                    </a:lnTo>
                    <a:lnTo>
                      <a:pt x="5" y="89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1"/>
                    </a:lnTo>
                    <a:lnTo>
                      <a:pt x="3" y="39"/>
                    </a:lnTo>
                    <a:lnTo>
                      <a:pt x="9" y="29"/>
                    </a:lnTo>
                    <a:lnTo>
                      <a:pt x="16" y="19"/>
                    </a:lnTo>
                    <a:lnTo>
                      <a:pt x="25" y="11"/>
                    </a:lnTo>
                    <a:lnTo>
                      <a:pt x="35" y="6"/>
                    </a:lnTo>
                    <a:lnTo>
                      <a:pt x="46" y="2"/>
                    </a:lnTo>
                    <a:lnTo>
                      <a:pt x="5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78" name="Freeform 211"/>
              <p:cNvSpPr>
                <a:spLocks/>
              </p:cNvSpPr>
              <p:nvPr userDrawn="1"/>
            </p:nvSpPr>
            <p:spPr bwMode="auto">
              <a:xfrm>
                <a:off x="1268" y="294"/>
                <a:ext cx="25" cy="37"/>
              </a:xfrm>
              <a:custGeom>
                <a:avLst/>
                <a:gdLst>
                  <a:gd name="T0" fmla="*/ 0 w 75"/>
                  <a:gd name="T1" fmla="*/ 0 h 110"/>
                  <a:gd name="T2" fmla="*/ 0 w 75"/>
                  <a:gd name="T3" fmla="*/ 0 h 110"/>
                  <a:gd name="T4" fmla="*/ 0 w 75"/>
                  <a:gd name="T5" fmla="*/ 0 h 110"/>
                  <a:gd name="T6" fmla="*/ 0 w 75"/>
                  <a:gd name="T7" fmla="*/ 0 h 110"/>
                  <a:gd name="T8" fmla="*/ 0 w 75"/>
                  <a:gd name="T9" fmla="*/ 0 h 110"/>
                  <a:gd name="T10" fmla="*/ 0 w 75"/>
                  <a:gd name="T11" fmla="*/ 0 h 110"/>
                  <a:gd name="T12" fmla="*/ 0 w 75"/>
                  <a:gd name="T13" fmla="*/ 0 h 110"/>
                  <a:gd name="T14" fmla="*/ 0 w 75"/>
                  <a:gd name="T15" fmla="*/ 0 h 110"/>
                  <a:gd name="T16" fmla="*/ 0 w 75"/>
                  <a:gd name="T17" fmla="*/ 0 h 110"/>
                  <a:gd name="T18" fmla="*/ 0 w 75"/>
                  <a:gd name="T19" fmla="*/ 0 h 110"/>
                  <a:gd name="T20" fmla="*/ 0 w 75"/>
                  <a:gd name="T21" fmla="*/ 0 h 110"/>
                  <a:gd name="T22" fmla="*/ 0 w 75"/>
                  <a:gd name="T23" fmla="*/ 0 h 110"/>
                  <a:gd name="T24" fmla="*/ 0 w 75"/>
                  <a:gd name="T25" fmla="*/ 0 h 110"/>
                  <a:gd name="T26" fmla="*/ 0 w 75"/>
                  <a:gd name="T27" fmla="*/ 0 h 110"/>
                  <a:gd name="T28" fmla="*/ 0 w 75"/>
                  <a:gd name="T29" fmla="*/ 0 h 110"/>
                  <a:gd name="T30" fmla="*/ 0 w 75"/>
                  <a:gd name="T31" fmla="*/ 0 h 110"/>
                  <a:gd name="T32" fmla="*/ 0 w 75"/>
                  <a:gd name="T33" fmla="*/ 0 h 110"/>
                  <a:gd name="T34" fmla="*/ 0 w 75"/>
                  <a:gd name="T35" fmla="*/ 0 h 110"/>
                  <a:gd name="T36" fmla="*/ 0 w 75"/>
                  <a:gd name="T37" fmla="*/ 0 h 110"/>
                  <a:gd name="T38" fmla="*/ 0 w 75"/>
                  <a:gd name="T39" fmla="*/ 0 h 110"/>
                  <a:gd name="T40" fmla="*/ 0 w 75"/>
                  <a:gd name="T41" fmla="*/ 0 h 110"/>
                  <a:gd name="T42" fmla="*/ 0 w 75"/>
                  <a:gd name="T43" fmla="*/ 0 h 110"/>
                  <a:gd name="T44" fmla="*/ 0 w 75"/>
                  <a:gd name="T45" fmla="*/ 0 h 110"/>
                  <a:gd name="T46" fmla="*/ 0 w 75"/>
                  <a:gd name="T47" fmla="*/ 0 h 110"/>
                  <a:gd name="T48" fmla="*/ 0 w 75"/>
                  <a:gd name="T49" fmla="*/ 0 h 110"/>
                  <a:gd name="T50" fmla="*/ 0 w 75"/>
                  <a:gd name="T51" fmla="*/ 0 h 110"/>
                  <a:gd name="T52" fmla="*/ 0 w 75"/>
                  <a:gd name="T53" fmla="*/ 0 h 110"/>
                  <a:gd name="T54" fmla="*/ 0 w 75"/>
                  <a:gd name="T55" fmla="*/ 0 h 110"/>
                  <a:gd name="T56" fmla="*/ 0 w 75"/>
                  <a:gd name="T57" fmla="*/ 0 h 110"/>
                  <a:gd name="T58" fmla="*/ 0 w 75"/>
                  <a:gd name="T59" fmla="*/ 0 h 110"/>
                  <a:gd name="T60" fmla="*/ 0 w 75"/>
                  <a:gd name="T61" fmla="*/ 0 h 110"/>
                  <a:gd name="T62" fmla="*/ 0 w 75"/>
                  <a:gd name="T63" fmla="*/ 0 h 110"/>
                  <a:gd name="T64" fmla="*/ 0 w 75"/>
                  <a:gd name="T65" fmla="*/ 0 h 110"/>
                  <a:gd name="T66" fmla="*/ 0 w 75"/>
                  <a:gd name="T67" fmla="*/ 0 h 110"/>
                  <a:gd name="T68" fmla="*/ 0 w 75"/>
                  <a:gd name="T69" fmla="*/ 0 h 110"/>
                  <a:gd name="T70" fmla="*/ 0 w 75"/>
                  <a:gd name="T71" fmla="*/ 0 h 110"/>
                  <a:gd name="T72" fmla="*/ 0 w 75"/>
                  <a:gd name="T73" fmla="*/ 0 h 110"/>
                  <a:gd name="T74" fmla="*/ 0 w 75"/>
                  <a:gd name="T75" fmla="*/ 0 h 110"/>
                  <a:gd name="T76" fmla="*/ 0 w 75"/>
                  <a:gd name="T77" fmla="*/ 0 h 11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5" h="110">
                    <a:moveTo>
                      <a:pt x="39" y="110"/>
                    </a:moveTo>
                    <a:lnTo>
                      <a:pt x="39" y="110"/>
                    </a:lnTo>
                    <a:lnTo>
                      <a:pt x="48" y="109"/>
                    </a:lnTo>
                    <a:lnTo>
                      <a:pt x="56" y="105"/>
                    </a:lnTo>
                    <a:lnTo>
                      <a:pt x="62" y="100"/>
                    </a:lnTo>
                    <a:lnTo>
                      <a:pt x="67" y="92"/>
                    </a:lnTo>
                    <a:lnTo>
                      <a:pt x="71" y="84"/>
                    </a:lnTo>
                    <a:lnTo>
                      <a:pt x="74" y="75"/>
                    </a:lnTo>
                    <a:lnTo>
                      <a:pt x="75" y="66"/>
                    </a:lnTo>
                    <a:lnTo>
                      <a:pt x="75" y="57"/>
                    </a:lnTo>
                    <a:lnTo>
                      <a:pt x="75" y="49"/>
                    </a:lnTo>
                    <a:lnTo>
                      <a:pt x="74" y="39"/>
                    </a:lnTo>
                    <a:lnTo>
                      <a:pt x="70" y="30"/>
                    </a:lnTo>
                    <a:lnTo>
                      <a:pt x="66" y="21"/>
                    </a:lnTo>
                    <a:lnTo>
                      <a:pt x="61" y="13"/>
                    </a:lnTo>
                    <a:lnTo>
                      <a:pt x="54" y="6"/>
                    </a:lnTo>
                    <a:lnTo>
                      <a:pt x="47" y="3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27" y="1"/>
                    </a:lnTo>
                    <a:lnTo>
                      <a:pt x="19" y="5"/>
                    </a:lnTo>
                    <a:lnTo>
                      <a:pt x="14" y="12"/>
                    </a:lnTo>
                    <a:lnTo>
                      <a:pt x="9" y="18"/>
                    </a:lnTo>
                    <a:lnTo>
                      <a:pt x="5" y="27"/>
                    </a:lnTo>
                    <a:lnTo>
                      <a:pt x="2" y="35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1" y="62"/>
                    </a:lnTo>
                    <a:lnTo>
                      <a:pt x="2" y="71"/>
                    </a:lnTo>
                    <a:lnTo>
                      <a:pt x="5" y="80"/>
                    </a:lnTo>
                    <a:lnTo>
                      <a:pt x="9" y="89"/>
                    </a:lnTo>
                    <a:lnTo>
                      <a:pt x="15" y="97"/>
                    </a:lnTo>
                    <a:lnTo>
                      <a:pt x="22" y="104"/>
                    </a:lnTo>
                    <a:lnTo>
                      <a:pt x="30" y="109"/>
                    </a:lnTo>
                    <a:lnTo>
                      <a:pt x="35" y="110"/>
                    </a:lnTo>
                    <a:lnTo>
                      <a:pt x="39" y="1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1035" name="Freeform 213"/>
            <p:cNvSpPr>
              <a:spLocks/>
            </p:cNvSpPr>
            <p:nvPr userDrawn="1"/>
          </p:nvSpPr>
          <p:spPr bwMode="auto">
            <a:xfrm>
              <a:off x="1307" y="292"/>
              <a:ext cx="43" cy="40"/>
            </a:xfrm>
            <a:custGeom>
              <a:avLst/>
              <a:gdLst>
                <a:gd name="T0" fmla="*/ 0 w 130"/>
                <a:gd name="T1" fmla="*/ 0 h 120"/>
                <a:gd name="T2" fmla="*/ 0 w 130"/>
                <a:gd name="T3" fmla="*/ 0 h 120"/>
                <a:gd name="T4" fmla="*/ 0 w 130"/>
                <a:gd name="T5" fmla="*/ 0 h 120"/>
                <a:gd name="T6" fmla="*/ 0 w 130"/>
                <a:gd name="T7" fmla="*/ 0 h 120"/>
                <a:gd name="T8" fmla="*/ 0 w 130"/>
                <a:gd name="T9" fmla="*/ 0 h 120"/>
                <a:gd name="T10" fmla="*/ 0 w 130"/>
                <a:gd name="T11" fmla="*/ 0 h 120"/>
                <a:gd name="T12" fmla="*/ 0 w 130"/>
                <a:gd name="T13" fmla="*/ 0 h 120"/>
                <a:gd name="T14" fmla="*/ 0 w 130"/>
                <a:gd name="T15" fmla="*/ 0 h 120"/>
                <a:gd name="T16" fmla="*/ 0 w 130"/>
                <a:gd name="T17" fmla="*/ 0 h 120"/>
                <a:gd name="T18" fmla="*/ 0 w 130"/>
                <a:gd name="T19" fmla="*/ 0 h 120"/>
                <a:gd name="T20" fmla="*/ 0 w 130"/>
                <a:gd name="T21" fmla="*/ 0 h 120"/>
                <a:gd name="T22" fmla="*/ 0 w 130"/>
                <a:gd name="T23" fmla="*/ 0 h 120"/>
                <a:gd name="T24" fmla="*/ 0 w 130"/>
                <a:gd name="T25" fmla="*/ 0 h 120"/>
                <a:gd name="T26" fmla="*/ 0 w 130"/>
                <a:gd name="T27" fmla="*/ 0 h 120"/>
                <a:gd name="T28" fmla="*/ 0 w 130"/>
                <a:gd name="T29" fmla="*/ 0 h 120"/>
                <a:gd name="T30" fmla="*/ 0 w 130"/>
                <a:gd name="T31" fmla="*/ 0 h 120"/>
                <a:gd name="T32" fmla="*/ 0 w 130"/>
                <a:gd name="T33" fmla="*/ 0 h 120"/>
                <a:gd name="T34" fmla="*/ 0 w 130"/>
                <a:gd name="T35" fmla="*/ 0 h 120"/>
                <a:gd name="T36" fmla="*/ 0 w 130"/>
                <a:gd name="T37" fmla="*/ 0 h 120"/>
                <a:gd name="T38" fmla="*/ 0 w 130"/>
                <a:gd name="T39" fmla="*/ 0 h 120"/>
                <a:gd name="T40" fmla="*/ 0 w 130"/>
                <a:gd name="T41" fmla="*/ 0 h 120"/>
                <a:gd name="T42" fmla="*/ 0 w 130"/>
                <a:gd name="T43" fmla="*/ 0 h 120"/>
                <a:gd name="T44" fmla="*/ 0 w 130"/>
                <a:gd name="T45" fmla="*/ 0 h 120"/>
                <a:gd name="T46" fmla="*/ 0 w 130"/>
                <a:gd name="T47" fmla="*/ 0 h 120"/>
                <a:gd name="T48" fmla="*/ 0 w 130"/>
                <a:gd name="T49" fmla="*/ 0 h 120"/>
                <a:gd name="T50" fmla="*/ 0 w 130"/>
                <a:gd name="T51" fmla="*/ 0 h 120"/>
                <a:gd name="T52" fmla="*/ 0 w 130"/>
                <a:gd name="T53" fmla="*/ 0 h 120"/>
                <a:gd name="T54" fmla="*/ 0 w 130"/>
                <a:gd name="T55" fmla="*/ 0 h 120"/>
                <a:gd name="T56" fmla="*/ 0 w 130"/>
                <a:gd name="T57" fmla="*/ 0 h 120"/>
                <a:gd name="T58" fmla="*/ 0 w 130"/>
                <a:gd name="T59" fmla="*/ 0 h 120"/>
                <a:gd name="T60" fmla="*/ 0 w 130"/>
                <a:gd name="T61" fmla="*/ 0 h 120"/>
                <a:gd name="T62" fmla="*/ 0 w 130"/>
                <a:gd name="T63" fmla="*/ 0 h 120"/>
                <a:gd name="T64" fmla="*/ 0 w 130"/>
                <a:gd name="T65" fmla="*/ 0 h 120"/>
                <a:gd name="T66" fmla="*/ 0 w 130"/>
                <a:gd name="T67" fmla="*/ 0 h 120"/>
                <a:gd name="T68" fmla="*/ 0 w 130"/>
                <a:gd name="T69" fmla="*/ 0 h 120"/>
                <a:gd name="T70" fmla="*/ 0 w 130"/>
                <a:gd name="T71" fmla="*/ 0 h 120"/>
                <a:gd name="T72" fmla="*/ 0 w 130"/>
                <a:gd name="T73" fmla="*/ 0 h 120"/>
                <a:gd name="T74" fmla="*/ 0 w 130"/>
                <a:gd name="T75" fmla="*/ 0 h 120"/>
                <a:gd name="T76" fmla="*/ 0 w 130"/>
                <a:gd name="T77" fmla="*/ 0 h 120"/>
                <a:gd name="T78" fmla="*/ 0 w 130"/>
                <a:gd name="T79" fmla="*/ 0 h 12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30" h="120">
                  <a:moveTo>
                    <a:pt x="18" y="35"/>
                  </a:moveTo>
                  <a:lnTo>
                    <a:pt x="18" y="35"/>
                  </a:lnTo>
                  <a:lnTo>
                    <a:pt x="16" y="29"/>
                  </a:lnTo>
                  <a:lnTo>
                    <a:pt x="14" y="25"/>
                  </a:lnTo>
                  <a:lnTo>
                    <a:pt x="10" y="21"/>
                  </a:lnTo>
                  <a:lnTo>
                    <a:pt x="2" y="19"/>
                  </a:lnTo>
                  <a:lnTo>
                    <a:pt x="2" y="13"/>
                  </a:lnTo>
                  <a:lnTo>
                    <a:pt x="19" y="8"/>
                  </a:lnTo>
                  <a:lnTo>
                    <a:pt x="36" y="0"/>
                  </a:lnTo>
                  <a:lnTo>
                    <a:pt x="37" y="2"/>
                  </a:lnTo>
                  <a:lnTo>
                    <a:pt x="38" y="3"/>
                  </a:lnTo>
                  <a:lnTo>
                    <a:pt x="38" y="20"/>
                  </a:lnTo>
                  <a:lnTo>
                    <a:pt x="49" y="12"/>
                  </a:lnTo>
                  <a:lnTo>
                    <a:pt x="59" y="7"/>
                  </a:lnTo>
                  <a:lnTo>
                    <a:pt x="71" y="2"/>
                  </a:lnTo>
                  <a:lnTo>
                    <a:pt x="77" y="0"/>
                  </a:lnTo>
                  <a:lnTo>
                    <a:pt x="84" y="0"/>
                  </a:lnTo>
                  <a:lnTo>
                    <a:pt x="90" y="2"/>
                  </a:lnTo>
                  <a:lnTo>
                    <a:pt x="97" y="3"/>
                  </a:lnTo>
                  <a:lnTo>
                    <a:pt x="102" y="7"/>
                  </a:lnTo>
                  <a:lnTo>
                    <a:pt x="107" y="11"/>
                  </a:lnTo>
                  <a:lnTo>
                    <a:pt x="110" y="17"/>
                  </a:lnTo>
                  <a:lnTo>
                    <a:pt x="111" y="22"/>
                  </a:lnTo>
                  <a:lnTo>
                    <a:pt x="112" y="30"/>
                  </a:lnTo>
                  <a:lnTo>
                    <a:pt x="114" y="37"/>
                  </a:lnTo>
                  <a:lnTo>
                    <a:pt x="114" y="104"/>
                  </a:lnTo>
                  <a:lnTo>
                    <a:pt x="114" y="109"/>
                  </a:lnTo>
                  <a:lnTo>
                    <a:pt x="118" y="112"/>
                  </a:lnTo>
                  <a:lnTo>
                    <a:pt x="121" y="113"/>
                  </a:lnTo>
                  <a:lnTo>
                    <a:pt x="127" y="113"/>
                  </a:lnTo>
                  <a:lnTo>
                    <a:pt x="130" y="113"/>
                  </a:lnTo>
                  <a:lnTo>
                    <a:pt x="130" y="120"/>
                  </a:lnTo>
                  <a:lnTo>
                    <a:pt x="103" y="120"/>
                  </a:lnTo>
                  <a:lnTo>
                    <a:pt x="75" y="120"/>
                  </a:lnTo>
                  <a:lnTo>
                    <a:pt x="75" y="113"/>
                  </a:lnTo>
                  <a:lnTo>
                    <a:pt x="80" y="113"/>
                  </a:lnTo>
                  <a:lnTo>
                    <a:pt x="85" y="113"/>
                  </a:lnTo>
                  <a:lnTo>
                    <a:pt x="89" y="112"/>
                  </a:lnTo>
                  <a:lnTo>
                    <a:pt x="92" y="109"/>
                  </a:lnTo>
                  <a:lnTo>
                    <a:pt x="93" y="104"/>
                  </a:lnTo>
                  <a:lnTo>
                    <a:pt x="93" y="37"/>
                  </a:lnTo>
                  <a:lnTo>
                    <a:pt x="92" y="32"/>
                  </a:lnTo>
                  <a:lnTo>
                    <a:pt x="90" y="28"/>
                  </a:lnTo>
                  <a:lnTo>
                    <a:pt x="89" y="24"/>
                  </a:lnTo>
                  <a:lnTo>
                    <a:pt x="86" y="20"/>
                  </a:lnTo>
                  <a:lnTo>
                    <a:pt x="83" y="17"/>
                  </a:lnTo>
                  <a:lnTo>
                    <a:pt x="79" y="16"/>
                  </a:lnTo>
                  <a:lnTo>
                    <a:pt x="68" y="15"/>
                  </a:lnTo>
                  <a:lnTo>
                    <a:pt x="62" y="16"/>
                  </a:lnTo>
                  <a:lnTo>
                    <a:pt x="53" y="19"/>
                  </a:lnTo>
                  <a:lnTo>
                    <a:pt x="38" y="28"/>
                  </a:lnTo>
                  <a:lnTo>
                    <a:pt x="38" y="104"/>
                  </a:lnTo>
                  <a:lnTo>
                    <a:pt x="38" y="109"/>
                  </a:lnTo>
                  <a:lnTo>
                    <a:pt x="42" y="112"/>
                  </a:lnTo>
                  <a:lnTo>
                    <a:pt x="46" y="113"/>
                  </a:lnTo>
                  <a:lnTo>
                    <a:pt x="51" y="113"/>
                  </a:lnTo>
                  <a:lnTo>
                    <a:pt x="55" y="113"/>
                  </a:lnTo>
                  <a:lnTo>
                    <a:pt x="55" y="120"/>
                  </a:lnTo>
                  <a:lnTo>
                    <a:pt x="28" y="120"/>
                  </a:lnTo>
                  <a:lnTo>
                    <a:pt x="0" y="120"/>
                  </a:lnTo>
                  <a:lnTo>
                    <a:pt x="0" y="113"/>
                  </a:lnTo>
                  <a:lnTo>
                    <a:pt x="5" y="113"/>
                  </a:lnTo>
                  <a:lnTo>
                    <a:pt x="10" y="113"/>
                  </a:lnTo>
                  <a:lnTo>
                    <a:pt x="14" y="112"/>
                  </a:lnTo>
                  <a:lnTo>
                    <a:pt x="16" y="109"/>
                  </a:lnTo>
                  <a:lnTo>
                    <a:pt x="18" y="104"/>
                  </a:lnTo>
                  <a:lnTo>
                    <a:pt x="18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36" name="Freeform 214"/>
            <p:cNvSpPr>
              <a:spLocks/>
            </p:cNvSpPr>
            <p:nvPr userDrawn="1"/>
          </p:nvSpPr>
          <p:spPr bwMode="auto">
            <a:xfrm>
              <a:off x="1356" y="292"/>
              <a:ext cx="26" cy="41"/>
            </a:xfrm>
            <a:custGeom>
              <a:avLst/>
              <a:gdLst>
                <a:gd name="T0" fmla="*/ 0 w 79"/>
                <a:gd name="T1" fmla="*/ 0 h 124"/>
                <a:gd name="T2" fmla="*/ 0 w 79"/>
                <a:gd name="T3" fmla="*/ 0 h 124"/>
                <a:gd name="T4" fmla="*/ 0 w 79"/>
                <a:gd name="T5" fmla="*/ 0 h 124"/>
                <a:gd name="T6" fmla="*/ 0 w 79"/>
                <a:gd name="T7" fmla="*/ 0 h 124"/>
                <a:gd name="T8" fmla="*/ 0 w 79"/>
                <a:gd name="T9" fmla="*/ 0 h 124"/>
                <a:gd name="T10" fmla="*/ 0 w 79"/>
                <a:gd name="T11" fmla="*/ 0 h 124"/>
                <a:gd name="T12" fmla="*/ 0 w 79"/>
                <a:gd name="T13" fmla="*/ 0 h 124"/>
                <a:gd name="T14" fmla="*/ 0 w 79"/>
                <a:gd name="T15" fmla="*/ 0 h 124"/>
                <a:gd name="T16" fmla="*/ 0 w 79"/>
                <a:gd name="T17" fmla="*/ 0 h 124"/>
                <a:gd name="T18" fmla="*/ 0 w 79"/>
                <a:gd name="T19" fmla="*/ 0 h 124"/>
                <a:gd name="T20" fmla="*/ 0 w 79"/>
                <a:gd name="T21" fmla="*/ 0 h 124"/>
                <a:gd name="T22" fmla="*/ 0 w 79"/>
                <a:gd name="T23" fmla="*/ 0 h 124"/>
                <a:gd name="T24" fmla="*/ 0 w 79"/>
                <a:gd name="T25" fmla="*/ 0 h 124"/>
                <a:gd name="T26" fmla="*/ 0 w 79"/>
                <a:gd name="T27" fmla="*/ 0 h 124"/>
                <a:gd name="T28" fmla="*/ 0 w 79"/>
                <a:gd name="T29" fmla="*/ 0 h 124"/>
                <a:gd name="T30" fmla="*/ 0 w 79"/>
                <a:gd name="T31" fmla="*/ 0 h 124"/>
                <a:gd name="T32" fmla="*/ 0 w 79"/>
                <a:gd name="T33" fmla="*/ 0 h 124"/>
                <a:gd name="T34" fmla="*/ 0 w 79"/>
                <a:gd name="T35" fmla="*/ 0 h 124"/>
                <a:gd name="T36" fmla="*/ 0 w 79"/>
                <a:gd name="T37" fmla="*/ 0 h 124"/>
                <a:gd name="T38" fmla="*/ 0 w 79"/>
                <a:gd name="T39" fmla="*/ 0 h 124"/>
                <a:gd name="T40" fmla="*/ 0 w 79"/>
                <a:gd name="T41" fmla="*/ 0 h 124"/>
                <a:gd name="T42" fmla="*/ 0 w 79"/>
                <a:gd name="T43" fmla="*/ 0 h 124"/>
                <a:gd name="T44" fmla="*/ 0 w 79"/>
                <a:gd name="T45" fmla="*/ 0 h 124"/>
                <a:gd name="T46" fmla="*/ 0 w 79"/>
                <a:gd name="T47" fmla="*/ 0 h 124"/>
                <a:gd name="T48" fmla="*/ 0 w 79"/>
                <a:gd name="T49" fmla="*/ 0 h 124"/>
                <a:gd name="T50" fmla="*/ 0 w 79"/>
                <a:gd name="T51" fmla="*/ 0 h 124"/>
                <a:gd name="T52" fmla="*/ 0 w 79"/>
                <a:gd name="T53" fmla="*/ 0 h 124"/>
                <a:gd name="T54" fmla="*/ 0 w 79"/>
                <a:gd name="T55" fmla="*/ 0 h 124"/>
                <a:gd name="T56" fmla="*/ 0 w 79"/>
                <a:gd name="T57" fmla="*/ 0 h 124"/>
                <a:gd name="T58" fmla="*/ 0 w 79"/>
                <a:gd name="T59" fmla="*/ 0 h 124"/>
                <a:gd name="T60" fmla="*/ 0 w 79"/>
                <a:gd name="T61" fmla="*/ 0 h 124"/>
                <a:gd name="T62" fmla="*/ 0 w 79"/>
                <a:gd name="T63" fmla="*/ 0 h 124"/>
                <a:gd name="T64" fmla="*/ 0 w 79"/>
                <a:gd name="T65" fmla="*/ 0 h 124"/>
                <a:gd name="T66" fmla="*/ 0 w 79"/>
                <a:gd name="T67" fmla="*/ 0 h 124"/>
                <a:gd name="T68" fmla="*/ 0 w 79"/>
                <a:gd name="T69" fmla="*/ 0 h 124"/>
                <a:gd name="T70" fmla="*/ 0 w 79"/>
                <a:gd name="T71" fmla="*/ 0 h 124"/>
                <a:gd name="T72" fmla="*/ 0 w 79"/>
                <a:gd name="T73" fmla="*/ 0 h 124"/>
                <a:gd name="T74" fmla="*/ 0 w 79"/>
                <a:gd name="T75" fmla="*/ 0 h 124"/>
                <a:gd name="T76" fmla="*/ 0 w 79"/>
                <a:gd name="T77" fmla="*/ 0 h 124"/>
                <a:gd name="T78" fmla="*/ 0 w 79"/>
                <a:gd name="T79" fmla="*/ 0 h 124"/>
                <a:gd name="T80" fmla="*/ 0 w 79"/>
                <a:gd name="T81" fmla="*/ 0 h 124"/>
                <a:gd name="T82" fmla="*/ 0 w 79"/>
                <a:gd name="T83" fmla="*/ 0 h 124"/>
                <a:gd name="T84" fmla="*/ 0 w 79"/>
                <a:gd name="T85" fmla="*/ 0 h 124"/>
                <a:gd name="T86" fmla="*/ 0 w 79"/>
                <a:gd name="T87" fmla="*/ 0 h 124"/>
                <a:gd name="T88" fmla="*/ 0 w 79"/>
                <a:gd name="T89" fmla="*/ 0 h 124"/>
                <a:gd name="T90" fmla="*/ 0 w 79"/>
                <a:gd name="T91" fmla="*/ 0 h 1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" h="124">
                  <a:moveTo>
                    <a:pt x="4" y="83"/>
                  </a:moveTo>
                  <a:lnTo>
                    <a:pt x="4" y="83"/>
                  </a:lnTo>
                  <a:lnTo>
                    <a:pt x="7" y="90"/>
                  </a:lnTo>
                  <a:lnTo>
                    <a:pt x="8" y="96"/>
                  </a:lnTo>
                  <a:lnTo>
                    <a:pt x="12" y="102"/>
                  </a:lnTo>
                  <a:lnTo>
                    <a:pt x="15" y="107"/>
                  </a:lnTo>
                  <a:lnTo>
                    <a:pt x="20" y="111"/>
                  </a:lnTo>
                  <a:lnTo>
                    <a:pt x="25" y="113"/>
                  </a:lnTo>
                  <a:lnTo>
                    <a:pt x="31" y="114"/>
                  </a:lnTo>
                  <a:lnTo>
                    <a:pt x="38" y="116"/>
                  </a:lnTo>
                  <a:lnTo>
                    <a:pt x="43" y="114"/>
                  </a:lnTo>
                  <a:lnTo>
                    <a:pt x="47" y="114"/>
                  </a:lnTo>
                  <a:lnTo>
                    <a:pt x="51" y="112"/>
                  </a:lnTo>
                  <a:lnTo>
                    <a:pt x="53" y="109"/>
                  </a:lnTo>
                  <a:lnTo>
                    <a:pt x="57" y="104"/>
                  </a:lnTo>
                  <a:lnTo>
                    <a:pt x="59" y="98"/>
                  </a:lnTo>
                  <a:lnTo>
                    <a:pt x="59" y="91"/>
                  </a:lnTo>
                  <a:lnTo>
                    <a:pt x="56" y="87"/>
                  </a:lnTo>
                  <a:lnTo>
                    <a:pt x="53" y="83"/>
                  </a:lnTo>
                  <a:lnTo>
                    <a:pt x="50" y="79"/>
                  </a:lnTo>
                  <a:lnTo>
                    <a:pt x="41" y="74"/>
                  </a:lnTo>
                  <a:lnTo>
                    <a:pt x="30" y="69"/>
                  </a:lnTo>
                  <a:lnTo>
                    <a:pt x="20" y="64"/>
                  </a:lnTo>
                  <a:lnTo>
                    <a:pt x="15" y="61"/>
                  </a:lnTo>
                  <a:lnTo>
                    <a:pt x="11" y="57"/>
                  </a:lnTo>
                  <a:lnTo>
                    <a:pt x="7" y="52"/>
                  </a:lnTo>
                  <a:lnTo>
                    <a:pt x="4" y="47"/>
                  </a:lnTo>
                  <a:lnTo>
                    <a:pt x="3" y="42"/>
                  </a:lnTo>
                  <a:lnTo>
                    <a:pt x="2" y="34"/>
                  </a:lnTo>
                  <a:lnTo>
                    <a:pt x="3" y="29"/>
                  </a:lnTo>
                  <a:lnTo>
                    <a:pt x="4" y="22"/>
                  </a:lnTo>
                  <a:lnTo>
                    <a:pt x="7" y="17"/>
                  </a:lnTo>
                  <a:lnTo>
                    <a:pt x="11" y="12"/>
                  </a:lnTo>
                  <a:lnTo>
                    <a:pt x="17" y="7"/>
                  </a:lnTo>
                  <a:lnTo>
                    <a:pt x="24" y="4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6" y="3"/>
                  </a:lnTo>
                  <a:lnTo>
                    <a:pt x="64" y="4"/>
                  </a:lnTo>
                  <a:lnTo>
                    <a:pt x="72" y="8"/>
                  </a:lnTo>
                  <a:lnTo>
                    <a:pt x="74" y="35"/>
                  </a:lnTo>
                  <a:lnTo>
                    <a:pt x="68" y="35"/>
                  </a:lnTo>
                  <a:lnTo>
                    <a:pt x="66" y="29"/>
                  </a:lnTo>
                  <a:lnTo>
                    <a:pt x="65" y="24"/>
                  </a:lnTo>
                  <a:lnTo>
                    <a:pt x="63" y="20"/>
                  </a:lnTo>
                  <a:lnTo>
                    <a:pt x="59" y="16"/>
                  </a:lnTo>
                  <a:lnTo>
                    <a:pt x="55" y="13"/>
                  </a:lnTo>
                  <a:lnTo>
                    <a:pt x="51" y="11"/>
                  </a:lnTo>
                  <a:lnTo>
                    <a:pt x="46" y="10"/>
                  </a:lnTo>
                  <a:lnTo>
                    <a:pt x="39" y="10"/>
                  </a:lnTo>
                  <a:lnTo>
                    <a:pt x="31" y="10"/>
                  </a:lnTo>
                  <a:lnTo>
                    <a:pt x="25" y="13"/>
                  </a:lnTo>
                  <a:lnTo>
                    <a:pt x="22" y="16"/>
                  </a:lnTo>
                  <a:lnTo>
                    <a:pt x="21" y="19"/>
                  </a:lnTo>
                  <a:lnTo>
                    <a:pt x="20" y="22"/>
                  </a:lnTo>
                  <a:lnTo>
                    <a:pt x="18" y="26"/>
                  </a:lnTo>
                  <a:lnTo>
                    <a:pt x="20" y="32"/>
                  </a:lnTo>
                  <a:lnTo>
                    <a:pt x="21" y="35"/>
                  </a:lnTo>
                  <a:lnTo>
                    <a:pt x="25" y="39"/>
                  </a:lnTo>
                  <a:lnTo>
                    <a:pt x="29" y="43"/>
                  </a:lnTo>
                  <a:lnTo>
                    <a:pt x="38" y="48"/>
                  </a:lnTo>
                  <a:lnTo>
                    <a:pt x="50" y="54"/>
                  </a:lnTo>
                  <a:lnTo>
                    <a:pt x="60" y="59"/>
                  </a:lnTo>
                  <a:lnTo>
                    <a:pt x="65" y="61"/>
                  </a:lnTo>
                  <a:lnTo>
                    <a:pt x="70" y="65"/>
                  </a:lnTo>
                  <a:lnTo>
                    <a:pt x="74" y="70"/>
                  </a:lnTo>
                  <a:lnTo>
                    <a:pt x="77" y="76"/>
                  </a:lnTo>
                  <a:lnTo>
                    <a:pt x="79" y="81"/>
                  </a:lnTo>
                  <a:lnTo>
                    <a:pt x="79" y="89"/>
                  </a:lnTo>
                  <a:lnTo>
                    <a:pt x="79" y="95"/>
                  </a:lnTo>
                  <a:lnTo>
                    <a:pt x="77" y="102"/>
                  </a:lnTo>
                  <a:lnTo>
                    <a:pt x="74" y="107"/>
                  </a:lnTo>
                  <a:lnTo>
                    <a:pt x="69" y="113"/>
                  </a:lnTo>
                  <a:lnTo>
                    <a:pt x="63" y="117"/>
                  </a:lnTo>
                  <a:lnTo>
                    <a:pt x="55" y="121"/>
                  </a:lnTo>
                  <a:lnTo>
                    <a:pt x="46" y="124"/>
                  </a:lnTo>
                  <a:lnTo>
                    <a:pt x="34" y="124"/>
                  </a:lnTo>
                  <a:lnTo>
                    <a:pt x="26" y="124"/>
                  </a:lnTo>
                  <a:lnTo>
                    <a:pt x="18" y="121"/>
                  </a:lnTo>
                  <a:lnTo>
                    <a:pt x="11" y="118"/>
                  </a:lnTo>
                  <a:lnTo>
                    <a:pt x="3" y="114"/>
                  </a:lnTo>
                  <a:lnTo>
                    <a:pt x="0" y="85"/>
                  </a:lnTo>
                  <a:lnTo>
                    <a:pt x="4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37" name="Freeform 215"/>
            <p:cNvSpPr>
              <a:spLocks/>
            </p:cNvSpPr>
            <p:nvPr userDrawn="1"/>
          </p:nvSpPr>
          <p:spPr bwMode="auto">
            <a:xfrm>
              <a:off x="762" y="378"/>
              <a:ext cx="21" cy="43"/>
            </a:xfrm>
            <a:custGeom>
              <a:avLst/>
              <a:gdLst>
                <a:gd name="T0" fmla="*/ 0 w 64"/>
                <a:gd name="T1" fmla="*/ 0 h 130"/>
                <a:gd name="T2" fmla="*/ 0 w 64"/>
                <a:gd name="T3" fmla="*/ 0 h 130"/>
                <a:gd name="T4" fmla="*/ 0 w 64"/>
                <a:gd name="T5" fmla="*/ 0 h 130"/>
                <a:gd name="T6" fmla="*/ 0 w 64"/>
                <a:gd name="T7" fmla="*/ 0 h 130"/>
                <a:gd name="T8" fmla="*/ 0 w 64"/>
                <a:gd name="T9" fmla="*/ 0 h 130"/>
                <a:gd name="T10" fmla="*/ 0 w 64"/>
                <a:gd name="T11" fmla="*/ 0 h 130"/>
                <a:gd name="T12" fmla="*/ 0 w 64"/>
                <a:gd name="T13" fmla="*/ 0 h 130"/>
                <a:gd name="T14" fmla="*/ 0 w 64"/>
                <a:gd name="T15" fmla="*/ 0 h 130"/>
                <a:gd name="T16" fmla="*/ 0 w 64"/>
                <a:gd name="T17" fmla="*/ 0 h 130"/>
                <a:gd name="T18" fmla="*/ 0 w 64"/>
                <a:gd name="T19" fmla="*/ 0 h 130"/>
                <a:gd name="T20" fmla="*/ 0 w 64"/>
                <a:gd name="T21" fmla="*/ 0 h 130"/>
                <a:gd name="T22" fmla="*/ 0 w 64"/>
                <a:gd name="T23" fmla="*/ 0 h 130"/>
                <a:gd name="T24" fmla="*/ 0 w 64"/>
                <a:gd name="T25" fmla="*/ 0 h 1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4" h="130">
                  <a:moveTo>
                    <a:pt x="0" y="0"/>
                  </a:moveTo>
                  <a:lnTo>
                    <a:pt x="62" y="0"/>
                  </a:lnTo>
                  <a:lnTo>
                    <a:pt x="58" y="12"/>
                  </a:lnTo>
                  <a:lnTo>
                    <a:pt x="14" y="12"/>
                  </a:lnTo>
                  <a:lnTo>
                    <a:pt x="14" y="57"/>
                  </a:lnTo>
                  <a:lnTo>
                    <a:pt x="57" y="57"/>
                  </a:lnTo>
                  <a:lnTo>
                    <a:pt x="57" y="69"/>
                  </a:lnTo>
                  <a:lnTo>
                    <a:pt x="14" y="69"/>
                  </a:lnTo>
                  <a:lnTo>
                    <a:pt x="14" y="118"/>
                  </a:lnTo>
                  <a:lnTo>
                    <a:pt x="64" y="118"/>
                  </a:lnTo>
                  <a:lnTo>
                    <a:pt x="64" y="130"/>
                  </a:lnTo>
                  <a:lnTo>
                    <a:pt x="0" y="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38" name="Freeform 216"/>
            <p:cNvSpPr>
              <a:spLocks/>
            </p:cNvSpPr>
            <p:nvPr userDrawn="1"/>
          </p:nvSpPr>
          <p:spPr bwMode="auto">
            <a:xfrm>
              <a:off x="788" y="390"/>
              <a:ext cx="28" cy="31"/>
            </a:xfrm>
            <a:custGeom>
              <a:avLst/>
              <a:gdLst>
                <a:gd name="T0" fmla="*/ 0 w 84"/>
                <a:gd name="T1" fmla="*/ 0 h 93"/>
                <a:gd name="T2" fmla="*/ 0 w 84"/>
                <a:gd name="T3" fmla="*/ 0 h 93"/>
                <a:gd name="T4" fmla="*/ 0 w 84"/>
                <a:gd name="T5" fmla="*/ 0 h 93"/>
                <a:gd name="T6" fmla="*/ 0 w 84"/>
                <a:gd name="T7" fmla="*/ 0 h 93"/>
                <a:gd name="T8" fmla="*/ 0 w 84"/>
                <a:gd name="T9" fmla="*/ 0 h 93"/>
                <a:gd name="T10" fmla="*/ 0 w 84"/>
                <a:gd name="T11" fmla="*/ 0 h 93"/>
                <a:gd name="T12" fmla="*/ 0 w 84"/>
                <a:gd name="T13" fmla="*/ 0 h 93"/>
                <a:gd name="T14" fmla="*/ 0 w 84"/>
                <a:gd name="T15" fmla="*/ 0 h 93"/>
                <a:gd name="T16" fmla="*/ 0 w 84"/>
                <a:gd name="T17" fmla="*/ 0 h 93"/>
                <a:gd name="T18" fmla="*/ 0 w 84"/>
                <a:gd name="T19" fmla="*/ 0 h 93"/>
                <a:gd name="T20" fmla="*/ 0 w 84"/>
                <a:gd name="T21" fmla="*/ 0 h 93"/>
                <a:gd name="T22" fmla="*/ 0 w 84"/>
                <a:gd name="T23" fmla="*/ 0 h 93"/>
                <a:gd name="T24" fmla="*/ 0 w 84"/>
                <a:gd name="T25" fmla="*/ 0 h 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4" h="93">
                  <a:moveTo>
                    <a:pt x="34" y="46"/>
                  </a:moveTo>
                  <a:lnTo>
                    <a:pt x="1" y="0"/>
                  </a:lnTo>
                  <a:lnTo>
                    <a:pt x="18" y="0"/>
                  </a:lnTo>
                  <a:lnTo>
                    <a:pt x="43" y="36"/>
                  </a:lnTo>
                  <a:lnTo>
                    <a:pt x="68" y="0"/>
                  </a:lnTo>
                  <a:lnTo>
                    <a:pt x="84" y="0"/>
                  </a:lnTo>
                  <a:lnTo>
                    <a:pt x="51" y="46"/>
                  </a:lnTo>
                  <a:lnTo>
                    <a:pt x="84" y="93"/>
                  </a:lnTo>
                  <a:lnTo>
                    <a:pt x="68" y="93"/>
                  </a:lnTo>
                  <a:lnTo>
                    <a:pt x="42" y="57"/>
                  </a:lnTo>
                  <a:lnTo>
                    <a:pt x="17" y="93"/>
                  </a:lnTo>
                  <a:lnTo>
                    <a:pt x="0" y="93"/>
                  </a:lnTo>
                  <a:lnTo>
                    <a:pt x="34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39" name="Freeform 217"/>
            <p:cNvSpPr>
              <a:spLocks/>
            </p:cNvSpPr>
            <p:nvPr userDrawn="1"/>
          </p:nvSpPr>
          <p:spPr bwMode="auto">
            <a:xfrm>
              <a:off x="819" y="389"/>
              <a:ext cx="25" cy="33"/>
            </a:xfrm>
            <a:custGeom>
              <a:avLst/>
              <a:gdLst>
                <a:gd name="T0" fmla="*/ 0 w 73"/>
                <a:gd name="T1" fmla="*/ 0 h 98"/>
                <a:gd name="T2" fmla="*/ 0 w 73"/>
                <a:gd name="T3" fmla="*/ 0 h 98"/>
                <a:gd name="T4" fmla="*/ 0 w 73"/>
                <a:gd name="T5" fmla="*/ 0 h 98"/>
                <a:gd name="T6" fmla="*/ 0 w 73"/>
                <a:gd name="T7" fmla="*/ 0 h 98"/>
                <a:gd name="T8" fmla="*/ 0 w 73"/>
                <a:gd name="T9" fmla="*/ 0 h 98"/>
                <a:gd name="T10" fmla="*/ 0 w 73"/>
                <a:gd name="T11" fmla="*/ 0 h 98"/>
                <a:gd name="T12" fmla="*/ 0 w 73"/>
                <a:gd name="T13" fmla="*/ 0 h 98"/>
                <a:gd name="T14" fmla="*/ 0 w 73"/>
                <a:gd name="T15" fmla="*/ 0 h 98"/>
                <a:gd name="T16" fmla="*/ 0 w 73"/>
                <a:gd name="T17" fmla="*/ 0 h 98"/>
                <a:gd name="T18" fmla="*/ 0 w 73"/>
                <a:gd name="T19" fmla="*/ 0 h 98"/>
                <a:gd name="T20" fmla="*/ 0 w 73"/>
                <a:gd name="T21" fmla="*/ 0 h 98"/>
                <a:gd name="T22" fmla="*/ 0 w 73"/>
                <a:gd name="T23" fmla="*/ 0 h 98"/>
                <a:gd name="T24" fmla="*/ 0 w 73"/>
                <a:gd name="T25" fmla="*/ 0 h 98"/>
                <a:gd name="T26" fmla="*/ 0 w 73"/>
                <a:gd name="T27" fmla="*/ 0 h 98"/>
                <a:gd name="T28" fmla="*/ 0 w 73"/>
                <a:gd name="T29" fmla="*/ 0 h 98"/>
                <a:gd name="T30" fmla="*/ 0 w 73"/>
                <a:gd name="T31" fmla="*/ 0 h 98"/>
                <a:gd name="T32" fmla="*/ 0 w 73"/>
                <a:gd name="T33" fmla="*/ 0 h 98"/>
                <a:gd name="T34" fmla="*/ 0 w 73"/>
                <a:gd name="T35" fmla="*/ 0 h 98"/>
                <a:gd name="T36" fmla="*/ 0 w 73"/>
                <a:gd name="T37" fmla="*/ 0 h 98"/>
                <a:gd name="T38" fmla="*/ 0 w 73"/>
                <a:gd name="T39" fmla="*/ 0 h 98"/>
                <a:gd name="T40" fmla="*/ 0 w 73"/>
                <a:gd name="T41" fmla="*/ 0 h 98"/>
                <a:gd name="T42" fmla="*/ 0 w 73"/>
                <a:gd name="T43" fmla="*/ 0 h 98"/>
                <a:gd name="T44" fmla="*/ 0 w 73"/>
                <a:gd name="T45" fmla="*/ 0 h 98"/>
                <a:gd name="T46" fmla="*/ 0 w 73"/>
                <a:gd name="T47" fmla="*/ 0 h 98"/>
                <a:gd name="T48" fmla="*/ 0 w 73"/>
                <a:gd name="T49" fmla="*/ 0 h 98"/>
                <a:gd name="T50" fmla="*/ 0 w 73"/>
                <a:gd name="T51" fmla="*/ 0 h 98"/>
                <a:gd name="T52" fmla="*/ 0 w 73"/>
                <a:gd name="T53" fmla="*/ 0 h 98"/>
                <a:gd name="T54" fmla="*/ 0 w 73"/>
                <a:gd name="T55" fmla="*/ 0 h 98"/>
                <a:gd name="T56" fmla="*/ 0 w 73"/>
                <a:gd name="T57" fmla="*/ 0 h 98"/>
                <a:gd name="T58" fmla="*/ 0 w 73"/>
                <a:gd name="T59" fmla="*/ 0 h 98"/>
                <a:gd name="T60" fmla="*/ 0 w 73"/>
                <a:gd name="T61" fmla="*/ 0 h 98"/>
                <a:gd name="T62" fmla="*/ 0 w 73"/>
                <a:gd name="T63" fmla="*/ 0 h 98"/>
                <a:gd name="T64" fmla="*/ 0 w 73"/>
                <a:gd name="T65" fmla="*/ 0 h 98"/>
                <a:gd name="T66" fmla="*/ 0 w 73"/>
                <a:gd name="T67" fmla="*/ 0 h 98"/>
                <a:gd name="T68" fmla="*/ 0 w 73"/>
                <a:gd name="T69" fmla="*/ 0 h 98"/>
                <a:gd name="T70" fmla="*/ 0 w 73"/>
                <a:gd name="T71" fmla="*/ 0 h 98"/>
                <a:gd name="T72" fmla="*/ 0 w 73"/>
                <a:gd name="T73" fmla="*/ 0 h 98"/>
                <a:gd name="T74" fmla="*/ 0 w 73"/>
                <a:gd name="T75" fmla="*/ 0 h 98"/>
                <a:gd name="T76" fmla="*/ 0 w 73"/>
                <a:gd name="T77" fmla="*/ 0 h 98"/>
                <a:gd name="T78" fmla="*/ 0 w 73"/>
                <a:gd name="T79" fmla="*/ 0 h 98"/>
                <a:gd name="T80" fmla="*/ 0 w 73"/>
                <a:gd name="T81" fmla="*/ 0 h 98"/>
                <a:gd name="T82" fmla="*/ 0 w 73"/>
                <a:gd name="T83" fmla="*/ 0 h 98"/>
                <a:gd name="T84" fmla="*/ 0 w 73"/>
                <a:gd name="T85" fmla="*/ 0 h 98"/>
                <a:gd name="T86" fmla="*/ 0 w 73"/>
                <a:gd name="T87" fmla="*/ 0 h 98"/>
                <a:gd name="T88" fmla="*/ 0 w 73"/>
                <a:gd name="T89" fmla="*/ 0 h 98"/>
                <a:gd name="T90" fmla="*/ 0 w 73"/>
                <a:gd name="T91" fmla="*/ 0 h 98"/>
                <a:gd name="T92" fmla="*/ 0 w 73"/>
                <a:gd name="T93" fmla="*/ 0 h 98"/>
                <a:gd name="T94" fmla="*/ 0 w 73"/>
                <a:gd name="T95" fmla="*/ 0 h 98"/>
                <a:gd name="T96" fmla="*/ 0 w 73"/>
                <a:gd name="T97" fmla="*/ 0 h 98"/>
                <a:gd name="T98" fmla="*/ 0 w 73"/>
                <a:gd name="T99" fmla="*/ 0 h 98"/>
                <a:gd name="T100" fmla="*/ 0 w 73"/>
                <a:gd name="T101" fmla="*/ 0 h 98"/>
                <a:gd name="T102" fmla="*/ 0 w 73"/>
                <a:gd name="T103" fmla="*/ 0 h 98"/>
                <a:gd name="T104" fmla="*/ 0 w 73"/>
                <a:gd name="T105" fmla="*/ 0 h 98"/>
                <a:gd name="T106" fmla="*/ 0 w 73"/>
                <a:gd name="T107" fmla="*/ 0 h 98"/>
                <a:gd name="T108" fmla="*/ 0 w 73"/>
                <a:gd name="T109" fmla="*/ 0 h 98"/>
                <a:gd name="T110" fmla="*/ 0 w 73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" h="98">
                  <a:moveTo>
                    <a:pt x="0" y="50"/>
                  </a:moveTo>
                  <a:lnTo>
                    <a:pt x="0" y="50"/>
                  </a:lnTo>
                  <a:lnTo>
                    <a:pt x="2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2" y="15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71" y="6"/>
                  </a:lnTo>
                  <a:lnTo>
                    <a:pt x="71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7" y="13"/>
                  </a:lnTo>
                  <a:lnTo>
                    <a:pt x="41" y="13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8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6" y="85"/>
                  </a:lnTo>
                  <a:lnTo>
                    <a:pt x="54" y="85"/>
                  </a:lnTo>
                  <a:lnTo>
                    <a:pt x="59" y="84"/>
                  </a:lnTo>
                  <a:lnTo>
                    <a:pt x="69" y="79"/>
                  </a:lnTo>
                  <a:lnTo>
                    <a:pt x="73" y="89"/>
                  </a:lnTo>
                  <a:lnTo>
                    <a:pt x="68" y="93"/>
                  </a:lnTo>
                  <a:lnTo>
                    <a:pt x="61" y="96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40" name="Freeform 218"/>
            <p:cNvSpPr>
              <a:spLocks/>
            </p:cNvSpPr>
            <p:nvPr userDrawn="1"/>
          </p:nvSpPr>
          <p:spPr bwMode="auto">
            <a:xfrm>
              <a:off x="819" y="389"/>
              <a:ext cx="25" cy="33"/>
            </a:xfrm>
            <a:custGeom>
              <a:avLst/>
              <a:gdLst>
                <a:gd name="T0" fmla="*/ 0 w 73"/>
                <a:gd name="T1" fmla="*/ 0 h 98"/>
                <a:gd name="T2" fmla="*/ 0 w 73"/>
                <a:gd name="T3" fmla="*/ 0 h 98"/>
                <a:gd name="T4" fmla="*/ 0 w 73"/>
                <a:gd name="T5" fmla="*/ 0 h 98"/>
                <a:gd name="T6" fmla="*/ 0 w 73"/>
                <a:gd name="T7" fmla="*/ 0 h 98"/>
                <a:gd name="T8" fmla="*/ 0 w 73"/>
                <a:gd name="T9" fmla="*/ 0 h 98"/>
                <a:gd name="T10" fmla="*/ 0 w 73"/>
                <a:gd name="T11" fmla="*/ 0 h 98"/>
                <a:gd name="T12" fmla="*/ 0 w 73"/>
                <a:gd name="T13" fmla="*/ 0 h 98"/>
                <a:gd name="T14" fmla="*/ 0 w 73"/>
                <a:gd name="T15" fmla="*/ 0 h 98"/>
                <a:gd name="T16" fmla="*/ 0 w 73"/>
                <a:gd name="T17" fmla="*/ 0 h 98"/>
                <a:gd name="T18" fmla="*/ 0 w 73"/>
                <a:gd name="T19" fmla="*/ 0 h 98"/>
                <a:gd name="T20" fmla="*/ 0 w 73"/>
                <a:gd name="T21" fmla="*/ 0 h 98"/>
                <a:gd name="T22" fmla="*/ 0 w 73"/>
                <a:gd name="T23" fmla="*/ 0 h 98"/>
                <a:gd name="T24" fmla="*/ 0 w 73"/>
                <a:gd name="T25" fmla="*/ 0 h 98"/>
                <a:gd name="T26" fmla="*/ 0 w 73"/>
                <a:gd name="T27" fmla="*/ 0 h 98"/>
                <a:gd name="T28" fmla="*/ 0 w 73"/>
                <a:gd name="T29" fmla="*/ 0 h 98"/>
                <a:gd name="T30" fmla="*/ 0 w 73"/>
                <a:gd name="T31" fmla="*/ 0 h 98"/>
                <a:gd name="T32" fmla="*/ 0 w 73"/>
                <a:gd name="T33" fmla="*/ 0 h 98"/>
                <a:gd name="T34" fmla="*/ 0 w 73"/>
                <a:gd name="T35" fmla="*/ 0 h 98"/>
                <a:gd name="T36" fmla="*/ 0 w 73"/>
                <a:gd name="T37" fmla="*/ 0 h 98"/>
                <a:gd name="T38" fmla="*/ 0 w 73"/>
                <a:gd name="T39" fmla="*/ 0 h 98"/>
                <a:gd name="T40" fmla="*/ 0 w 73"/>
                <a:gd name="T41" fmla="*/ 0 h 98"/>
                <a:gd name="T42" fmla="*/ 0 w 73"/>
                <a:gd name="T43" fmla="*/ 0 h 98"/>
                <a:gd name="T44" fmla="*/ 0 w 73"/>
                <a:gd name="T45" fmla="*/ 0 h 98"/>
                <a:gd name="T46" fmla="*/ 0 w 73"/>
                <a:gd name="T47" fmla="*/ 0 h 98"/>
                <a:gd name="T48" fmla="*/ 0 w 73"/>
                <a:gd name="T49" fmla="*/ 0 h 98"/>
                <a:gd name="T50" fmla="*/ 0 w 73"/>
                <a:gd name="T51" fmla="*/ 0 h 98"/>
                <a:gd name="T52" fmla="*/ 0 w 73"/>
                <a:gd name="T53" fmla="*/ 0 h 98"/>
                <a:gd name="T54" fmla="*/ 0 w 73"/>
                <a:gd name="T55" fmla="*/ 0 h 98"/>
                <a:gd name="T56" fmla="*/ 0 w 73"/>
                <a:gd name="T57" fmla="*/ 0 h 98"/>
                <a:gd name="T58" fmla="*/ 0 w 73"/>
                <a:gd name="T59" fmla="*/ 0 h 98"/>
                <a:gd name="T60" fmla="*/ 0 w 73"/>
                <a:gd name="T61" fmla="*/ 0 h 98"/>
                <a:gd name="T62" fmla="*/ 0 w 73"/>
                <a:gd name="T63" fmla="*/ 0 h 98"/>
                <a:gd name="T64" fmla="*/ 0 w 73"/>
                <a:gd name="T65" fmla="*/ 0 h 98"/>
                <a:gd name="T66" fmla="*/ 0 w 73"/>
                <a:gd name="T67" fmla="*/ 0 h 98"/>
                <a:gd name="T68" fmla="*/ 0 w 73"/>
                <a:gd name="T69" fmla="*/ 0 h 98"/>
                <a:gd name="T70" fmla="*/ 0 w 73"/>
                <a:gd name="T71" fmla="*/ 0 h 98"/>
                <a:gd name="T72" fmla="*/ 0 w 73"/>
                <a:gd name="T73" fmla="*/ 0 h 98"/>
                <a:gd name="T74" fmla="*/ 0 w 73"/>
                <a:gd name="T75" fmla="*/ 0 h 98"/>
                <a:gd name="T76" fmla="*/ 0 w 73"/>
                <a:gd name="T77" fmla="*/ 0 h 98"/>
                <a:gd name="T78" fmla="*/ 0 w 73"/>
                <a:gd name="T79" fmla="*/ 0 h 98"/>
                <a:gd name="T80" fmla="*/ 0 w 73"/>
                <a:gd name="T81" fmla="*/ 0 h 98"/>
                <a:gd name="T82" fmla="*/ 0 w 73"/>
                <a:gd name="T83" fmla="*/ 0 h 98"/>
                <a:gd name="T84" fmla="*/ 0 w 73"/>
                <a:gd name="T85" fmla="*/ 0 h 98"/>
                <a:gd name="T86" fmla="*/ 0 w 73"/>
                <a:gd name="T87" fmla="*/ 0 h 98"/>
                <a:gd name="T88" fmla="*/ 0 w 73"/>
                <a:gd name="T89" fmla="*/ 0 h 98"/>
                <a:gd name="T90" fmla="*/ 0 w 73"/>
                <a:gd name="T91" fmla="*/ 0 h 98"/>
                <a:gd name="T92" fmla="*/ 0 w 73"/>
                <a:gd name="T93" fmla="*/ 0 h 98"/>
                <a:gd name="T94" fmla="*/ 0 w 73"/>
                <a:gd name="T95" fmla="*/ 0 h 98"/>
                <a:gd name="T96" fmla="*/ 0 w 73"/>
                <a:gd name="T97" fmla="*/ 0 h 98"/>
                <a:gd name="T98" fmla="*/ 0 w 73"/>
                <a:gd name="T99" fmla="*/ 0 h 98"/>
                <a:gd name="T100" fmla="*/ 0 w 73"/>
                <a:gd name="T101" fmla="*/ 0 h 98"/>
                <a:gd name="T102" fmla="*/ 0 w 73"/>
                <a:gd name="T103" fmla="*/ 0 h 98"/>
                <a:gd name="T104" fmla="*/ 0 w 73"/>
                <a:gd name="T105" fmla="*/ 0 h 98"/>
                <a:gd name="T106" fmla="*/ 0 w 73"/>
                <a:gd name="T107" fmla="*/ 0 h 98"/>
                <a:gd name="T108" fmla="*/ 0 w 73"/>
                <a:gd name="T109" fmla="*/ 0 h 98"/>
                <a:gd name="T110" fmla="*/ 0 w 73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" h="98">
                  <a:moveTo>
                    <a:pt x="0" y="50"/>
                  </a:moveTo>
                  <a:lnTo>
                    <a:pt x="0" y="50"/>
                  </a:lnTo>
                  <a:lnTo>
                    <a:pt x="2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2" y="15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71" y="6"/>
                  </a:lnTo>
                  <a:lnTo>
                    <a:pt x="71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7" y="13"/>
                  </a:lnTo>
                  <a:lnTo>
                    <a:pt x="41" y="13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8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6" y="85"/>
                  </a:lnTo>
                  <a:lnTo>
                    <a:pt x="54" y="85"/>
                  </a:lnTo>
                  <a:lnTo>
                    <a:pt x="59" y="84"/>
                  </a:lnTo>
                  <a:lnTo>
                    <a:pt x="69" y="79"/>
                  </a:lnTo>
                  <a:lnTo>
                    <a:pt x="73" y="89"/>
                  </a:lnTo>
                  <a:lnTo>
                    <a:pt x="68" y="93"/>
                  </a:lnTo>
                  <a:lnTo>
                    <a:pt x="61" y="96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41" name="Freeform 219"/>
            <p:cNvSpPr>
              <a:spLocks noEditPoints="1"/>
            </p:cNvSpPr>
            <p:nvPr userDrawn="1"/>
          </p:nvSpPr>
          <p:spPr bwMode="auto">
            <a:xfrm>
              <a:off x="848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1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3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8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7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1" y="58"/>
                  </a:lnTo>
                  <a:lnTo>
                    <a:pt x="0" y="48"/>
                  </a:lnTo>
                  <a:close/>
                  <a:moveTo>
                    <a:pt x="61" y="40"/>
                  </a:moveTo>
                  <a:lnTo>
                    <a:pt x="61" y="40"/>
                  </a:lnTo>
                  <a:lnTo>
                    <a:pt x="60" y="30"/>
                  </a:lnTo>
                  <a:lnTo>
                    <a:pt x="57" y="25"/>
                  </a:lnTo>
                  <a:lnTo>
                    <a:pt x="56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9" y="12"/>
                  </a:lnTo>
                  <a:lnTo>
                    <a:pt x="34" y="13"/>
                  </a:lnTo>
                  <a:lnTo>
                    <a:pt x="30" y="14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20" y="25"/>
                  </a:lnTo>
                  <a:lnTo>
                    <a:pt x="17" y="30"/>
                  </a:lnTo>
                  <a:lnTo>
                    <a:pt x="16" y="35"/>
                  </a:lnTo>
                  <a:lnTo>
                    <a:pt x="16" y="40"/>
                  </a:lnTo>
                  <a:lnTo>
                    <a:pt x="61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42" name="Freeform 220"/>
            <p:cNvSpPr>
              <a:spLocks/>
            </p:cNvSpPr>
            <p:nvPr userDrawn="1"/>
          </p:nvSpPr>
          <p:spPr bwMode="auto">
            <a:xfrm>
              <a:off x="848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w 77"/>
                <a:gd name="T69" fmla="*/ 0 h 98"/>
                <a:gd name="T70" fmla="*/ 0 w 77"/>
                <a:gd name="T71" fmla="*/ 0 h 98"/>
                <a:gd name="T72" fmla="*/ 0 w 77"/>
                <a:gd name="T73" fmla="*/ 0 h 98"/>
                <a:gd name="T74" fmla="*/ 0 w 77"/>
                <a:gd name="T75" fmla="*/ 0 h 98"/>
                <a:gd name="T76" fmla="*/ 0 w 77"/>
                <a:gd name="T77" fmla="*/ 0 h 98"/>
                <a:gd name="T78" fmla="*/ 0 w 77"/>
                <a:gd name="T79" fmla="*/ 0 h 98"/>
                <a:gd name="T80" fmla="*/ 0 w 77"/>
                <a:gd name="T81" fmla="*/ 0 h 98"/>
                <a:gd name="T82" fmla="*/ 0 w 77"/>
                <a:gd name="T83" fmla="*/ 0 h 98"/>
                <a:gd name="T84" fmla="*/ 0 w 77"/>
                <a:gd name="T85" fmla="*/ 0 h 98"/>
                <a:gd name="T86" fmla="*/ 0 w 77"/>
                <a:gd name="T87" fmla="*/ 0 h 98"/>
                <a:gd name="T88" fmla="*/ 0 w 77"/>
                <a:gd name="T89" fmla="*/ 0 h 98"/>
                <a:gd name="T90" fmla="*/ 0 w 77"/>
                <a:gd name="T91" fmla="*/ 0 h 98"/>
                <a:gd name="T92" fmla="*/ 0 w 77"/>
                <a:gd name="T93" fmla="*/ 0 h 98"/>
                <a:gd name="T94" fmla="*/ 0 w 77"/>
                <a:gd name="T95" fmla="*/ 0 h 98"/>
                <a:gd name="T96" fmla="*/ 0 w 77"/>
                <a:gd name="T97" fmla="*/ 0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1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3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8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7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1" y="58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43" name="Freeform 221"/>
            <p:cNvSpPr>
              <a:spLocks/>
            </p:cNvSpPr>
            <p:nvPr userDrawn="1"/>
          </p:nvSpPr>
          <p:spPr bwMode="auto">
            <a:xfrm>
              <a:off x="853" y="393"/>
              <a:ext cx="15" cy="9"/>
            </a:xfrm>
            <a:custGeom>
              <a:avLst/>
              <a:gdLst>
                <a:gd name="T0" fmla="*/ 0 w 45"/>
                <a:gd name="T1" fmla="*/ 0 h 28"/>
                <a:gd name="T2" fmla="*/ 0 w 45"/>
                <a:gd name="T3" fmla="*/ 0 h 28"/>
                <a:gd name="T4" fmla="*/ 0 w 45"/>
                <a:gd name="T5" fmla="*/ 0 h 28"/>
                <a:gd name="T6" fmla="*/ 0 w 45"/>
                <a:gd name="T7" fmla="*/ 0 h 28"/>
                <a:gd name="T8" fmla="*/ 0 w 45"/>
                <a:gd name="T9" fmla="*/ 0 h 28"/>
                <a:gd name="T10" fmla="*/ 0 w 45"/>
                <a:gd name="T11" fmla="*/ 0 h 28"/>
                <a:gd name="T12" fmla="*/ 0 w 45"/>
                <a:gd name="T13" fmla="*/ 0 h 28"/>
                <a:gd name="T14" fmla="*/ 0 w 45"/>
                <a:gd name="T15" fmla="*/ 0 h 28"/>
                <a:gd name="T16" fmla="*/ 0 w 45"/>
                <a:gd name="T17" fmla="*/ 0 h 28"/>
                <a:gd name="T18" fmla="*/ 0 w 45"/>
                <a:gd name="T19" fmla="*/ 0 h 28"/>
                <a:gd name="T20" fmla="*/ 0 w 45"/>
                <a:gd name="T21" fmla="*/ 0 h 28"/>
                <a:gd name="T22" fmla="*/ 0 w 45"/>
                <a:gd name="T23" fmla="*/ 0 h 28"/>
                <a:gd name="T24" fmla="*/ 0 w 45"/>
                <a:gd name="T25" fmla="*/ 0 h 28"/>
                <a:gd name="T26" fmla="*/ 0 w 45"/>
                <a:gd name="T27" fmla="*/ 0 h 28"/>
                <a:gd name="T28" fmla="*/ 0 w 45"/>
                <a:gd name="T29" fmla="*/ 0 h 28"/>
                <a:gd name="T30" fmla="*/ 0 w 45"/>
                <a:gd name="T31" fmla="*/ 0 h 28"/>
                <a:gd name="T32" fmla="*/ 0 w 45"/>
                <a:gd name="T33" fmla="*/ 0 h 28"/>
                <a:gd name="T34" fmla="*/ 0 w 45"/>
                <a:gd name="T35" fmla="*/ 0 h 28"/>
                <a:gd name="T36" fmla="*/ 0 w 45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28">
                  <a:moveTo>
                    <a:pt x="45" y="28"/>
                  </a:moveTo>
                  <a:lnTo>
                    <a:pt x="45" y="28"/>
                  </a:lnTo>
                  <a:lnTo>
                    <a:pt x="44" y="18"/>
                  </a:lnTo>
                  <a:lnTo>
                    <a:pt x="41" y="13"/>
                  </a:lnTo>
                  <a:lnTo>
                    <a:pt x="40" y="9"/>
                  </a:lnTo>
                  <a:lnTo>
                    <a:pt x="36" y="5"/>
                  </a:lnTo>
                  <a:lnTo>
                    <a:pt x="32" y="2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9" y="5"/>
                  </a:lnTo>
                  <a:lnTo>
                    <a:pt x="6" y="9"/>
                  </a:lnTo>
                  <a:lnTo>
                    <a:pt x="4" y="13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45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44" name="Freeform 222"/>
            <p:cNvSpPr>
              <a:spLocks/>
            </p:cNvSpPr>
            <p:nvPr userDrawn="1"/>
          </p:nvSpPr>
          <p:spPr bwMode="auto">
            <a:xfrm>
              <a:off x="881" y="374"/>
              <a:ext cx="10" cy="47"/>
            </a:xfrm>
            <a:custGeom>
              <a:avLst/>
              <a:gdLst>
                <a:gd name="T0" fmla="*/ 0 w 30"/>
                <a:gd name="T1" fmla="*/ 0 h 141"/>
                <a:gd name="T2" fmla="*/ 0 w 30"/>
                <a:gd name="T3" fmla="*/ 0 h 141"/>
                <a:gd name="T4" fmla="*/ 0 w 30"/>
                <a:gd name="T5" fmla="*/ 0 h 141"/>
                <a:gd name="T6" fmla="*/ 0 w 30"/>
                <a:gd name="T7" fmla="*/ 0 h 141"/>
                <a:gd name="T8" fmla="*/ 0 w 30"/>
                <a:gd name="T9" fmla="*/ 0 h 141"/>
                <a:gd name="T10" fmla="*/ 0 w 30"/>
                <a:gd name="T11" fmla="*/ 0 h 141"/>
                <a:gd name="T12" fmla="*/ 0 w 30"/>
                <a:gd name="T13" fmla="*/ 0 h 141"/>
                <a:gd name="T14" fmla="*/ 0 w 30"/>
                <a:gd name="T15" fmla="*/ 0 h 141"/>
                <a:gd name="T16" fmla="*/ 0 w 30"/>
                <a:gd name="T17" fmla="*/ 0 h 141"/>
                <a:gd name="T18" fmla="*/ 0 w 30"/>
                <a:gd name="T19" fmla="*/ 0 h 141"/>
                <a:gd name="T20" fmla="*/ 0 w 30"/>
                <a:gd name="T21" fmla="*/ 0 h 141"/>
                <a:gd name="T22" fmla="*/ 0 w 30"/>
                <a:gd name="T23" fmla="*/ 0 h 141"/>
                <a:gd name="T24" fmla="*/ 0 w 30"/>
                <a:gd name="T25" fmla="*/ 0 h 141"/>
                <a:gd name="T26" fmla="*/ 0 w 30"/>
                <a:gd name="T27" fmla="*/ 0 h 141"/>
                <a:gd name="T28" fmla="*/ 0 w 30"/>
                <a:gd name="T29" fmla="*/ 0 h 141"/>
                <a:gd name="T30" fmla="*/ 0 w 30"/>
                <a:gd name="T31" fmla="*/ 0 h 141"/>
                <a:gd name="T32" fmla="*/ 0 w 30"/>
                <a:gd name="T33" fmla="*/ 0 h 141"/>
                <a:gd name="T34" fmla="*/ 0 w 30"/>
                <a:gd name="T35" fmla="*/ 0 h 141"/>
                <a:gd name="T36" fmla="*/ 0 w 30"/>
                <a:gd name="T37" fmla="*/ 0 h 141"/>
                <a:gd name="T38" fmla="*/ 0 w 30"/>
                <a:gd name="T39" fmla="*/ 0 h 141"/>
                <a:gd name="T40" fmla="*/ 0 w 30"/>
                <a:gd name="T41" fmla="*/ 0 h 1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0" h="141">
                  <a:moveTo>
                    <a:pt x="0" y="0"/>
                  </a:moveTo>
                  <a:lnTo>
                    <a:pt x="14" y="0"/>
                  </a:lnTo>
                  <a:lnTo>
                    <a:pt x="14" y="119"/>
                  </a:lnTo>
                  <a:lnTo>
                    <a:pt x="14" y="123"/>
                  </a:lnTo>
                  <a:lnTo>
                    <a:pt x="15" y="127"/>
                  </a:lnTo>
                  <a:lnTo>
                    <a:pt x="18" y="128"/>
                  </a:lnTo>
                  <a:lnTo>
                    <a:pt x="22" y="128"/>
                  </a:lnTo>
                  <a:lnTo>
                    <a:pt x="27" y="127"/>
                  </a:lnTo>
                  <a:lnTo>
                    <a:pt x="30" y="139"/>
                  </a:lnTo>
                  <a:lnTo>
                    <a:pt x="25" y="141"/>
                  </a:lnTo>
                  <a:lnTo>
                    <a:pt x="17" y="141"/>
                  </a:lnTo>
                  <a:lnTo>
                    <a:pt x="9" y="140"/>
                  </a:lnTo>
                  <a:lnTo>
                    <a:pt x="6" y="139"/>
                  </a:lnTo>
                  <a:lnTo>
                    <a:pt x="4" y="136"/>
                  </a:lnTo>
                  <a:lnTo>
                    <a:pt x="1" y="131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45" name="Freeform 223"/>
            <p:cNvSpPr>
              <a:spLocks/>
            </p:cNvSpPr>
            <p:nvPr userDrawn="1"/>
          </p:nvSpPr>
          <p:spPr bwMode="auto">
            <a:xfrm>
              <a:off x="898" y="374"/>
              <a:ext cx="10" cy="47"/>
            </a:xfrm>
            <a:custGeom>
              <a:avLst/>
              <a:gdLst>
                <a:gd name="T0" fmla="*/ 0 w 31"/>
                <a:gd name="T1" fmla="*/ 0 h 141"/>
                <a:gd name="T2" fmla="*/ 0 w 31"/>
                <a:gd name="T3" fmla="*/ 0 h 141"/>
                <a:gd name="T4" fmla="*/ 0 w 31"/>
                <a:gd name="T5" fmla="*/ 0 h 141"/>
                <a:gd name="T6" fmla="*/ 0 w 31"/>
                <a:gd name="T7" fmla="*/ 0 h 141"/>
                <a:gd name="T8" fmla="*/ 0 w 31"/>
                <a:gd name="T9" fmla="*/ 0 h 141"/>
                <a:gd name="T10" fmla="*/ 0 w 31"/>
                <a:gd name="T11" fmla="*/ 0 h 141"/>
                <a:gd name="T12" fmla="*/ 0 w 31"/>
                <a:gd name="T13" fmla="*/ 0 h 141"/>
                <a:gd name="T14" fmla="*/ 0 w 31"/>
                <a:gd name="T15" fmla="*/ 0 h 141"/>
                <a:gd name="T16" fmla="*/ 0 w 31"/>
                <a:gd name="T17" fmla="*/ 0 h 141"/>
                <a:gd name="T18" fmla="*/ 0 w 31"/>
                <a:gd name="T19" fmla="*/ 0 h 141"/>
                <a:gd name="T20" fmla="*/ 0 w 31"/>
                <a:gd name="T21" fmla="*/ 0 h 141"/>
                <a:gd name="T22" fmla="*/ 0 w 31"/>
                <a:gd name="T23" fmla="*/ 0 h 141"/>
                <a:gd name="T24" fmla="*/ 0 w 31"/>
                <a:gd name="T25" fmla="*/ 0 h 141"/>
                <a:gd name="T26" fmla="*/ 0 w 31"/>
                <a:gd name="T27" fmla="*/ 0 h 141"/>
                <a:gd name="T28" fmla="*/ 0 w 31"/>
                <a:gd name="T29" fmla="*/ 0 h 141"/>
                <a:gd name="T30" fmla="*/ 0 w 31"/>
                <a:gd name="T31" fmla="*/ 0 h 141"/>
                <a:gd name="T32" fmla="*/ 0 w 31"/>
                <a:gd name="T33" fmla="*/ 0 h 141"/>
                <a:gd name="T34" fmla="*/ 0 w 31"/>
                <a:gd name="T35" fmla="*/ 0 h 141"/>
                <a:gd name="T36" fmla="*/ 0 w 31"/>
                <a:gd name="T37" fmla="*/ 0 h 141"/>
                <a:gd name="T38" fmla="*/ 0 w 31"/>
                <a:gd name="T39" fmla="*/ 0 h 141"/>
                <a:gd name="T40" fmla="*/ 0 w 31"/>
                <a:gd name="T41" fmla="*/ 0 h 1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1" h="141">
                  <a:moveTo>
                    <a:pt x="0" y="0"/>
                  </a:moveTo>
                  <a:lnTo>
                    <a:pt x="14" y="0"/>
                  </a:lnTo>
                  <a:lnTo>
                    <a:pt x="14" y="119"/>
                  </a:lnTo>
                  <a:lnTo>
                    <a:pt x="16" y="123"/>
                  </a:lnTo>
                  <a:lnTo>
                    <a:pt x="17" y="127"/>
                  </a:lnTo>
                  <a:lnTo>
                    <a:pt x="20" y="128"/>
                  </a:lnTo>
                  <a:lnTo>
                    <a:pt x="22" y="128"/>
                  </a:lnTo>
                  <a:lnTo>
                    <a:pt x="27" y="127"/>
                  </a:lnTo>
                  <a:lnTo>
                    <a:pt x="31" y="139"/>
                  </a:lnTo>
                  <a:lnTo>
                    <a:pt x="25" y="141"/>
                  </a:lnTo>
                  <a:lnTo>
                    <a:pt x="18" y="141"/>
                  </a:lnTo>
                  <a:lnTo>
                    <a:pt x="11" y="140"/>
                  </a:lnTo>
                  <a:lnTo>
                    <a:pt x="8" y="139"/>
                  </a:lnTo>
                  <a:lnTo>
                    <a:pt x="5" y="136"/>
                  </a:lnTo>
                  <a:lnTo>
                    <a:pt x="1" y="131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46" name="Freeform 224"/>
            <p:cNvSpPr>
              <a:spLocks noEditPoints="1"/>
            </p:cNvSpPr>
            <p:nvPr userDrawn="1"/>
          </p:nvSpPr>
          <p:spPr bwMode="auto">
            <a:xfrm>
              <a:off x="912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8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9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8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2" y="58"/>
                  </a:lnTo>
                  <a:lnTo>
                    <a:pt x="0" y="48"/>
                  </a:lnTo>
                  <a:close/>
                  <a:moveTo>
                    <a:pt x="61" y="40"/>
                  </a:moveTo>
                  <a:lnTo>
                    <a:pt x="61" y="40"/>
                  </a:lnTo>
                  <a:lnTo>
                    <a:pt x="60" y="30"/>
                  </a:lnTo>
                  <a:lnTo>
                    <a:pt x="57" y="25"/>
                  </a:lnTo>
                  <a:lnTo>
                    <a:pt x="56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9" y="12"/>
                  </a:lnTo>
                  <a:lnTo>
                    <a:pt x="34" y="13"/>
                  </a:lnTo>
                  <a:lnTo>
                    <a:pt x="30" y="14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20" y="25"/>
                  </a:lnTo>
                  <a:lnTo>
                    <a:pt x="17" y="30"/>
                  </a:lnTo>
                  <a:lnTo>
                    <a:pt x="16" y="35"/>
                  </a:lnTo>
                  <a:lnTo>
                    <a:pt x="16" y="40"/>
                  </a:lnTo>
                  <a:lnTo>
                    <a:pt x="61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47" name="Freeform 225"/>
            <p:cNvSpPr>
              <a:spLocks/>
            </p:cNvSpPr>
            <p:nvPr userDrawn="1"/>
          </p:nvSpPr>
          <p:spPr bwMode="auto">
            <a:xfrm>
              <a:off x="912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w 77"/>
                <a:gd name="T69" fmla="*/ 0 h 98"/>
                <a:gd name="T70" fmla="*/ 0 w 77"/>
                <a:gd name="T71" fmla="*/ 0 h 98"/>
                <a:gd name="T72" fmla="*/ 0 w 77"/>
                <a:gd name="T73" fmla="*/ 0 h 98"/>
                <a:gd name="T74" fmla="*/ 0 w 77"/>
                <a:gd name="T75" fmla="*/ 0 h 98"/>
                <a:gd name="T76" fmla="*/ 0 w 77"/>
                <a:gd name="T77" fmla="*/ 0 h 98"/>
                <a:gd name="T78" fmla="*/ 0 w 77"/>
                <a:gd name="T79" fmla="*/ 0 h 98"/>
                <a:gd name="T80" fmla="*/ 0 w 77"/>
                <a:gd name="T81" fmla="*/ 0 h 98"/>
                <a:gd name="T82" fmla="*/ 0 w 77"/>
                <a:gd name="T83" fmla="*/ 0 h 98"/>
                <a:gd name="T84" fmla="*/ 0 w 77"/>
                <a:gd name="T85" fmla="*/ 0 h 98"/>
                <a:gd name="T86" fmla="*/ 0 w 77"/>
                <a:gd name="T87" fmla="*/ 0 h 98"/>
                <a:gd name="T88" fmla="*/ 0 w 77"/>
                <a:gd name="T89" fmla="*/ 0 h 98"/>
                <a:gd name="T90" fmla="*/ 0 w 77"/>
                <a:gd name="T91" fmla="*/ 0 h 98"/>
                <a:gd name="T92" fmla="*/ 0 w 77"/>
                <a:gd name="T93" fmla="*/ 0 h 98"/>
                <a:gd name="T94" fmla="*/ 0 w 77"/>
                <a:gd name="T95" fmla="*/ 0 h 98"/>
                <a:gd name="T96" fmla="*/ 0 w 77"/>
                <a:gd name="T97" fmla="*/ 0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8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9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8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2" y="58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48" name="Freeform 226"/>
            <p:cNvSpPr>
              <a:spLocks/>
            </p:cNvSpPr>
            <p:nvPr userDrawn="1"/>
          </p:nvSpPr>
          <p:spPr bwMode="auto">
            <a:xfrm>
              <a:off x="918" y="393"/>
              <a:ext cx="15" cy="9"/>
            </a:xfrm>
            <a:custGeom>
              <a:avLst/>
              <a:gdLst>
                <a:gd name="T0" fmla="*/ 0 w 45"/>
                <a:gd name="T1" fmla="*/ 0 h 28"/>
                <a:gd name="T2" fmla="*/ 0 w 45"/>
                <a:gd name="T3" fmla="*/ 0 h 28"/>
                <a:gd name="T4" fmla="*/ 0 w 45"/>
                <a:gd name="T5" fmla="*/ 0 h 28"/>
                <a:gd name="T6" fmla="*/ 0 w 45"/>
                <a:gd name="T7" fmla="*/ 0 h 28"/>
                <a:gd name="T8" fmla="*/ 0 w 45"/>
                <a:gd name="T9" fmla="*/ 0 h 28"/>
                <a:gd name="T10" fmla="*/ 0 w 45"/>
                <a:gd name="T11" fmla="*/ 0 h 28"/>
                <a:gd name="T12" fmla="*/ 0 w 45"/>
                <a:gd name="T13" fmla="*/ 0 h 28"/>
                <a:gd name="T14" fmla="*/ 0 w 45"/>
                <a:gd name="T15" fmla="*/ 0 h 28"/>
                <a:gd name="T16" fmla="*/ 0 w 45"/>
                <a:gd name="T17" fmla="*/ 0 h 28"/>
                <a:gd name="T18" fmla="*/ 0 w 45"/>
                <a:gd name="T19" fmla="*/ 0 h 28"/>
                <a:gd name="T20" fmla="*/ 0 w 45"/>
                <a:gd name="T21" fmla="*/ 0 h 28"/>
                <a:gd name="T22" fmla="*/ 0 w 45"/>
                <a:gd name="T23" fmla="*/ 0 h 28"/>
                <a:gd name="T24" fmla="*/ 0 w 45"/>
                <a:gd name="T25" fmla="*/ 0 h 28"/>
                <a:gd name="T26" fmla="*/ 0 w 45"/>
                <a:gd name="T27" fmla="*/ 0 h 28"/>
                <a:gd name="T28" fmla="*/ 0 w 45"/>
                <a:gd name="T29" fmla="*/ 0 h 28"/>
                <a:gd name="T30" fmla="*/ 0 w 45"/>
                <a:gd name="T31" fmla="*/ 0 h 28"/>
                <a:gd name="T32" fmla="*/ 0 w 45"/>
                <a:gd name="T33" fmla="*/ 0 h 28"/>
                <a:gd name="T34" fmla="*/ 0 w 45"/>
                <a:gd name="T35" fmla="*/ 0 h 28"/>
                <a:gd name="T36" fmla="*/ 0 w 45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28">
                  <a:moveTo>
                    <a:pt x="45" y="28"/>
                  </a:moveTo>
                  <a:lnTo>
                    <a:pt x="45" y="28"/>
                  </a:lnTo>
                  <a:lnTo>
                    <a:pt x="44" y="18"/>
                  </a:lnTo>
                  <a:lnTo>
                    <a:pt x="41" y="13"/>
                  </a:lnTo>
                  <a:lnTo>
                    <a:pt x="40" y="9"/>
                  </a:lnTo>
                  <a:lnTo>
                    <a:pt x="36" y="5"/>
                  </a:lnTo>
                  <a:lnTo>
                    <a:pt x="32" y="2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9" y="5"/>
                  </a:lnTo>
                  <a:lnTo>
                    <a:pt x="6" y="9"/>
                  </a:lnTo>
                  <a:lnTo>
                    <a:pt x="4" y="13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45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49" name="Freeform 227"/>
            <p:cNvSpPr>
              <a:spLocks/>
            </p:cNvSpPr>
            <p:nvPr userDrawn="1"/>
          </p:nvSpPr>
          <p:spPr bwMode="auto">
            <a:xfrm>
              <a:off x="945" y="389"/>
              <a:ext cx="25" cy="32"/>
            </a:xfrm>
            <a:custGeom>
              <a:avLst/>
              <a:gdLst>
                <a:gd name="T0" fmla="*/ 0 w 75"/>
                <a:gd name="T1" fmla="*/ 0 h 96"/>
                <a:gd name="T2" fmla="*/ 0 w 75"/>
                <a:gd name="T3" fmla="*/ 0 h 96"/>
                <a:gd name="T4" fmla="*/ 0 w 75"/>
                <a:gd name="T5" fmla="*/ 0 h 96"/>
                <a:gd name="T6" fmla="*/ 0 w 75"/>
                <a:gd name="T7" fmla="*/ 0 h 96"/>
                <a:gd name="T8" fmla="*/ 0 w 75"/>
                <a:gd name="T9" fmla="*/ 0 h 96"/>
                <a:gd name="T10" fmla="*/ 0 w 75"/>
                <a:gd name="T11" fmla="*/ 0 h 96"/>
                <a:gd name="T12" fmla="*/ 0 w 75"/>
                <a:gd name="T13" fmla="*/ 0 h 96"/>
                <a:gd name="T14" fmla="*/ 0 w 75"/>
                <a:gd name="T15" fmla="*/ 0 h 96"/>
                <a:gd name="T16" fmla="*/ 0 w 75"/>
                <a:gd name="T17" fmla="*/ 0 h 96"/>
                <a:gd name="T18" fmla="*/ 0 w 75"/>
                <a:gd name="T19" fmla="*/ 0 h 96"/>
                <a:gd name="T20" fmla="*/ 0 w 75"/>
                <a:gd name="T21" fmla="*/ 0 h 96"/>
                <a:gd name="T22" fmla="*/ 0 w 75"/>
                <a:gd name="T23" fmla="*/ 0 h 96"/>
                <a:gd name="T24" fmla="*/ 0 w 75"/>
                <a:gd name="T25" fmla="*/ 0 h 96"/>
                <a:gd name="T26" fmla="*/ 0 w 75"/>
                <a:gd name="T27" fmla="*/ 0 h 96"/>
                <a:gd name="T28" fmla="*/ 0 w 75"/>
                <a:gd name="T29" fmla="*/ 0 h 96"/>
                <a:gd name="T30" fmla="*/ 0 w 75"/>
                <a:gd name="T31" fmla="*/ 0 h 96"/>
                <a:gd name="T32" fmla="*/ 0 w 75"/>
                <a:gd name="T33" fmla="*/ 0 h 96"/>
                <a:gd name="T34" fmla="*/ 0 w 75"/>
                <a:gd name="T35" fmla="*/ 0 h 96"/>
                <a:gd name="T36" fmla="*/ 0 w 75"/>
                <a:gd name="T37" fmla="*/ 0 h 96"/>
                <a:gd name="T38" fmla="*/ 0 w 75"/>
                <a:gd name="T39" fmla="*/ 0 h 96"/>
                <a:gd name="T40" fmla="*/ 0 w 75"/>
                <a:gd name="T41" fmla="*/ 0 h 96"/>
                <a:gd name="T42" fmla="*/ 0 w 75"/>
                <a:gd name="T43" fmla="*/ 0 h 96"/>
                <a:gd name="T44" fmla="*/ 0 w 75"/>
                <a:gd name="T45" fmla="*/ 0 h 96"/>
                <a:gd name="T46" fmla="*/ 0 w 75"/>
                <a:gd name="T47" fmla="*/ 0 h 96"/>
                <a:gd name="T48" fmla="*/ 0 w 75"/>
                <a:gd name="T49" fmla="*/ 0 h 96"/>
                <a:gd name="T50" fmla="*/ 0 w 75"/>
                <a:gd name="T51" fmla="*/ 0 h 96"/>
                <a:gd name="T52" fmla="*/ 0 w 75"/>
                <a:gd name="T53" fmla="*/ 0 h 96"/>
                <a:gd name="T54" fmla="*/ 0 w 75"/>
                <a:gd name="T55" fmla="*/ 0 h 96"/>
                <a:gd name="T56" fmla="*/ 0 w 75"/>
                <a:gd name="T57" fmla="*/ 0 h 96"/>
                <a:gd name="T58" fmla="*/ 0 w 75"/>
                <a:gd name="T59" fmla="*/ 0 h 96"/>
                <a:gd name="T60" fmla="*/ 0 w 75"/>
                <a:gd name="T61" fmla="*/ 0 h 96"/>
                <a:gd name="T62" fmla="*/ 0 w 75"/>
                <a:gd name="T63" fmla="*/ 0 h 96"/>
                <a:gd name="T64" fmla="*/ 0 w 75"/>
                <a:gd name="T65" fmla="*/ 0 h 96"/>
                <a:gd name="T66" fmla="*/ 0 w 75"/>
                <a:gd name="T67" fmla="*/ 0 h 96"/>
                <a:gd name="T68" fmla="*/ 0 w 75"/>
                <a:gd name="T69" fmla="*/ 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5" h="96">
                  <a:moveTo>
                    <a:pt x="0" y="3"/>
                  </a:moveTo>
                  <a:lnTo>
                    <a:pt x="13" y="3"/>
                  </a:lnTo>
                  <a:lnTo>
                    <a:pt x="14" y="14"/>
                  </a:lnTo>
                  <a:lnTo>
                    <a:pt x="22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8" y="3"/>
                  </a:lnTo>
                  <a:lnTo>
                    <a:pt x="62" y="4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2" y="18"/>
                  </a:lnTo>
                  <a:lnTo>
                    <a:pt x="74" y="25"/>
                  </a:lnTo>
                  <a:lnTo>
                    <a:pt x="75" y="32"/>
                  </a:lnTo>
                  <a:lnTo>
                    <a:pt x="75" y="96"/>
                  </a:lnTo>
                  <a:lnTo>
                    <a:pt x="61" y="96"/>
                  </a:lnTo>
                  <a:lnTo>
                    <a:pt x="61" y="38"/>
                  </a:lnTo>
                  <a:lnTo>
                    <a:pt x="59" y="28"/>
                  </a:lnTo>
                  <a:lnTo>
                    <a:pt x="57" y="21"/>
                  </a:lnTo>
                  <a:lnTo>
                    <a:pt x="54" y="17"/>
                  </a:lnTo>
                  <a:lnTo>
                    <a:pt x="52" y="15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6" y="14"/>
                  </a:lnTo>
                  <a:lnTo>
                    <a:pt x="28" y="17"/>
                  </a:lnTo>
                  <a:lnTo>
                    <a:pt x="22" y="22"/>
                  </a:lnTo>
                  <a:lnTo>
                    <a:pt x="15" y="27"/>
                  </a:lnTo>
                  <a:lnTo>
                    <a:pt x="15" y="96"/>
                  </a:lnTo>
                  <a:lnTo>
                    <a:pt x="0" y="9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50" name="Freeform 228"/>
            <p:cNvSpPr>
              <a:spLocks/>
            </p:cNvSpPr>
            <p:nvPr userDrawn="1"/>
          </p:nvSpPr>
          <p:spPr bwMode="auto">
            <a:xfrm>
              <a:off x="978" y="389"/>
              <a:ext cx="24" cy="33"/>
            </a:xfrm>
            <a:custGeom>
              <a:avLst/>
              <a:gdLst>
                <a:gd name="T0" fmla="*/ 0 w 74"/>
                <a:gd name="T1" fmla="*/ 0 h 98"/>
                <a:gd name="T2" fmla="*/ 0 w 74"/>
                <a:gd name="T3" fmla="*/ 0 h 98"/>
                <a:gd name="T4" fmla="*/ 0 w 74"/>
                <a:gd name="T5" fmla="*/ 0 h 98"/>
                <a:gd name="T6" fmla="*/ 0 w 74"/>
                <a:gd name="T7" fmla="*/ 0 h 98"/>
                <a:gd name="T8" fmla="*/ 0 w 74"/>
                <a:gd name="T9" fmla="*/ 0 h 98"/>
                <a:gd name="T10" fmla="*/ 0 w 74"/>
                <a:gd name="T11" fmla="*/ 0 h 98"/>
                <a:gd name="T12" fmla="*/ 0 w 74"/>
                <a:gd name="T13" fmla="*/ 0 h 98"/>
                <a:gd name="T14" fmla="*/ 0 w 74"/>
                <a:gd name="T15" fmla="*/ 0 h 98"/>
                <a:gd name="T16" fmla="*/ 0 w 74"/>
                <a:gd name="T17" fmla="*/ 0 h 98"/>
                <a:gd name="T18" fmla="*/ 0 w 74"/>
                <a:gd name="T19" fmla="*/ 0 h 98"/>
                <a:gd name="T20" fmla="*/ 0 w 74"/>
                <a:gd name="T21" fmla="*/ 0 h 98"/>
                <a:gd name="T22" fmla="*/ 0 w 74"/>
                <a:gd name="T23" fmla="*/ 0 h 98"/>
                <a:gd name="T24" fmla="*/ 0 w 74"/>
                <a:gd name="T25" fmla="*/ 0 h 98"/>
                <a:gd name="T26" fmla="*/ 0 w 74"/>
                <a:gd name="T27" fmla="*/ 0 h 98"/>
                <a:gd name="T28" fmla="*/ 0 w 74"/>
                <a:gd name="T29" fmla="*/ 0 h 98"/>
                <a:gd name="T30" fmla="*/ 0 w 74"/>
                <a:gd name="T31" fmla="*/ 0 h 98"/>
                <a:gd name="T32" fmla="*/ 0 w 74"/>
                <a:gd name="T33" fmla="*/ 0 h 98"/>
                <a:gd name="T34" fmla="*/ 0 w 74"/>
                <a:gd name="T35" fmla="*/ 0 h 98"/>
                <a:gd name="T36" fmla="*/ 0 w 74"/>
                <a:gd name="T37" fmla="*/ 0 h 98"/>
                <a:gd name="T38" fmla="*/ 0 w 74"/>
                <a:gd name="T39" fmla="*/ 0 h 98"/>
                <a:gd name="T40" fmla="*/ 0 w 74"/>
                <a:gd name="T41" fmla="*/ 0 h 98"/>
                <a:gd name="T42" fmla="*/ 0 w 74"/>
                <a:gd name="T43" fmla="*/ 0 h 98"/>
                <a:gd name="T44" fmla="*/ 0 w 74"/>
                <a:gd name="T45" fmla="*/ 0 h 98"/>
                <a:gd name="T46" fmla="*/ 0 w 74"/>
                <a:gd name="T47" fmla="*/ 0 h 98"/>
                <a:gd name="T48" fmla="*/ 0 w 74"/>
                <a:gd name="T49" fmla="*/ 0 h 98"/>
                <a:gd name="T50" fmla="*/ 0 w 74"/>
                <a:gd name="T51" fmla="*/ 0 h 98"/>
                <a:gd name="T52" fmla="*/ 0 w 74"/>
                <a:gd name="T53" fmla="*/ 0 h 98"/>
                <a:gd name="T54" fmla="*/ 0 w 74"/>
                <a:gd name="T55" fmla="*/ 0 h 98"/>
                <a:gd name="T56" fmla="*/ 0 w 74"/>
                <a:gd name="T57" fmla="*/ 0 h 98"/>
                <a:gd name="T58" fmla="*/ 0 w 74"/>
                <a:gd name="T59" fmla="*/ 0 h 98"/>
                <a:gd name="T60" fmla="*/ 0 w 74"/>
                <a:gd name="T61" fmla="*/ 0 h 98"/>
                <a:gd name="T62" fmla="*/ 0 w 74"/>
                <a:gd name="T63" fmla="*/ 0 h 98"/>
                <a:gd name="T64" fmla="*/ 0 w 74"/>
                <a:gd name="T65" fmla="*/ 0 h 98"/>
                <a:gd name="T66" fmla="*/ 0 w 74"/>
                <a:gd name="T67" fmla="*/ 0 h 98"/>
                <a:gd name="T68" fmla="*/ 0 w 74"/>
                <a:gd name="T69" fmla="*/ 0 h 98"/>
                <a:gd name="T70" fmla="*/ 0 w 74"/>
                <a:gd name="T71" fmla="*/ 0 h 98"/>
                <a:gd name="T72" fmla="*/ 0 w 74"/>
                <a:gd name="T73" fmla="*/ 0 h 98"/>
                <a:gd name="T74" fmla="*/ 0 w 74"/>
                <a:gd name="T75" fmla="*/ 0 h 98"/>
                <a:gd name="T76" fmla="*/ 0 w 74"/>
                <a:gd name="T77" fmla="*/ 0 h 98"/>
                <a:gd name="T78" fmla="*/ 0 w 74"/>
                <a:gd name="T79" fmla="*/ 0 h 98"/>
                <a:gd name="T80" fmla="*/ 0 w 74"/>
                <a:gd name="T81" fmla="*/ 0 h 98"/>
                <a:gd name="T82" fmla="*/ 0 w 74"/>
                <a:gd name="T83" fmla="*/ 0 h 98"/>
                <a:gd name="T84" fmla="*/ 0 w 74"/>
                <a:gd name="T85" fmla="*/ 0 h 98"/>
                <a:gd name="T86" fmla="*/ 0 w 74"/>
                <a:gd name="T87" fmla="*/ 0 h 98"/>
                <a:gd name="T88" fmla="*/ 0 w 74"/>
                <a:gd name="T89" fmla="*/ 0 h 98"/>
                <a:gd name="T90" fmla="*/ 0 w 74"/>
                <a:gd name="T91" fmla="*/ 0 h 98"/>
                <a:gd name="T92" fmla="*/ 0 w 74"/>
                <a:gd name="T93" fmla="*/ 0 h 98"/>
                <a:gd name="T94" fmla="*/ 0 w 74"/>
                <a:gd name="T95" fmla="*/ 0 h 98"/>
                <a:gd name="T96" fmla="*/ 0 w 74"/>
                <a:gd name="T97" fmla="*/ 0 h 98"/>
                <a:gd name="T98" fmla="*/ 0 w 74"/>
                <a:gd name="T99" fmla="*/ 0 h 98"/>
                <a:gd name="T100" fmla="*/ 0 w 74"/>
                <a:gd name="T101" fmla="*/ 0 h 98"/>
                <a:gd name="T102" fmla="*/ 0 w 74"/>
                <a:gd name="T103" fmla="*/ 0 h 98"/>
                <a:gd name="T104" fmla="*/ 0 w 74"/>
                <a:gd name="T105" fmla="*/ 0 h 98"/>
                <a:gd name="T106" fmla="*/ 0 w 74"/>
                <a:gd name="T107" fmla="*/ 0 h 98"/>
                <a:gd name="T108" fmla="*/ 0 w 74"/>
                <a:gd name="T109" fmla="*/ 0 h 98"/>
                <a:gd name="T110" fmla="*/ 0 w 74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4" h="98">
                  <a:moveTo>
                    <a:pt x="0" y="50"/>
                  </a:moveTo>
                  <a:lnTo>
                    <a:pt x="0" y="50"/>
                  </a:lnTo>
                  <a:lnTo>
                    <a:pt x="1" y="40"/>
                  </a:lnTo>
                  <a:lnTo>
                    <a:pt x="4" y="31"/>
                  </a:lnTo>
                  <a:lnTo>
                    <a:pt x="8" y="22"/>
                  </a:lnTo>
                  <a:lnTo>
                    <a:pt x="13" y="15"/>
                  </a:lnTo>
                  <a:lnTo>
                    <a:pt x="19" y="9"/>
                  </a:lnTo>
                  <a:lnTo>
                    <a:pt x="27" y="4"/>
                  </a:lnTo>
                  <a:lnTo>
                    <a:pt x="36" y="1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60" y="1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8" y="13"/>
                  </a:lnTo>
                  <a:lnTo>
                    <a:pt x="40" y="13"/>
                  </a:lnTo>
                  <a:lnTo>
                    <a:pt x="34" y="15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21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19" y="71"/>
                  </a:lnTo>
                  <a:lnTo>
                    <a:pt x="23" y="76"/>
                  </a:lnTo>
                  <a:lnTo>
                    <a:pt x="28" y="80"/>
                  </a:lnTo>
                  <a:lnTo>
                    <a:pt x="34" y="83"/>
                  </a:lnTo>
                  <a:lnTo>
                    <a:pt x="40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60" y="84"/>
                  </a:lnTo>
                  <a:lnTo>
                    <a:pt x="69" y="7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1" y="96"/>
                  </a:lnTo>
                  <a:lnTo>
                    <a:pt x="53" y="97"/>
                  </a:lnTo>
                  <a:lnTo>
                    <a:pt x="44" y="98"/>
                  </a:lnTo>
                  <a:lnTo>
                    <a:pt x="35" y="97"/>
                  </a:lnTo>
                  <a:lnTo>
                    <a:pt x="26" y="95"/>
                  </a:lnTo>
                  <a:lnTo>
                    <a:pt x="18" y="89"/>
                  </a:lnTo>
                  <a:lnTo>
                    <a:pt x="12" y="84"/>
                  </a:lnTo>
                  <a:lnTo>
                    <a:pt x="6" y="76"/>
                  </a:lnTo>
                  <a:lnTo>
                    <a:pt x="3" y="69"/>
                  </a:lnTo>
                  <a:lnTo>
                    <a:pt x="1" y="6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51" name="Freeform 229"/>
            <p:cNvSpPr>
              <a:spLocks/>
            </p:cNvSpPr>
            <p:nvPr userDrawn="1"/>
          </p:nvSpPr>
          <p:spPr bwMode="auto">
            <a:xfrm>
              <a:off x="978" y="389"/>
              <a:ext cx="24" cy="33"/>
            </a:xfrm>
            <a:custGeom>
              <a:avLst/>
              <a:gdLst>
                <a:gd name="T0" fmla="*/ 0 w 74"/>
                <a:gd name="T1" fmla="*/ 0 h 98"/>
                <a:gd name="T2" fmla="*/ 0 w 74"/>
                <a:gd name="T3" fmla="*/ 0 h 98"/>
                <a:gd name="T4" fmla="*/ 0 w 74"/>
                <a:gd name="T5" fmla="*/ 0 h 98"/>
                <a:gd name="T6" fmla="*/ 0 w 74"/>
                <a:gd name="T7" fmla="*/ 0 h 98"/>
                <a:gd name="T8" fmla="*/ 0 w 74"/>
                <a:gd name="T9" fmla="*/ 0 h 98"/>
                <a:gd name="T10" fmla="*/ 0 w 74"/>
                <a:gd name="T11" fmla="*/ 0 h 98"/>
                <a:gd name="T12" fmla="*/ 0 w 74"/>
                <a:gd name="T13" fmla="*/ 0 h 98"/>
                <a:gd name="T14" fmla="*/ 0 w 74"/>
                <a:gd name="T15" fmla="*/ 0 h 98"/>
                <a:gd name="T16" fmla="*/ 0 w 74"/>
                <a:gd name="T17" fmla="*/ 0 h 98"/>
                <a:gd name="T18" fmla="*/ 0 w 74"/>
                <a:gd name="T19" fmla="*/ 0 h 98"/>
                <a:gd name="T20" fmla="*/ 0 w 74"/>
                <a:gd name="T21" fmla="*/ 0 h 98"/>
                <a:gd name="T22" fmla="*/ 0 w 74"/>
                <a:gd name="T23" fmla="*/ 0 h 98"/>
                <a:gd name="T24" fmla="*/ 0 w 74"/>
                <a:gd name="T25" fmla="*/ 0 h 98"/>
                <a:gd name="T26" fmla="*/ 0 w 74"/>
                <a:gd name="T27" fmla="*/ 0 h 98"/>
                <a:gd name="T28" fmla="*/ 0 w 74"/>
                <a:gd name="T29" fmla="*/ 0 h 98"/>
                <a:gd name="T30" fmla="*/ 0 w 74"/>
                <a:gd name="T31" fmla="*/ 0 h 98"/>
                <a:gd name="T32" fmla="*/ 0 w 74"/>
                <a:gd name="T33" fmla="*/ 0 h 98"/>
                <a:gd name="T34" fmla="*/ 0 w 74"/>
                <a:gd name="T35" fmla="*/ 0 h 98"/>
                <a:gd name="T36" fmla="*/ 0 w 74"/>
                <a:gd name="T37" fmla="*/ 0 h 98"/>
                <a:gd name="T38" fmla="*/ 0 w 74"/>
                <a:gd name="T39" fmla="*/ 0 h 98"/>
                <a:gd name="T40" fmla="*/ 0 w 74"/>
                <a:gd name="T41" fmla="*/ 0 h 98"/>
                <a:gd name="T42" fmla="*/ 0 w 74"/>
                <a:gd name="T43" fmla="*/ 0 h 98"/>
                <a:gd name="T44" fmla="*/ 0 w 74"/>
                <a:gd name="T45" fmla="*/ 0 h 98"/>
                <a:gd name="T46" fmla="*/ 0 w 74"/>
                <a:gd name="T47" fmla="*/ 0 h 98"/>
                <a:gd name="T48" fmla="*/ 0 w 74"/>
                <a:gd name="T49" fmla="*/ 0 h 98"/>
                <a:gd name="T50" fmla="*/ 0 w 74"/>
                <a:gd name="T51" fmla="*/ 0 h 98"/>
                <a:gd name="T52" fmla="*/ 0 w 74"/>
                <a:gd name="T53" fmla="*/ 0 h 98"/>
                <a:gd name="T54" fmla="*/ 0 w 74"/>
                <a:gd name="T55" fmla="*/ 0 h 98"/>
                <a:gd name="T56" fmla="*/ 0 w 74"/>
                <a:gd name="T57" fmla="*/ 0 h 98"/>
                <a:gd name="T58" fmla="*/ 0 w 74"/>
                <a:gd name="T59" fmla="*/ 0 h 98"/>
                <a:gd name="T60" fmla="*/ 0 w 74"/>
                <a:gd name="T61" fmla="*/ 0 h 98"/>
                <a:gd name="T62" fmla="*/ 0 w 74"/>
                <a:gd name="T63" fmla="*/ 0 h 98"/>
                <a:gd name="T64" fmla="*/ 0 w 74"/>
                <a:gd name="T65" fmla="*/ 0 h 98"/>
                <a:gd name="T66" fmla="*/ 0 w 74"/>
                <a:gd name="T67" fmla="*/ 0 h 98"/>
                <a:gd name="T68" fmla="*/ 0 w 74"/>
                <a:gd name="T69" fmla="*/ 0 h 98"/>
                <a:gd name="T70" fmla="*/ 0 w 74"/>
                <a:gd name="T71" fmla="*/ 0 h 98"/>
                <a:gd name="T72" fmla="*/ 0 w 74"/>
                <a:gd name="T73" fmla="*/ 0 h 98"/>
                <a:gd name="T74" fmla="*/ 0 w 74"/>
                <a:gd name="T75" fmla="*/ 0 h 98"/>
                <a:gd name="T76" fmla="*/ 0 w 74"/>
                <a:gd name="T77" fmla="*/ 0 h 98"/>
                <a:gd name="T78" fmla="*/ 0 w 74"/>
                <a:gd name="T79" fmla="*/ 0 h 98"/>
                <a:gd name="T80" fmla="*/ 0 w 74"/>
                <a:gd name="T81" fmla="*/ 0 h 98"/>
                <a:gd name="T82" fmla="*/ 0 w 74"/>
                <a:gd name="T83" fmla="*/ 0 h 98"/>
                <a:gd name="T84" fmla="*/ 0 w 74"/>
                <a:gd name="T85" fmla="*/ 0 h 98"/>
                <a:gd name="T86" fmla="*/ 0 w 74"/>
                <a:gd name="T87" fmla="*/ 0 h 98"/>
                <a:gd name="T88" fmla="*/ 0 w 74"/>
                <a:gd name="T89" fmla="*/ 0 h 98"/>
                <a:gd name="T90" fmla="*/ 0 w 74"/>
                <a:gd name="T91" fmla="*/ 0 h 98"/>
                <a:gd name="T92" fmla="*/ 0 w 74"/>
                <a:gd name="T93" fmla="*/ 0 h 98"/>
                <a:gd name="T94" fmla="*/ 0 w 74"/>
                <a:gd name="T95" fmla="*/ 0 h 98"/>
                <a:gd name="T96" fmla="*/ 0 w 74"/>
                <a:gd name="T97" fmla="*/ 0 h 98"/>
                <a:gd name="T98" fmla="*/ 0 w 74"/>
                <a:gd name="T99" fmla="*/ 0 h 98"/>
                <a:gd name="T100" fmla="*/ 0 w 74"/>
                <a:gd name="T101" fmla="*/ 0 h 98"/>
                <a:gd name="T102" fmla="*/ 0 w 74"/>
                <a:gd name="T103" fmla="*/ 0 h 98"/>
                <a:gd name="T104" fmla="*/ 0 w 74"/>
                <a:gd name="T105" fmla="*/ 0 h 98"/>
                <a:gd name="T106" fmla="*/ 0 w 74"/>
                <a:gd name="T107" fmla="*/ 0 h 98"/>
                <a:gd name="T108" fmla="*/ 0 w 74"/>
                <a:gd name="T109" fmla="*/ 0 h 98"/>
                <a:gd name="T110" fmla="*/ 0 w 74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4" h="98">
                  <a:moveTo>
                    <a:pt x="0" y="50"/>
                  </a:moveTo>
                  <a:lnTo>
                    <a:pt x="0" y="50"/>
                  </a:lnTo>
                  <a:lnTo>
                    <a:pt x="1" y="40"/>
                  </a:lnTo>
                  <a:lnTo>
                    <a:pt x="4" y="31"/>
                  </a:lnTo>
                  <a:lnTo>
                    <a:pt x="8" y="22"/>
                  </a:lnTo>
                  <a:lnTo>
                    <a:pt x="13" y="15"/>
                  </a:lnTo>
                  <a:lnTo>
                    <a:pt x="19" y="9"/>
                  </a:lnTo>
                  <a:lnTo>
                    <a:pt x="27" y="4"/>
                  </a:lnTo>
                  <a:lnTo>
                    <a:pt x="36" y="1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60" y="1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8" y="13"/>
                  </a:lnTo>
                  <a:lnTo>
                    <a:pt x="40" y="13"/>
                  </a:lnTo>
                  <a:lnTo>
                    <a:pt x="34" y="15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21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19" y="71"/>
                  </a:lnTo>
                  <a:lnTo>
                    <a:pt x="23" y="76"/>
                  </a:lnTo>
                  <a:lnTo>
                    <a:pt x="28" y="80"/>
                  </a:lnTo>
                  <a:lnTo>
                    <a:pt x="34" y="83"/>
                  </a:lnTo>
                  <a:lnTo>
                    <a:pt x="40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60" y="84"/>
                  </a:lnTo>
                  <a:lnTo>
                    <a:pt x="69" y="7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1" y="96"/>
                  </a:lnTo>
                  <a:lnTo>
                    <a:pt x="53" y="97"/>
                  </a:lnTo>
                  <a:lnTo>
                    <a:pt x="44" y="98"/>
                  </a:lnTo>
                  <a:lnTo>
                    <a:pt x="35" y="97"/>
                  </a:lnTo>
                  <a:lnTo>
                    <a:pt x="26" y="95"/>
                  </a:lnTo>
                  <a:lnTo>
                    <a:pt x="18" y="89"/>
                  </a:lnTo>
                  <a:lnTo>
                    <a:pt x="12" y="84"/>
                  </a:lnTo>
                  <a:lnTo>
                    <a:pt x="6" y="76"/>
                  </a:lnTo>
                  <a:lnTo>
                    <a:pt x="3" y="69"/>
                  </a:lnTo>
                  <a:lnTo>
                    <a:pt x="1" y="60"/>
                  </a:lnTo>
                  <a:lnTo>
                    <a:pt x="0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52" name="Freeform 230"/>
            <p:cNvSpPr>
              <a:spLocks noEditPoints="1"/>
            </p:cNvSpPr>
            <p:nvPr userDrawn="1"/>
          </p:nvSpPr>
          <p:spPr bwMode="auto">
            <a:xfrm>
              <a:off x="1007" y="389"/>
              <a:ext cx="25" cy="33"/>
            </a:xfrm>
            <a:custGeom>
              <a:avLst/>
              <a:gdLst>
                <a:gd name="T0" fmla="*/ 0 w 75"/>
                <a:gd name="T1" fmla="*/ 0 h 98"/>
                <a:gd name="T2" fmla="*/ 0 w 75"/>
                <a:gd name="T3" fmla="*/ 0 h 98"/>
                <a:gd name="T4" fmla="*/ 0 w 75"/>
                <a:gd name="T5" fmla="*/ 0 h 98"/>
                <a:gd name="T6" fmla="*/ 0 w 75"/>
                <a:gd name="T7" fmla="*/ 0 h 98"/>
                <a:gd name="T8" fmla="*/ 0 w 75"/>
                <a:gd name="T9" fmla="*/ 0 h 98"/>
                <a:gd name="T10" fmla="*/ 0 w 75"/>
                <a:gd name="T11" fmla="*/ 0 h 98"/>
                <a:gd name="T12" fmla="*/ 0 w 75"/>
                <a:gd name="T13" fmla="*/ 0 h 98"/>
                <a:gd name="T14" fmla="*/ 0 w 75"/>
                <a:gd name="T15" fmla="*/ 0 h 98"/>
                <a:gd name="T16" fmla="*/ 0 w 75"/>
                <a:gd name="T17" fmla="*/ 0 h 98"/>
                <a:gd name="T18" fmla="*/ 0 w 75"/>
                <a:gd name="T19" fmla="*/ 0 h 98"/>
                <a:gd name="T20" fmla="*/ 0 w 75"/>
                <a:gd name="T21" fmla="*/ 0 h 98"/>
                <a:gd name="T22" fmla="*/ 0 w 75"/>
                <a:gd name="T23" fmla="*/ 0 h 98"/>
                <a:gd name="T24" fmla="*/ 0 w 75"/>
                <a:gd name="T25" fmla="*/ 0 h 98"/>
                <a:gd name="T26" fmla="*/ 0 w 75"/>
                <a:gd name="T27" fmla="*/ 0 h 98"/>
                <a:gd name="T28" fmla="*/ 0 w 75"/>
                <a:gd name="T29" fmla="*/ 0 h 98"/>
                <a:gd name="T30" fmla="*/ 0 w 75"/>
                <a:gd name="T31" fmla="*/ 0 h 98"/>
                <a:gd name="T32" fmla="*/ 0 w 75"/>
                <a:gd name="T33" fmla="*/ 0 h 98"/>
                <a:gd name="T34" fmla="*/ 0 w 75"/>
                <a:gd name="T35" fmla="*/ 0 h 98"/>
                <a:gd name="T36" fmla="*/ 0 w 75"/>
                <a:gd name="T37" fmla="*/ 0 h 98"/>
                <a:gd name="T38" fmla="*/ 0 w 75"/>
                <a:gd name="T39" fmla="*/ 0 h 98"/>
                <a:gd name="T40" fmla="*/ 0 w 75"/>
                <a:gd name="T41" fmla="*/ 0 h 98"/>
                <a:gd name="T42" fmla="*/ 0 w 75"/>
                <a:gd name="T43" fmla="*/ 0 h 98"/>
                <a:gd name="T44" fmla="*/ 0 w 75"/>
                <a:gd name="T45" fmla="*/ 0 h 98"/>
                <a:gd name="T46" fmla="*/ 0 w 75"/>
                <a:gd name="T47" fmla="*/ 0 h 98"/>
                <a:gd name="T48" fmla="*/ 0 w 75"/>
                <a:gd name="T49" fmla="*/ 0 h 98"/>
                <a:gd name="T50" fmla="*/ 0 w 75"/>
                <a:gd name="T51" fmla="*/ 0 h 98"/>
                <a:gd name="T52" fmla="*/ 0 w 75"/>
                <a:gd name="T53" fmla="*/ 0 h 98"/>
                <a:gd name="T54" fmla="*/ 0 w 75"/>
                <a:gd name="T55" fmla="*/ 0 h 98"/>
                <a:gd name="T56" fmla="*/ 0 w 75"/>
                <a:gd name="T57" fmla="*/ 0 h 98"/>
                <a:gd name="T58" fmla="*/ 0 w 75"/>
                <a:gd name="T59" fmla="*/ 0 h 98"/>
                <a:gd name="T60" fmla="*/ 0 w 75"/>
                <a:gd name="T61" fmla="*/ 0 h 98"/>
                <a:gd name="T62" fmla="*/ 0 w 75"/>
                <a:gd name="T63" fmla="*/ 0 h 98"/>
                <a:gd name="T64" fmla="*/ 0 w 75"/>
                <a:gd name="T65" fmla="*/ 0 h 98"/>
                <a:gd name="T66" fmla="*/ 0 w 75"/>
                <a:gd name="T67" fmla="*/ 0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5" h="98">
                  <a:moveTo>
                    <a:pt x="0" y="48"/>
                  </a:moveTo>
                  <a:lnTo>
                    <a:pt x="0" y="48"/>
                  </a:lnTo>
                  <a:lnTo>
                    <a:pt x="0" y="38"/>
                  </a:lnTo>
                  <a:lnTo>
                    <a:pt x="2" y="28"/>
                  </a:lnTo>
                  <a:lnTo>
                    <a:pt x="5" y="21"/>
                  </a:lnTo>
                  <a:lnTo>
                    <a:pt x="10" y="13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7" y="1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5" y="13"/>
                  </a:lnTo>
                  <a:lnTo>
                    <a:pt x="70" y="19"/>
                  </a:lnTo>
                  <a:lnTo>
                    <a:pt x="72" y="28"/>
                  </a:lnTo>
                  <a:lnTo>
                    <a:pt x="74" y="38"/>
                  </a:lnTo>
                  <a:lnTo>
                    <a:pt x="75" y="48"/>
                  </a:lnTo>
                  <a:lnTo>
                    <a:pt x="75" y="52"/>
                  </a:lnTo>
                  <a:lnTo>
                    <a:pt x="14" y="52"/>
                  </a:lnTo>
                  <a:lnTo>
                    <a:pt x="15" y="58"/>
                  </a:lnTo>
                  <a:lnTo>
                    <a:pt x="17" y="65"/>
                  </a:lnTo>
                  <a:lnTo>
                    <a:pt x="19" y="71"/>
                  </a:lnTo>
                  <a:lnTo>
                    <a:pt x="22" y="76"/>
                  </a:lnTo>
                  <a:lnTo>
                    <a:pt x="27" y="80"/>
                  </a:lnTo>
                  <a:lnTo>
                    <a:pt x="32" y="83"/>
                  </a:lnTo>
                  <a:lnTo>
                    <a:pt x="39" y="85"/>
                  </a:lnTo>
                  <a:lnTo>
                    <a:pt x="45" y="85"/>
                  </a:lnTo>
                  <a:lnTo>
                    <a:pt x="52" y="85"/>
                  </a:lnTo>
                  <a:lnTo>
                    <a:pt x="58" y="84"/>
                  </a:lnTo>
                  <a:lnTo>
                    <a:pt x="69" y="79"/>
                  </a:lnTo>
                  <a:lnTo>
                    <a:pt x="74" y="89"/>
                  </a:lnTo>
                  <a:lnTo>
                    <a:pt x="66" y="93"/>
                  </a:lnTo>
                  <a:lnTo>
                    <a:pt x="59" y="96"/>
                  </a:lnTo>
                  <a:lnTo>
                    <a:pt x="52" y="97"/>
                  </a:lnTo>
                  <a:lnTo>
                    <a:pt x="43" y="98"/>
                  </a:lnTo>
                  <a:lnTo>
                    <a:pt x="32" y="97"/>
                  </a:lnTo>
                  <a:lnTo>
                    <a:pt x="24" y="95"/>
                  </a:lnTo>
                  <a:lnTo>
                    <a:pt x="17" y="89"/>
                  </a:lnTo>
                  <a:lnTo>
                    <a:pt x="10" y="83"/>
                  </a:lnTo>
                  <a:lnTo>
                    <a:pt x="5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48"/>
                  </a:lnTo>
                  <a:close/>
                  <a:moveTo>
                    <a:pt x="59" y="40"/>
                  </a:moveTo>
                  <a:lnTo>
                    <a:pt x="59" y="40"/>
                  </a:lnTo>
                  <a:lnTo>
                    <a:pt x="58" y="30"/>
                  </a:lnTo>
                  <a:lnTo>
                    <a:pt x="57" y="25"/>
                  </a:lnTo>
                  <a:lnTo>
                    <a:pt x="54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3" y="13"/>
                  </a:lnTo>
                  <a:lnTo>
                    <a:pt x="37" y="12"/>
                  </a:lnTo>
                  <a:lnTo>
                    <a:pt x="32" y="13"/>
                  </a:lnTo>
                  <a:lnTo>
                    <a:pt x="28" y="14"/>
                  </a:lnTo>
                  <a:lnTo>
                    <a:pt x="24" y="17"/>
                  </a:lnTo>
                  <a:lnTo>
                    <a:pt x="21" y="21"/>
                  </a:lnTo>
                  <a:lnTo>
                    <a:pt x="18" y="25"/>
                  </a:lnTo>
                  <a:lnTo>
                    <a:pt x="17" y="30"/>
                  </a:lnTo>
                  <a:lnTo>
                    <a:pt x="15" y="35"/>
                  </a:lnTo>
                  <a:lnTo>
                    <a:pt x="14" y="40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53" name="Freeform 231"/>
            <p:cNvSpPr>
              <a:spLocks/>
            </p:cNvSpPr>
            <p:nvPr userDrawn="1"/>
          </p:nvSpPr>
          <p:spPr bwMode="auto">
            <a:xfrm>
              <a:off x="1007" y="389"/>
              <a:ext cx="25" cy="33"/>
            </a:xfrm>
            <a:custGeom>
              <a:avLst/>
              <a:gdLst>
                <a:gd name="T0" fmla="*/ 0 w 75"/>
                <a:gd name="T1" fmla="*/ 0 h 98"/>
                <a:gd name="T2" fmla="*/ 0 w 75"/>
                <a:gd name="T3" fmla="*/ 0 h 98"/>
                <a:gd name="T4" fmla="*/ 0 w 75"/>
                <a:gd name="T5" fmla="*/ 0 h 98"/>
                <a:gd name="T6" fmla="*/ 0 w 75"/>
                <a:gd name="T7" fmla="*/ 0 h 98"/>
                <a:gd name="T8" fmla="*/ 0 w 75"/>
                <a:gd name="T9" fmla="*/ 0 h 98"/>
                <a:gd name="T10" fmla="*/ 0 w 75"/>
                <a:gd name="T11" fmla="*/ 0 h 98"/>
                <a:gd name="T12" fmla="*/ 0 w 75"/>
                <a:gd name="T13" fmla="*/ 0 h 98"/>
                <a:gd name="T14" fmla="*/ 0 w 75"/>
                <a:gd name="T15" fmla="*/ 0 h 98"/>
                <a:gd name="T16" fmla="*/ 0 w 75"/>
                <a:gd name="T17" fmla="*/ 0 h 98"/>
                <a:gd name="T18" fmla="*/ 0 w 75"/>
                <a:gd name="T19" fmla="*/ 0 h 98"/>
                <a:gd name="T20" fmla="*/ 0 w 75"/>
                <a:gd name="T21" fmla="*/ 0 h 98"/>
                <a:gd name="T22" fmla="*/ 0 w 75"/>
                <a:gd name="T23" fmla="*/ 0 h 98"/>
                <a:gd name="T24" fmla="*/ 0 w 75"/>
                <a:gd name="T25" fmla="*/ 0 h 98"/>
                <a:gd name="T26" fmla="*/ 0 w 75"/>
                <a:gd name="T27" fmla="*/ 0 h 98"/>
                <a:gd name="T28" fmla="*/ 0 w 75"/>
                <a:gd name="T29" fmla="*/ 0 h 98"/>
                <a:gd name="T30" fmla="*/ 0 w 75"/>
                <a:gd name="T31" fmla="*/ 0 h 98"/>
                <a:gd name="T32" fmla="*/ 0 w 75"/>
                <a:gd name="T33" fmla="*/ 0 h 98"/>
                <a:gd name="T34" fmla="*/ 0 w 75"/>
                <a:gd name="T35" fmla="*/ 0 h 98"/>
                <a:gd name="T36" fmla="*/ 0 w 75"/>
                <a:gd name="T37" fmla="*/ 0 h 98"/>
                <a:gd name="T38" fmla="*/ 0 w 75"/>
                <a:gd name="T39" fmla="*/ 0 h 98"/>
                <a:gd name="T40" fmla="*/ 0 w 75"/>
                <a:gd name="T41" fmla="*/ 0 h 98"/>
                <a:gd name="T42" fmla="*/ 0 w 75"/>
                <a:gd name="T43" fmla="*/ 0 h 98"/>
                <a:gd name="T44" fmla="*/ 0 w 75"/>
                <a:gd name="T45" fmla="*/ 0 h 98"/>
                <a:gd name="T46" fmla="*/ 0 w 75"/>
                <a:gd name="T47" fmla="*/ 0 h 98"/>
                <a:gd name="T48" fmla="*/ 0 w 75"/>
                <a:gd name="T49" fmla="*/ 0 h 98"/>
                <a:gd name="T50" fmla="*/ 0 w 75"/>
                <a:gd name="T51" fmla="*/ 0 h 98"/>
                <a:gd name="T52" fmla="*/ 0 w 75"/>
                <a:gd name="T53" fmla="*/ 0 h 98"/>
                <a:gd name="T54" fmla="*/ 0 w 75"/>
                <a:gd name="T55" fmla="*/ 0 h 98"/>
                <a:gd name="T56" fmla="*/ 0 w 75"/>
                <a:gd name="T57" fmla="*/ 0 h 98"/>
                <a:gd name="T58" fmla="*/ 0 w 75"/>
                <a:gd name="T59" fmla="*/ 0 h 98"/>
                <a:gd name="T60" fmla="*/ 0 w 75"/>
                <a:gd name="T61" fmla="*/ 0 h 98"/>
                <a:gd name="T62" fmla="*/ 0 w 75"/>
                <a:gd name="T63" fmla="*/ 0 h 98"/>
                <a:gd name="T64" fmla="*/ 0 w 75"/>
                <a:gd name="T65" fmla="*/ 0 h 98"/>
                <a:gd name="T66" fmla="*/ 0 w 75"/>
                <a:gd name="T67" fmla="*/ 0 h 98"/>
                <a:gd name="T68" fmla="*/ 0 w 75"/>
                <a:gd name="T69" fmla="*/ 0 h 98"/>
                <a:gd name="T70" fmla="*/ 0 w 75"/>
                <a:gd name="T71" fmla="*/ 0 h 98"/>
                <a:gd name="T72" fmla="*/ 0 w 75"/>
                <a:gd name="T73" fmla="*/ 0 h 98"/>
                <a:gd name="T74" fmla="*/ 0 w 75"/>
                <a:gd name="T75" fmla="*/ 0 h 98"/>
                <a:gd name="T76" fmla="*/ 0 w 75"/>
                <a:gd name="T77" fmla="*/ 0 h 98"/>
                <a:gd name="T78" fmla="*/ 0 w 75"/>
                <a:gd name="T79" fmla="*/ 0 h 98"/>
                <a:gd name="T80" fmla="*/ 0 w 75"/>
                <a:gd name="T81" fmla="*/ 0 h 98"/>
                <a:gd name="T82" fmla="*/ 0 w 75"/>
                <a:gd name="T83" fmla="*/ 0 h 98"/>
                <a:gd name="T84" fmla="*/ 0 w 75"/>
                <a:gd name="T85" fmla="*/ 0 h 98"/>
                <a:gd name="T86" fmla="*/ 0 w 75"/>
                <a:gd name="T87" fmla="*/ 0 h 98"/>
                <a:gd name="T88" fmla="*/ 0 w 75"/>
                <a:gd name="T89" fmla="*/ 0 h 98"/>
                <a:gd name="T90" fmla="*/ 0 w 75"/>
                <a:gd name="T91" fmla="*/ 0 h 98"/>
                <a:gd name="T92" fmla="*/ 0 w 75"/>
                <a:gd name="T93" fmla="*/ 0 h 98"/>
                <a:gd name="T94" fmla="*/ 0 w 75"/>
                <a:gd name="T95" fmla="*/ 0 h 98"/>
                <a:gd name="T96" fmla="*/ 0 w 75"/>
                <a:gd name="T97" fmla="*/ 0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5" h="98">
                  <a:moveTo>
                    <a:pt x="0" y="48"/>
                  </a:moveTo>
                  <a:lnTo>
                    <a:pt x="0" y="48"/>
                  </a:lnTo>
                  <a:lnTo>
                    <a:pt x="0" y="38"/>
                  </a:lnTo>
                  <a:lnTo>
                    <a:pt x="2" y="28"/>
                  </a:lnTo>
                  <a:lnTo>
                    <a:pt x="5" y="21"/>
                  </a:lnTo>
                  <a:lnTo>
                    <a:pt x="10" y="13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7" y="1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5" y="13"/>
                  </a:lnTo>
                  <a:lnTo>
                    <a:pt x="70" y="19"/>
                  </a:lnTo>
                  <a:lnTo>
                    <a:pt x="72" y="28"/>
                  </a:lnTo>
                  <a:lnTo>
                    <a:pt x="74" y="38"/>
                  </a:lnTo>
                  <a:lnTo>
                    <a:pt x="75" y="48"/>
                  </a:lnTo>
                  <a:lnTo>
                    <a:pt x="75" y="52"/>
                  </a:lnTo>
                  <a:lnTo>
                    <a:pt x="14" y="52"/>
                  </a:lnTo>
                  <a:lnTo>
                    <a:pt x="15" y="58"/>
                  </a:lnTo>
                  <a:lnTo>
                    <a:pt x="17" y="65"/>
                  </a:lnTo>
                  <a:lnTo>
                    <a:pt x="19" y="71"/>
                  </a:lnTo>
                  <a:lnTo>
                    <a:pt x="22" y="76"/>
                  </a:lnTo>
                  <a:lnTo>
                    <a:pt x="27" y="80"/>
                  </a:lnTo>
                  <a:lnTo>
                    <a:pt x="32" y="83"/>
                  </a:lnTo>
                  <a:lnTo>
                    <a:pt x="39" y="85"/>
                  </a:lnTo>
                  <a:lnTo>
                    <a:pt x="45" y="85"/>
                  </a:lnTo>
                  <a:lnTo>
                    <a:pt x="52" y="85"/>
                  </a:lnTo>
                  <a:lnTo>
                    <a:pt x="58" y="84"/>
                  </a:lnTo>
                  <a:lnTo>
                    <a:pt x="69" y="79"/>
                  </a:lnTo>
                  <a:lnTo>
                    <a:pt x="74" y="89"/>
                  </a:lnTo>
                  <a:lnTo>
                    <a:pt x="66" y="93"/>
                  </a:lnTo>
                  <a:lnTo>
                    <a:pt x="59" y="96"/>
                  </a:lnTo>
                  <a:lnTo>
                    <a:pt x="52" y="97"/>
                  </a:lnTo>
                  <a:lnTo>
                    <a:pt x="43" y="98"/>
                  </a:lnTo>
                  <a:lnTo>
                    <a:pt x="32" y="97"/>
                  </a:lnTo>
                  <a:lnTo>
                    <a:pt x="24" y="95"/>
                  </a:lnTo>
                  <a:lnTo>
                    <a:pt x="17" y="89"/>
                  </a:lnTo>
                  <a:lnTo>
                    <a:pt x="10" y="83"/>
                  </a:lnTo>
                  <a:lnTo>
                    <a:pt x="5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54" name="Freeform 232"/>
            <p:cNvSpPr>
              <a:spLocks/>
            </p:cNvSpPr>
            <p:nvPr userDrawn="1"/>
          </p:nvSpPr>
          <p:spPr bwMode="auto">
            <a:xfrm>
              <a:off x="1011" y="393"/>
              <a:ext cx="15" cy="9"/>
            </a:xfrm>
            <a:custGeom>
              <a:avLst/>
              <a:gdLst>
                <a:gd name="T0" fmla="*/ 0 w 45"/>
                <a:gd name="T1" fmla="*/ 0 h 28"/>
                <a:gd name="T2" fmla="*/ 0 w 45"/>
                <a:gd name="T3" fmla="*/ 0 h 28"/>
                <a:gd name="T4" fmla="*/ 0 w 45"/>
                <a:gd name="T5" fmla="*/ 0 h 28"/>
                <a:gd name="T6" fmla="*/ 0 w 45"/>
                <a:gd name="T7" fmla="*/ 0 h 28"/>
                <a:gd name="T8" fmla="*/ 0 w 45"/>
                <a:gd name="T9" fmla="*/ 0 h 28"/>
                <a:gd name="T10" fmla="*/ 0 w 45"/>
                <a:gd name="T11" fmla="*/ 0 h 28"/>
                <a:gd name="T12" fmla="*/ 0 w 45"/>
                <a:gd name="T13" fmla="*/ 0 h 28"/>
                <a:gd name="T14" fmla="*/ 0 w 45"/>
                <a:gd name="T15" fmla="*/ 0 h 28"/>
                <a:gd name="T16" fmla="*/ 0 w 45"/>
                <a:gd name="T17" fmla="*/ 0 h 28"/>
                <a:gd name="T18" fmla="*/ 0 w 45"/>
                <a:gd name="T19" fmla="*/ 0 h 28"/>
                <a:gd name="T20" fmla="*/ 0 w 45"/>
                <a:gd name="T21" fmla="*/ 0 h 28"/>
                <a:gd name="T22" fmla="*/ 0 w 45"/>
                <a:gd name="T23" fmla="*/ 0 h 28"/>
                <a:gd name="T24" fmla="*/ 0 w 45"/>
                <a:gd name="T25" fmla="*/ 0 h 28"/>
                <a:gd name="T26" fmla="*/ 0 w 45"/>
                <a:gd name="T27" fmla="*/ 0 h 28"/>
                <a:gd name="T28" fmla="*/ 0 w 45"/>
                <a:gd name="T29" fmla="*/ 0 h 28"/>
                <a:gd name="T30" fmla="*/ 0 w 45"/>
                <a:gd name="T31" fmla="*/ 0 h 28"/>
                <a:gd name="T32" fmla="*/ 0 w 45"/>
                <a:gd name="T33" fmla="*/ 0 h 28"/>
                <a:gd name="T34" fmla="*/ 0 w 45"/>
                <a:gd name="T35" fmla="*/ 0 h 28"/>
                <a:gd name="T36" fmla="*/ 0 w 45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28">
                  <a:moveTo>
                    <a:pt x="45" y="28"/>
                  </a:moveTo>
                  <a:lnTo>
                    <a:pt x="45" y="28"/>
                  </a:lnTo>
                  <a:lnTo>
                    <a:pt x="44" y="18"/>
                  </a:lnTo>
                  <a:lnTo>
                    <a:pt x="43" y="13"/>
                  </a:lnTo>
                  <a:lnTo>
                    <a:pt x="40" y="9"/>
                  </a:lnTo>
                  <a:lnTo>
                    <a:pt x="38" y="5"/>
                  </a:lnTo>
                  <a:lnTo>
                    <a:pt x="34" y="2"/>
                  </a:lnTo>
                  <a:lnTo>
                    <a:pt x="29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10" y="5"/>
                  </a:lnTo>
                  <a:lnTo>
                    <a:pt x="7" y="9"/>
                  </a:lnTo>
                  <a:lnTo>
                    <a:pt x="4" y="13"/>
                  </a:lnTo>
                  <a:lnTo>
                    <a:pt x="3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45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55" name="Freeform 233"/>
            <p:cNvSpPr>
              <a:spLocks noEditPoints="1"/>
            </p:cNvSpPr>
            <p:nvPr userDrawn="1"/>
          </p:nvSpPr>
          <p:spPr bwMode="auto">
            <a:xfrm>
              <a:off x="1055" y="376"/>
              <a:ext cx="6" cy="45"/>
            </a:xfrm>
            <a:custGeom>
              <a:avLst/>
              <a:gdLst>
                <a:gd name="T0" fmla="*/ 0 w 19"/>
                <a:gd name="T1" fmla="*/ 0 h 135"/>
                <a:gd name="T2" fmla="*/ 0 w 19"/>
                <a:gd name="T3" fmla="*/ 0 h 135"/>
                <a:gd name="T4" fmla="*/ 0 w 19"/>
                <a:gd name="T5" fmla="*/ 0 h 135"/>
                <a:gd name="T6" fmla="*/ 0 w 19"/>
                <a:gd name="T7" fmla="*/ 0 h 135"/>
                <a:gd name="T8" fmla="*/ 0 w 19"/>
                <a:gd name="T9" fmla="*/ 0 h 135"/>
                <a:gd name="T10" fmla="*/ 0 w 19"/>
                <a:gd name="T11" fmla="*/ 0 h 135"/>
                <a:gd name="T12" fmla="*/ 0 w 19"/>
                <a:gd name="T13" fmla="*/ 0 h 135"/>
                <a:gd name="T14" fmla="*/ 0 w 19"/>
                <a:gd name="T15" fmla="*/ 0 h 135"/>
                <a:gd name="T16" fmla="*/ 0 w 19"/>
                <a:gd name="T17" fmla="*/ 0 h 135"/>
                <a:gd name="T18" fmla="*/ 0 w 19"/>
                <a:gd name="T19" fmla="*/ 0 h 135"/>
                <a:gd name="T20" fmla="*/ 0 w 19"/>
                <a:gd name="T21" fmla="*/ 0 h 135"/>
                <a:gd name="T22" fmla="*/ 0 w 19"/>
                <a:gd name="T23" fmla="*/ 0 h 135"/>
                <a:gd name="T24" fmla="*/ 0 w 19"/>
                <a:gd name="T25" fmla="*/ 0 h 135"/>
                <a:gd name="T26" fmla="*/ 0 w 19"/>
                <a:gd name="T27" fmla="*/ 0 h 135"/>
                <a:gd name="T28" fmla="*/ 0 w 19"/>
                <a:gd name="T29" fmla="*/ 0 h 135"/>
                <a:gd name="T30" fmla="*/ 0 w 19"/>
                <a:gd name="T31" fmla="*/ 0 h 135"/>
                <a:gd name="T32" fmla="*/ 0 w 19"/>
                <a:gd name="T33" fmla="*/ 0 h 135"/>
                <a:gd name="T34" fmla="*/ 0 w 19"/>
                <a:gd name="T35" fmla="*/ 0 h 135"/>
                <a:gd name="T36" fmla="*/ 0 w 19"/>
                <a:gd name="T37" fmla="*/ 0 h 135"/>
                <a:gd name="T38" fmla="*/ 0 w 19"/>
                <a:gd name="T39" fmla="*/ 0 h 135"/>
                <a:gd name="T40" fmla="*/ 0 w 19"/>
                <a:gd name="T41" fmla="*/ 0 h 135"/>
                <a:gd name="T42" fmla="*/ 0 w 19"/>
                <a:gd name="T43" fmla="*/ 0 h 135"/>
                <a:gd name="T44" fmla="*/ 0 w 19"/>
                <a:gd name="T45" fmla="*/ 0 h 135"/>
                <a:gd name="T46" fmla="*/ 0 w 19"/>
                <a:gd name="T47" fmla="*/ 0 h 135"/>
                <a:gd name="T48" fmla="*/ 0 w 19"/>
                <a:gd name="T49" fmla="*/ 0 h 135"/>
                <a:gd name="T50" fmla="*/ 0 w 19"/>
                <a:gd name="T51" fmla="*/ 0 h 1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9" h="135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  <a:close/>
                  <a:moveTo>
                    <a:pt x="2" y="42"/>
                  </a:moveTo>
                  <a:lnTo>
                    <a:pt x="17" y="42"/>
                  </a:lnTo>
                  <a:lnTo>
                    <a:pt x="17" y="135"/>
                  </a:lnTo>
                  <a:lnTo>
                    <a:pt x="2" y="135"/>
                  </a:lnTo>
                  <a:lnTo>
                    <a:pt x="2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56" name="Freeform 234"/>
            <p:cNvSpPr>
              <a:spLocks/>
            </p:cNvSpPr>
            <p:nvPr userDrawn="1"/>
          </p:nvSpPr>
          <p:spPr bwMode="auto">
            <a:xfrm>
              <a:off x="1055" y="376"/>
              <a:ext cx="6" cy="7"/>
            </a:xfrm>
            <a:custGeom>
              <a:avLst/>
              <a:gdLst>
                <a:gd name="T0" fmla="*/ 0 w 19"/>
                <a:gd name="T1" fmla="*/ 0 h 21"/>
                <a:gd name="T2" fmla="*/ 0 w 19"/>
                <a:gd name="T3" fmla="*/ 0 h 21"/>
                <a:gd name="T4" fmla="*/ 0 w 19"/>
                <a:gd name="T5" fmla="*/ 0 h 21"/>
                <a:gd name="T6" fmla="*/ 0 w 19"/>
                <a:gd name="T7" fmla="*/ 0 h 21"/>
                <a:gd name="T8" fmla="*/ 0 w 19"/>
                <a:gd name="T9" fmla="*/ 0 h 21"/>
                <a:gd name="T10" fmla="*/ 0 w 19"/>
                <a:gd name="T11" fmla="*/ 0 h 21"/>
                <a:gd name="T12" fmla="*/ 0 w 19"/>
                <a:gd name="T13" fmla="*/ 0 h 21"/>
                <a:gd name="T14" fmla="*/ 0 w 19"/>
                <a:gd name="T15" fmla="*/ 0 h 21"/>
                <a:gd name="T16" fmla="*/ 0 w 19"/>
                <a:gd name="T17" fmla="*/ 0 h 21"/>
                <a:gd name="T18" fmla="*/ 0 w 19"/>
                <a:gd name="T19" fmla="*/ 0 h 21"/>
                <a:gd name="T20" fmla="*/ 0 w 19"/>
                <a:gd name="T21" fmla="*/ 0 h 21"/>
                <a:gd name="T22" fmla="*/ 0 w 19"/>
                <a:gd name="T23" fmla="*/ 0 h 21"/>
                <a:gd name="T24" fmla="*/ 0 w 19"/>
                <a:gd name="T25" fmla="*/ 0 h 21"/>
                <a:gd name="T26" fmla="*/ 0 w 19"/>
                <a:gd name="T27" fmla="*/ 0 h 21"/>
                <a:gd name="T28" fmla="*/ 0 w 19"/>
                <a:gd name="T29" fmla="*/ 0 h 21"/>
                <a:gd name="T30" fmla="*/ 0 w 19"/>
                <a:gd name="T31" fmla="*/ 0 h 21"/>
                <a:gd name="T32" fmla="*/ 0 w 19"/>
                <a:gd name="T33" fmla="*/ 0 h 21"/>
                <a:gd name="T34" fmla="*/ 0 w 19"/>
                <a:gd name="T35" fmla="*/ 0 h 21"/>
                <a:gd name="T36" fmla="*/ 0 w 19"/>
                <a:gd name="T37" fmla="*/ 0 h 21"/>
                <a:gd name="T38" fmla="*/ 0 w 19"/>
                <a:gd name="T39" fmla="*/ 0 h 21"/>
                <a:gd name="T40" fmla="*/ 0 w 19"/>
                <a:gd name="T41" fmla="*/ 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" h="21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57" name="Rectangle 235"/>
            <p:cNvSpPr>
              <a:spLocks noChangeArrowheads="1"/>
            </p:cNvSpPr>
            <p:nvPr userDrawn="1"/>
          </p:nvSpPr>
          <p:spPr bwMode="auto">
            <a:xfrm>
              <a:off x="1055" y="390"/>
              <a:ext cx="5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  <a:defRPr/>
              </a:pPr>
              <a:endParaRPr lang="en-GB" altLang="en-US" sz="1350" dirty="0">
                <a:solidFill>
                  <a:srgbClr val="595959"/>
                </a:solidFill>
              </a:endParaRPr>
            </a:p>
          </p:txBody>
        </p:sp>
        <p:sp>
          <p:nvSpPr>
            <p:cNvPr id="1058" name="Freeform 236"/>
            <p:cNvSpPr>
              <a:spLocks/>
            </p:cNvSpPr>
            <p:nvPr userDrawn="1"/>
          </p:nvSpPr>
          <p:spPr bwMode="auto">
            <a:xfrm>
              <a:off x="1070" y="389"/>
              <a:ext cx="25" cy="32"/>
            </a:xfrm>
            <a:custGeom>
              <a:avLst/>
              <a:gdLst>
                <a:gd name="T0" fmla="*/ 0 w 76"/>
                <a:gd name="T1" fmla="*/ 0 h 96"/>
                <a:gd name="T2" fmla="*/ 0 w 76"/>
                <a:gd name="T3" fmla="*/ 0 h 96"/>
                <a:gd name="T4" fmla="*/ 0 w 76"/>
                <a:gd name="T5" fmla="*/ 0 h 96"/>
                <a:gd name="T6" fmla="*/ 0 w 76"/>
                <a:gd name="T7" fmla="*/ 0 h 96"/>
                <a:gd name="T8" fmla="*/ 0 w 76"/>
                <a:gd name="T9" fmla="*/ 0 h 96"/>
                <a:gd name="T10" fmla="*/ 0 w 76"/>
                <a:gd name="T11" fmla="*/ 0 h 96"/>
                <a:gd name="T12" fmla="*/ 0 w 76"/>
                <a:gd name="T13" fmla="*/ 0 h 96"/>
                <a:gd name="T14" fmla="*/ 0 w 76"/>
                <a:gd name="T15" fmla="*/ 0 h 96"/>
                <a:gd name="T16" fmla="*/ 0 w 76"/>
                <a:gd name="T17" fmla="*/ 0 h 96"/>
                <a:gd name="T18" fmla="*/ 0 w 76"/>
                <a:gd name="T19" fmla="*/ 0 h 96"/>
                <a:gd name="T20" fmla="*/ 0 w 76"/>
                <a:gd name="T21" fmla="*/ 0 h 96"/>
                <a:gd name="T22" fmla="*/ 0 w 76"/>
                <a:gd name="T23" fmla="*/ 0 h 96"/>
                <a:gd name="T24" fmla="*/ 0 w 76"/>
                <a:gd name="T25" fmla="*/ 0 h 96"/>
                <a:gd name="T26" fmla="*/ 0 w 76"/>
                <a:gd name="T27" fmla="*/ 0 h 96"/>
                <a:gd name="T28" fmla="*/ 0 w 76"/>
                <a:gd name="T29" fmla="*/ 0 h 96"/>
                <a:gd name="T30" fmla="*/ 0 w 76"/>
                <a:gd name="T31" fmla="*/ 0 h 96"/>
                <a:gd name="T32" fmla="*/ 0 w 76"/>
                <a:gd name="T33" fmla="*/ 0 h 96"/>
                <a:gd name="T34" fmla="*/ 0 w 76"/>
                <a:gd name="T35" fmla="*/ 0 h 96"/>
                <a:gd name="T36" fmla="*/ 0 w 76"/>
                <a:gd name="T37" fmla="*/ 0 h 96"/>
                <a:gd name="T38" fmla="*/ 0 w 76"/>
                <a:gd name="T39" fmla="*/ 0 h 96"/>
                <a:gd name="T40" fmla="*/ 0 w 76"/>
                <a:gd name="T41" fmla="*/ 0 h 96"/>
                <a:gd name="T42" fmla="*/ 0 w 76"/>
                <a:gd name="T43" fmla="*/ 0 h 96"/>
                <a:gd name="T44" fmla="*/ 0 w 76"/>
                <a:gd name="T45" fmla="*/ 0 h 96"/>
                <a:gd name="T46" fmla="*/ 0 w 76"/>
                <a:gd name="T47" fmla="*/ 0 h 96"/>
                <a:gd name="T48" fmla="*/ 0 w 76"/>
                <a:gd name="T49" fmla="*/ 0 h 96"/>
                <a:gd name="T50" fmla="*/ 0 w 76"/>
                <a:gd name="T51" fmla="*/ 0 h 96"/>
                <a:gd name="T52" fmla="*/ 0 w 76"/>
                <a:gd name="T53" fmla="*/ 0 h 96"/>
                <a:gd name="T54" fmla="*/ 0 w 76"/>
                <a:gd name="T55" fmla="*/ 0 h 96"/>
                <a:gd name="T56" fmla="*/ 0 w 76"/>
                <a:gd name="T57" fmla="*/ 0 h 96"/>
                <a:gd name="T58" fmla="*/ 0 w 76"/>
                <a:gd name="T59" fmla="*/ 0 h 96"/>
                <a:gd name="T60" fmla="*/ 0 w 76"/>
                <a:gd name="T61" fmla="*/ 0 h 96"/>
                <a:gd name="T62" fmla="*/ 0 w 76"/>
                <a:gd name="T63" fmla="*/ 0 h 96"/>
                <a:gd name="T64" fmla="*/ 0 w 76"/>
                <a:gd name="T65" fmla="*/ 0 h 96"/>
                <a:gd name="T66" fmla="*/ 0 w 76"/>
                <a:gd name="T67" fmla="*/ 0 h 96"/>
                <a:gd name="T68" fmla="*/ 0 w 76"/>
                <a:gd name="T69" fmla="*/ 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6" h="96">
                  <a:moveTo>
                    <a:pt x="0" y="3"/>
                  </a:moveTo>
                  <a:lnTo>
                    <a:pt x="13" y="3"/>
                  </a:lnTo>
                  <a:lnTo>
                    <a:pt x="15" y="14"/>
                  </a:lnTo>
                  <a:lnTo>
                    <a:pt x="22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9" y="3"/>
                  </a:lnTo>
                  <a:lnTo>
                    <a:pt x="63" y="4"/>
                  </a:lnTo>
                  <a:lnTo>
                    <a:pt x="67" y="8"/>
                  </a:lnTo>
                  <a:lnTo>
                    <a:pt x="70" y="12"/>
                  </a:lnTo>
                  <a:lnTo>
                    <a:pt x="73" y="18"/>
                  </a:lnTo>
                  <a:lnTo>
                    <a:pt x="74" y="25"/>
                  </a:lnTo>
                  <a:lnTo>
                    <a:pt x="76" y="32"/>
                  </a:lnTo>
                  <a:lnTo>
                    <a:pt x="76" y="96"/>
                  </a:lnTo>
                  <a:lnTo>
                    <a:pt x="61" y="96"/>
                  </a:lnTo>
                  <a:lnTo>
                    <a:pt x="61" y="38"/>
                  </a:lnTo>
                  <a:lnTo>
                    <a:pt x="60" y="28"/>
                  </a:lnTo>
                  <a:lnTo>
                    <a:pt x="57" y="21"/>
                  </a:lnTo>
                  <a:lnTo>
                    <a:pt x="55" y="17"/>
                  </a:lnTo>
                  <a:lnTo>
                    <a:pt x="52" y="15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7" y="14"/>
                  </a:lnTo>
                  <a:lnTo>
                    <a:pt x="29" y="17"/>
                  </a:lnTo>
                  <a:lnTo>
                    <a:pt x="22" y="22"/>
                  </a:lnTo>
                  <a:lnTo>
                    <a:pt x="16" y="27"/>
                  </a:lnTo>
                  <a:lnTo>
                    <a:pt x="16" y="96"/>
                  </a:lnTo>
                  <a:lnTo>
                    <a:pt x="0" y="9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59" name="Freeform 237"/>
            <p:cNvSpPr>
              <a:spLocks noEditPoints="1"/>
            </p:cNvSpPr>
            <p:nvPr userDrawn="1"/>
          </p:nvSpPr>
          <p:spPr bwMode="auto">
            <a:xfrm>
              <a:off x="1118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8" y="65"/>
                  </a:lnTo>
                  <a:lnTo>
                    <a:pt x="21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9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8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2" y="58"/>
                  </a:lnTo>
                  <a:lnTo>
                    <a:pt x="0" y="48"/>
                  </a:lnTo>
                  <a:close/>
                  <a:moveTo>
                    <a:pt x="61" y="40"/>
                  </a:moveTo>
                  <a:lnTo>
                    <a:pt x="61" y="40"/>
                  </a:lnTo>
                  <a:lnTo>
                    <a:pt x="60" y="30"/>
                  </a:lnTo>
                  <a:lnTo>
                    <a:pt x="59" y="25"/>
                  </a:lnTo>
                  <a:lnTo>
                    <a:pt x="56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9" y="12"/>
                  </a:lnTo>
                  <a:lnTo>
                    <a:pt x="34" y="13"/>
                  </a:lnTo>
                  <a:lnTo>
                    <a:pt x="30" y="14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20" y="25"/>
                  </a:lnTo>
                  <a:lnTo>
                    <a:pt x="17" y="30"/>
                  </a:lnTo>
                  <a:lnTo>
                    <a:pt x="16" y="35"/>
                  </a:lnTo>
                  <a:lnTo>
                    <a:pt x="16" y="40"/>
                  </a:lnTo>
                  <a:lnTo>
                    <a:pt x="61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60" name="Freeform 238"/>
            <p:cNvSpPr>
              <a:spLocks/>
            </p:cNvSpPr>
            <p:nvPr userDrawn="1"/>
          </p:nvSpPr>
          <p:spPr bwMode="auto">
            <a:xfrm>
              <a:off x="1118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w 77"/>
                <a:gd name="T69" fmla="*/ 0 h 98"/>
                <a:gd name="T70" fmla="*/ 0 w 77"/>
                <a:gd name="T71" fmla="*/ 0 h 98"/>
                <a:gd name="T72" fmla="*/ 0 w 77"/>
                <a:gd name="T73" fmla="*/ 0 h 98"/>
                <a:gd name="T74" fmla="*/ 0 w 77"/>
                <a:gd name="T75" fmla="*/ 0 h 98"/>
                <a:gd name="T76" fmla="*/ 0 w 77"/>
                <a:gd name="T77" fmla="*/ 0 h 98"/>
                <a:gd name="T78" fmla="*/ 0 w 77"/>
                <a:gd name="T79" fmla="*/ 0 h 98"/>
                <a:gd name="T80" fmla="*/ 0 w 77"/>
                <a:gd name="T81" fmla="*/ 0 h 98"/>
                <a:gd name="T82" fmla="*/ 0 w 77"/>
                <a:gd name="T83" fmla="*/ 0 h 98"/>
                <a:gd name="T84" fmla="*/ 0 w 77"/>
                <a:gd name="T85" fmla="*/ 0 h 98"/>
                <a:gd name="T86" fmla="*/ 0 w 77"/>
                <a:gd name="T87" fmla="*/ 0 h 98"/>
                <a:gd name="T88" fmla="*/ 0 w 77"/>
                <a:gd name="T89" fmla="*/ 0 h 98"/>
                <a:gd name="T90" fmla="*/ 0 w 77"/>
                <a:gd name="T91" fmla="*/ 0 h 98"/>
                <a:gd name="T92" fmla="*/ 0 w 77"/>
                <a:gd name="T93" fmla="*/ 0 h 98"/>
                <a:gd name="T94" fmla="*/ 0 w 77"/>
                <a:gd name="T95" fmla="*/ 0 h 98"/>
                <a:gd name="T96" fmla="*/ 0 w 77"/>
                <a:gd name="T97" fmla="*/ 0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8" y="65"/>
                  </a:lnTo>
                  <a:lnTo>
                    <a:pt x="21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9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8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2" y="58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61" name="Freeform 239"/>
            <p:cNvSpPr>
              <a:spLocks/>
            </p:cNvSpPr>
            <p:nvPr userDrawn="1"/>
          </p:nvSpPr>
          <p:spPr bwMode="auto">
            <a:xfrm>
              <a:off x="1123" y="393"/>
              <a:ext cx="15" cy="9"/>
            </a:xfrm>
            <a:custGeom>
              <a:avLst/>
              <a:gdLst>
                <a:gd name="T0" fmla="*/ 0 w 45"/>
                <a:gd name="T1" fmla="*/ 0 h 28"/>
                <a:gd name="T2" fmla="*/ 0 w 45"/>
                <a:gd name="T3" fmla="*/ 0 h 28"/>
                <a:gd name="T4" fmla="*/ 0 w 45"/>
                <a:gd name="T5" fmla="*/ 0 h 28"/>
                <a:gd name="T6" fmla="*/ 0 w 45"/>
                <a:gd name="T7" fmla="*/ 0 h 28"/>
                <a:gd name="T8" fmla="*/ 0 w 45"/>
                <a:gd name="T9" fmla="*/ 0 h 28"/>
                <a:gd name="T10" fmla="*/ 0 w 45"/>
                <a:gd name="T11" fmla="*/ 0 h 28"/>
                <a:gd name="T12" fmla="*/ 0 w 45"/>
                <a:gd name="T13" fmla="*/ 0 h 28"/>
                <a:gd name="T14" fmla="*/ 0 w 45"/>
                <a:gd name="T15" fmla="*/ 0 h 28"/>
                <a:gd name="T16" fmla="*/ 0 w 45"/>
                <a:gd name="T17" fmla="*/ 0 h 28"/>
                <a:gd name="T18" fmla="*/ 0 w 45"/>
                <a:gd name="T19" fmla="*/ 0 h 28"/>
                <a:gd name="T20" fmla="*/ 0 w 45"/>
                <a:gd name="T21" fmla="*/ 0 h 28"/>
                <a:gd name="T22" fmla="*/ 0 w 45"/>
                <a:gd name="T23" fmla="*/ 0 h 28"/>
                <a:gd name="T24" fmla="*/ 0 w 45"/>
                <a:gd name="T25" fmla="*/ 0 h 28"/>
                <a:gd name="T26" fmla="*/ 0 w 45"/>
                <a:gd name="T27" fmla="*/ 0 h 28"/>
                <a:gd name="T28" fmla="*/ 0 w 45"/>
                <a:gd name="T29" fmla="*/ 0 h 28"/>
                <a:gd name="T30" fmla="*/ 0 w 45"/>
                <a:gd name="T31" fmla="*/ 0 h 28"/>
                <a:gd name="T32" fmla="*/ 0 w 45"/>
                <a:gd name="T33" fmla="*/ 0 h 28"/>
                <a:gd name="T34" fmla="*/ 0 w 45"/>
                <a:gd name="T35" fmla="*/ 0 h 28"/>
                <a:gd name="T36" fmla="*/ 0 w 45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28">
                  <a:moveTo>
                    <a:pt x="45" y="28"/>
                  </a:moveTo>
                  <a:lnTo>
                    <a:pt x="45" y="28"/>
                  </a:lnTo>
                  <a:lnTo>
                    <a:pt x="44" y="18"/>
                  </a:lnTo>
                  <a:lnTo>
                    <a:pt x="43" y="13"/>
                  </a:lnTo>
                  <a:lnTo>
                    <a:pt x="40" y="9"/>
                  </a:lnTo>
                  <a:lnTo>
                    <a:pt x="36" y="5"/>
                  </a:lnTo>
                  <a:lnTo>
                    <a:pt x="32" y="2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9" y="5"/>
                  </a:lnTo>
                  <a:lnTo>
                    <a:pt x="6" y="9"/>
                  </a:lnTo>
                  <a:lnTo>
                    <a:pt x="4" y="13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45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62" name="Freeform 240"/>
            <p:cNvSpPr>
              <a:spLocks noEditPoints="1"/>
            </p:cNvSpPr>
            <p:nvPr userDrawn="1"/>
          </p:nvSpPr>
          <p:spPr bwMode="auto">
            <a:xfrm>
              <a:off x="1149" y="374"/>
              <a:ext cx="27" cy="48"/>
            </a:xfrm>
            <a:custGeom>
              <a:avLst/>
              <a:gdLst>
                <a:gd name="T0" fmla="*/ 0 w 79"/>
                <a:gd name="T1" fmla="*/ 0 h 142"/>
                <a:gd name="T2" fmla="*/ 0 w 79"/>
                <a:gd name="T3" fmla="*/ 0 h 142"/>
                <a:gd name="T4" fmla="*/ 0 w 79"/>
                <a:gd name="T5" fmla="*/ 0 h 142"/>
                <a:gd name="T6" fmla="*/ 0 w 79"/>
                <a:gd name="T7" fmla="*/ 0 h 142"/>
                <a:gd name="T8" fmla="*/ 0 w 79"/>
                <a:gd name="T9" fmla="*/ 0 h 142"/>
                <a:gd name="T10" fmla="*/ 0 w 79"/>
                <a:gd name="T11" fmla="*/ 0 h 142"/>
                <a:gd name="T12" fmla="*/ 0 w 79"/>
                <a:gd name="T13" fmla="*/ 0 h 142"/>
                <a:gd name="T14" fmla="*/ 0 w 79"/>
                <a:gd name="T15" fmla="*/ 0 h 142"/>
                <a:gd name="T16" fmla="*/ 0 w 79"/>
                <a:gd name="T17" fmla="*/ 0 h 142"/>
                <a:gd name="T18" fmla="*/ 0 w 79"/>
                <a:gd name="T19" fmla="*/ 0 h 142"/>
                <a:gd name="T20" fmla="*/ 0 w 79"/>
                <a:gd name="T21" fmla="*/ 0 h 142"/>
                <a:gd name="T22" fmla="*/ 0 w 79"/>
                <a:gd name="T23" fmla="*/ 0 h 142"/>
                <a:gd name="T24" fmla="*/ 0 w 79"/>
                <a:gd name="T25" fmla="*/ 0 h 142"/>
                <a:gd name="T26" fmla="*/ 0 w 79"/>
                <a:gd name="T27" fmla="*/ 0 h 142"/>
                <a:gd name="T28" fmla="*/ 0 w 79"/>
                <a:gd name="T29" fmla="*/ 0 h 142"/>
                <a:gd name="T30" fmla="*/ 0 w 79"/>
                <a:gd name="T31" fmla="*/ 0 h 142"/>
                <a:gd name="T32" fmla="*/ 0 w 79"/>
                <a:gd name="T33" fmla="*/ 0 h 142"/>
                <a:gd name="T34" fmla="*/ 0 w 79"/>
                <a:gd name="T35" fmla="*/ 0 h 142"/>
                <a:gd name="T36" fmla="*/ 0 w 79"/>
                <a:gd name="T37" fmla="*/ 0 h 142"/>
                <a:gd name="T38" fmla="*/ 0 w 79"/>
                <a:gd name="T39" fmla="*/ 0 h 142"/>
                <a:gd name="T40" fmla="*/ 0 w 79"/>
                <a:gd name="T41" fmla="*/ 0 h 142"/>
                <a:gd name="T42" fmla="*/ 0 w 79"/>
                <a:gd name="T43" fmla="*/ 0 h 142"/>
                <a:gd name="T44" fmla="*/ 0 w 79"/>
                <a:gd name="T45" fmla="*/ 0 h 142"/>
                <a:gd name="T46" fmla="*/ 0 w 79"/>
                <a:gd name="T47" fmla="*/ 0 h 142"/>
                <a:gd name="T48" fmla="*/ 0 w 79"/>
                <a:gd name="T49" fmla="*/ 0 h 142"/>
                <a:gd name="T50" fmla="*/ 0 w 79"/>
                <a:gd name="T51" fmla="*/ 0 h 142"/>
                <a:gd name="T52" fmla="*/ 0 w 79"/>
                <a:gd name="T53" fmla="*/ 0 h 142"/>
                <a:gd name="T54" fmla="*/ 0 w 79"/>
                <a:gd name="T55" fmla="*/ 0 h 142"/>
                <a:gd name="T56" fmla="*/ 0 w 79"/>
                <a:gd name="T57" fmla="*/ 0 h 142"/>
                <a:gd name="T58" fmla="*/ 0 w 79"/>
                <a:gd name="T59" fmla="*/ 0 h 142"/>
                <a:gd name="T60" fmla="*/ 0 w 79"/>
                <a:gd name="T61" fmla="*/ 0 h 142"/>
                <a:gd name="T62" fmla="*/ 0 w 79"/>
                <a:gd name="T63" fmla="*/ 0 h 142"/>
                <a:gd name="T64" fmla="*/ 0 w 79"/>
                <a:gd name="T65" fmla="*/ 0 h 142"/>
                <a:gd name="T66" fmla="*/ 0 w 79"/>
                <a:gd name="T67" fmla="*/ 0 h 142"/>
                <a:gd name="T68" fmla="*/ 0 w 79"/>
                <a:gd name="T69" fmla="*/ 0 h 142"/>
                <a:gd name="T70" fmla="*/ 0 w 79"/>
                <a:gd name="T71" fmla="*/ 0 h 142"/>
                <a:gd name="T72" fmla="*/ 0 w 79"/>
                <a:gd name="T73" fmla="*/ 0 h 142"/>
                <a:gd name="T74" fmla="*/ 0 w 79"/>
                <a:gd name="T75" fmla="*/ 0 h 142"/>
                <a:gd name="T76" fmla="*/ 0 w 79"/>
                <a:gd name="T77" fmla="*/ 0 h 142"/>
                <a:gd name="T78" fmla="*/ 0 w 79"/>
                <a:gd name="T79" fmla="*/ 0 h 142"/>
                <a:gd name="T80" fmla="*/ 0 w 79"/>
                <a:gd name="T81" fmla="*/ 0 h 142"/>
                <a:gd name="T82" fmla="*/ 0 w 79"/>
                <a:gd name="T83" fmla="*/ 0 h 142"/>
                <a:gd name="T84" fmla="*/ 0 w 79"/>
                <a:gd name="T85" fmla="*/ 0 h 142"/>
                <a:gd name="T86" fmla="*/ 0 w 79"/>
                <a:gd name="T87" fmla="*/ 0 h 142"/>
                <a:gd name="T88" fmla="*/ 0 w 79"/>
                <a:gd name="T89" fmla="*/ 0 h 142"/>
                <a:gd name="T90" fmla="*/ 0 w 79"/>
                <a:gd name="T91" fmla="*/ 0 h 142"/>
                <a:gd name="T92" fmla="*/ 0 w 79"/>
                <a:gd name="T93" fmla="*/ 0 h 142"/>
                <a:gd name="T94" fmla="*/ 0 w 79"/>
                <a:gd name="T95" fmla="*/ 0 h 142"/>
                <a:gd name="T96" fmla="*/ 0 w 79"/>
                <a:gd name="T97" fmla="*/ 0 h 142"/>
                <a:gd name="T98" fmla="*/ 0 w 79"/>
                <a:gd name="T99" fmla="*/ 0 h 142"/>
                <a:gd name="T100" fmla="*/ 0 w 79"/>
                <a:gd name="T101" fmla="*/ 0 h 142"/>
                <a:gd name="T102" fmla="*/ 0 w 79"/>
                <a:gd name="T103" fmla="*/ 0 h 142"/>
                <a:gd name="T104" fmla="*/ 0 w 79"/>
                <a:gd name="T105" fmla="*/ 0 h 142"/>
                <a:gd name="T106" fmla="*/ 0 w 79"/>
                <a:gd name="T107" fmla="*/ 0 h 142"/>
                <a:gd name="T108" fmla="*/ 0 w 79"/>
                <a:gd name="T109" fmla="*/ 0 h 142"/>
                <a:gd name="T110" fmla="*/ 0 w 79"/>
                <a:gd name="T111" fmla="*/ 0 h 14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9" h="142">
                  <a:moveTo>
                    <a:pt x="0" y="94"/>
                  </a:moveTo>
                  <a:lnTo>
                    <a:pt x="0" y="94"/>
                  </a:lnTo>
                  <a:lnTo>
                    <a:pt x="1" y="84"/>
                  </a:lnTo>
                  <a:lnTo>
                    <a:pt x="4" y="74"/>
                  </a:lnTo>
                  <a:lnTo>
                    <a:pt x="9" y="65"/>
                  </a:lnTo>
                  <a:lnTo>
                    <a:pt x="14" y="58"/>
                  </a:lnTo>
                  <a:lnTo>
                    <a:pt x="22" y="52"/>
                  </a:lnTo>
                  <a:lnTo>
                    <a:pt x="29" y="48"/>
                  </a:lnTo>
                  <a:lnTo>
                    <a:pt x="39" y="45"/>
                  </a:lnTo>
                  <a:lnTo>
                    <a:pt x="49" y="44"/>
                  </a:lnTo>
                  <a:lnTo>
                    <a:pt x="57" y="44"/>
                  </a:lnTo>
                  <a:lnTo>
                    <a:pt x="64" y="47"/>
                  </a:lnTo>
                  <a:lnTo>
                    <a:pt x="64" y="0"/>
                  </a:lnTo>
                  <a:lnTo>
                    <a:pt x="79" y="0"/>
                  </a:lnTo>
                  <a:lnTo>
                    <a:pt x="79" y="136"/>
                  </a:lnTo>
                  <a:lnTo>
                    <a:pt x="74" y="139"/>
                  </a:lnTo>
                  <a:lnTo>
                    <a:pt x="66" y="140"/>
                  </a:lnTo>
                  <a:lnTo>
                    <a:pt x="58" y="141"/>
                  </a:lnTo>
                  <a:lnTo>
                    <a:pt x="49" y="142"/>
                  </a:lnTo>
                  <a:lnTo>
                    <a:pt x="40" y="141"/>
                  </a:lnTo>
                  <a:lnTo>
                    <a:pt x="29" y="139"/>
                  </a:lnTo>
                  <a:lnTo>
                    <a:pt x="22" y="135"/>
                  </a:lnTo>
                  <a:lnTo>
                    <a:pt x="15" y="129"/>
                  </a:lnTo>
                  <a:lnTo>
                    <a:pt x="9" y="123"/>
                  </a:lnTo>
                  <a:lnTo>
                    <a:pt x="4" y="115"/>
                  </a:lnTo>
                  <a:lnTo>
                    <a:pt x="1" y="105"/>
                  </a:lnTo>
                  <a:lnTo>
                    <a:pt x="0" y="94"/>
                  </a:lnTo>
                  <a:close/>
                  <a:moveTo>
                    <a:pt x="64" y="127"/>
                  </a:moveTo>
                  <a:lnTo>
                    <a:pt x="64" y="59"/>
                  </a:lnTo>
                  <a:lnTo>
                    <a:pt x="58" y="57"/>
                  </a:lnTo>
                  <a:lnTo>
                    <a:pt x="49" y="57"/>
                  </a:lnTo>
                  <a:lnTo>
                    <a:pt x="42" y="57"/>
                  </a:lnTo>
                  <a:lnTo>
                    <a:pt x="36" y="59"/>
                  </a:lnTo>
                  <a:lnTo>
                    <a:pt x="31" y="62"/>
                  </a:lnTo>
                  <a:lnTo>
                    <a:pt x="26" y="66"/>
                  </a:lnTo>
                  <a:lnTo>
                    <a:pt x="22" y="71"/>
                  </a:lnTo>
                  <a:lnTo>
                    <a:pt x="18" y="78"/>
                  </a:lnTo>
                  <a:lnTo>
                    <a:pt x="17" y="85"/>
                  </a:lnTo>
                  <a:lnTo>
                    <a:pt x="15" y="94"/>
                  </a:lnTo>
                  <a:lnTo>
                    <a:pt x="17" y="102"/>
                  </a:lnTo>
                  <a:lnTo>
                    <a:pt x="18" y="109"/>
                  </a:lnTo>
                  <a:lnTo>
                    <a:pt x="20" y="115"/>
                  </a:lnTo>
                  <a:lnTo>
                    <a:pt x="24" y="120"/>
                  </a:lnTo>
                  <a:lnTo>
                    <a:pt x="29" y="124"/>
                  </a:lnTo>
                  <a:lnTo>
                    <a:pt x="35" y="127"/>
                  </a:lnTo>
                  <a:lnTo>
                    <a:pt x="42" y="129"/>
                  </a:lnTo>
                  <a:lnTo>
                    <a:pt x="50" y="129"/>
                  </a:lnTo>
                  <a:lnTo>
                    <a:pt x="58" y="129"/>
                  </a:lnTo>
                  <a:lnTo>
                    <a:pt x="64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63" name="Freeform 241"/>
            <p:cNvSpPr>
              <a:spLocks/>
            </p:cNvSpPr>
            <p:nvPr userDrawn="1"/>
          </p:nvSpPr>
          <p:spPr bwMode="auto">
            <a:xfrm>
              <a:off x="1149" y="374"/>
              <a:ext cx="27" cy="48"/>
            </a:xfrm>
            <a:custGeom>
              <a:avLst/>
              <a:gdLst>
                <a:gd name="T0" fmla="*/ 0 w 79"/>
                <a:gd name="T1" fmla="*/ 0 h 142"/>
                <a:gd name="T2" fmla="*/ 0 w 79"/>
                <a:gd name="T3" fmla="*/ 0 h 142"/>
                <a:gd name="T4" fmla="*/ 0 w 79"/>
                <a:gd name="T5" fmla="*/ 0 h 142"/>
                <a:gd name="T6" fmla="*/ 0 w 79"/>
                <a:gd name="T7" fmla="*/ 0 h 142"/>
                <a:gd name="T8" fmla="*/ 0 w 79"/>
                <a:gd name="T9" fmla="*/ 0 h 142"/>
                <a:gd name="T10" fmla="*/ 0 w 79"/>
                <a:gd name="T11" fmla="*/ 0 h 142"/>
                <a:gd name="T12" fmla="*/ 0 w 79"/>
                <a:gd name="T13" fmla="*/ 0 h 142"/>
                <a:gd name="T14" fmla="*/ 0 w 79"/>
                <a:gd name="T15" fmla="*/ 0 h 142"/>
                <a:gd name="T16" fmla="*/ 0 w 79"/>
                <a:gd name="T17" fmla="*/ 0 h 142"/>
                <a:gd name="T18" fmla="*/ 0 w 79"/>
                <a:gd name="T19" fmla="*/ 0 h 142"/>
                <a:gd name="T20" fmla="*/ 0 w 79"/>
                <a:gd name="T21" fmla="*/ 0 h 142"/>
                <a:gd name="T22" fmla="*/ 0 w 79"/>
                <a:gd name="T23" fmla="*/ 0 h 142"/>
                <a:gd name="T24" fmla="*/ 0 w 79"/>
                <a:gd name="T25" fmla="*/ 0 h 142"/>
                <a:gd name="T26" fmla="*/ 0 w 79"/>
                <a:gd name="T27" fmla="*/ 0 h 142"/>
                <a:gd name="T28" fmla="*/ 0 w 79"/>
                <a:gd name="T29" fmla="*/ 0 h 142"/>
                <a:gd name="T30" fmla="*/ 0 w 79"/>
                <a:gd name="T31" fmla="*/ 0 h 142"/>
                <a:gd name="T32" fmla="*/ 0 w 79"/>
                <a:gd name="T33" fmla="*/ 0 h 142"/>
                <a:gd name="T34" fmla="*/ 0 w 79"/>
                <a:gd name="T35" fmla="*/ 0 h 142"/>
                <a:gd name="T36" fmla="*/ 0 w 79"/>
                <a:gd name="T37" fmla="*/ 0 h 142"/>
                <a:gd name="T38" fmla="*/ 0 w 79"/>
                <a:gd name="T39" fmla="*/ 0 h 142"/>
                <a:gd name="T40" fmla="*/ 0 w 79"/>
                <a:gd name="T41" fmla="*/ 0 h 142"/>
                <a:gd name="T42" fmla="*/ 0 w 79"/>
                <a:gd name="T43" fmla="*/ 0 h 142"/>
                <a:gd name="T44" fmla="*/ 0 w 79"/>
                <a:gd name="T45" fmla="*/ 0 h 142"/>
                <a:gd name="T46" fmla="*/ 0 w 79"/>
                <a:gd name="T47" fmla="*/ 0 h 142"/>
                <a:gd name="T48" fmla="*/ 0 w 79"/>
                <a:gd name="T49" fmla="*/ 0 h 142"/>
                <a:gd name="T50" fmla="*/ 0 w 79"/>
                <a:gd name="T51" fmla="*/ 0 h 142"/>
                <a:gd name="T52" fmla="*/ 0 w 79"/>
                <a:gd name="T53" fmla="*/ 0 h 142"/>
                <a:gd name="T54" fmla="*/ 0 w 79"/>
                <a:gd name="T55" fmla="*/ 0 h 142"/>
                <a:gd name="T56" fmla="*/ 0 w 79"/>
                <a:gd name="T57" fmla="*/ 0 h 142"/>
                <a:gd name="T58" fmla="*/ 0 w 79"/>
                <a:gd name="T59" fmla="*/ 0 h 14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9" h="142">
                  <a:moveTo>
                    <a:pt x="0" y="94"/>
                  </a:moveTo>
                  <a:lnTo>
                    <a:pt x="0" y="94"/>
                  </a:lnTo>
                  <a:lnTo>
                    <a:pt x="1" y="84"/>
                  </a:lnTo>
                  <a:lnTo>
                    <a:pt x="4" y="74"/>
                  </a:lnTo>
                  <a:lnTo>
                    <a:pt x="9" y="65"/>
                  </a:lnTo>
                  <a:lnTo>
                    <a:pt x="14" y="58"/>
                  </a:lnTo>
                  <a:lnTo>
                    <a:pt x="22" y="52"/>
                  </a:lnTo>
                  <a:lnTo>
                    <a:pt x="29" y="48"/>
                  </a:lnTo>
                  <a:lnTo>
                    <a:pt x="39" y="45"/>
                  </a:lnTo>
                  <a:lnTo>
                    <a:pt x="49" y="44"/>
                  </a:lnTo>
                  <a:lnTo>
                    <a:pt x="57" y="44"/>
                  </a:lnTo>
                  <a:lnTo>
                    <a:pt x="64" y="47"/>
                  </a:lnTo>
                  <a:lnTo>
                    <a:pt x="64" y="0"/>
                  </a:lnTo>
                  <a:lnTo>
                    <a:pt x="79" y="0"/>
                  </a:lnTo>
                  <a:lnTo>
                    <a:pt x="79" y="136"/>
                  </a:lnTo>
                  <a:lnTo>
                    <a:pt x="74" y="139"/>
                  </a:lnTo>
                  <a:lnTo>
                    <a:pt x="66" y="140"/>
                  </a:lnTo>
                  <a:lnTo>
                    <a:pt x="58" y="141"/>
                  </a:lnTo>
                  <a:lnTo>
                    <a:pt x="49" y="142"/>
                  </a:lnTo>
                  <a:lnTo>
                    <a:pt x="40" y="141"/>
                  </a:lnTo>
                  <a:lnTo>
                    <a:pt x="29" y="139"/>
                  </a:lnTo>
                  <a:lnTo>
                    <a:pt x="22" y="135"/>
                  </a:lnTo>
                  <a:lnTo>
                    <a:pt x="15" y="129"/>
                  </a:lnTo>
                  <a:lnTo>
                    <a:pt x="9" y="123"/>
                  </a:lnTo>
                  <a:lnTo>
                    <a:pt x="4" y="115"/>
                  </a:lnTo>
                  <a:lnTo>
                    <a:pt x="1" y="105"/>
                  </a:lnTo>
                  <a:lnTo>
                    <a:pt x="0" y="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64" name="Freeform 242"/>
            <p:cNvSpPr>
              <a:spLocks/>
            </p:cNvSpPr>
            <p:nvPr userDrawn="1"/>
          </p:nvSpPr>
          <p:spPr bwMode="auto">
            <a:xfrm>
              <a:off x="1154" y="393"/>
              <a:ext cx="17" cy="24"/>
            </a:xfrm>
            <a:custGeom>
              <a:avLst/>
              <a:gdLst>
                <a:gd name="T0" fmla="*/ 0 w 49"/>
                <a:gd name="T1" fmla="*/ 0 h 72"/>
                <a:gd name="T2" fmla="*/ 0 w 49"/>
                <a:gd name="T3" fmla="*/ 0 h 72"/>
                <a:gd name="T4" fmla="*/ 0 w 49"/>
                <a:gd name="T5" fmla="*/ 0 h 72"/>
                <a:gd name="T6" fmla="*/ 0 w 49"/>
                <a:gd name="T7" fmla="*/ 0 h 72"/>
                <a:gd name="T8" fmla="*/ 0 w 49"/>
                <a:gd name="T9" fmla="*/ 0 h 72"/>
                <a:gd name="T10" fmla="*/ 0 w 49"/>
                <a:gd name="T11" fmla="*/ 0 h 72"/>
                <a:gd name="T12" fmla="*/ 0 w 49"/>
                <a:gd name="T13" fmla="*/ 0 h 72"/>
                <a:gd name="T14" fmla="*/ 0 w 49"/>
                <a:gd name="T15" fmla="*/ 0 h 72"/>
                <a:gd name="T16" fmla="*/ 0 w 49"/>
                <a:gd name="T17" fmla="*/ 0 h 72"/>
                <a:gd name="T18" fmla="*/ 0 w 49"/>
                <a:gd name="T19" fmla="*/ 0 h 72"/>
                <a:gd name="T20" fmla="*/ 0 w 49"/>
                <a:gd name="T21" fmla="*/ 0 h 72"/>
                <a:gd name="T22" fmla="*/ 0 w 49"/>
                <a:gd name="T23" fmla="*/ 0 h 72"/>
                <a:gd name="T24" fmla="*/ 0 w 49"/>
                <a:gd name="T25" fmla="*/ 0 h 72"/>
                <a:gd name="T26" fmla="*/ 0 w 49"/>
                <a:gd name="T27" fmla="*/ 0 h 72"/>
                <a:gd name="T28" fmla="*/ 0 w 49"/>
                <a:gd name="T29" fmla="*/ 0 h 72"/>
                <a:gd name="T30" fmla="*/ 0 w 49"/>
                <a:gd name="T31" fmla="*/ 0 h 72"/>
                <a:gd name="T32" fmla="*/ 0 w 49"/>
                <a:gd name="T33" fmla="*/ 0 h 72"/>
                <a:gd name="T34" fmla="*/ 0 w 49"/>
                <a:gd name="T35" fmla="*/ 0 h 72"/>
                <a:gd name="T36" fmla="*/ 0 w 49"/>
                <a:gd name="T37" fmla="*/ 0 h 72"/>
                <a:gd name="T38" fmla="*/ 0 w 49"/>
                <a:gd name="T39" fmla="*/ 0 h 72"/>
                <a:gd name="T40" fmla="*/ 0 w 49"/>
                <a:gd name="T41" fmla="*/ 0 h 72"/>
                <a:gd name="T42" fmla="*/ 0 w 49"/>
                <a:gd name="T43" fmla="*/ 0 h 72"/>
                <a:gd name="T44" fmla="*/ 0 w 49"/>
                <a:gd name="T45" fmla="*/ 0 h 72"/>
                <a:gd name="T46" fmla="*/ 0 w 49"/>
                <a:gd name="T47" fmla="*/ 0 h 72"/>
                <a:gd name="T48" fmla="*/ 0 w 49"/>
                <a:gd name="T49" fmla="*/ 0 h 72"/>
                <a:gd name="T50" fmla="*/ 0 w 49"/>
                <a:gd name="T51" fmla="*/ 0 h 7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9" h="72">
                  <a:moveTo>
                    <a:pt x="49" y="70"/>
                  </a:moveTo>
                  <a:lnTo>
                    <a:pt x="49" y="2"/>
                  </a:lnTo>
                  <a:lnTo>
                    <a:pt x="43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1" y="2"/>
                  </a:lnTo>
                  <a:lnTo>
                    <a:pt x="16" y="5"/>
                  </a:lnTo>
                  <a:lnTo>
                    <a:pt x="11" y="9"/>
                  </a:lnTo>
                  <a:lnTo>
                    <a:pt x="7" y="14"/>
                  </a:lnTo>
                  <a:lnTo>
                    <a:pt x="3" y="21"/>
                  </a:lnTo>
                  <a:lnTo>
                    <a:pt x="2" y="28"/>
                  </a:lnTo>
                  <a:lnTo>
                    <a:pt x="0" y="37"/>
                  </a:lnTo>
                  <a:lnTo>
                    <a:pt x="2" y="45"/>
                  </a:lnTo>
                  <a:lnTo>
                    <a:pt x="3" y="52"/>
                  </a:lnTo>
                  <a:lnTo>
                    <a:pt x="5" y="58"/>
                  </a:lnTo>
                  <a:lnTo>
                    <a:pt x="9" y="63"/>
                  </a:lnTo>
                  <a:lnTo>
                    <a:pt x="14" y="67"/>
                  </a:lnTo>
                  <a:lnTo>
                    <a:pt x="20" y="70"/>
                  </a:lnTo>
                  <a:lnTo>
                    <a:pt x="27" y="72"/>
                  </a:lnTo>
                  <a:lnTo>
                    <a:pt x="35" y="72"/>
                  </a:lnTo>
                  <a:lnTo>
                    <a:pt x="43" y="72"/>
                  </a:lnTo>
                  <a:lnTo>
                    <a:pt x="49" y="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65" name="Freeform 243"/>
            <p:cNvSpPr>
              <a:spLocks/>
            </p:cNvSpPr>
            <p:nvPr userDrawn="1"/>
          </p:nvSpPr>
          <p:spPr bwMode="auto">
            <a:xfrm>
              <a:off x="1185" y="390"/>
              <a:ext cx="25" cy="32"/>
            </a:xfrm>
            <a:custGeom>
              <a:avLst/>
              <a:gdLst>
                <a:gd name="T0" fmla="*/ 0 w 75"/>
                <a:gd name="T1" fmla="*/ 0 h 95"/>
                <a:gd name="T2" fmla="*/ 0 w 75"/>
                <a:gd name="T3" fmla="*/ 0 h 95"/>
                <a:gd name="T4" fmla="*/ 0 w 75"/>
                <a:gd name="T5" fmla="*/ 0 h 95"/>
                <a:gd name="T6" fmla="*/ 0 w 75"/>
                <a:gd name="T7" fmla="*/ 0 h 95"/>
                <a:gd name="T8" fmla="*/ 0 w 75"/>
                <a:gd name="T9" fmla="*/ 0 h 95"/>
                <a:gd name="T10" fmla="*/ 0 w 75"/>
                <a:gd name="T11" fmla="*/ 0 h 95"/>
                <a:gd name="T12" fmla="*/ 0 w 75"/>
                <a:gd name="T13" fmla="*/ 0 h 95"/>
                <a:gd name="T14" fmla="*/ 0 w 75"/>
                <a:gd name="T15" fmla="*/ 0 h 95"/>
                <a:gd name="T16" fmla="*/ 0 w 75"/>
                <a:gd name="T17" fmla="*/ 0 h 95"/>
                <a:gd name="T18" fmla="*/ 0 w 75"/>
                <a:gd name="T19" fmla="*/ 0 h 95"/>
                <a:gd name="T20" fmla="*/ 0 w 75"/>
                <a:gd name="T21" fmla="*/ 0 h 95"/>
                <a:gd name="T22" fmla="*/ 0 w 75"/>
                <a:gd name="T23" fmla="*/ 0 h 95"/>
                <a:gd name="T24" fmla="*/ 0 w 75"/>
                <a:gd name="T25" fmla="*/ 0 h 95"/>
                <a:gd name="T26" fmla="*/ 0 w 75"/>
                <a:gd name="T27" fmla="*/ 0 h 95"/>
                <a:gd name="T28" fmla="*/ 0 w 75"/>
                <a:gd name="T29" fmla="*/ 0 h 95"/>
                <a:gd name="T30" fmla="*/ 0 w 75"/>
                <a:gd name="T31" fmla="*/ 0 h 95"/>
                <a:gd name="T32" fmla="*/ 0 w 75"/>
                <a:gd name="T33" fmla="*/ 0 h 95"/>
                <a:gd name="T34" fmla="*/ 0 w 75"/>
                <a:gd name="T35" fmla="*/ 0 h 95"/>
                <a:gd name="T36" fmla="*/ 0 w 75"/>
                <a:gd name="T37" fmla="*/ 0 h 95"/>
                <a:gd name="T38" fmla="*/ 0 w 75"/>
                <a:gd name="T39" fmla="*/ 0 h 95"/>
                <a:gd name="T40" fmla="*/ 0 w 75"/>
                <a:gd name="T41" fmla="*/ 0 h 95"/>
                <a:gd name="T42" fmla="*/ 0 w 75"/>
                <a:gd name="T43" fmla="*/ 0 h 95"/>
                <a:gd name="T44" fmla="*/ 0 w 75"/>
                <a:gd name="T45" fmla="*/ 0 h 95"/>
                <a:gd name="T46" fmla="*/ 0 w 75"/>
                <a:gd name="T47" fmla="*/ 0 h 95"/>
                <a:gd name="T48" fmla="*/ 0 w 75"/>
                <a:gd name="T49" fmla="*/ 0 h 95"/>
                <a:gd name="T50" fmla="*/ 0 w 75"/>
                <a:gd name="T51" fmla="*/ 0 h 95"/>
                <a:gd name="T52" fmla="*/ 0 w 75"/>
                <a:gd name="T53" fmla="*/ 0 h 95"/>
                <a:gd name="T54" fmla="*/ 0 w 75"/>
                <a:gd name="T55" fmla="*/ 0 h 95"/>
                <a:gd name="T56" fmla="*/ 0 w 75"/>
                <a:gd name="T57" fmla="*/ 0 h 95"/>
                <a:gd name="T58" fmla="*/ 0 w 75"/>
                <a:gd name="T59" fmla="*/ 0 h 95"/>
                <a:gd name="T60" fmla="*/ 0 w 75"/>
                <a:gd name="T61" fmla="*/ 0 h 95"/>
                <a:gd name="T62" fmla="*/ 0 w 75"/>
                <a:gd name="T63" fmla="*/ 0 h 95"/>
                <a:gd name="T64" fmla="*/ 0 w 75"/>
                <a:gd name="T65" fmla="*/ 0 h 95"/>
                <a:gd name="T66" fmla="*/ 0 w 75"/>
                <a:gd name="T67" fmla="*/ 0 h 95"/>
                <a:gd name="T68" fmla="*/ 0 w 75"/>
                <a:gd name="T69" fmla="*/ 0 h 95"/>
                <a:gd name="T70" fmla="*/ 0 w 75"/>
                <a:gd name="T71" fmla="*/ 0 h 95"/>
                <a:gd name="T72" fmla="*/ 0 w 75"/>
                <a:gd name="T73" fmla="*/ 0 h 95"/>
                <a:gd name="T74" fmla="*/ 0 w 75"/>
                <a:gd name="T75" fmla="*/ 0 h 95"/>
                <a:gd name="T76" fmla="*/ 0 w 75"/>
                <a:gd name="T77" fmla="*/ 0 h 95"/>
                <a:gd name="T78" fmla="*/ 0 w 75"/>
                <a:gd name="T79" fmla="*/ 0 h 9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5" h="95">
                  <a:moveTo>
                    <a:pt x="3" y="77"/>
                  </a:moveTo>
                  <a:lnTo>
                    <a:pt x="3" y="77"/>
                  </a:lnTo>
                  <a:lnTo>
                    <a:pt x="2" y="69"/>
                  </a:lnTo>
                  <a:lnTo>
                    <a:pt x="0" y="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57"/>
                  </a:lnTo>
                  <a:lnTo>
                    <a:pt x="16" y="66"/>
                  </a:lnTo>
                  <a:lnTo>
                    <a:pt x="17" y="72"/>
                  </a:lnTo>
                  <a:lnTo>
                    <a:pt x="20" y="76"/>
                  </a:lnTo>
                  <a:lnTo>
                    <a:pt x="22" y="80"/>
                  </a:lnTo>
                  <a:lnTo>
                    <a:pt x="27" y="81"/>
                  </a:lnTo>
                  <a:lnTo>
                    <a:pt x="33" y="82"/>
                  </a:lnTo>
                  <a:lnTo>
                    <a:pt x="40" y="81"/>
                  </a:lnTo>
                  <a:lnTo>
                    <a:pt x="47" y="79"/>
                  </a:lnTo>
                  <a:lnTo>
                    <a:pt x="53" y="73"/>
                  </a:lnTo>
                  <a:lnTo>
                    <a:pt x="59" y="69"/>
                  </a:lnTo>
                  <a:lnTo>
                    <a:pt x="59" y="0"/>
                  </a:lnTo>
                  <a:lnTo>
                    <a:pt x="73" y="0"/>
                  </a:lnTo>
                  <a:lnTo>
                    <a:pt x="73" y="62"/>
                  </a:lnTo>
                  <a:lnTo>
                    <a:pt x="73" y="82"/>
                  </a:lnTo>
                  <a:lnTo>
                    <a:pt x="75" y="93"/>
                  </a:lnTo>
                  <a:lnTo>
                    <a:pt x="62" y="93"/>
                  </a:lnTo>
                  <a:lnTo>
                    <a:pt x="59" y="82"/>
                  </a:lnTo>
                  <a:lnTo>
                    <a:pt x="52" y="88"/>
                  </a:lnTo>
                  <a:lnTo>
                    <a:pt x="46" y="92"/>
                  </a:lnTo>
                  <a:lnTo>
                    <a:pt x="37" y="94"/>
                  </a:lnTo>
                  <a:lnTo>
                    <a:pt x="27" y="95"/>
                  </a:lnTo>
                  <a:lnTo>
                    <a:pt x="21" y="94"/>
                  </a:lnTo>
                  <a:lnTo>
                    <a:pt x="13" y="92"/>
                  </a:lnTo>
                  <a:lnTo>
                    <a:pt x="11" y="89"/>
                  </a:lnTo>
                  <a:lnTo>
                    <a:pt x="8" y="86"/>
                  </a:lnTo>
                  <a:lnTo>
                    <a:pt x="5" y="82"/>
                  </a:lnTo>
                  <a:lnTo>
                    <a:pt x="3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66" name="Freeform 244"/>
            <p:cNvSpPr>
              <a:spLocks/>
            </p:cNvSpPr>
            <p:nvPr userDrawn="1"/>
          </p:nvSpPr>
          <p:spPr bwMode="auto">
            <a:xfrm>
              <a:off x="1185" y="390"/>
              <a:ext cx="25" cy="32"/>
            </a:xfrm>
            <a:custGeom>
              <a:avLst/>
              <a:gdLst>
                <a:gd name="T0" fmla="*/ 0 w 75"/>
                <a:gd name="T1" fmla="*/ 0 h 95"/>
                <a:gd name="T2" fmla="*/ 0 w 75"/>
                <a:gd name="T3" fmla="*/ 0 h 95"/>
                <a:gd name="T4" fmla="*/ 0 w 75"/>
                <a:gd name="T5" fmla="*/ 0 h 95"/>
                <a:gd name="T6" fmla="*/ 0 w 75"/>
                <a:gd name="T7" fmla="*/ 0 h 95"/>
                <a:gd name="T8" fmla="*/ 0 w 75"/>
                <a:gd name="T9" fmla="*/ 0 h 95"/>
                <a:gd name="T10" fmla="*/ 0 w 75"/>
                <a:gd name="T11" fmla="*/ 0 h 95"/>
                <a:gd name="T12" fmla="*/ 0 w 75"/>
                <a:gd name="T13" fmla="*/ 0 h 95"/>
                <a:gd name="T14" fmla="*/ 0 w 75"/>
                <a:gd name="T15" fmla="*/ 0 h 95"/>
                <a:gd name="T16" fmla="*/ 0 w 75"/>
                <a:gd name="T17" fmla="*/ 0 h 95"/>
                <a:gd name="T18" fmla="*/ 0 w 75"/>
                <a:gd name="T19" fmla="*/ 0 h 95"/>
                <a:gd name="T20" fmla="*/ 0 w 75"/>
                <a:gd name="T21" fmla="*/ 0 h 95"/>
                <a:gd name="T22" fmla="*/ 0 w 75"/>
                <a:gd name="T23" fmla="*/ 0 h 95"/>
                <a:gd name="T24" fmla="*/ 0 w 75"/>
                <a:gd name="T25" fmla="*/ 0 h 95"/>
                <a:gd name="T26" fmla="*/ 0 w 75"/>
                <a:gd name="T27" fmla="*/ 0 h 95"/>
                <a:gd name="T28" fmla="*/ 0 w 75"/>
                <a:gd name="T29" fmla="*/ 0 h 95"/>
                <a:gd name="T30" fmla="*/ 0 w 75"/>
                <a:gd name="T31" fmla="*/ 0 h 95"/>
                <a:gd name="T32" fmla="*/ 0 w 75"/>
                <a:gd name="T33" fmla="*/ 0 h 95"/>
                <a:gd name="T34" fmla="*/ 0 w 75"/>
                <a:gd name="T35" fmla="*/ 0 h 95"/>
                <a:gd name="T36" fmla="*/ 0 w 75"/>
                <a:gd name="T37" fmla="*/ 0 h 95"/>
                <a:gd name="T38" fmla="*/ 0 w 75"/>
                <a:gd name="T39" fmla="*/ 0 h 95"/>
                <a:gd name="T40" fmla="*/ 0 w 75"/>
                <a:gd name="T41" fmla="*/ 0 h 95"/>
                <a:gd name="T42" fmla="*/ 0 w 75"/>
                <a:gd name="T43" fmla="*/ 0 h 95"/>
                <a:gd name="T44" fmla="*/ 0 w 75"/>
                <a:gd name="T45" fmla="*/ 0 h 95"/>
                <a:gd name="T46" fmla="*/ 0 w 75"/>
                <a:gd name="T47" fmla="*/ 0 h 95"/>
                <a:gd name="T48" fmla="*/ 0 w 75"/>
                <a:gd name="T49" fmla="*/ 0 h 95"/>
                <a:gd name="T50" fmla="*/ 0 w 75"/>
                <a:gd name="T51" fmla="*/ 0 h 95"/>
                <a:gd name="T52" fmla="*/ 0 w 75"/>
                <a:gd name="T53" fmla="*/ 0 h 95"/>
                <a:gd name="T54" fmla="*/ 0 w 75"/>
                <a:gd name="T55" fmla="*/ 0 h 95"/>
                <a:gd name="T56" fmla="*/ 0 w 75"/>
                <a:gd name="T57" fmla="*/ 0 h 95"/>
                <a:gd name="T58" fmla="*/ 0 w 75"/>
                <a:gd name="T59" fmla="*/ 0 h 95"/>
                <a:gd name="T60" fmla="*/ 0 w 75"/>
                <a:gd name="T61" fmla="*/ 0 h 95"/>
                <a:gd name="T62" fmla="*/ 0 w 75"/>
                <a:gd name="T63" fmla="*/ 0 h 95"/>
                <a:gd name="T64" fmla="*/ 0 w 75"/>
                <a:gd name="T65" fmla="*/ 0 h 95"/>
                <a:gd name="T66" fmla="*/ 0 w 75"/>
                <a:gd name="T67" fmla="*/ 0 h 95"/>
                <a:gd name="T68" fmla="*/ 0 w 75"/>
                <a:gd name="T69" fmla="*/ 0 h 95"/>
                <a:gd name="T70" fmla="*/ 0 w 75"/>
                <a:gd name="T71" fmla="*/ 0 h 95"/>
                <a:gd name="T72" fmla="*/ 0 w 75"/>
                <a:gd name="T73" fmla="*/ 0 h 95"/>
                <a:gd name="T74" fmla="*/ 0 w 75"/>
                <a:gd name="T75" fmla="*/ 0 h 95"/>
                <a:gd name="T76" fmla="*/ 0 w 75"/>
                <a:gd name="T77" fmla="*/ 0 h 95"/>
                <a:gd name="T78" fmla="*/ 0 w 75"/>
                <a:gd name="T79" fmla="*/ 0 h 9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5" h="95">
                  <a:moveTo>
                    <a:pt x="3" y="77"/>
                  </a:moveTo>
                  <a:lnTo>
                    <a:pt x="3" y="77"/>
                  </a:lnTo>
                  <a:lnTo>
                    <a:pt x="2" y="69"/>
                  </a:lnTo>
                  <a:lnTo>
                    <a:pt x="0" y="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57"/>
                  </a:lnTo>
                  <a:lnTo>
                    <a:pt x="16" y="66"/>
                  </a:lnTo>
                  <a:lnTo>
                    <a:pt x="17" y="72"/>
                  </a:lnTo>
                  <a:lnTo>
                    <a:pt x="20" y="76"/>
                  </a:lnTo>
                  <a:lnTo>
                    <a:pt x="22" y="80"/>
                  </a:lnTo>
                  <a:lnTo>
                    <a:pt x="27" y="81"/>
                  </a:lnTo>
                  <a:lnTo>
                    <a:pt x="33" y="82"/>
                  </a:lnTo>
                  <a:lnTo>
                    <a:pt x="40" y="81"/>
                  </a:lnTo>
                  <a:lnTo>
                    <a:pt x="47" y="79"/>
                  </a:lnTo>
                  <a:lnTo>
                    <a:pt x="53" y="73"/>
                  </a:lnTo>
                  <a:lnTo>
                    <a:pt x="59" y="69"/>
                  </a:lnTo>
                  <a:lnTo>
                    <a:pt x="59" y="0"/>
                  </a:lnTo>
                  <a:lnTo>
                    <a:pt x="73" y="0"/>
                  </a:lnTo>
                  <a:lnTo>
                    <a:pt x="73" y="62"/>
                  </a:lnTo>
                  <a:lnTo>
                    <a:pt x="73" y="82"/>
                  </a:lnTo>
                  <a:lnTo>
                    <a:pt x="75" y="93"/>
                  </a:lnTo>
                  <a:lnTo>
                    <a:pt x="62" y="93"/>
                  </a:lnTo>
                  <a:lnTo>
                    <a:pt x="59" y="82"/>
                  </a:lnTo>
                  <a:lnTo>
                    <a:pt x="52" y="88"/>
                  </a:lnTo>
                  <a:lnTo>
                    <a:pt x="46" y="92"/>
                  </a:lnTo>
                  <a:lnTo>
                    <a:pt x="37" y="94"/>
                  </a:lnTo>
                  <a:lnTo>
                    <a:pt x="27" y="95"/>
                  </a:lnTo>
                  <a:lnTo>
                    <a:pt x="21" y="94"/>
                  </a:lnTo>
                  <a:lnTo>
                    <a:pt x="13" y="92"/>
                  </a:lnTo>
                  <a:lnTo>
                    <a:pt x="11" y="89"/>
                  </a:lnTo>
                  <a:lnTo>
                    <a:pt x="8" y="86"/>
                  </a:lnTo>
                  <a:lnTo>
                    <a:pt x="5" y="82"/>
                  </a:lnTo>
                  <a:lnTo>
                    <a:pt x="3" y="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67" name="Freeform 245"/>
            <p:cNvSpPr>
              <a:spLocks/>
            </p:cNvSpPr>
            <p:nvPr userDrawn="1"/>
          </p:nvSpPr>
          <p:spPr bwMode="auto">
            <a:xfrm>
              <a:off x="1217" y="389"/>
              <a:ext cx="25" cy="33"/>
            </a:xfrm>
            <a:custGeom>
              <a:avLst/>
              <a:gdLst>
                <a:gd name="T0" fmla="*/ 0 w 73"/>
                <a:gd name="T1" fmla="*/ 0 h 98"/>
                <a:gd name="T2" fmla="*/ 0 w 73"/>
                <a:gd name="T3" fmla="*/ 0 h 98"/>
                <a:gd name="T4" fmla="*/ 0 w 73"/>
                <a:gd name="T5" fmla="*/ 0 h 98"/>
                <a:gd name="T6" fmla="*/ 0 w 73"/>
                <a:gd name="T7" fmla="*/ 0 h 98"/>
                <a:gd name="T8" fmla="*/ 0 w 73"/>
                <a:gd name="T9" fmla="*/ 0 h 98"/>
                <a:gd name="T10" fmla="*/ 0 w 73"/>
                <a:gd name="T11" fmla="*/ 0 h 98"/>
                <a:gd name="T12" fmla="*/ 0 w 73"/>
                <a:gd name="T13" fmla="*/ 0 h 98"/>
                <a:gd name="T14" fmla="*/ 0 w 73"/>
                <a:gd name="T15" fmla="*/ 0 h 98"/>
                <a:gd name="T16" fmla="*/ 0 w 73"/>
                <a:gd name="T17" fmla="*/ 0 h 98"/>
                <a:gd name="T18" fmla="*/ 0 w 73"/>
                <a:gd name="T19" fmla="*/ 0 h 98"/>
                <a:gd name="T20" fmla="*/ 0 w 73"/>
                <a:gd name="T21" fmla="*/ 0 h 98"/>
                <a:gd name="T22" fmla="*/ 0 w 73"/>
                <a:gd name="T23" fmla="*/ 0 h 98"/>
                <a:gd name="T24" fmla="*/ 0 w 73"/>
                <a:gd name="T25" fmla="*/ 0 h 98"/>
                <a:gd name="T26" fmla="*/ 0 w 73"/>
                <a:gd name="T27" fmla="*/ 0 h 98"/>
                <a:gd name="T28" fmla="*/ 0 w 73"/>
                <a:gd name="T29" fmla="*/ 0 h 98"/>
                <a:gd name="T30" fmla="*/ 0 w 73"/>
                <a:gd name="T31" fmla="*/ 0 h 98"/>
                <a:gd name="T32" fmla="*/ 0 w 73"/>
                <a:gd name="T33" fmla="*/ 0 h 98"/>
                <a:gd name="T34" fmla="*/ 0 w 73"/>
                <a:gd name="T35" fmla="*/ 0 h 98"/>
                <a:gd name="T36" fmla="*/ 0 w 73"/>
                <a:gd name="T37" fmla="*/ 0 h 98"/>
                <a:gd name="T38" fmla="*/ 0 w 73"/>
                <a:gd name="T39" fmla="*/ 0 h 98"/>
                <a:gd name="T40" fmla="*/ 0 w 73"/>
                <a:gd name="T41" fmla="*/ 0 h 98"/>
                <a:gd name="T42" fmla="*/ 0 w 73"/>
                <a:gd name="T43" fmla="*/ 0 h 98"/>
                <a:gd name="T44" fmla="*/ 0 w 73"/>
                <a:gd name="T45" fmla="*/ 0 h 98"/>
                <a:gd name="T46" fmla="*/ 0 w 73"/>
                <a:gd name="T47" fmla="*/ 0 h 98"/>
                <a:gd name="T48" fmla="*/ 0 w 73"/>
                <a:gd name="T49" fmla="*/ 0 h 98"/>
                <a:gd name="T50" fmla="*/ 0 w 73"/>
                <a:gd name="T51" fmla="*/ 0 h 98"/>
                <a:gd name="T52" fmla="*/ 0 w 73"/>
                <a:gd name="T53" fmla="*/ 0 h 98"/>
                <a:gd name="T54" fmla="*/ 0 w 73"/>
                <a:gd name="T55" fmla="*/ 0 h 98"/>
                <a:gd name="T56" fmla="*/ 0 w 73"/>
                <a:gd name="T57" fmla="*/ 0 h 98"/>
                <a:gd name="T58" fmla="*/ 0 w 73"/>
                <a:gd name="T59" fmla="*/ 0 h 98"/>
                <a:gd name="T60" fmla="*/ 0 w 73"/>
                <a:gd name="T61" fmla="*/ 0 h 98"/>
                <a:gd name="T62" fmla="*/ 0 w 73"/>
                <a:gd name="T63" fmla="*/ 0 h 98"/>
                <a:gd name="T64" fmla="*/ 0 w 73"/>
                <a:gd name="T65" fmla="*/ 0 h 98"/>
                <a:gd name="T66" fmla="*/ 0 w 73"/>
                <a:gd name="T67" fmla="*/ 0 h 98"/>
                <a:gd name="T68" fmla="*/ 0 w 73"/>
                <a:gd name="T69" fmla="*/ 0 h 98"/>
                <a:gd name="T70" fmla="*/ 0 w 73"/>
                <a:gd name="T71" fmla="*/ 0 h 98"/>
                <a:gd name="T72" fmla="*/ 0 w 73"/>
                <a:gd name="T73" fmla="*/ 0 h 98"/>
                <a:gd name="T74" fmla="*/ 0 w 73"/>
                <a:gd name="T75" fmla="*/ 0 h 98"/>
                <a:gd name="T76" fmla="*/ 0 w 73"/>
                <a:gd name="T77" fmla="*/ 0 h 98"/>
                <a:gd name="T78" fmla="*/ 0 w 73"/>
                <a:gd name="T79" fmla="*/ 0 h 98"/>
                <a:gd name="T80" fmla="*/ 0 w 73"/>
                <a:gd name="T81" fmla="*/ 0 h 98"/>
                <a:gd name="T82" fmla="*/ 0 w 73"/>
                <a:gd name="T83" fmla="*/ 0 h 98"/>
                <a:gd name="T84" fmla="*/ 0 w 73"/>
                <a:gd name="T85" fmla="*/ 0 h 98"/>
                <a:gd name="T86" fmla="*/ 0 w 73"/>
                <a:gd name="T87" fmla="*/ 0 h 98"/>
                <a:gd name="T88" fmla="*/ 0 w 73"/>
                <a:gd name="T89" fmla="*/ 0 h 98"/>
                <a:gd name="T90" fmla="*/ 0 w 73"/>
                <a:gd name="T91" fmla="*/ 0 h 98"/>
                <a:gd name="T92" fmla="*/ 0 w 73"/>
                <a:gd name="T93" fmla="*/ 0 h 98"/>
                <a:gd name="T94" fmla="*/ 0 w 73"/>
                <a:gd name="T95" fmla="*/ 0 h 98"/>
                <a:gd name="T96" fmla="*/ 0 w 73"/>
                <a:gd name="T97" fmla="*/ 0 h 98"/>
                <a:gd name="T98" fmla="*/ 0 w 73"/>
                <a:gd name="T99" fmla="*/ 0 h 98"/>
                <a:gd name="T100" fmla="*/ 0 w 73"/>
                <a:gd name="T101" fmla="*/ 0 h 98"/>
                <a:gd name="T102" fmla="*/ 0 w 73"/>
                <a:gd name="T103" fmla="*/ 0 h 98"/>
                <a:gd name="T104" fmla="*/ 0 w 73"/>
                <a:gd name="T105" fmla="*/ 0 h 98"/>
                <a:gd name="T106" fmla="*/ 0 w 73"/>
                <a:gd name="T107" fmla="*/ 0 h 98"/>
                <a:gd name="T108" fmla="*/ 0 w 73"/>
                <a:gd name="T109" fmla="*/ 0 h 98"/>
                <a:gd name="T110" fmla="*/ 0 w 73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" h="98">
                  <a:moveTo>
                    <a:pt x="0" y="50"/>
                  </a:moveTo>
                  <a:lnTo>
                    <a:pt x="0" y="50"/>
                  </a:lnTo>
                  <a:lnTo>
                    <a:pt x="2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3" y="15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7" y="13"/>
                  </a:lnTo>
                  <a:lnTo>
                    <a:pt x="41" y="13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4" y="85"/>
                  </a:lnTo>
                  <a:lnTo>
                    <a:pt x="59" y="84"/>
                  </a:lnTo>
                  <a:lnTo>
                    <a:pt x="69" y="79"/>
                  </a:lnTo>
                  <a:lnTo>
                    <a:pt x="73" y="89"/>
                  </a:lnTo>
                  <a:lnTo>
                    <a:pt x="68" y="93"/>
                  </a:lnTo>
                  <a:lnTo>
                    <a:pt x="61" y="96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2" y="6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68" name="Freeform 246"/>
            <p:cNvSpPr>
              <a:spLocks/>
            </p:cNvSpPr>
            <p:nvPr userDrawn="1"/>
          </p:nvSpPr>
          <p:spPr bwMode="auto">
            <a:xfrm>
              <a:off x="1217" y="389"/>
              <a:ext cx="25" cy="33"/>
            </a:xfrm>
            <a:custGeom>
              <a:avLst/>
              <a:gdLst>
                <a:gd name="T0" fmla="*/ 0 w 73"/>
                <a:gd name="T1" fmla="*/ 0 h 98"/>
                <a:gd name="T2" fmla="*/ 0 w 73"/>
                <a:gd name="T3" fmla="*/ 0 h 98"/>
                <a:gd name="T4" fmla="*/ 0 w 73"/>
                <a:gd name="T5" fmla="*/ 0 h 98"/>
                <a:gd name="T6" fmla="*/ 0 w 73"/>
                <a:gd name="T7" fmla="*/ 0 h 98"/>
                <a:gd name="T8" fmla="*/ 0 w 73"/>
                <a:gd name="T9" fmla="*/ 0 h 98"/>
                <a:gd name="T10" fmla="*/ 0 w 73"/>
                <a:gd name="T11" fmla="*/ 0 h 98"/>
                <a:gd name="T12" fmla="*/ 0 w 73"/>
                <a:gd name="T13" fmla="*/ 0 h 98"/>
                <a:gd name="T14" fmla="*/ 0 w 73"/>
                <a:gd name="T15" fmla="*/ 0 h 98"/>
                <a:gd name="T16" fmla="*/ 0 w 73"/>
                <a:gd name="T17" fmla="*/ 0 h 98"/>
                <a:gd name="T18" fmla="*/ 0 w 73"/>
                <a:gd name="T19" fmla="*/ 0 h 98"/>
                <a:gd name="T20" fmla="*/ 0 w 73"/>
                <a:gd name="T21" fmla="*/ 0 h 98"/>
                <a:gd name="T22" fmla="*/ 0 w 73"/>
                <a:gd name="T23" fmla="*/ 0 h 98"/>
                <a:gd name="T24" fmla="*/ 0 w 73"/>
                <a:gd name="T25" fmla="*/ 0 h 98"/>
                <a:gd name="T26" fmla="*/ 0 w 73"/>
                <a:gd name="T27" fmla="*/ 0 h 98"/>
                <a:gd name="T28" fmla="*/ 0 w 73"/>
                <a:gd name="T29" fmla="*/ 0 h 98"/>
                <a:gd name="T30" fmla="*/ 0 w 73"/>
                <a:gd name="T31" fmla="*/ 0 h 98"/>
                <a:gd name="T32" fmla="*/ 0 w 73"/>
                <a:gd name="T33" fmla="*/ 0 h 98"/>
                <a:gd name="T34" fmla="*/ 0 w 73"/>
                <a:gd name="T35" fmla="*/ 0 h 98"/>
                <a:gd name="T36" fmla="*/ 0 w 73"/>
                <a:gd name="T37" fmla="*/ 0 h 98"/>
                <a:gd name="T38" fmla="*/ 0 w 73"/>
                <a:gd name="T39" fmla="*/ 0 h 98"/>
                <a:gd name="T40" fmla="*/ 0 w 73"/>
                <a:gd name="T41" fmla="*/ 0 h 98"/>
                <a:gd name="T42" fmla="*/ 0 w 73"/>
                <a:gd name="T43" fmla="*/ 0 h 98"/>
                <a:gd name="T44" fmla="*/ 0 w 73"/>
                <a:gd name="T45" fmla="*/ 0 h 98"/>
                <a:gd name="T46" fmla="*/ 0 w 73"/>
                <a:gd name="T47" fmla="*/ 0 h 98"/>
                <a:gd name="T48" fmla="*/ 0 w 73"/>
                <a:gd name="T49" fmla="*/ 0 h 98"/>
                <a:gd name="T50" fmla="*/ 0 w 73"/>
                <a:gd name="T51" fmla="*/ 0 h 98"/>
                <a:gd name="T52" fmla="*/ 0 w 73"/>
                <a:gd name="T53" fmla="*/ 0 h 98"/>
                <a:gd name="T54" fmla="*/ 0 w 73"/>
                <a:gd name="T55" fmla="*/ 0 h 98"/>
                <a:gd name="T56" fmla="*/ 0 w 73"/>
                <a:gd name="T57" fmla="*/ 0 h 98"/>
                <a:gd name="T58" fmla="*/ 0 w 73"/>
                <a:gd name="T59" fmla="*/ 0 h 98"/>
                <a:gd name="T60" fmla="*/ 0 w 73"/>
                <a:gd name="T61" fmla="*/ 0 h 98"/>
                <a:gd name="T62" fmla="*/ 0 w 73"/>
                <a:gd name="T63" fmla="*/ 0 h 98"/>
                <a:gd name="T64" fmla="*/ 0 w 73"/>
                <a:gd name="T65" fmla="*/ 0 h 98"/>
                <a:gd name="T66" fmla="*/ 0 w 73"/>
                <a:gd name="T67" fmla="*/ 0 h 98"/>
                <a:gd name="T68" fmla="*/ 0 w 73"/>
                <a:gd name="T69" fmla="*/ 0 h 98"/>
                <a:gd name="T70" fmla="*/ 0 w 73"/>
                <a:gd name="T71" fmla="*/ 0 h 98"/>
                <a:gd name="T72" fmla="*/ 0 w 73"/>
                <a:gd name="T73" fmla="*/ 0 h 98"/>
                <a:gd name="T74" fmla="*/ 0 w 73"/>
                <a:gd name="T75" fmla="*/ 0 h 98"/>
                <a:gd name="T76" fmla="*/ 0 w 73"/>
                <a:gd name="T77" fmla="*/ 0 h 98"/>
                <a:gd name="T78" fmla="*/ 0 w 73"/>
                <a:gd name="T79" fmla="*/ 0 h 98"/>
                <a:gd name="T80" fmla="*/ 0 w 73"/>
                <a:gd name="T81" fmla="*/ 0 h 98"/>
                <a:gd name="T82" fmla="*/ 0 w 73"/>
                <a:gd name="T83" fmla="*/ 0 h 98"/>
                <a:gd name="T84" fmla="*/ 0 w 73"/>
                <a:gd name="T85" fmla="*/ 0 h 98"/>
                <a:gd name="T86" fmla="*/ 0 w 73"/>
                <a:gd name="T87" fmla="*/ 0 h 98"/>
                <a:gd name="T88" fmla="*/ 0 w 73"/>
                <a:gd name="T89" fmla="*/ 0 h 98"/>
                <a:gd name="T90" fmla="*/ 0 w 73"/>
                <a:gd name="T91" fmla="*/ 0 h 98"/>
                <a:gd name="T92" fmla="*/ 0 w 73"/>
                <a:gd name="T93" fmla="*/ 0 h 98"/>
                <a:gd name="T94" fmla="*/ 0 w 73"/>
                <a:gd name="T95" fmla="*/ 0 h 98"/>
                <a:gd name="T96" fmla="*/ 0 w 73"/>
                <a:gd name="T97" fmla="*/ 0 h 98"/>
                <a:gd name="T98" fmla="*/ 0 w 73"/>
                <a:gd name="T99" fmla="*/ 0 h 98"/>
                <a:gd name="T100" fmla="*/ 0 w 73"/>
                <a:gd name="T101" fmla="*/ 0 h 98"/>
                <a:gd name="T102" fmla="*/ 0 w 73"/>
                <a:gd name="T103" fmla="*/ 0 h 98"/>
                <a:gd name="T104" fmla="*/ 0 w 73"/>
                <a:gd name="T105" fmla="*/ 0 h 98"/>
                <a:gd name="T106" fmla="*/ 0 w 73"/>
                <a:gd name="T107" fmla="*/ 0 h 98"/>
                <a:gd name="T108" fmla="*/ 0 w 73"/>
                <a:gd name="T109" fmla="*/ 0 h 98"/>
                <a:gd name="T110" fmla="*/ 0 w 73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" h="98">
                  <a:moveTo>
                    <a:pt x="0" y="50"/>
                  </a:moveTo>
                  <a:lnTo>
                    <a:pt x="0" y="50"/>
                  </a:lnTo>
                  <a:lnTo>
                    <a:pt x="2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3" y="15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7" y="13"/>
                  </a:lnTo>
                  <a:lnTo>
                    <a:pt x="41" y="13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4" y="85"/>
                  </a:lnTo>
                  <a:lnTo>
                    <a:pt x="59" y="84"/>
                  </a:lnTo>
                  <a:lnTo>
                    <a:pt x="69" y="79"/>
                  </a:lnTo>
                  <a:lnTo>
                    <a:pt x="73" y="89"/>
                  </a:lnTo>
                  <a:lnTo>
                    <a:pt x="68" y="93"/>
                  </a:lnTo>
                  <a:lnTo>
                    <a:pt x="61" y="96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2" y="60"/>
                  </a:lnTo>
                  <a:lnTo>
                    <a:pt x="0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69" name="Freeform 247"/>
            <p:cNvSpPr>
              <a:spLocks noEditPoints="1"/>
            </p:cNvSpPr>
            <p:nvPr userDrawn="1"/>
          </p:nvSpPr>
          <p:spPr bwMode="auto">
            <a:xfrm>
              <a:off x="1246" y="389"/>
              <a:ext cx="25" cy="33"/>
            </a:xfrm>
            <a:custGeom>
              <a:avLst/>
              <a:gdLst>
                <a:gd name="T0" fmla="*/ 0 w 74"/>
                <a:gd name="T1" fmla="*/ 0 h 98"/>
                <a:gd name="T2" fmla="*/ 0 w 74"/>
                <a:gd name="T3" fmla="*/ 0 h 98"/>
                <a:gd name="T4" fmla="*/ 0 w 74"/>
                <a:gd name="T5" fmla="*/ 0 h 98"/>
                <a:gd name="T6" fmla="*/ 0 w 74"/>
                <a:gd name="T7" fmla="*/ 0 h 98"/>
                <a:gd name="T8" fmla="*/ 0 w 74"/>
                <a:gd name="T9" fmla="*/ 0 h 98"/>
                <a:gd name="T10" fmla="*/ 0 w 74"/>
                <a:gd name="T11" fmla="*/ 0 h 98"/>
                <a:gd name="T12" fmla="*/ 0 w 74"/>
                <a:gd name="T13" fmla="*/ 0 h 98"/>
                <a:gd name="T14" fmla="*/ 0 w 74"/>
                <a:gd name="T15" fmla="*/ 0 h 98"/>
                <a:gd name="T16" fmla="*/ 0 w 74"/>
                <a:gd name="T17" fmla="*/ 0 h 98"/>
                <a:gd name="T18" fmla="*/ 0 w 74"/>
                <a:gd name="T19" fmla="*/ 0 h 98"/>
                <a:gd name="T20" fmla="*/ 0 w 74"/>
                <a:gd name="T21" fmla="*/ 0 h 98"/>
                <a:gd name="T22" fmla="*/ 0 w 74"/>
                <a:gd name="T23" fmla="*/ 0 h 98"/>
                <a:gd name="T24" fmla="*/ 0 w 74"/>
                <a:gd name="T25" fmla="*/ 0 h 98"/>
                <a:gd name="T26" fmla="*/ 0 w 74"/>
                <a:gd name="T27" fmla="*/ 0 h 98"/>
                <a:gd name="T28" fmla="*/ 0 w 74"/>
                <a:gd name="T29" fmla="*/ 0 h 98"/>
                <a:gd name="T30" fmla="*/ 0 w 74"/>
                <a:gd name="T31" fmla="*/ 0 h 98"/>
                <a:gd name="T32" fmla="*/ 0 w 74"/>
                <a:gd name="T33" fmla="*/ 0 h 98"/>
                <a:gd name="T34" fmla="*/ 0 w 74"/>
                <a:gd name="T35" fmla="*/ 0 h 98"/>
                <a:gd name="T36" fmla="*/ 0 w 74"/>
                <a:gd name="T37" fmla="*/ 0 h 98"/>
                <a:gd name="T38" fmla="*/ 0 w 74"/>
                <a:gd name="T39" fmla="*/ 0 h 98"/>
                <a:gd name="T40" fmla="*/ 0 w 74"/>
                <a:gd name="T41" fmla="*/ 0 h 98"/>
                <a:gd name="T42" fmla="*/ 0 w 74"/>
                <a:gd name="T43" fmla="*/ 0 h 98"/>
                <a:gd name="T44" fmla="*/ 0 w 74"/>
                <a:gd name="T45" fmla="*/ 0 h 98"/>
                <a:gd name="T46" fmla="*/ 0 w 74"/>
                <a:gd name="T47" fmla="*/ 0 h 98"/>
                <a:gd name="T48" fmla="*/ 0 w 74"/>
                <a:gd name="T49" fmla="*/ 0 h 98"/>
                <a:gd name="T50" fmla="*/ 0 w 74"/>
                <a:gd name="T51" fmla="*/ 0 h 98"/>
                <a:gd name="T52" fmla="*/ 0 w 74"/>
                <a:gd name="T53" fmla="*/ 0 h 98"/>
                <a:gd name="T54" fmla="*/ 0 w 74"/>
                <a:gd name="T55" fmla="*/ 0 h 98"/>
                <a:gd name="T56" fmla="*/ 0 w 74"/>
                <a:gd name="T57" fmla="*/ 0 h 98"/>
                <a:gd name="T58" fmla="*/ 0 w 74"/>
                <a:gd name="T59" fmla="*/ 0 h 98"/>
                <a:gd name="T60" fmla="*/ 0 w 74"/>
                <a:gd name="T61" fmla="*/ 0 h 98"/>
                <a:gd name="T62" fmla="*/ 0 w 74"/>
                <a:gd name="T63" fmla="*/ 0 h 98"/>
                <a:gd name="T64" fmla="*/ 0 w 74"/>
                <a:gd name="T65" fmla="*/ 0 h 98"/>
                <a:gd name="T66" fmla="*/ 0 w 74"/>
                <a:gd name="T67" fmla="*/ 0 h 98"/>
                <a:gd name="T68" fmla="*/ 0 w 74"/>
                <a:gd name="T69" fmla="*/ 0 h 98"/>
                <a:gd name="T70" fmla="*/ 0 w 74"/>
                <a:gd name="T71" fmla="*/ 0 h 98"/>
                <a:gd name="T72" fmla="*/ 0 w 74"/>
                <a:gd name="T73" fmla="*/ 0 h 98"/>
                <a:gd name="T74" fmla="*/ 0 w 74"/>
                <a:gd name="T75" fmla="*/ 0 h 98"/>
                <a:gd name="T76" fmla="*/ 0 w 74"/>
                <a:gd name="T77" fmla="*/ 0 h 98"/>
                <a:gd name="T78" fmla="*/ 0 w 74"/>
                <a:gd name="T79" fmla="*/ 0 h 9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4" h="98">
                  <a:moveTo>
                    <a:pt x="58" y="85"/>
                  </a:moveTo>
                  <a:lnTo>
                    <a:pt x="58" y="85"/>
                  </a:lnTo>
                  <a:lnTo>
                    <a:pt x="52" y="91"/>
                  </a:lnTo>
                  <a:lnTo>
                    <a:pt x="45" y="95"/>
                  </a:lnTo>
                  <a:lnTo>
                    <a:pt x="38" y="97"/>
                  </a:lnTo>
                  <a:lnTo>
                    <a:pt x="30" y="98"/>
                  </a:lnTo>
                  <a:lnTo>
                    <a:pt x="23" y="97"/>
                  </a:lnTo>
                  <a:lnTo>
                    <a:pt x="18" y="96"/>
                  </a:lnTo>
                  <a:lnTo>
                    <a:pt x="13" y="93"/>
                  </a:lnTo>
                  <a:lnTo>
                    <a:pt x="9" y="91"/>
                  </a:lnTo>
                  <a:lnTo>
                    <a:pt x="5" y="87"/>
                  </a:lnTo>
                  <a:lnTo>
                    <a:pt x="3" y="82"/>
                  </a:lnTo>
                  <a:lnTo>
                    <a:pt x="1" y="75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8"/>
                  </a:lnTo>
                  <a:lnTo>
                    <a:pt x="16" y="44"/>
                  </a:lnTo>
                  <a:lnTo>
                    <a:pt x="21" y="41"/>
                  </a:lnTo>
                  <a:lnTo>
                    <a:pt x="26" y="40"/>
                  </a:lnTo>
                  <a:lnTo>
                    <a:pt x="39" y="39"/>
                  </a:lnTo>
                  <a:lnTo>
                    <a:pt x="57" y="39"/>
                  </a:lnTo>
                  <a:lnTo>
                    <a:pt x="57" y="32"/>
                  </a:lnTo>
                  <a:lnTo>
                    <a:pt x="57" y="27"/>
                  </a:lnTo>
                  <a:lnTo>
                    <a:pt x="56" y="23"/>
                  </a:lnTo>
                  <a:lnTo>
                    <a:pt x="54" y="19"/>
                  </a:lnTo>
                  <a:lnTo>
                    <a:pt x="52" y="17"/>
                  </a:lnTo>
                  <a:lnTo>
                    <a:pt x="48" y="15"/>
                  </a:lnTo>
                  <a:lnTo>
                    <a:pt x="45" y="13"/>
                  </a:lnTo>
                  <a:lnTo>
                    <a:pt x="38" y="12"/>
                  </a:lnTo>
                  <a:lnTo>
                    <a:pt x="29" y="13"/>
                  </a:lnTo>
                  <a:lnTo>
                    <a:pt x="22" y="14"/>
                  </a:lnTo>
                  <a:lnTo>
                    <a:pt x="17" y="17"/>
                  </a:lnTo>
                  <a:lnTo>
                    <a:pt x="12" y="19"/>
                  </a:lnTo>
                  <a:lnTo>
                    <a:pt x="5" y="9"/>
                  </a:lnTo>
                  <a:lnTo>
                    <a:pt x="14" y="5"/>
                  </a:lnTo>
                  <a:lnTo>
                    <a:pt x="22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2" y="3"/>
                  </a:lnTo>
                  <a:lnTo>
                    <a:pt x="57" y="4"/>
                  </a:lnTo>
                  <a:lnTo>
                    <a:pt x="62" y="8"/>
                  </a:lnTo>
                  <a:lnTo>
                    <a:pt x="66" y="12"/>
                  </a:lnTo>
                  <a:lnTo>
                    <a:pt x="69" y="18"/>
                  </a:lnTo>
                  <a:lnTo>
                    <a:pt x="71" y="25"/>
                  </a:lnTo>
                  <a:lnTo>
                    <a:pt x="71" y="32"/>
                  </a:lnTo>
                  <a:lnTo>
                    <a:pt x="71" y="65"/>
                  </a:lnTo>
                  <a:lnTo>
                    <a:pt x="73" y="85"/>
                  </a:lnTo>
                  <a:lnTo>
                    <a:pt x="74" y="96"/>
                  </a:lnTo>
                  <a:lnTo>
                    <a:pt x="61" y="96"/>
                  </a:lnTo>
                  <a:lnTo>
                    <a:pt x="58" y="85"/>
                  </a:lnTo>
                  <a:close/>
                  <a:moveTo>
                    <a:pt x="40" y="50"/>
                  </a:moveTo>
                  <a:lnTo>
                    <a:pt x="40" y="50"/>
                  </a:lnTo>
                  <a:lnTo>
                    <a:pt x="30" y="52"/>
                  </a:lnTo>
                  <a:lnTo>
                    <a:pt x="23" y="54"/>
                  </a:lnTo>
                  <a:lnTo>
                    <a:pt x="19" y="57"/>
                  </a:lnTo>
                  <a:lnTo>
                    <a:pt x="17" y="60"/>
                  </a:lnTo>
                  <a:lnTo>
                    <a:pt x="16" y="63"/>
                  </a:lnTo>
                  <a:lnTo>
                    <a:pt x="16" y="69"/>
                  </a:lnTo>
                  <a:lnTo>
                    <a:pt x="16" y="75"/>
                  </a:lnTo>
                  <a:lnTo>
                    <a:pt x="19" y="80"/>
                  </a:lnTo>
                  <a:lnTo>
                    <a:pt x="25" y="84"/>
                  </a:lnTo>
                  <a:lnTo>
                    <a:pt x="32" y="85"/>
                  </a:lnTo>
                  <a:lnTo>
                    <a:pt x="40" y="84"/>
                  </a:lnTo>
                  <a:lnTo>
                    <a:pt x="48" y="82"/>
                  </a:lnTo>
                  <a:lnTo>
                    <a:pt x="53" y="78"/>
                  </a:lnTo>
                  <a:lnTo>
                    <a:pt x="57" y="74"/>
                  </a:lnTo>
                  <a:lnTo>
                    <a:pt x="57" y="49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70" name="Freeform 248"/>
            <p:cNvSpPr>
              <a:spLocks/>
            </p:cNvSpPr>
            <p:nvPr userDrawn="1"/>
          </p:nvSpPr>
          <p:spPr bwMode="auto">
            <a:xfrm>
              <a:off x="1276" y="381"/>
              <a:ext cx="20" cy="41"/>
            </a:xfrm>
            <a:custGeom>
              <a:avLst/>
              <a:gdLst>
                <a:gd name="T0" fmla="*/ 0 w 59"/>
                <a:gd name="T1" fmla="*/ 0 h 121"/>
                <a:gd name="T2" fmla="*/ 0 w 59"/>
                <a:gd name="T3" fmla="*/ 0 h 121"/>
                <a:gd name="T4" fmla="*/ 0 w 59"/>
                <a:gd name="T5" fmla="*/ 0 h 121"/>
                <a:gd name="T6" fmla="*/ 0 w 59"/>
                <a:gd name="T7" fmla="*/ 0 h 121"/>
                <a:gd name="T8" fmla="*/ 0 w 59"/>
                <a:gd name="T9" fmla="*/ 0 h 121"/>
                <a:gd name="T10" fmla="*/ 0 w 59"/>
                <a:gd name="T11" fmla="*/ 0 h 121"/>
                <a:gd name="T12" fmla="*/ 0 w 59"/>
                <a:gd name="T13" fmla="*/ 0 h 121"/>
                <a:gd name="T14" fmla="*/ 0 w 59"/>
                <a:gd name="T15" fmla="*/ 0 h 121"/>
                <a:gd name="T16" fmla="*/ 0 w 59"/>
                <a:gd name="T17" fmla="*/ 0 h 121"/>
                <a:gd name="T18" fmla="*/ 0 w 59"/>
                <a:gd name="T19" fmla="*/ 0 h 121"/>
                <a:gd name="T20" fmla="*/ 0 w 59"/>
                <a:gd name="T21" fmla="*/ 0 h 121"/>
                <a:gd name="T22" fmla="*/ 0 w 59"/>
                <a:gd name="T23" fmla="*/ 0 h 121"/>
                <a:gd name="T24" fmla="*/ 0 w 59"/>
                <a:gd name="T25" fmla="*/ 0 h 121"/>
                <a:gd name="T26" fmla="*/ 0 w 59"/>
                <a:gd name="T27" fmla="*/ 0 h 121"/>
                <a:gd name="T28" fmla="*/ 0 w 59"/>
                <a:gd name="T29" fmla="*/ 0 h 121"/>
                <a:gd name="T30" fmla="*/ 0 w 59"/>
                <a:gd name="T31" fmla="*/ 0 h 121"/>
                <a:gd name="T32" fmla="*/ 0 w 59"/>
                <a:gd name="T33" fmla="*/ 0 h 121"/>
                <a:gd name="T34" fmla="*/ 0 w 59"/>
                <a:gd name="T35" fmla="*/ 0 h 121"/>
                <a:gd name="T36" fmla="*/ 0 w 59"/>
                <a:gd name="T37" fmla="*/ 0 h 121"/>
                <a:gd name="T38" fmla="*/ 0 w 59"/>
                <a:gd name="T39" fmla="*/ 0 h 121"/>
                <a:gd name="T40" fmla="*/ 0 w 59"/>
                <a:gd name="T41" fmla="*/ 0 h 121"/>
                <a:gd name="T42" fmla="*/ 0 w 59"/>
                <a:gd name="T43" fmla="*/ 0 h 121"/>
                <a:gd name="T44" fmla="*/ 0 w 59"/>
                <a:gd name="T45" fmla="*/ 0 h 121"/>
                <a:gd name="T46" fmla="*/ 0 w 59"/>
                <a:gd name="T47" fmla="*/ 0 h 121"/>
                <a:gd name="T48" fmla="*/ 0 w 59"/>
                <a:gd name="T49" fmla="*/ 0 h 121"/>
                <a:gd name="T50" fmla="*/ 0 w 59"/>
                <a:gd name="T51" fmla="*/ 0 h 121"/>
                <a:gd name="T52" fmla="*/ 0 w 59"/>
                <a:gd name="T53" fmla="*/ 0 h 121"/>
                <a:gd name="T54" fmla="*/ 0 w 59"/>
                <a:gd name="T55" fmla="*/ 0 h 121"/>
                <a:gd name="T56" fmla="*/ 0 w 59"/>
                <a:gd name="T57" fmla="*/ 0 h 121"/>
                <a:gd name="T58" fmla="*/ 0 w 59"/>
                <a:gd name="T59" fmla="*/ 0 h 121"/>
                <a:gd name="T60" fmla="*/ 0 w 59"/>
                <a:gd name="T61" fmla="*/ 0 h 121"/>
                <a:gd name="T62" fmla="*/ 0 w 59"/>
                <a:gd name="T63" fmla="*/ 0 h 121"/>
                <a:gd name="T64" fmla="*/ 0 w 59"/>
                <a:gd name="T65" fmla="*/ 0 h 121"/>
                <a:gd name="T66" fmla="*/ 0 w 59"/>
                <a:gd name="T67" fmla="*/ 0 h 121"/>
                <a:gd name="T68" fmla="*/ 0 w 59"/>
                <a:gd name="T69" fmla="*/ 0 h 1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9" h="121">
                  <a:moveTo>
                    <a:pt x="15" y="99"/>
                  </a:moveTo>
                  <a:lnTo>
                    <a:pt x="15" y="37"/>
                  </a:lnTo>
                  <a:lnTo>
                    <a:pt x="0" y="37"/>
                  </a:lnTo>
                  <a:lnTo>
                    <a:pt x="0" y="26"/>
                  </a:lnTo>
                  <a:lnTo>
                    <a:pt x="15" y="26"/>
                  </a:lnTo>
                  <a:lnTo>
                    <a:pt x="15" y="5"/>
                  </a:lnTo>
                  <a:lnTo>
                    <a:pt x="30" y="0"/>
                  </a:lnTo>
                  <a:lnTo>
                    <a:pt x="30" y="26"/>
                  </a:lnTo>
                  <a:lnTo>
                    <a:pt x="57" y="26"/>
                  </a:lnTo>
                  <a:lnTo>
                    <a:pt x="53" y="37"/>
                  </a:lnTo>
                  <a:lnTo>
                    <a:pt x="30" y="37"/>
                  </a:lnTo>
                  <a:lnTo>
                    <a:pt x="30" y="97"/>
                  </a:lnTo>
                  <a:lnTo>
                    <a:pt x="30" y="102"/>
                  </a:lnTo>
                  <a:lnTo>
                    <a:pt x="32" y="106"/>
                  </a:lnTo>
                  <a:lnTo>
                    <a:pt x="35" y="108"/>
                  </a:lnTo>
                  <a:lnTo>
                    <a:pt x="39" y="108"/>
                  </a:lnTo>
                  <a:lnTo>
                    <a:pt x="44" y="108"/>
                  </a:lnTo>
                  <a:lnTo>
                    <a:pt x="48" y="107"/>
                  </a:lnTo>
                  <a:lnTo>
                    <a:pt x="54" y="103"/>
                  </a:lnTo>
                  <a:lnTo>
                    <a:pt x="59" y="114"/>
                  </a:lnTo>
                  <a:lnTo>
                    <a:pt x="54" y="116"/>
                  </a:lnTo>
                  <a:lnTo>
                    <a:pt x="49" y="119"/>
                  </a:lnTo>
                  <a:lnTo>
                    <a:pt x="43" y="120"/>
                  </a:lnTo>
                  <a:lnTo>
                    <a:pt x="36" y="121"/>
                  </a:lnTo>
                  <a:lnTo>
                    <a:pt x="31" y="120"/>
                  </a:lnTo>
                  <a:lnTo>
                    <a:pt x="27" y="120"/>
                  </a:lnTo>
                  <a:lnTo>
                    <a:pt x="23" y="118"/>
                  </a:lnTo>
                  <a:lnTo>
                    <a:pt x="21" y="115"/>
                  </a:lnTo>
                  <a:lnTo>
                    <a:pt x="18" y="112"/>
                  </a:lnTo>
                  <a:lnTo>
                    <a:pt x="17" y="108"/>
                  </a:lnTo>
                  <a:lnTo>
                    <a:pt x="15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71" name="Freeform 249"/>
            <p:cNvSpPr>
              <a:spLocks/>
            </p:cNvSpPr>
            <p:nvPr userDrawn="1"/>
          </p:nvSpPr>
          <p:spPr bwMode="auto">
            <a:xfrm>
              <a:off x="1276" y="381"/>
              <a:ext cx="20" cy="41"/>
            </a:xfrm>
            <a:custGeom>
              <a:avLst/>
              <a:gdLst>
                <a:gd name="T0" fmla="*/ 0 w 59"/>
                <a:gd name="T1" fmla="*/ 0 h 121"/>
                <a:gd name="T2" fmla="*/ 0 w 59"/>
                <a:gd name="T3" fmla="*/ 0 h 121"/>
                <a:gd name="T4" fmla="*/ 0 w 59"/>
                <a:gd name="T5" fmla="*/ 0 h 121"/>
                <a:gd name="T6" fmla="*/ 0 w 59"/>
                <a:gd name="T7" fmla="*/ 0 h 121"/>
                <a:gd name="T8" fmla="*/ 0 w 59"/>
                <a:gd name="T9" fmla="*/ 0 h 121"/>
                <a:gd name="T10" fmla="*/ 0 w 59"/>
                <a:gd name="T11" fmla="*/ 0 h 121"/>
                <a:gd name="T12" fmla="*/ 0 w 59"/>
                <a:gd name="T13" fmla="*/ 0 h 121"/>
                <a:gd name="T14" fmla="*/ 0 w 59"/>
                <a:gd name="T15" fmla="*/ 0 h 121"/>
                <a:gd name="T16" fmla="*/ 0 w 59"/>
                <a:gd name="T17" fmla="*/ 0 h 121"/>
                <a:gd name="T18" fmla="*/ 0 w 59"/>
                <a:gd name="T19" fmla="*/ 0 h 121"/>
                <a:gd name="T20" fmla="*/ 0 w 59"/>
                <a:gd name="T21" fmla="*/ 0 h 121"/>
                <a:gd name="T22" fmla="*/ 0 w 59"/>
                <a:gd name="T23" fmla="*/ 0 h 121"/>
                <a:gd name="T24" fmla="*/ 0 w 59"/>
                <a:gd name="T25" fmla="*/ 0 h 121"/>
                <a:gd name="T26" fmla="*/ 0 w 59"/>
                <a:gd name="T27" fmla="*/ 0 h 121"/>
                <a:gd name="T28" fmla="*/ 0 w 59"/>
                <a:gd name="T29" fmla="*/ 0 h 121"/>
                <a:gd name="T30" fmla="*/ 0 w 59"/>
                <a:gd name="T31" fmla="*/ 0 h 121"/>
                <a:gd name="T32" fmla="*/ 0 w 59"/>
                <a:gd name="T33" fmla="*/ 0 h 121"/>
                <a:gd name="T34" fmla="*/ 0 w 59"/>
                <a:gd name="T35" fmla="*/ 0 h 121"/>
                <a:gd name="T36" fmla="*/ 0 w 59"/>
                <a:gd name="T37" fmla="*/ 0 h 121"/>
                <a:gd name="T38" fmla="*/ 0 w 59"/>
                <a:gd name="T39" fmla="*/ 0 h 121"/>
                <a:gd name="T40" fmla="*/ 0 w 59"/>
                <a:gd name="T41" fmla="*/ 0 h 121"/>
                <a:gd name="T42" fmla="*/ 0 w 59"/>
                <a:gd name="T43" fmla="*/ 0 h 121"/>
                <a:gd name="T44" fmla="*/ 0 w 59"/>
                <a:gd name="T45" fmla="*/ 0 h 121"/>
                <a:gd name="T46" fmla="*/ 0 w 59"/>
                <a:gd name="T47" fmla="*/ 0 h 121"/>
                <a:gd name="T48" fmla="*/ 0 w 59"/>
                <a:gd name="T49" fmla="*/ 0 h 121"/>
                <a:gd name="T50" fmla="*/ 0 w 59"/>
                <a:gd name="T51" fmla="*/ 0 h 121"/>
                <a:gd name="T52" fmla="*/ 0 w 59"/>
                <a:gd name="T53" fmla="*/ 0 h 121"/>
                <a:gd name="T54" fmla="*/ 0 w 59"/>
                <a:gd name="T55" fmla="*/ 0 h 121"/>
                <a:gd name="T56" fmla="*/ 0 w 59"/>
                <a:gd name="T57" fmla="*/ 0 h 121"/>
                <a:gd name="T58" fmla="*/ 0 w 59"/>
                <a:gd name="T59" fmla="*/ 0 h 121"/>
                <a:gd name="T60" fmla="*/ 0 w 59"/>
                <a:gd name="T61" fmla="*/ 0 h 121"/>
                <a:gd name="T62" fmla="*/ 0 w 59"/>
                <a:gd name="T63" fmla="*/ 0 h 121"/>
                <a:gd name="T64" fmla="*/ 0 w 59"/>
                <a:gd name="T65" fmla="*/ 0 h 121"/>
                <a:gd name="T66" fmla="*/ 0 w 59"/>
                <a:gd name="T67" fmla="*/ 0 h 121"/>
                <a:gd name="T68" fmla="*/ 0 w 59"/>
                <a:gd name="T69" fmla="*/ 0 h 1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9" h="121">
                  <a:moveTo>
                    <a:pt x="15" y="99"/>
                  </a:moveTo>
                  <a:lnTo>
                    <a:pt x="15" y="37"/>
                  </a:lnTo>
                  <a:lnTo>
                    <a:pt x="0" y="37"/>
                  </a:lnTo>
                  <a:lnTo>
                    <a:pt x="0" y="26"/>
                  </a:lnTo>
                  <a:lnTo>
                    <a:pt x="15" y="26"/>
                  </a:lnTo>
                  <a:lnTo>
                    <a:pt x="15" y="5"/>
                  </a:lnTo>
                  <a:lnTo>
                    <a:pt x="30" y="0"/>
                  </a:lnTo>
                  <a:lnTo>
                    <a:pt x="30" y="26"/>
                  </a:lnTo>
                  <a:lnTo>
                    <a:pt x="57" y="26"/>
                  </a:lnTo>
                  <a:lnTo>
                    <a:pt x="53" y="37"/>
                  </a:lnTo>
                  <a:lnTo>
                    <a:pt x="30" y="37"/>
                  </a:lnTo>
                  <a:lnTo>
                    <a:pt x="30" y="97"/>
                  </a:lnTo>
                  <a:lnTo>
                    <a:pt x="30" y="102"/>
                  </a:lnTo>
                  <a:lnTo>
                    <a:pt x="32" y="106"/>
                  </a:lnTo>
                  <a:lnTo>
                    <a:pt x="35" y="108"/>
                  </a:lnTo>
                  <a:lnTo>
                    <a:pt x="39" y="108"/>
                  </a:lnTo>
                  <a:lnTo>
                    <a:pt x="44" y="108"/>
                  </a:lnTo>
                  <a:lnTo>
                    <a:pt x="48" y="107"/>
                  </a:lnTo>
                  <a:lnTo>
                    <a:pt x="54" y="103"/>
                  </a:lnTo>
                  <a:lnTo>
                    <a:pt x="59" y="114"/>
                  </a:lnTo>
                  <a:lnTo>
                    <a:pt x="54" y="116"/>
                  </a:lnTo>
                  <a:lnTo>
                    <a:pt x="49" y="119"/>
                  </a:lnTo>
                  <a:lnTo>
                    <a:pt x="43" y="120"/>
                  </a:lnTo>
                  <a:lnTo>
                    <a:pt x="36" y="121"/>
                  </a:lnTo>
                  <a:lnTo>
                    <a:pt x="31" y="120"/>
                  </a:lnTo>
                  <a:lnTo>
                    <a:pt x="27" y="120"/>
                  </a:lnTo>
                  <a:lnTo>
                    <a:pt x="23" y="118"/>
                  </a:lnTo>
                  <a:lnTo>
                    <a:pt x="21" y="115"/>
                  </a:lnTo>
                  <a:lnTo>
                    <a:pt x="18" y="112"/>
                  </a:lnTo>
                  <a:lnTo>
                    <a:pt x="17" y="108"/>
                  </a:lnTo>
                  <a:lnTo>
                    <a:pt x="15" y="9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72" name="Freeform 250"/>
            <p:cNvSpPr>
              <a:spLocks noEditPoints="1"/>
            </p:cNvSpPr>
            <p:nvPr userDrawn="1"/>
          </p:nvSpPr>
          <p:spPr bwMode="auto">
            <a:xfrm>
              <a:off x="1302" y="376"/>
              <a:ext cx="7" cy="45"/>
            </a:xfrm>
            <a:custGeom>
              <a:avLst/>
              <a:gdLst>
                <a:gd name="T0" fmla="*/ 0 w 19"/>
                <a:gd name="T1" fmla="*/ 0 h 135"/>
                <a:gd name="T2" fmla="*/ 0 w 19"/>
                <a:gd name="T3" fmla="*/ 0 h 135"/>
                <a:gd name="T4" fmla="*/ 0 w 19"/>
                <a:gd name="T5" fmla="*/ 0 h 135"/>
                <a:gd name="T6" fmla="*/ 0 w 19"/>
                <a:gd name="T7" fmla="*/ 0 h 135"/>
                <a:gd name="T8" fmla="*/ 0 w 19"/>
                <a:gd name="T9" fmla="*/ 0 h 135"/>
                <a:gd name="T10" fmla="*/ 0 w 19"/>
                <a:gd name="T11" fmla="*/ 0 h 135"/>
                <a:gd name="T12" fmla="*/ 0 w 19"/>
                <a:gd name="T13" fmla="*/ 0 h 135"/>
                <a:gd name="T14" fmla="*/ 0 w 19"/>
                <a:gd name="T15" fmla="*/ 0 h 135"/>
                <a:gd name="T16" fmla="*/ 0 w 19"/>
                <a:gd name="T17" fmla="*/ 0 h 135"/>
                <a:gd name="T18" fmla="*/ 0 w 19"/>
                <a:gd name="T19" fmla="*/ 0 h 135"/>
                <a:gd name="T20" fmla="*/ 0 w 19"/>
                <a:gd name="T21" fmla="*/ 0 h 135"/>
                <a:gd name="T22" fmla="*/ 0 w 19"/>
                <a:gd name="T23" fmla="*/ 0 h 135"/>
                <a:gd name="T24" fmla="*/ 0 w 19"/>
                <a:gd name="T25" fmla="*/ 0 h 135"/>
                <a:gd name="T26" fmla="*/ 0 w 19"/>
                <a:gd name="T27" fmla="*/ 0 h 135"/>
                <a:gd name="T28" fmla="*/ 0 w 19"/>
                <a:gd name="T29" fmla="*/ 0 h 135"/>
                <a:gd name="T30" fmla="*/ 0 w 19"/>
                <a:gd name="T31" fmla="*/ 0 h 135"/>
                <a:gd name="T32" fmla="*/ 0 w 19"/>
                <a:gd name="T33" fmla="*/ 0 h 135"/>
                <a:gd name="T34" fmla="*/ 0 w 19"/>
                <a:gd name="T35" fmla="*/ 0 h 135"/>
                <a:gd name="T36" fmla="*/ 0 w 19"/>
                <a:gd name="T37" fmla="*/ 0 h 135"/>
                <a:gd name="T38" fmla="*/ 0 w 19"/>
                <a:gd name="T39" fmla="*/ 0 h 135"/>
                <a:gd name="T40" fmla="*/ 0 w 19"/>
                <a:gd name="T41" fmla="*/ 0 h 135"/>
                <a:gd name="T42" fmla="*/ 0 w 19"/>
                <a:gd name="T43" fmla="*/ 0 h 135"/>
                <a:gd name="T44" fmla="*/ 0 w 19"/>
                <a:gd name="T45" fmla="*/ 0 h 135"/>
                <a:gd name="T46" fmla="*/ 0 w 19"/>
                <a:gd name="T47" fmla="*/ 0 h 135"/>
                <a:gd name="T48" fmla="*/ 0 w 19"/>
                <a:gd name="T49" fmla="*/ 0 h 135"/>
                <a:gd name="T50" fmla="*/ 0 w 19"/>
                <a:gd name="T51" fmla="*/ 0 h 1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9" h="135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6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  <a:close/>
                  <a:moveTo>
                    <a:pt x="2" y="42"/>
                  </a:moveTo>
                  <a:lnTo>
                    <a:pt x="16" y="42"/>
                  </a:lnTo>
                  <a:lnTo>
                    <a:pt x="16" y="135"/>
                  </a:lnTo>
                  <a:lnTo>
                    <a:pt x="2" y="135"/>
                  </a:lnTo>
                  <a:lnTo>
                    <a:pt x="2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73" name="Freeform 251"/>
            <p:cNvSpPr>
              <a:spLocks/>
            </p:cNvSpPr>
            <p:nvPr userDrawn="1"/>
          </p:nvSpPr>
          <p:spPr bwMode="auto">
            <a:xfrm>
              <a:off x="1302" y="376"/>
              <a:ext cx="7" cy="7"/>
            </a:xfrm>
            <a:custGeom>
              <a:avLst/>
              <a:gdLst>
                <a:gd name="T0" fmla="*/ 0 w 19"/>
                <a:gd name="T1" fmla="*/ 0 h 21"/>
                <a:gd name="T2" fmla="*/ 0 w 19"/>
                <a:gd name="T3" fmla="*/ 0 h 21"/>
                <a:gd name="T4" fmla="*/ 0 w 19"/>
                <a:gd name="T5" fmla="*/ 0 h 21"/>
                <a:gd name="T6" fmla="*/ 0 w 19"/>
                <a:gd name="T7" fmla="*/ 0 h 21"/>
                <a:gd name="T8" fmla="*/ 0 w 19"/>
                <a:gd name="T9" fmla="*/ 0 h 21"/>
                <a:gd name="T10" fmla="*/ 0 w 19"/>
                <a:gd name="T11" fmla="*/ 0 h 21"/>
                <a:gd name="T12" fmla="*/ 0 w 19"/>
                <a:gd name="T13" fmla="*/ 0 h 21"/>
                <a:gd name="T14" fmla="*/ 0 w 19"/>
                <a:gd name="T15" fmla="*/ 0 h 21"/>
                <a:gd name="T16" fmla="*/ 0 w 19"/>
                <a:gd name="T17" fmla="*/ 0 h 21"/>
                <a:gd name="T18" fmla="*/ 0 w 19"/>
                <a:gd name="T19" fmla="*/ 0 h 21"/>
                <a:gd name="T20" fmla="*/ 0 w 19"/>
                <a:gd name="T21" fmla="*/ 0 h 21"/>
                <a:gd name="T22" fmla="*/ 0 w 19"/>
                <a:gd name="T23" fmla="*/ 0 h 21"/>
                <a:gd name="T24" fmla="*/ 0 w 19"/>
                <a:gd name="T25" fmla="*/ 0 h 21"/>
                <a:gd name="T26" fmla="*/ 0 w 19"/>
                <a:gd name="T27" fmla="*/ 0 h 21"/>
                <a:gd name="T28" fmla="*/ 0 w 19"/>
                <a:gd name="T29" fmla="*/ 0 h 21"/>
                <a:gd name="T30" fmla="*/ 0 w 19"/>
                <a:gd name="T31" fmla="*/ 0 h 21"/>
                <a:gd name="T32" fmla="*/ 0 w 19"/>
                <a:gd name="T33" fmla="*/ 0 h 21"/>
                <a:gd name="T34" fmla="*/ 0 w 19"/>
                <a:gd name="T35" fmla="*/ 0 h 21"/>
                <a:gd name="T36" fmla="*/ 0 w 19"/>
                <a:gd name="T37" fmla="*/ 0 h 21"/>
                <a:gd name="T38" fmla="*/ 0 w 19"/>
                <a:gd name="T39" fmla="*/ 0 h 21"/>
                <a:gd name="T40" fmla="*/ 0 w 19"/>
                <a:gd name="T41" fmla="*/ 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" h="21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6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74" name="Rectangle 252"/>
            <p:cNvSpPr>
              <a:spLocks noChangeArrowheads="1"/>
            </p:cNvSpPr>
            <p:nvPr userDrawn="1"/>
          </p:nvSpPr>
          <p:spPr bwMode="auto">
            <a:xfrm>
              <a:off x="1303" y="390"/>
              <a:ext cx="5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  <a:defRPr/>
              </a:pPr>
              <a:endParaRPr lang="en-GB" altLang="en-US" sz="1350" dirty="0">
                <a:solidFill>
                  <a:srgbClr val="595959"/>
                </a:solidFill>
              </a:endParaRPr>
            </a:p>
          </p:txBody>
        </p:sp>
        <p:sp>
          <p:nvSpPr>
            <p:cNvPr id="1075" name="Freeform 253"/>
            <p:cNvSpPr>
              <a:spLocks noEditPoints="1"/>
            </p:cNvSpPr>
            <p:nvPr userDrawn="1"/>
          </p:nvSpPr>
          <p:spPr bwMode="auto">
            <a:xfrm>
              <a:off x="1316" y="389"/>
              <a:ext cx="29" cy="33"/>
            </a:xfrm>
            <a:custGeom>
              <a:avLst/>
              <a:gdLst>
                <a:gd name="T0" fmla="*/ 0 w 86"/>
                <a:gd name="T1" fmla="*/ 0 h 98"/>
                <a:gd name="T2" fmla="*/ 0 w 86"/>
                <a:gd name="T3" fmla="*/ 0 h 98"/>
                <a:gd name="T4" fmla="*/ 0 w 86"/>
                <a:gd name="T5" fmla="*/ 0 h 98"/>
                <a:gd name="T6" fmla="*/ 0 w 86"/>
                <a:gd name="T7" fmla="*/ 0 h 98"/>
                <a:gd name="T8" fmla="*/ 0 w 86"/>
                <a:gd name="T9" fmla="*/ 0 h 98"/>
                <a:gd name="T10" fmla="*/ 0 w 86"/>
                <a:gd name="T11" fmla="*/ 0 h 98"/>
                <a:gd name="T12" fmla="*/ 0 w 86"/>
                <a:gd name="T13" fmla="*/ 0 h 98"/>
                <a:gd name="T14" fmla="*/ 0 w 86"/>
                <a:gd name="T15" fmla="*/ 0 h 98"/>
                <a:gd name="T16" fmla="*/ 0 w 86"/>
                <a:gd name="T17" fmla="*/ 0 h 98"/>
                <a:gd name="T18" fmla="*/ 0 w 86"/>
                <a:gd name="T19" fmla="*/ 0 h 98"/>
                <a:gd name="T20" fmla="*/ 0 w 86"/>
                <a:gd name="T21" fmla="*/ 0 h 98"/>
                <a:gd name="T22" fmla="*/ 0 w 86"/>
                <a:gd name="T23" fmla="*/ 0 h 98"/>
                <a:gd name="T24" fmla="*/ 0 w 86"/>
                <a:gd name="T25" fmla="*/ 0 h 98"/>
                <a:gd name="T26" fmla="*/ 0 w 86"/>
                <a:gd name="T27" fmla="*/ 0 h 98"/>
                <a:gd name="T28" fmla="*/ 0 w 86"/>
                <a:gd name="T29" fmla="*/ 0 h 98"/>
                <a:gd name="T30" fmla="*/ 0 w 86"/>
                <a:gd name="T31" fmla="*/ 0 h 98"/>
                <a:gd name="T32" fmla="*/ 0 w 86"/>
                <a:gd name="T33" fmla="*/ 0 h 98"/>
                <a:gd name="T34" fmla="*/ 0 w 86"/>
                <a:gd name="T35" fmla="*/ 0 h 98"/>
                <a:gd name="T36" fmla="*/ 0 w 86"/>
                <a:gd name="T37" fmla="*/ 0 h 98"/>
                <a:gd name="T38" fmla="*/ 0 w 86"/>
                <a:gd name="T39" fmla="*/ 0 h 98"/>
                <a:gd name="T40" fmla="*/ 0 w 86"/>
                <a:gd name="T41" fmla="*/ 0 h 98"/>
                <a:gd name="T42" fmla="*/ 0 w 86"/>
                <a:gd name="T43" fmla="*/ 0 h 98"/>
                <a:gd name="T44" fmla="*/ 0 w 86"/>
                <a:gd name="T45" fmla="*/ 0 h 98"/>
                <a:gd name="T46" fmla="*/ 0 w 86"/>
                <a:gd name="T47" fmla="*/ 0 h 98"/>
                <a:gd name="T48" fmla="*/ 0 w 86"/>
                <a:gd name="T49" fmla="*/ 0 h 98"/>
                <a:gd name="T50" fmla="*/ 0 w 86"/>
                <a:gd name="T51" fmla="*/ 0 h 98"/>
                <a:gd name="T52" fmla="*/ 0 w 86"/>
                <a:gd name="T53" fmla="*/ 0 h 98"/>
                <a:gd name="T54" fmla="*/ 0 w 86"/>
                <a:gd name="T55" fmla="*/ 0 h 98"/>
                <a:gd name="T56" fmla="*/ 0 w 86"/>
                <a:gd name="T57" fmla="*/ 0 h 98"/>
                <a:gd name="T58" fmla="*/ 0 w 86"/>
                <a:gd name="T59" fmla="*/ 0 h 98"/>
                <a:gd name="T60" fmla="*/ 0 w 86"/>
                <a:gd name="T61" fmla="*/ 0 h 98"/>
                <a:gd name="T62" fmla="*/ 0 w 86"/>
                <a:gd name="T63" fmla="*/ 0 h 98"/>
                <a:gd name="T64" fmla="*/ 0 w 86"/>
                <a:gd name="T65" fmla="*/ 0 h 98"/>
                <a:gd name="T66" fmla="*/ 0 w 86"/>
                <a:gd name="T67" fmla="*/ 0 h 98"/>
                <a:gd name="T68" fmla="*/ 0 w 86"/>
                <a:gd name="T69" fmla="*/ 0 h 98"/>
                <a:gd name="T70" fmla="*/ 0 w 86"/>
                <a:gd name="T71" fmla="*/ 0 h 98"/>
                <a:gd name="T72" fmla="*/ 0 w 86"/>
                <a:gd name="T73" fmla="*/ 0 h 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6" h="98">
                  <a:moveTo>
                    <a:pt x="0" y="49"/>
                  </a:moveTo>
                  <a:lnTo>
                    <a:pt x="0" y="49"/>
                  </a:lnTo>
                  <a:lnTo>
                    <a:pt x="0" y="39"/>
                  </a:lnTo>
                  <a:lnTo>
                    <a:pt x="3" y="30"/>
                  </a:lnTo>
                  <a:lnTo>
                    <a:pt x="7" y="22"/>
                  </a:lnTo>
                  <a:lnTo>
                    <a:pt x="12" y="14"/>
                  </a:lnTo>
                  <a:lnTo>
                    <a:pt x="19" y="8"/>
                  </a:lnTo>
                  <a:lnTo>
                    <a:pt x="25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2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4" y="14"/>
                  </a:lnTo>
                  <a:lnTo>
                    <a:pt x="79" y="22"/>
                  </a:lnTo>
                  <a:lnTo>
                    <a:pt x="83" y="30"/>
                  </a:lnTo>
                  <a:lnTo>
                    <a:pt x="86" y="39"/>
                  </a:lnTo>
                  <a:lnTo>
                    <a:pt x="86" y="49"/>
                  </a:lnTo>
                  <a:lnTo>
                    <a:pt x="86" y="60"/>
                  </a:lnTo>
                  <a:lnTo>
                    <a:pt x="83" y="69"/>
                  </a:lnTo>
                  <a:lnTo>
                    <a:pt x="79" y="76"/>
                  </a:lnTo>
                  <a:lnTo>
                    <a:pt x="74" y="84"/>
                  </a:lnTo>
                  <a:lnTo>
                    <a:pt x="68" y="89"/>
                  </a:lnTo>
                  <a:lnTo>
                    <a:pt x="61" y="95"/>
                  </a:lnTo>
                  <a:lnTo>
                    <a:pt x="52" y="97"/>
                  </a:lnTo>
                  <a:lnTo>
                    <a:pt x="43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49"/>
                  </a:lnTo>
                  <a:close/>
                  <a:moveTo>
                    <a:pt x="72" y="49"/>
                  </a:moveTo>
                  <a:lnTo>
                    <a:pt x="72" y="49"/>
                  </a:lnTo>
                  <a:lnTo>
                    <a:pt x="70" y="41"/>
                  </a:lnTo>
                  <a:lnTo>
                    <a:pt x="69" y="35"/>
                  </a:lnTo>
                  <a:lnTo>
                    <a:pt x="66" y="28"/>
                  </a:lnTo>
                  <a:lnTo>
                    <a:pt x="64" y="23"/>
                  </a:lnTo>
                  <a:lnTo>
                    <a:pt x="60" y="18"/>
                  </a:lnTo>
                  <a:lnTo>
                    <a:pt x="55" y="15"/>
                  </a:lnTo>
                  <a:lnTo>
                    <a:pt x="50" y="13"/>
                  </a:lnTo>
                  <a:lnTo>
                    <a:pt x="43" y="13"/>
                  </a:lnTo>
                  <a:lnTo>
                    <a:pt x="37" y="13"/>
                  </a:lnTo>
                  <a:lnTo>
                    <a:pt x="31" y="15"/>
                  </a:lnTo>
                  <a:lnTo>
                    <a:pt x="26" y="18"/>
                  </a:lnTo>
                  <a:lnTo>
                    <a:pt x="22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5" y="49"/>
                  </a:lnTo>
                  <a:lnTo>
                    <a:pt x="16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2" y="75"/>
                  </a:lnTo>
                  <a:lnTo>
                    <a:pt x="26" y="80"/>
                  </a:lnTo>
                  <a:lnTo>
                    <a:pt x="31" y="83"/>
                  </a:lnTo>
                  <a:lnTo>
                    <a:pt x="37" y="85"/>
                  </a:lnTo>
                  <a:lnTo>
                    <a:pt x="43" y="85"/>
                  </a:lnTo>
                  <a:lnTo>
                    <a:pt x="50" y="85"/>
                  </a:lnTo>
                  <a:lnTo>
                    <a:pt x="55" y="83"/>
                  </a:lnTo>
                  <a:lnTo>
                    <a:pt x="60" y="80"/>
                  </a:lnTo>
                  <a:lnTo>
                    <a:pt x="64" y="75"/>
                  </a:lnTo>
                  <a:lnTo>
                    <a:pt x="66" y="70"/>
                  </a:lnTo>
                  <a:lnTo>
                    <a:pt x="69" y="63"/>
                  </a:lnTo>
                  <a:lnTo>
                    <a:pt x="70" y="57"/>
                  </a:lnTo>
                  <a:lnTo>
                    <a:pt x="72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76" name="Freeform 254"/>
            <p:cNvSpPr>
              <a:spLocks/>
            </p:cNvSpPr>
            <p:nvPr userDrawn="1"/>
          </p:nvSpPr>
          <p:spPr bwMode="auto">
            <a:xfrm>
              <a:off x="1316" y="389"/>
              <a:ext cx="29" cy="33"/>
            </a:xfrm>
            <a:custGeom>
              <a:avLst/>
              <a:gdLst>
                <a:gd name="T0" fmla="*/ 0 w 86"/>
                <a:gd name="T1" fmla="*/ 0 h 98"/>
                <a:gd name="T2" fmla="*/ 0 w 86"/>
                <a:gd name="T3" fmla="*/ 0 h 98"/>
                <a:gd name="T4" fmla="*/ 0 w 86"/>
                <a:gd name="T5" fmla="*/ 0 h 98"/>
                <a:gd name="T6" fmla="*/ 0 w 86"/>
                <a:gd name="T7" fmla="*/ 0 h 98"/>
                <a:gd name="T8" fmla="*/ 0 w 86"/>
                <a:gd name="T9" fmla="*/ 0 h 98"/>
                <a:gd name="T10" fmla="*/ 0 w 86"/>
                <a:gd name="T11" fmla="*/ 0 h 98"/>
                <a:gd name="T12" fmla="*/ 0 w 86"/>
                <a:gd name="T13" fmla="*/ 0 h 98"/>
                <a:gd name="T14" fmla="*/ 0 w 86"/>
                <a:gd name="T15" fmla="*/ 0 h 98"/>
                <a:gd name="T16" fmla="*/ 0 w 86"/>
                <a:gd name="T17" fmla="*/ 0 h 98"/>
                <a:gd name="T18" fmla="*/ 0 w 86"/>
                <a:gd name="T19" fmla="*/ 0 h 98"/>
                <a:gd name="T20" fmla="*/ 0 w 86"/>
                <a:gd name="T21" fmla="*/ 0 h 98"/>
                <a:gd name="T22" fmla="*/ 0 w 86"/>
                <a:gd name="T23" fmla="*/ 0 h 98"/>
                <a:gd name="T24" fmla="*/ 0 w 86"/>
                <a:gd name="T25" fmla="*/ 0 h 98"/>
                <a:gd name="T26" fmla="*/ 0 w 86"/>
                <a:gd name="T27" fmla="*/ 0 h 98"/>
                <a:gd name="T28" fmla="*/ 0 w 86"/>
                <a:gd name="T29" fmla="*/ 0 h 98"/>
                <a:gd name="T30" fmla="*/ 0 w 86"/>
                <a:gd name="T31" fmla="*/ 0 h 98"/>
                <a:gd name="T32" fmla="*/ 0 w 86"/>
                <a:gd name="T33" fmla="*/ 0 h 98"/>
                <a:gd name="T34" fmla="*/ 0 w 86"/>
                <a:gd name="T35" fmla="*/ 0 h 98"/>
                <a:gd name="T36" fmla="*/ 0 w 86"/>
                <a:gd name="T37" fmla="*/ 0 h 98"/>
                <a:gd name="T38" fmla="*/ 0 w 86"/>
                <a:gd name="T39" fmla="*/ 0 h 98"/>
                <a:gd name="T40" fmla="*/ 0 w 86"/>
                <a:gd name="T41" fmla="*/ 0 h 98"/>
                <a:gd name="T42" fmla="*/ 0 w 86"/>
                <a:gd name="T43" fmla="*/ 0 h 98"/>
                <a:gd name="T44" fmla="*/ 0 w 86"/>
                <a:gd name="T45" fmla="*/ 0 h 98"/>
                <a:gd name="T46" fmla="*/ 0 w 86"/>
                <a:gd name="T47" fmla="*/ 0 h 98"/>
                <a:gd name="T48" fmla="*/ 0 w 86"/>
                <a:gd name="T49" fmla="*/ 0 h 98"/>
                <a:gd name="T50" fmla="*/ 0 w 86"/>
                <a:gd name="T51" fmla="*/ 0 h 98"/>
                <a:gd name="T52" fmla="*/ 0 w 86"/>
                <a:gd name="T53" fmla="*/ 0 h 98"/>
                <a:gd name="T54" fmla="*/ 0 w 86"/>
                <a:gd name="T55" fmla="*/ 0 h 98"/>
                <a:gd name="T56" fmla="*/ 0 w 86"/>
                <a:gd name="T57" fmla="*/ 0 h 98"/>
                <a:gd name="T58" fmla="*/ 0 w 86"/>
                <a:gd name="T59" fmla="*/ 0 h 98"/>
                <a:gd name="T60" fmla="*/ 0 w 86"/>
                <a:gd name="T61" fmla="*/ 0 h 98"/>
                <a:gd name="T62" fmla="*/ 0 w 86"/>
                <a:gd name="T63" fmla="*/ 0 h 98"/>
                <a:gd name="T64" fmla="*/ 0 w 86"/>
                <a:gd name="T65" fmla="*/ 0 h 98"/>
                <a:gd name="T66" fmla="*/ 0 w 86"/>
                <a:gd name="T67" fmla="*/ 0 h 98"/>
                <a:gd name="T68" fmla="*/ 0 w 86"/>
                <a:gd name="T69" fmla="*/ 0 h 98"/>
                <a:gd name="T70" fmla="*/ 0 w 86"/>
                <a:gd name="T71" fmla="*/ 0 h 98"/>
                <a:gd name="T72" fmla="*/ 0 w 86"/>
                <a:gd name="T73" fmla="*/ 0 h 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6" h="98">
                  <a:moveTo>
                    <a:pt x="0" y="49"/>
                  </a:moveTo>
                  <a:lnTo>
                    <a:pt x="0" y="49"/>
                  </a:lnTo>
                  <a:lnTo>
                    <a:pt x="0" y="39"/>
                  </a:lnTo>
                  <a:lnTo>
                    <a:pt x="3" y="30"/>
                  </a:lnTo>
                  <a:lnTo>
                    <a:pt x="7" y="22"/>
                  </a:lnTo>
                  <a:lnTo>
                    <a:pt x="12" y="14"/>
                  </a:lnTo>
                  <a:lnTo>
                    <a:pt x="19" y="8"/>
                  </a:lnTo>
                  <a:lnTo>
                    <a:pt x="25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2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4" y="14"/>
                  </a:lnTo>
                  <a:lnTo>
                    <a:pt x="79" y="22"/>
                  </a:lnTo>
                  <a:lnTo>
                    <a:pt x="83" y="30"/>
                  </a:lnTo>
                  <a:lnTo>
                    <a:pt x="86" y="39"/>
                  </a:lnTo>
                  <a:lnTo>
                    <a:pt x="86" y="49"/>
                  </a:lnTo>
                  <a:lnTo>
                    <a:pt x="86" y="60"/>
                  </a:lnTo>
                  <a:lnTo>
                    <a:pt x="83" y="69"/>
                  </a:lnTo>
                  <a:lnTo>
                    <a:pt x="79" y="76"/>
                  </a:lnTo>
                  <a:lnTo>
                    <a:pt x="74" y="84"/>
                  </a:lnTo>
                  <a:lnTo>
                    <a:pt x="68" y="89"/>
                  </a:lnTo>
                  <a:lnTo>
                    <a:pt x="61" y="95"/>
                  </a:lnTo>
                  <a:lnTo>
                    <a:pt x="52" y="97"/>
                  </a:lnTo>
                  <a:lnTo>
                    <a:pt x="43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77" name="Freeform 255"/>
            <p:cNvSpPr>
              <a:spLocks/>
            </p:cNvSpPr>
            <p:nvPr userDrawn="1"/>
          </p:nvSpPr>
          <p:spPr bwMode="auto">
            <a:xfrm>
              <a:off x="1321" y="393"/>
              <a:ext cx="19" cy="24"/>
            </a:xfrm>
            <a:custGeom>
              <a:avLst/>
              <a:gdLst>
                <a:gd name="T0" fmla="*/ 0 w 57"/>
                <a:gd name="T1" fmla="*/ 0 h 72"/>
                <a:gd name="T2" fmla="*/ 0 w 57"/>
                <a:gd name="T3" fmla="*/ 0 h 72"/>
                <a:gd name="T4" fmla="*/ 0 w 57"/>
                <a:gd name="T5" fmla="*/ 0 h 72"/>
                <a:gd name="T6" fmla="*/ 0 w 57"/>
                <a:gd name="T7" fmla="*/ 0 h 72"/>
                <a:gd name="T8" fmla="*/ 0 w 57"/>
                <a:gd name="T9" fmla="*/ 0 h 72"/>
                <a:gd name="T10" fmla="*/ 0 w 57"/>
                <a:gd name="T11" fmla="*/ 0 h 72"/>
                <a:gd name="T12" fmla="*/ 0 w 57"/>
                <a:gd name="T13" fmla="*/ 0 h 72"/>
                <a:gd name="T14" fmla="*/ 0 w 57"/>
                <a:gd name="T15" fmla="*/ 0 h 72"/>
                <a:gd name="T16" fmla="*/ 0 w 57"/>
                <a:gd name="T17" fmla="*/ 0 h 72"/>
                <a:gd name="T18" fmla="*/ 0 w 57"/>
                <a:gd name="T19" fmla="*/ 0 h 72"/>
                <a:gd name="T20" fmla="*/ 0 w 57"/>
                <a:gd name="T21" fmla="*/ 0 h 72"/>
                <a:gd name="T22" fmla="*/ 0 w 57"/>
                <a:gd name="T23" fmla="*/ 0 h 72"/>
                <a:gd name="T24" fmla="*/ 0 w 57"/>
                <a:gd name="T25" fmla="*/ 0 h 72"/>
                <a:gd name="T26" fmla="*/ 0 w 57"/>
                <a:gd name="T27" fmla="*/ 0 h 72"/>
                <a:gd name="T28" fmla="*/ 0 w 57"/>
                <a:gd name="T29" fmla="*/ 0 h 72"/>
                <a:gd name="T30" fmla="*/ 0 w 57"/>
                <a:gd name="T31" fmla="*/ 0 h 72"/>
                <a:gd name="T32" fmla="*/ 0 w 57"/>
                <a:gd name="T33" fmla="*/ 0 h 72"/>
                <a:gd name="T34" fmla="*/ 0 w 57"/>
                <a:gd name="T35" fmla="*/ 0 h 72"/>
                <a:gd name="T36" fmla="*/ 0 w 57"/>
                <a:gd name="T37" fmla="*/ 0 h 72"/>
                <a:gd name="T38" fmla="*/ 0 w 57"/>
                <a:gd name="T39" fmla="*/ 0 h 72"/>
                <a:gd name="T40" fmla="*/ 0 w 57"/>
                <a:gd name="T41" fmla="*/ 0 h 72"/>
                <a:gd name="T42" fmla="*/ 0 w 57"/>
                <a:gd name="T43" fmla="*/ 0 h 72"/>
                <a:gd name="T44" fmla="*/ 0 w 57"/>
                <a:gd name="T45" fmla="*/ 0 h 72"/>
                <a:gd name="T46" fmla="*/ 0 w 57"/>
                <a:gd name="T47" fmla="*/ 0 h 72"/>
                <a:gd name="T48" fmla="*/ 0 w 57"/>
                <a:gd name="T49" fmla="*/ 0 h 72"/>
                <a:gd name="T50" fmla="*/ 0 w 57"/>
                <a:gd name="T51" fmla="*/ 0 h 72"/>
                <a:gd name="T52" fmla="*/ 0 w 57"/>
                <a:gd name="T53" fmla="*/ 0 h 72"/>
                <a:gd name="T54" fmla="*/ 0 w 57"/>
                <a:gd name="T55" fmla="*/ 0 h 72"/>
                <a:gd name="T56" fmla="*/ 0 w 57"/>
                <a:gd name="T57" fmla="*/ 0 h 72"/>
                <a:gd name="T58" fmla="*/ 0 w 57"/>
                <a:gd name="T59" fmla="*/ 0 h 72"/>
                <a:gd name="T60" fmla="*/ 0 w 57"/>
                <a:gd name="T61" fmla="*/ 0 h 72"/>
                <a:gd name="T62" fmla="*/ 0 w 57"/>
                <a:gd name="T63" fmla="*/ 0 h 72"/>
                <a:gd name="T64" fmla="*/ 0 w 57"/>
                <a:gd name="T65" fmla="*/ 0 h 72"/>
                <a:gd name="T66" fmla="*/ 0 w 57"/>
                <a:gd name="T67" fmla="*/ 0 h 72"/>
                <a:gd name="T68" fmla="*/ 0 w 57"/>
                <a:gd name="T69" fmla="*/ 0 h 72"/>
                <a:gd name="T70" fmla="*/ 0 w 57"/>
                <a:gd name="T71" fmla="*/ 0 h 72"/>
                <a:gd name="T72" fmla="*/ 0 w 57"/>
                <a:gd name="T73" fmla="*/ 0 h 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7" h="72">
                  <a:moveTo>
                    <a:pt x="57" y="36"/>
                  </a:moveTo>
                  <a:lnTo>
                    <a:pt x="57" y="36"/>
                  </a:lnTo>
                  <a:lnTo>
                    <a:pt x="55" y="28"/>
                  </a:lnTo>
                  <a:lnTo>
                    <a:pt x="54" y="22"/>
                  </a:lnTo>
                  <a:lnTo>
                    <a:pt x="51" y="15"/>
                  </a:lnTo>
                  <a:lnTo>
                    <a:pt x="49" y="10"/>
                  </a:lnTo>
                  <a:lnTo>
                    <a:pt x="45" y="5"/>
                  </a:lnTo>
                  <a:lnTo>
                    <a:pt x="40" y="2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1" y="5"/>
                  </a:lnTo>
                  <a:lnTo>
                    <a:pt x="7" y="10"/>
                  </a:lnTo>
                  <a:lnTo>
                    <a:pt x="5" y="15"/>
                  </a:lnTo>
                  <a:lnTo>
                    <a:pt x="2" y="22"/>
                  </a:lnTo>
                  <a:lnTo>
                    <a:pt x="1" y="28"/>
                  </a:lnTo>
                  <a:lnTo>
                    <a:pt x="0" y="36"/>
                  </a:lnTo>
                  <a:lnTo>
                    <a:pt x="1" y="44"/>
                  </a:lnTo>
                  <a:lnTo>
                    <a:pt x="2" y="50"/>
                  </a:lnTo>
                  <a:lnTo>
                    <a:pt x="5" y="57"/>
                  </a:lnTo>
                  <a:lnTo>
                    <a:pt x="7" y="62"/>
                  </a:lnTo>
                  <a:lnTo>
                    <a:pt x="11" y="67"/>
                  </a:lnTo>
                  <a:lnTo>
                    <a:pt x="16" y="70"/>
                  </a:lnTo>
                  <a:lnTo>
                    <a:pt x="22" y="72"/>
                  </a:lnTo>
                  <a:lnTo>
                    <a:pt x="28" y="72"/>
                  </a:lnTo>
                  <a:lnTo>
                    <a:pt x="35" y="72"/>
                  </a:lnTo>
                  <a:lnTo>
                    <a:pt x="40" y="70"/>
                  </a:lnTo>
                  <a:lnTo>
                    <a:pt x="45" y="67"/>
                  </a:lnTo>
                  <a:lnTo>
                    <a:pt x="49" y="62"/>
                  </a:lnTo>
                  <a:lnTo>
                    <a:pt x="51" y="57"/>
                  </a:lnTo>
                  <a:lnTo>
                    <a:pt x="54" y="50"/>
                  </a:lnTo>
                  <a:lnTo>
                    <a:pt x="55" y="44"/>
                  </a:lnTo>
                  <a:lnTo>
                    <a:pt x="57" y="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78" name="Freeform 256"/>
            <p:cNvSpPr>
              <a:spLocks/>
            </p:cNvSpPr>
            <p:nvPr userDrawn="1"/>
          </p:nvSpPr>
          <p:spPr bwMode="auto">
            <a:xfrm>
              <a:off x="1353" y="389"/>
              <a:ext cx="24" cy="32"/>
            </a:xfrm>
            <a:custGeom>
              <a:avLst/>
              <a:gdLst>
                <a:gd name="T0" fmla="*/ 0 w 74"/>
                <a:gd name="T1" fmla="*/ 0 h 96"/>
                <a:gd name="T2" fmla="*/ 0 w 74"/>
                <a:gd name="T3" fmla="*/ 0 h 96"/>
                <a:gd name="T4" fmla="*/ 0 w 74"/>
                <a:gd name="T5" fmla="*/ 0 h 96"/>
                <a:gd name="T6" fmla="*/ 0 w 74"/>
                <a:gd name="T7" fmla="*/ 0 h 96"/>
                <a:gd name="T8" fmla="*/ 0 w 74"/>
                <a:gd name="T9" fmla="*/ 0 h 96"/>
                <a:gd name="T10" fmla="*/ 0 w 74"/>
                <a:gd name="T11" fmla="*/ 0 h 96"/>
                <a:gd name="T12" fmla="*/ 0 w 74"/>
                <a:gd name="T13" fmla="*/ 0 h 96"/>
                <a:gd name="T14" fmla="*/ 0 w 74"/>
                <a:gd name="T15" fmla="*/ 0 h 96"/>
                <a:gd name="T16" fmla="*/ 0 w 74"/>
                <a:gd name="T17" fmla="*/ 0 h 96"/>
                <a:gd name="T18" fmla="*/ 0 w 74"/>
                <a:gd name="T19" fmla="*/ 0 h 96"/>
                <a:gd name="T20" fmla="*/ 0 w 74"/>
                <a:gd name="T21" fmla="*/ 0 h 96"/>
                <a:gd name="T22" fmla="*/ 0 w 74"/>
                <a:gd name="T23" fmla="*/ 0 h 96"/>
                <a:gd name="T24" fmla="*/ 0 w 74"/>
                <a:gd name="T25" fmla="*/ 0 h 96"/>
                <a:gd name="T26" fmla="*/ 0 w 74"/>
                <a:gd name="T27" fmla="*/ 0 h 96"/>
                <a:gd name="T28" fmla="*/ 0 w 74"/>
                <a:gd name="T29" fmla="*/ 0 h 96"/>
                <a:gd name="T30" fmla="*/ 0 w 74"/>
                <a:gd name="T31" fmla="*/ 0 h 96"/>
                <a:gd name="T32" fmla="*/ 0 w 74"/>
                <a:gd name="T33" fmla="*/ 0 h 96"/>
                <a:gd name="T34" fmla="*/ 0 w 74"/>
                <a:gd name="T35" fmla="*/ 0 h 96"/>
                <a:gd name="T36" fmla="*/ 0 w 74"/>
                <a:gd name="T37" fmla="*/ 0 h 96"/>
                <a:gd name="T38" fmla="*/ 0 w 74"/>
                <a:gd name="T39" fmla="*/ 0 h 96"/>
                <a:gd name="T40" fmla="*/ 0 w 74"/>
                <a:gd name="T41" fmla="*/ 0 h 96"/>
                <a:gd name="T42" fmla="*/ 0 w 74"/>
                <a:gd name="T43" fmla="*/ 0 h 96"/>
                <a:gd name="T44" fmla="*/ 0 w 74"/>
                <a:gd name="T45" fmla="*/ 0 h 96"/>
                <a:gd name="T46" fmla="*/ 0 w 74"/>
                <a:gd name="T47" fmla="*/ 0 h 96"/>
                <a:gd name="T48" fmla="*/ 0 w 74"/>
                <a:gd name="T49" fmla="*/ 0 h 96"/>
                <a:gd name="T50" fmla="*/ 0 w 74"/>
                <a:gd name="T51" fmla="*/ 0 h 96"/>
                <a:gd name="T52" fmla="*/ 0 w 74"/>
                <a:gd name="T53" fmla="*/ 0 h 96"/>
                <a:gd name="T54" fmla="*/ 0 w 74"/>
                <a:gd name="T55" fmla="*/ 0 h 96"/>
                <a:gd name="T56" fmla="*/ 0 w 74"/>
                <a:gd name="T57" fmla="*/ 0 h 96"/>
                <a:gd name="T58" fmla="*/ 0 w 74"/>
                <a:gd name="T59" fmla="*/ 0 h 96"/>
                <a:gd name="T60" fmla="*/ 0 w 74"/>
                <a:gd name="T61" fmla="*/ 0 h 96"/>
                <a:gd name="T62" fmla="*/ 0 w 74"/>
                <a:gd name="T63" fmla="*/ 0 h 96"/>
                <a:gd name="T64" fmla="*/ 0 w 74"/>
                <a:gd name="T65" fmla="*/ 0 h 96"/>
                <a:gd name="T66" fmla="*/ 0 w 74"/>
                <a:gd name="T67" fmla="*/ 0 h 96"/>
                <a:gd name="T68" fmla="*/ 0 w 74"/>
                <a:gd name="T69" fmla="*/ 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4" h="96">
                  <a:moveTo>
                    <a:pt x="0" y="3"/>
                  </a:moveTo>
                  <a:lnTo>
                    <a:pt x="12" y="3"/>
                  </a:lnTo>
                  <a:lnTo>
                    <a:pt x="15" y="14"/>
                  </a:lnTo>
                  <a:lnTo>
                    <a:pt x="22" y="9"/>
                  </a:lnTo>
                  <a:lnTo>
                    <a:pt x="30" y="4"/>
                  </a:lnTo>
                  <a:lnTo>
                    <a:pt x="38" y="1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7" y="3"/>
                  </a:lnTo>
                  <a:lnTo>
                    <a:pt x="62" y="4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3" y="18"/>
                  </a:lnTo>
                  <a:lnTo>
                    <a:pt x="74" y="25"/>
                  </a:lnTo>
                  <a:lnTo>
                    <a:pt x="74" y="32"/>
                  </a:lnTo>
                  <a:lnTo>
                    <a:pt x="74" y="96"/>
                  </a:lnTo>
                  <a:lnTo>
                    <a:pt x="60" y="96"/>
                  </a:lnTo>
                  <a:lnTo>
                    <a:pt x="60" y="38"/>
                  </a:lnTo>
                  <a:lnTo>
                    <a:pt x="60" y="28"/>
                  </a:lnTo>
                  <a:lnTo>
                    <a:pt x="57" y="21"/>
                  </a:lnTo>
                  <a:lnTo>
                    <a:pt x="55" y="17"/>
                  </a:lnTo>
                  <a:lnTo>
                    <a:pt x="52" y="15"/>
                  </a:lnTo>
                  <a:lnTo>
                    <a:pt x="48" y="14"/>
                  </a:lnTo>
                  <a:lnTo>
                    <a:pt x="43" y="13"/>
                  </a:lnTo>
                  <a:lnTo>
                    <a:pt x="35" y="14"/>
                  </a:lnTo>
                  <a:lnTo>
                    <a:pt x="29" y="17"/>
                  </a:lnTo>
                  <a:lnTo>
                    <a:pt x="21" y="22"/>
                  </a:lnTo>
                  <a:lnTo>
                    <a:pt x="15" y="27"/>
                  </a:lnTo>
                  <a:lnTo>
                    <a:pt x="15" y="96"/>
                  </a:lnTo>
                  <a:lnTo>
                    <a:pt x="0" y="9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1961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342900"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Arial" charset="0"/>
        </a:defRPr>
      </a:lvl6pPr>
      <a:lvl7pPr marL="685800"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Arial" charset="0"/>
        </a:defRPr>
      </a:lvl7pPr>
      <a:lvl8pPr marL="1028700"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Arial" charset="0"/>
        </a:defRPr>
      </a:lvl8pPr>
      <a:lvl9pPr marL="1371600"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anose="05030102010509060703" pitchFamily="18" charset="2"/>
        <a:buChar char="4"/>
        <a:defRPr sz="15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anose="05030102010509060703" pitchFamily="18" charset="2"/>
        <a:buChar char="4"/>
        <a:defRPr>
          <a:solidFill>
            <a:schemeClr val="tx1"/>
          </a:solidFill>
          <a:latin typeface="+mn-lt"/>
          <a:ea typeface="ＭＳ Ｐゴシック" charset="0"/>
        </a:defRPr>
      </a:lvl2pPr>
      <a:lvl3pPr marL="857250" indent="-17145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anose="05030102010509060703" pitchFamily="18" charset="2"/>
        <a:buChar char="4"/>
        <a:defRPr>
          <a:solidFill>
            <a:schemeClr val="tx1"/>
          </a:solidFill>
          <a:latin typeface="+mn-lt"/>
          <a:ea typeface="ＭＳ Ｐゴシック" charset="0"/>
        </a:defRPr>
      </a:lvl3pPr>
      <a:lvl4pPr marL="1200150" indent="-17145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anose="05030102010509060703" pitchFamily="18" charset="2"/>
        <a:buChar char=""/>
        <a:defRPr sz="1050">
          <a:solidFill>
            <a:schemeClr val="tx1"/>
          </a:solidFill>
          <a:latin typeface="+mn-lt"/>
          <a:ea typeface="ＭＳ Ｐゴシック" charset="0"/>
        </a:defRPr>
      </a:lvl4pPr>
      <a:lvl5pPr marL="1543050" indent="-17145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anose="05030102010509060703" pitchFamily="18" charset="2"/>
        <a:buChar char=""/>
        <a:defRPr sz="1050">
          <a:solidFill>
            <a:schemeClr val="tx1"/>
          </a:solidFill>
          <a:latin typeface="+mn-lt"/>
          <a:ea typeface="ＭＳ Ｐゴシック" charset="0"/>
        </a:defRPr>
      </a:lvl5pPr>
      <a:lvl6pPr marL="1885950" indent="-17145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itchFamily="18" charset="2"/>
        <a:buChar char=""/>
        <a:defRPr sz="1050">
          <a:solidFill>
            <a:schemeClr val="tx1"/>
          </a:solidFill>
          <a:latin typeface="+mn-lt"/>
        </a:defRPr>
      </a:lvl6pPr>
      <a:lvl7pPr marL="2228850" indent="-17145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itchFamily="18" charset="2"/>
        <a:buChar char=""/>
        <a:defRPr sz="1050">
          <a:solidFill>
            <a:schemeClr val="tx1"/>
          </a:solidFill>
          <a:latin typeface="+mn-lt"/>
        </a:defRPr>
      </a:lvl7pPr>
      <a:lvl8pPr marL="2571750" indent="-17145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itchFamily="18" charset="2"/>
        <a:buChar char=""/>
        <a:defRPr sz="1050">
          <a:solidFill>
            <a:schemeClr val="tx1"/>
          </a:solidFill>
          <a:latin typeface="+mn-lt"/>
        </a:defRPr>
      </a:lvl8pPr>
      <a:lvl9pPr marL="2914650" indent="-17145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itchFamily="18" charset="2"/>
        <a:buChar char=""/>
        <a:defRPr sz="105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426259"/>
            <a:ext cx="6673174" cy="11705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1828800"/>
            <a:ext cx="6577928" cy="273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472246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defTabSz="685800" fontAlgn="base">
              <a:spcAft>
                <a:spcPct val="0"/>
              </a:spcAft>
              <a:defRPr/>
            </a:pPr>
            <a:fld id="{3DAC5007-3588-4B9C-A013-40BFECBC9BD9}" type="datetimeFigureOut">
              <a:rPr lang="en-GB" smtClean="0">
                <a:ea typeface="ＭＳ Ｐゴシック" panose="020B0600070205080204" pitchFamily="34" charset="-128"/>
              </a:rPr>
              <a:pPr defTabSz="685800" fontAlgn="base">
                <a:spcAft>
                  <a:spcPct val="0"/>
                </a:spcAft>
                <a:defRPr/>
              </a:pPr>
              <a:t>27/08/2024</a:t>
            </a:fld>
            <a:endParaRPr lang="en-GB" dirty="0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5" y="4722462"/>
            <a:ext cx="42505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749" y="542496"/>
            <a:ext cx="1413261" cy="4532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defTabSz="685800" fontAlgn="base">
              <a:spcAft>
                <a:spcPct val="0"/>
              </a:spcAft>
            </a:pPr>
            <a:fld id="{CDBCBA6E-1E89-47FB-8E8C-9003B07BC802}" type="slidenum">
              <a:rPr lang="en-GB" altLang="en-US" smtClean="0">
                <a:ea typeface="ＭＳ Ｐゴシック" panose="020B0600070205080204" pitchFamily="34" charset="-128"/>
              </a:rPr>
              <a:pPr defTabSz="685800" fontAlgn="base">
                <a:spcAft>
                  <a:spcPct val="0"/>
                </a:spcAft>
              </a:pPr>
              <a:t>‹#›</a:t>
            </a:fld>
            <a:endParaRPr lang="en-GB" altLang="en-US" dirty="0">
              <a:ea typeface="ＭＳ Ｐゴシック" panose="020B0600070205080204" pitchFamily="34" charset="-128"/>
            </a:endParaRPr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200276" y="1632007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3573"/>
            <a:ext cx="2835059" cy="5139928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2182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705" r:id="rId13"/>
    <p:sldLayoutId id="2147483704" r:id="rId14"/>
    <p:sldLayoutId id="2147483810" r:id="rId15"/>
  </p:sldLayoutIdLst>
  <p:transition spd="slow">
    <p:wipe/>
  </p:transition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3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5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35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2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05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05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05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05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05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05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22.png"/><Relationship Id="rId7" Type="http://schemas.openxmlformats.org/officeDocument/2006/relationships/image" Target="../media/image32.wmf"/><Relationship Id="rId12" Type="http://schemas.openxmlformats.org/officeDocument/2006/relationships/image" Target="../media/image35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33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22.png"/><Relationship Id="rId7" Type="http://schemas.openxmlformats.org/officeDocument/2006/relationships/image" Target="../media/image24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22.png"/><Relationship Id="rId7" Type="http://schemas.openxmlformats.org/officeDocument/2006/relationships/image" Target="../media/image28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890F5F-231D-8CC3-1537-C830A6A0F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642938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805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1">
            <a:extLst>
              <a:ext uri="{FF2B5EF4-FFF2-40B4-BE49-F238E27FC236}">
                <a16:creationId xmlns:a16="http://schemas.microsoft.com/office/drawing/2014/main" id="{DD644468-AE5D-4783-921A-A3091D28F7E6}"/>
              </a:ext>
            </a:extLst>
          </p:cNvPr>
          <p:cNvGrpSpPr>
            <a:grpSpLocks/>
          </p:cNvGrpSpPr>
          <p:nvPr/>
        </p:nvGrpSpPr>
        <p:grpSpPr bwMode="auto">
          <a:xfrm>
            <a:off x="786485" y="-157742"/>
            <a:ext cx="7201290" cy="2519939"/>
            <a:chOff x="-406879" y="-89168"/>
            <a:chExt cx="7209859" cy="2490186"/>
          </a:xfrm>
        </p:grpSpPr>
        <p:sp>
          <p:nvSpPr>
            <p:cNvPr id="13" name="Hình chữ nhật 12">
              <a:extLst>
                <a:ext uri="{FF2B5EF4-FFF2-40B4-BE49-F238E27FC236}">
                  <a16:creationId xmlns:a16="http://schemas.microsoft.com/office/drawing/2014/main" id="{E95526FB-673C-4A7F-85A2-A9B31C37ED6B}"/>
                </a:ext>
              </a:extLst>
            </p:cNvPr>
            <p:cNvSpPr/>
            <p:nvPr/>
          </p:nvSpPr>
          <p:spPr>
            <a:xfrm>
              <a:off x="-406879" y="316600"/>
              <a:ext cx="7209859" cy="208441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3: </a:t>
              </a:r>
              <a:r>
                <a:rPr lang="nl-NL" sz="24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Tam giác DEF có DH là </a:t>
              </a:r>
            </a:p>
            <a:p>
              <a:pPr>
                <a:defRPr/>
              </a:pPr>
              <a:r>
                <a:rPr lang="nl-NL" sz="24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đường phân giác (hình bên). </a:t>
              </a:r>
            </a:p>
            <a:p>
              <a:pPr>
                <a:defRPr/>
              </a:pPr>
              <a:r>
                <a:rPr lang="nl-NL" sz="24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Tính độ dài </a:t>
              </a:r>
              <a:r>
                <a:rPr lang="nl-NL" sz="2400" b="1" i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</a:t>
              </a:r>
              <a:r>
                <a:rPr lang="nl-NL" sz="24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trong hình?</a:t>
              </a:r>
              <a:endPara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defRPr/>
              </a:pPr>
              <a:endPara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4" name="Ảnh 13">
              <a:extLst>
                <a:ext uri="{FF2B5EF4-FFF2-40B4-BE49-F238E27FC236}">
                  <a16:creationId xmlns:a16="http://schemas.microsoft.com/office/drawing/2014/main" id="{C0E28018-A3B4-4072-9CDF-50F4B1383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406879" y="-89168"/>
              <a:ext cx="1704762" cy="866667"/>
            </a:xfrm>
            <a:prstGeom prst="rect">
              <a:avLst/>
            </a:prstGeom>
          </p:spPr>
        </p:pic>
      </p:grpSp>
      <p:grpSp>
        <p:nvGrpSpPr>
          <p:cNvPr id="3" name="Nhóm 14">
            <a:extLst>
              <a:ext uri="{FF2B5EF4-FFF2-40B4-BE49-F238E27FC236}">
                <a16:creationId xmlns:a16="http://schemas.microsoft.com/office/drawing/2014/main" id="{780EFCB2-4D7B-48B8-B4EB-27DEF6B0D9C4}"/>
              </a:ext>
            </a:extLst>
          </p:cNvPr>
          <p:cNvGrpSpPr>
            <a:grpSpLocks/>
          </p:cNvGrpSpPr>
          <p:nvPr/>
        </p:nvGrpSpPr>
        <p:grpSpPr bwMode="auto">
          <a:xfrm>
            <a:off x="1241463" y="2631269"/>
            <a:ext cx="6936526" cy="2437822"/>
            <a:chOff x="-7257" y="100066"/>
            <a:chExt cx="8942651" cy="2947934"/>
          </a:xfrm>
        </p:grpSpPr>
        <p:sp>
          <p:nvSpPr>
            <p:cNvPr id="16" name="Hình chữ nhật 15">
              <a:extLst>
                <a:ext uri="{FF2B5EF4-FFF2-40B4-BE49-F238E27FC236}">
                  <a16:creationId xmlns:a16="http://schemas.microsoft.com/office/drawing/2014/main" id="{582CE311-4484-4371-8B3B-90CD7BF761BE}"/>
                </a:ext>
              </a:extLst>
            </p:cNvPr>
            <p:cNvSpPr/>
            <p:nvPr/>
          </p:nvSpPr>
          <p:spPr>
            <a:xfrm>
              <a:off x="-7257" y="533445"/>
              <a:ext cx="8942651" cy="251455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lnSpc>
                  <a:spcPct val="115000"/>
                </a:lnSpc>
                <a:defRPr/>
              </a:pPr>
              <a:r>
                <a:rPr lang="en-US" sz="21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   A.									C.</a:t>
              </a:r>
            </a:p>
            <a:p>
              <a:pPr algn="just">
                <a:lnSpc>
                  <a:spcPct val="115000"/>
                </a:lnSpc>
                <a:defRPr/>
              </a:pPr>
              <a:r>
                <a:rPr lang="en-US" sz="21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 </a:t>
              </a:r>
            </a:p>
            <a:p>
              <a:pPr algn="just">
                <a:lnSpc>
                  <a:spcPct val="115000"/>
                </a:lnSpc>
                <a:defRPr/>
              </a:pPr>
              <a:r>
                <a:rPr lang="en-US" sz="21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   B. 									D. </a:t>
              </a:r>
            </a:p>
          </p:txBody>
        </p:sp>
        <p:pic>
          <p:nvPicPr>
            <p:cNvPr id="17" name="Ảnh 16">
              <a:extLst>
                <a:ext uri="{FF2B5EF4-FFF2-40B4-BE49-F238E27FC236}">
                  <a16:creationId xmlns:a16="http://schemas.microsoft.com/office/drawing/2014/main" id="{0C59172C-5D76-4DA5-B1F3-14A1F33D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7257" y="100066"/>
              <a:ext cx="1704762" cy="866667"/>
            </a:xfrm>
            <a:prstGeom prst="rect">
              <a:avLst/>
            </a:prstGeom>
          </p:spPr>
        </p:pic>
      </p:grpSp>
      <p:sp>
        <p:nvSpPr>
          <p:cNvPr id="18" name="Rounded Rectangle 23">
            <a:extLst>
              <a:ext uri="{FF2B5EF4-FFF2-40B4-BE49-F238E27FC236}">
                <a16:creationId xmlns:a16="http://schemas.microsoft.com/office/drawing/2014/main" id="{3645CBE0-329C-45F6-8073-8E10698BCC49}"/>
              </a:ext>
            </a:extLst>
          </p:cNvPr>
          <p:cNvSpPr/>
          <p:nvPr/>
        </p:nvSpPr>
        <p:spPr>
          <a:xfrm>
            <a:off x="5943600" y="2447925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002060"/>
                </a:solidFill>
              </a:rPr>
              <a:t>00:10</a:t>
            </a:r>
          </a:p>
        </p:txBody>
      </p:sp>
      <p:sp>
        <p:nvSpPr>
          <p:cNvPr id="19" name="Rounded Rectangle 24">
            <a:extLst>
              <a:ext uri="{FF2B5EF4-FFF2-40B4-BE49-F238E27FC236}">
                <a16:creationId xmlns:a16="http://schemas.microsoft.com/office/drawing/2014/main" id="{21C63D36-2011-47D5-A308-59A59C6D82D9}"/>
              </a:ext>
            </a:extLst>
          </p:cNvPr>
          <p:cNvSpPr/>
          <p:nvPr/>
        </p:nvSpPr>
        <p:spPr>
          <a:xfrm>
            <a:off x="5943600" y="2458641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002060"/>
                </a:solidFill>
              </a:rPr>
              <a:t>00:09</a:t>
            </a:r>
          </a:p>
        </p:txBody>
      </p:sp>
      <p:sp>
        <p:nvSpPr>
          <p:cNvPr id="20" name="Rounded Rectangle 25">
            <a:extLst>
              <a:ext uri="{FF2B5EF4-FFF2-40B4-BE49-F238E27FC236}">
                <a16:creationId xmlns:a16="http://schemas.microsoft.com/office/drawing/2014/main" id="{34290F28-C437-4451-83F0-4BFF616F4D91}"/>
              </a:ext>
            </a:extLst>
          </p:cNvPr>
          <p:cNvSpPr/>
          <p:nvPr/>
        </p:nvSpPr>
        <p:spPr>
          <a:xfrm>
            <a:off x="5943600" y="2466975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002060"/>
                </a:solidFill>
              </a:rPr>
              <a:t>00:08</a:t>
            </a:r>
          </a:p>
        </p:txBody>
      </p:sp>
      <p:sp>
        <p:nvSpPr>
          <p:cNvPr id="21" name="Rounded Rectangle 26">
            <a:extLst>
              <a:ext uri="{FF2B5EF4-FFF2-40B4-BE49-F238E27FC236}">
                <a16:creationId xmlns:a16="http://schemas.microsoft.com/office/drawing/2014/main" id="{EB39C378-0CCF-40E6-8059-B9DF5D36C009}"/>
              </a:ext>
            </a:extLst>
          </p:cNvPr>
          <p:cNvSpPr/>
          <p:nvPr/>
        </p:nvSpPr>
        <p:spPr>
          <a:xfrm>
            <a:off x="5943600" y="2458641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002060"/>
                </a:solidFill>
              </a:rPr>
              <a:t>00:07</a:t>
            </a:r>
          </a:p>
        </p:txBody>
      </p:sp>
      <p:sp>
        <p:nvSpPr>
          <p:cNvPr id="22" name="Rounded Rectangle 27">
            <a:extLst>
              <a:ext uri="{FF2B5EF4-FFF2-40B4-BE49-F238E27FC236}">
                <a16:creationId xmlns:a16="http://schemas.microsoft.com/office/drawing/2014/main" id="{712AF7EF-0D0B-4EBB-92CB-343A8F36432F}"/>
              </a:ext>
            </a:extLst>
          </p:cNvPr>
          <p:cNvSpPr/>
          <p:nvPr/>
        </p:nvSpPr>
        <p:spPr>
          <a:xfrm>
            <a:off x="5943600" y="2447925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002060"/>
                </a:solidFill>
              </a:rPr>
              <a:t>00:06</a:t>
            </a:r>
          </a:p>
        </p:txBody>
      </p:sp>
      <p:sp>
        <p:nvSpPr>
          <p:cNvPr id="23" name="Rounded Rectangle 28">
            <a:extLst>
              <a:ext uri="{FF2B5EF4-FFF2-40B4-BE49-F238E27FC236}">
                <a16:creationId xmlns:a16="http://schemas.microsoft.com/office/drawing/2014/main" id="{515B366E-FB20-45FE-A3CC-8F8AEEEEB365}"/>
              </a:ext>
            </a:extLst>
          </p:cNvPr>
          <p:cNvSpPr/>
          <p:nvPr/>
        </p:nvSpPr>
        <p:spPr>
          <a:xfrm>
            <a:off x="5943600" y="2463404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002060"/>
                </a:solidFill>
              </a:rPr>
              <a:t>00:05</a:t>
            </a:r>
          </a:p>
        </p:txBody>
      </p:sp>
      <p:sp>
        <p:nvSpPr>
          <p:cNvPr id="24" name="Rounded Rectangle 29">
            <a:extLst>
              <a:ext uri="{FF2B5EF4-FFF2-40B4-BE49-F238E27FC236}">
                <a16:creationId xmlns:a16="http://schemas.microsoft.com/office/drawing/2014/main" id="{F35ACFF5-9262-4752-B5EC-FA3C85C27D09}"/>
              </a:ext>
            </a:extLst>
          </p:cNvPr>
          <p:cNvSpPr/>
          <p:nvPr/>
        </p:nvSpPr>
        <p:spPr>
          <a:xfrm>
            <a:off x="5943600" y="2455069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002060"/>
                </a:solidFill>
              </a:rPr>
              <a:t>00:04</a:t>
            </a:r>
          </a:p>
        </p:txBody>
      </p:sp>
      <p:sp>
        <p:nvSpPr>
          <p:cNvPr id="25" name="Rounded Rectangle 30">
            <a:extLst>
              <a:ext uri="{FF2B5EF4-FFF2-40B4-BE49-F238E27FC236}">
                <a16:creationId xmlns:a16="http://schemas.microsoft.com/office/drawing/2014/main" id="{AF6C0073-5968-4F44-A59F-FF1063C39668}"/>
              </a:ext>
            </a:extLst>
          </p:cNvPr>
          <p:cNvSpPr/>
          <p:nvPr/>
        </p:nvSpPr>
        <p:spPr>
          <a:xfrm>
            <a:off x="5943600" y="2447925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002060"/>
                </a:solidFill>
              </a:rPr>
              <a:t>00:03</a:t>
            </a:r>
          </a:p>
        </p:txBody>
      </p:sp>
      <p:sp>
        <p:nvSpPr>
          <p:cNvPr id="26" name="Rounded Rectangle 31">
            <a:extLst>
              <a:ext uri="{FF2B5EF4-FFF2-40B4-BE49-F238E27FC236}">
                <a16:creationId xmlns:a16="http://schemas.microsoft.com/office/drawing/2014/main" id="{65068C8D-0BE2-4F9E-BF67-FB2018763AD6}"/>
              </a:ext>
            </a:extLst>
          </p:cNvPr>
          <p:cNvSpPr/>
          <p:nvPr/>
        </p:nvSpPr>
        <p:spPr>
          <a:xfrm>
            <a:off x="5943600" y="2432447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002060"/>
                </a:solidFill>
              </a:rPr>
              <a:t>00:02</a:t>
            </a:r>
          </a:p>
        </p:txBody>
      </p:sp>
      <p:sp>
        <p:nvSpPr>
          <p:cNvPr id="27" name="Rounded Rectangle 32">
            <a:extLst>
              <a:ext uri="{FF2B5EF4-FFF2-40B4-BE49-F238E27FC236}">
                <a16:creationId xmlns:a16="http://schemas.microsoft.com/office/drawing/2014/main" id="{92F4EA56-0F56-4F5A-B017-DAA0A5F3C713}"/>
              </a:ext>
            </a:extLst>
          </p:cNvPr>
          <p:cNvSpPr/>
          <p:nvPr/>
        </p:nvSpPr>
        <p:spPr>
          <a:xfrm>
            <a:off x="5943600" y="2440781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002060"/>
                </a:solidFill>
              </a:rPr>
              <a:t>00:01</a:t>
            </a:r>
          </a:p>
        </p:txBody>
      </p:sp>
      <p:sp>
        <p:nvSpPr>
          <p:cNvPr id="28" name="Rounded Rectangle 33">
            <a:extLst>
              <a:ext uri="{FF2B5EF4-FFF2-40B4-BE49-F238E27FC236}">
                <a16:creationId xmlns:a16="http://schemas.microsoft.com/office/drawing/2014/main" id="{3A4D2068-EC81-4E2C-9D9F-8F1D2E79958F}"/>
              </a:ext>
            </a:extLst>
          </p:cNvPr>
          <p:cNvSpPr/>
          <p:nvPr/>
        </p:nvSpPr>
        <p:spPr>
          <a:xfrm>
            <a:off x="5943600" y="2440781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002060"/>
                </a:solidFill>
              </a:rPr>
              <a:t>00:00</a:t>
            </a:r>
          </a:p>
        </p:txBody>
      </p:sp>
      <p:pic>
        <p:nvPicPr>
          <p:cNvPr id="29" name="Picture 2" descr="Káº¿t quáº£ hÃ¬nh áº£nh cho icon Äá»ng há»">
            <a:extLst>
              <a:ext uri="{FF2B5EF4-FFF2-40B4-BE49-F238E27FC236}">
                <a16:creationId xmlns:a16="http://schemas.microsoft.com/office/drawing/2014/main" id="{61FBCF39-D791-473D-84A3-7EEBED2C6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2419351"/>
            <a:ext cx="585788" cy="59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0AE9B583-2085-A54B-C8AD-44832C809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3527" y="3375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2D32F82-1E85-75E6-AFC3-1A79A46BD8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010442"/>
              </p:ext>
            </p:extLst>
          </p:nvPr>
        </p:nvGraphicFramePr>
        <p:xfrm>
          <a:off x="2043113" y="3517895"/>
          <a:ext cx="387350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5640" imgH="203040" progId="Equation.DSMT4">
                  <p:embed/>
                </p:oleObj>
              </mc:Choice>
              <mc:Fallback>
                <p:oleObj name="Equation" r:id="rId4" imgW="215640" imgH="203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2D32F82-1E85-75E6-AFC3-1A79A46BD8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3113" y="3517895"/>
                        <a:ext cx="387350" cy="363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E4F7DF5-76EE-EE67-FC51-50C8F21F11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454200"/>
              </p:ext>
            </p:extLst>
          </p:nvPr>
        </p:nvGraphicFramePr>
        <p:xfrm>
          <a:off x="2043113" y="4291013"/>
          <a:ext cx="388937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640" imgH="203040" progId="Equation.DSMT4">
                  <p:embed/>
                </p:oleObj>
              </mc:Choice>
              <mc:Fallback>
                <p:oleObj name="Equation" r:id="rId6" imgW="215640" imgH="2030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1E4F7DF5-76EE-EE67-FC51-50C8F21F11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3113" y="4291013"/>
                        <a:ext cx="388937" cy="363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0F10C5D-C230-5475-C803-0FBF7D88B5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38219"/>
              </p:ext>
            </p:extLst>
          </p:nvPr>
        </p:nvGraphicFramePr>
        <p:xfrm>
          <a:off x="6302861" y="3517102"/>
          <a:ext cx="43973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1200" imgH="203040" progId="Equation.DSMT4">
                  <p:embed/>
                </p:oleObj>
              </mc:Choice>
              <mc:Fallback>
                <p:oleObj name="Equation" r:id="rId8" imgW="241200" imgH="2030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0F10C5D-C230-5475-C803-0FBF7D88B5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861" y="3517102"/>
                        <a:ext cx="439737" cy="365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4A0B35DD-265F-9C84-94A5-4041D685C6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962203"/>
              </p:ext>
            </p:extLst>
          </p:nvPr>
        </p:nvGraphicFramePr>
        <p:xfrm>
          <a:off x="6296025" y="4217988"/>
          <a:ext cx="4540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3800" imgH="203040" progId="Equation.DSMT4">
                  <p:embed/>
                </p:oleObj>
              </mc:Choice>
              <mc:Fallback>
                <p:oleObj name="Equation" r:id="rId10" imgW="253800" imgH="20304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4A0B35DD-265F-9C84-94A5-4041D685C6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6025" y="4217988"/>
                        <a:ext cx="454025" cy="358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30">
            <a:extLst>
              <a:ext uri="{FF2B5EF4-FFF2-40B4-BE49-F238E27FC236}">
                <a16:creationId xmlns:a16="http://schemas.microsoft.com/office/drawing/2014/main" id="{800D28F8-3FC6-7D89-E50F-5EEBEFA37775}"/>
              </a:ext>
            </a:extLst>
          </p:cNvPr>
          <p:cNvSpPr/>
          <p:nvPr/>
        </p:nvSpPr>
        <p:spPr>
          <a:xfrm>
            <a:off x="1347698" y="4218880"/>
            <a:ext cx="567263" cy="4998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AB91E5-800C-9BF1-ECF6-DA228323D32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695" y="311547"/>
            <a:ext cx="2300070" cy="1912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495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9C00733B-C4FA-4E32-962F-9671F03D5F29}"/>
              </a:ext>
            </a:extLst>
          </p:cNvPr>
          <p:cNvSpPr/>
          <p:nvPr/>
        </p:nvSpPr>
        <p:spPr>
          <a:xfrm>
            <a:off x="2814731" y="920608"/>
            <a:ext cx="5109028" cy="776515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GIAO VIỆC VỀ NHÀ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972B14-B84E-E2F7-3D3B-0B8DC4AA3BB4}"/>
              </a:ext>
            </a:extLst>
          </p:cNvPr>
          <p:cNvSpPr txBox="1"/>
          <p:nvPr/>
        </p:nvSpPr>
        <p:spPr>
          <a:xfrm>
            <a:off x="381000" y="1792069"/>
            <a:ext cx="8731045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Ôn lại định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tính chất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Xem lại các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sửa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Chương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7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D870FA-46B1-41AD-9038-87E409BE6A0A}"/>
              </a:ext>
            </a:extLst>
          </p:cNvPr>
          <p:cNvSpPr txBox="1"/>
          <p:nvPr/>
        </p:nvSpPr>
        <p:spPr>
          <a:xfrm>
            <a:off x="1369824" y="1111150"/>
            <a:ext cx="5990718" cy="9061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7. </a:t>
            </a:r>
            <a:r>
              <a:rPr lang="nl-NL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LÍ THALÈS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345" y="2017256"/>
            <a:ext cx="8921541" cy="15696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LUYỆN TẬP </a:t>
            </a:r>
            <a:r>
              <a:rPr lang="nl-NL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ĐƯỜNG PHÂN GIÁC CỦA TAM GIÁC</a:t>
            </a:r>
          </a:p>
          <a:p>
            <a:pPr algn="ctr"/>
            <a:r>
              <a:rPr lang="nl-NL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3)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5731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2933700" y="1756297"/>
            <a:ext cx="34212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5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55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FD9A58A-7BF1-D613-5C58-671AE90F1FB4}"/>
              </a:ext>
            </a:extLst>
          </p:cNvPr>
          <p:cNvSpPr/>
          <p:nvPr/>
        </p:nvSpPr>
        <p:spPr>
          <a:xfrm>
            <a:off x="0" y="3779"/>
            <a:ext cx="9144000" cy="476092"/>
          </a:xfrm>
          <a:prstGeom prst="round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LUYỆN TẬP </a:t>
            </a:r>
            <a:r>
              <a:rPr lang="nl-NL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ĐƯỜNG PHÂN GIÁC CỦA TAM GIÁC</a:t>
            </a:r>
            <a:endParaRPr lang="en-US" sz="2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D5B429-F651-429F-B4CF-5EB255C4248E}"/>
              </a:ext>
            </a:extLst>
          </p:cNvPr>
          <p:cNvSpPr txBox="1"/>
          <p:nvPr/>
        </p:nvSpPr>
        <p:spPr>
          <a:xfrm>
            <a:off x="287310" y="562070"/>
            <a:ext cx="3731342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2: (SGK/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57)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C85961-1E24-D523-F98A-E35976CC67FE}"/>
              </a:ext>
            </a:extLst>
          </p:cNvPr>
          <p:cNvSpPr txBox="1"/>
          <p:nvPr/>
        </p:nvSpPr>
        <p:spPr>
          <a:xfrm>
            <a:off x="2380140" y="1028488"/>
            <a:ext cx="1809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9E44E4-FBB1-C5D2-F1BE-72E000E34F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429" y="1091292"/>
            <a:ext cx="3395103" cy="18256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708F230-BEF3-E53C-A090-478F5C8C44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55060"/>
              </p:ext>
            </p:extLst>
          </p:nvPr>
        </p:nvGraphicFramePr>
        <p:xfrm>
          <a:off x="336735" y="1186622"/>
          <a:ext cx="3929010" cy="1005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29010">
                  <a:extLst>
                    <a:ext uri="{9D8B030D-6E8A-4147-A177-3AD203B41FA5}">
                      <a16:colId xmlns:a16="http://schemas.microsoft.com/office/drawing/2014/main" val="12326053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BR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Ta có: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pt-BR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BD + DC = BC 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pt-BR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⟹ DC = BC – BD  = 10 – BD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6965381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65C75021-AE27-BB6C-FFD8-805C3E4C6536}"/>
              </a:ext>
            </a:extLst>
          </p:cNvPr>
          <p:cNvSpPr txBox="1"/>
          <p:nvPr/>
        </p:nvSpPr>
        <p:spPr>
          <a:xfrm>
            <a:off x="166112" y="2121062"/>
            <a:ext cx="50633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 AD là đường phân giác của góc BAC nên theo tích chất đường phân giác ta có:  </a:t>
            </a:r>
            <a:endParaRPr lang="en-US" sz="2200" dirty="0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5C0D908A-FF96-B52B-1192-D0BA970659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370514"/>
              </p:ext>
            </p:extLst>
          </p:nvPr>
        </p:nvGraphicFramePr>
        <p:xfrm>
          <a:off x="799086" y="2842805"/>
          <a:ext cx="3039598" cy="705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75673" imgH="393529" progId="Equation.DSMT4">
                  <p:embed/>
                </p:oleObj>
              </mc:Choice>
              <mc:Fallback>
                <p:oleObj name="Equation" r:id="rId3" imgW="1675673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086" y="2842805"/>
                        <a:ext cx="3039598" cy="7052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1CB19F02-9FEA-9DF4-E0EC-73E23A8580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83104"/>
              </p:ext>
            </p:extLst>
          </p:nvPr>
        </p:nvGraphicFramePr>
        <p:xfrm>
          <a:off x="474801" y="3597345"/>
          <a:ext cx="2540452" cy="152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84300" imgH="850900" progId="Equation.DSMT4">
                  <p:embed/>
                </p:oleObj>
              </mc:Choice>
              <mc:Fallback>
                <p:oleObj name="Equation" r:id="rId5" imgW="1384300" imgH="8509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801" y="3597345"/>
                        <a:ext cx="2540452" cy="1520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A48E1E2A-C7A6-479A-D688-3F76B6350A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782598"/>
              </p:ext>
            </p:extLst>
          </p:nvPr>
        </p:nvGraphicFramePr>
        <p:xfrm>
          <a:off x="2275294" y="4465862"/>
          <a:ext cx="2296706" cy="652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71600" imgH="393700" progId="Equation.DSMT4">
                  <p:embed/>
                </p:oleObj>
              </mc:Choice>
              <mc:Fallback>
                <p:oleObj name="Equation" r:id="rId7" imgW="1371600" imgH="3937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5294" y="4465862"/>
                        <a:ext cx="2296706" cy="6521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9096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FD9A58A-7BF1-D613-5C58-671AE90F1FB4}"/>
              </a:ext>
            </a:extLst>
          </p:cNvPr>
          <p:cNvSpPr/>
          <p:nvPr/>
        </p:nvSpPr>
        <p:spPr>
          <a:xfrm>
            <a:off x="0" y="3779"/>
            <a:ext cx="9144000" cy="476092"/>
          </a:xfrm>
          <a:prstGeom prst="round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LUYỆN TẬP </a:t>
            </a:r>
            <a:r>
              <a:rPr lang="nl-NL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ĐƯỜNG PHÂN GIÁC CỦA TAM GIÁC</a:t>
            </a:r>
            <a:endParaRPr lang="en-US" sz="2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D5B429-F651-429F-B4CF-5EB255C4248E}"/>
              </a:ext>
            </a:extLst>
          </p:cNvPr>
          <p:cNvSpPr txBox="1"/>
          <p:nvPr/>
        </p:nvSpPr>
        <p:spPr>
          <a:xfrm>
            <a:off x="287310" y="562070"/>
            <a:ext cx="3731342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2: (SGK/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57)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C85961-1E24-D523-F98A-E35976CC67FE}"/>
              </a:ext>
            </a:extLst>
          </p:cNvPr>
          <p:cNvSpPr txBox="1"/>
          <p:nvPr/>
        </p:nvSpPr>
        <p:spPr>
          <a:xfrm>
            <a:off x="2380140" y="1028488"/>
            <a:ext cx="1809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9E44E4-FBB1-C5D2-F1BE-72E000E34F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429" y="1091292"/>
            <a:ext cx="3395103" cy="18256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49B77C3-6B92-1941-985A-9E21F2464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210681"/>
              </p:ext>
            </p:extLst>
          </p:nvPr>
        </p:nvGraphicFramePr>
        <p:xfrm>
          <a:off x="159341" y="1620308"/>
          <a:ext cx="5153247" cy="1005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53247">
                  <a:extLst>
                    <a:ext uri="{9D8B030D-6E8A-4147-A177-3AD203B41FA5}">
                      <a16:colId xmlns:a16="http://schemas.microsoft.com/office/drawing/2014/main" val="18330217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Kẻ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/>
                      <a:r>
                        <a:rPr lang="pt-BR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⟹ AE là đường cao của tam giác ABD và cũng là đường cao của tam giác ACD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7318573"/>
                  </a:ext>
                </a:extLst>
              </a:tr>
            </a:tbl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D639562-0E06-B81A-F37A-B4CBEDEB43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230696"/>
              </p:ext>
            </p:extLst>
          </p:nvPr>
        </p:nvGraphicFramePr>
        <p:xfrm>
          <a:off x="982215" y="1620308"/>
          <a:ext cx="1224435" cy="329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34449" imgH="177646" progId="Equation.DSMT4">
                  <p:embed/>
                </p:oleObj>
              </mc:Choice>
              <mc:Fallback>
                <p:oleObj name="Equation" r:id="rId3" imgW="634449" imgH="17764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215" y="1620308"/>
                        <a:ext cx="1224435" cy="3294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39091FE-8AE1-F287-2F9B-6899B3106C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718350"/>
              </p:ext>
            </p:extLst>
          </p:nvPr>
        </p:nvGraphicFramePr>
        <p:xfrm>
          <a:off x="277468" y="2674092"/>
          <a:ext cx="1377520" cy="335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7520">
                  <a:extLst>
                    <a:ext uri="{9D8B030D-6E8A-4147-A177-3AD203B41FA5}">
                      <a16:colId xmlns:a16="http://schemas.microsoft.com/office/drawing/2014/main" val="1042435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2323067"/>
                  </a:ext>
                </a:extLst>
              </a:tr>
            </a:tbl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6D3B9B2-010B-B4D3-AB7F-0769BF7CAC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621933"/>
              </p:ext>
            </p:extLst>
          </p:nvPr>
        </p:nvGraphicFramePr>
        <p:xfrm>
          <a:off x="473887" y="3218470"/>
          <a:ext cx="1925619" cy="1444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80995" imgH="885737" progId="Equation.DSMT4">
                  <p:embed/>
                </p:oleObj>
              </mc:Choice>
              <mc:Fallback>
                <p:oleObj name="Equation" r:id="rId5" imgW="1180995" imgH="88573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3887" y="3218470"/>
                        <a:ext cx="1925619" cy="1444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86FD00F-5721-FCF9-FA7C-314E03CEE6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342731"/>
              </p:ext>
            </p:extLst>
          </p:nvPr>
        </p:nvGraphicFramePr>
        <p:xfrm>
          <a:off x="3081552" y="3247118"/>
          <a:ext cx="4779753" cy="1753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501900" imgH="939800" progId="Equation.DSMT4">
                  <p:embed/>
                </p:oleObj>
              </mc:Choice>
              <mc:Fallback>
                <p:oleObj name="Equation" r:id="rId7" imgW="2501900" imgH="939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552" y="3247118"/>
                        <a:ext cx="4779753" cy="17538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Brace 11">
            <a:extLst>
              <a:ext uri="{FF2B5EF4-FFF2-40B4-BE49-F238E27FC236}">
                <a16:creationId xmlns:a16="http://schemas.microsoft.com/office/drawing/2014/main" id="{1EA26763-3CC4-6F6E-6917-039CF55A6599}"/>
              </a:ext>
            </a:extLst>
          </p:cNvPr>
          <p:cNvSpPr/>
          <p:nvPr/>
        </p:nvSpPr>
        <p:spPr>
          <a:xfrm>
            <a:off x="2569388" y="3385547"/>
            <a:ext cx="249382" cy="1125997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810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3D5B429-F651-429F-B4CF-5EB255C4248E}"/>
              </a:ext>
            </a:extLst>
          </p:cNvPr>
          <p:cNvSpPr txBox="1"/>
          <p:nvPr/>
        </p:nvSpPr>
        <p:spPr>
          <a:xfrm>
            <a:off x="191729" y="567053"/>
            <a:ext cx="3731342" cy="461665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5: (SGK/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57)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60D28D-83AB-F13A-8520-EEE418307BA8}"/>
              </a:ext>
            </a:extLst>
          </p:cNvPr>
          <p:cNvSpPr txBox="1"/>
          <p:nvPr/>
        </p:nvSpPr>
        <p:spPr>
          <a:xfrm>
            <a:off x="2027723" y="1046370"/>
            <a:ext cx="1809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9BC254A-3DBA-A6ED-8F19-2973869D251D}"/>
              </a:ext>
            </a:extLst>
          </p:cNvPr>
          <p:cNvSpPr/>
          <p:nvPr/>
        </p:nvSpPr>
        <p:spPr>
          <a:xfrm>
            <a:off x="0" y="3779"/>
            <a:ext cx="9144000" cy="476092"/>
          </a:xfrm>
          <a:prstGeom prst="round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LUYỆN TẬP </a:t>
            </a:r>
            <a:r>
              <a:rPr lang="nl-NL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ĐƯỜNG PHÂN GIÁC CỦA TAM GIÁC</a:t>
            </a:r>
            <a:endParaRPr lang="en-US" sz="2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9AE940-4BC7-1CED-DFA9-DF9C23D86B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989" y="458484"/>
            <a:ext cx="3181594" cy="261279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ADA3434-956D-0969-7213-ECD1F2E94C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986691"/>
              </p:ext>
            </p:extLst>
          </p:nvPr>
        </p:nvGraphicFramePr>
        <p:xfrm>
          <a:off x="81739" y="1466633"/>
          <a:ext cx="5472674" cy="670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72674">
                  <a:extLst>
                    <a:ext uri="{9D8B030D-6E8A-4147-A177-3AD203B41FA5}">
                      <a16:colId xmlns:a16="http://schemas.microsoft.com/office/drawing/2014/main" val="1328853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BR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 tam giác ABC, có: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pt-BR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 MD là đường phân giác của            nên: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0011367"/>
                  </a:ext>
                </a:extLst>
              </a:tr>
            </a:tbl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FD4A9661-211A-A28D-6637-C52F2A85DE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284616"/>
              </p:ext>
            </p:extLst>
          </p:nvPr>
        </p:nvGraphicFramePr>
        <p:xfrm>
          <a:off x="3702974" y="1719092"/>
          <a:ext cx="687658" cy="396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0835" imgH="215806" progId="Equation.DSMT4">
                  <p:embed/>
                </p:oleObj>
              </mc:Choice>
              <mc:Fallback>
                <p:oleObj name="Equation" r:id="rId3" imgW="380835" imgH="21580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974" y="1719092"/>
                        <a:ext cx="687658" cy="3965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EA7E1CBD-24B8-00FC-AADF-4FA3E78ACC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44483"/>
              </p:ext>
            </p:extLst>
          </p:nvPr>
        </p:nvGraphicFramePr>
        <p:xfrm>
          <a:off x="191729" y="2137193"/>
          <a:ext cx="1529561" cy="67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88840" imgH="393480" progId="Equation.DSMT4">
                  <p:embed/>
                </p:oleObj>
              </mc:Choice>
              <mc:Fallback>
                <p:oleObj name="Equation" r:id="rId5" imgW="88884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729" y="2137193"/>
                        <a:ext cx="1529561" cy="6705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2E130C24-5259-E6AA-C09E-FC93F69B54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412065"/>
              </p:ext>
            </p:extLst>
          </p:nvPr>
        </p:nvGraphicFramePr>
        <p:xfrm>
          <a:off x="64958" y="2876908"/>
          <a:ext cx="7543800" cy="335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43800">
                  <a:extLst>
                    <a:ext uri="{9D8B030D-6E8A-4147-A177-3AD203B41FA5}">
                      <a16:colId xmlns:a16="http://schemas.microsoft.com/office/drawing/2014/main" val="31883572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BR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 ME là đường phân giác của            nên: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4527010"/>
                  </a:ext>
                </a:extLst>
              </a:tr>
            </a:tbl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3B8E4DF8-6CD9-9A30-D662-4C8833951D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923348"/>
              </p:ext>
            </p:extLst>
          </p:nvPr>
        </p:nvGraphicFramePr>
        <p:xfrm>
          <a:off x="3678886" y="2797649"/>
          <a:ext cx="711746" cy="417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93529" imgH="228501" progId="Equation.DSMT4">
                  <p:embed/>
                </p:oleObj>
              </mc:Choice>
              <mc:Fallback>
                <p:oleObj name="Equation" r:id="rId7" imgW="393529" imgH="228501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8886" y="2797649"/>
                        <a:ext cx="711746" cy="4173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DABF6152-CDB6-F486-A164-A00DCBC945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260755"/>
              </p:ext>
            </p:extLst>
          </p:nvPr>
        </p:nvGraphicFramePr>
        <p:xfrm>
          <a:off x="5067903" y="2703924"/>
          <a:ext cx="1584172" cy="681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14400" imgH="393480" progId="Equation.DSMT4">
                  <p:embed/>
                </p:oleObj>
              </mc:Choice>
              <mc:Fallback>
                <p:oleObj name="Equation" r:id="rId9" imgW="914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67903" y="2703924"/>
                        <a:ext cx="1584172" cy="681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A2CF7266-C491-F42A-59EC-2E03AA227B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944402"/>
              </p:ext>
            </p:extLst>
          </p:nvPr>
        </p:nvGraphicFramePr>
        <p:xfrm>
          <a:off x="81739" y="3464092"/>
          <a:ext cx="7543800" cy="670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43800">
                  <a:extLst>
                    <a:ext uri="{9D8B030D-6E8A-4147-A177-3AD203B41FA5}">
                      <a16:colId xmlns:a16="http://schemas.microsoft.com/office/drawing/2014/main" val="30250572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BM = CM (M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BC) (3)</a:t>
                      </a:r>
                    </a:p>
                    <a:p>
                      <a:pPr algn="l"/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(1), (2)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(3),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8971890"/>
                  </a:ext>
                </a:extLst>
              </a:tr>
            </a:tbl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44A8CDBD-E2B4-D188-EECC-8B73E7615E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093926"/>
              </p:ext>
            </p:extLst>
          </p:nvPr>
        </p:nvGraphicFramePr>
        <p:xfrm>
          <a:off x="3036325" y="3769366"/>
          <a:ext cx="1233394" cy="693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62154" imgH="428889" progId="Equation.DSMT4">
                  <p:embed/>
                </p:oleObj>
              </mc:Choice>
              <mc:Fallback>
                <p:oleObj name="Equation" r:id="rId11" imgW="762154" imgH="42888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36325" y="3769366"/>
                        <a:ext cx="1233394" cy="6937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274ADDE3-844B-F521-3140-9C8BCD0E59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980607"/>
              </p:ext>
            </p:extLst>
          </p:nvPr>
        </p:nvGraphicFramePr>
        <p:xfrm>
          <a:off x="2592572" y="4596660"/>
          <a:ext cx="1609134" cy="335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914268" imgH="190441" progId="Equation.DSMT4">
                  <p:embed/>
                </p:oleObj>
              </mc:Choice>
              <mc:Fallback>
                <p:oleObj name="Equation" r:id="rId13" imgW="914268" imgH="19044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592572" y="4596660"/>
                        <a:ext cx="1609134" cy="3352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3F430663-B30F-7DE4-CC39-2F0756CE3A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722470"/>
              </p:ext>
            </p:extLst>
          </p:nvPr>
        </p:nvGraphicFramePr>
        <p:xfrm>
          <a:off x="4201706" y="4554480"/>
          <a:ext cx="3309532" cy="335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09532">
                  <a:extLst>
                    <a:ext uri="{9D8B030D-6E8A-4147-A177-3AD203B41FA5}">
                      <a16:colId xmlns:a16="http://schemas.microsoft.com/office/drawing/2014/main" val="13169860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Thales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đảo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878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7233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Ask Questions to Improve Your Leadership">
            <a:extLst>
              <a:ext uri="{FF2B5EF4-FFF2-40B4-BE49-F238E27FC236}">
                <a16:creationId xmlns:a16="http://schemas.microsoft.com/office/drawing/2014/main" id="{8A45BEC0-67B1-84FD-1BBB-744FFAECC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18" y="777669"/>
            <a:ext cx="5233956" cy="42375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Wave 8">
            <a:extLst>
              <a:ext uri="{FF2B5EF4-FFF2-40B4-BE49-F238E27FC236}">
                <a16:creationId xmlns:a16="http://schemas.microsoft.com/office/drawing/2014/main" id="{42A19AE2-0D55-AD9F-5150-A9223AC48F4B}"/>
              </a:ext>
            </a:extLst>
          </p:cNvPr>
          <p:cNvSpPr/>
          <p:nvPr/>
        </p:nvSpPr>
        <p:spPr>
          <a:xfrm>
            <a:off x="4220728" y="338030"/>
            <a:ext cx="4537017" cy="1393164"/>
          </a:xfrm>
          <a:prstGeom prst="wav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9CB1A5-0018-4FBF-D5D1-B70E5B9634FF}"/>
              </a:ext>
            </a:extLst>
          </p:cNvPr>
          <p:cNvSpPr txBox="1"/>
          <p:nvPr/>
        </p:nvSpPr>
        <p:spPr>
          <a:xfrm>
            <a:off x="3864329" y="2032797"/>
            <a:ext cx="52339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hãy</a:t>
            </a:r>
            <a:r>
              <a:rPr lang="en-US" sz="3200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cố</a:t>
            </a:r>
            <a:r>
              <a:rPr lang="en-US" sz="3200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gắng</a:t>
            </a:r>
            <a:r>
              <a:rPr lang="en-US" sz="3200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làm</a:t>
            </a:r>
            <a:r>
              <a:rPr lang="en-US" sz="3200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chính</a:t>
            </a:r>
            <a:r>
              <a:rPr lang="en-US" sz="3200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xác</a:t>
            </a:r>
            <a:r>
              <a:rPr lang="en-US" sz="3200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3 </a:t>
            </a:r>
            <a:r>
              <a:rPr lang="en-US" sz="3200" dirty="0" err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câu</a:t>
            </a:r>
            <a:r>
              <a:rPr lang="en-US" sz="3200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trắc</a:t>
            </a:r>
            <a:r>
              <a:rPr lang="en-US" sz="3200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nghiệm</a:t>
            </a:r>
            <a:r>
              <a:rPr lang="en-US" sz="3200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sau</a:t>
            </a:r>
            <a:r>
              <a:rPr lang="en-US" sz="3200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đây</a:t>
            </a:r>
            <a:r>
              <a:rPr lang="en-US" sz="3200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nhé</a:t>
            </a:r>
            <a:r>
              <a:rPr lang="en-US" sz="3200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80621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1">
            <a:extLst>
              <a:ext uri="{FF2B5EF4-FFF2-40B4-BE49-F238E27FC236}">
                <a16:creationId xmlns:a16="http://schemas.microsoft.com/office/drawing/2014/main" id="{DD644468-AE5D-4783-921A-A3091D28F7E6}"/>
              </a:ext>
            </a:extLst>
          </p:cNvPr>
          <p:cNvGrpSpPr>
            <a:grpSpLocks/>
          </p:cNvGrpSpPr>
          <p:nvPr/>
        </p:nvGrpSpPr>
        <p:grpSpPr bwMode="auto">
          <a:xfrm>
            <a:off x="1152677" y="11352"/>
            <a:ext cx="7658814" cy="2234978"/>
            <a:chOff x="-7257" y="100066"/>
            <a:chExt cx="9152904" cy="2979917"/>
          </a:xfrm>
        </p:grpSpPr>
        <p:sp>
          <p:nvSpPr>
            <p:cNvPr id="13" name="Hình chữ nhật 12">
              <a:extLst>
                <a:ext uri="{FF2B5EF4-FFF2-40B4-BE49-F238E27FC236}">
                  <a16:creationId xmlns:a16="http://schemas.microsoft.com/office/drawing/2014/main" id="{E95526FB-673C-4A7F-85A2-A9B31C37ED6B}"/>
                </a:ext>
              </a:extLst>
            </p:cNvPr>
            <p:cNvSpPr/>
            <p:nvPr/>
          </p:nvSpPr>
          <p:spPr>
            <a:xfrm>
              <a:off x="126037" y="565428"/>
              <a:ext cx="9019610" cy="251455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sz="24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Cho tam </a:t>
              </a:r>
              <a:r>
                <a:rPr lang="en-US" sz="2400" b="1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giác</a:t>
              </a:r>
              <a:r>
                <a:rPr lang="en-US" sz="24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ABC </a:t>
              </a:r>
              <a:r>
                <a:rPr lang="en-US" sz="2400" b="1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biết</a:t>
              </a:r>
              <a:r>
                <a:rPr lang="en-US" sz="24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AI </a:t>
              </a:r>
              <a:r>
                <a:rPr lang="en-US" sz="2400" b="1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là</a:t>
              </a:r>
              <a:r>
                <a:rPr lang="en-US" sz="24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đường</a:t>
              </a:r>
              <a:r>
                <a:rPr lang="en-US" sz="24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phân</a:t>
              </a:r>
              <a:r>
                <a:rPr lang="en-US" sz="24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giác</a:t>
              </a:r>
              <a:r>
                <a:rPr lang="en-US" sz="24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 Trong </a:t>
              </a:r>
              <a:r>
                <a:rPr lang="en-US" sz="2400" b="1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các</a:t>
              </a:r>
              <a:r>
                <a:rPr lang="en-US" sz="24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khẳng</a:t>
              </a:r>
              <a:r>
                <a:rPr lang="en-US" sz="24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định</a:t>
              </a:r>
              <a:r>
                <a:rPr lang="en-US" sz="24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sau</a:t>
              </a:r>
              <a:r>
                <a:rPr lang="en-US" sz="24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khẳng</a:t>
              </a:r>
              <a:r>
                <a:rPr lang="en-US" sz="24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định</a:t>
              </a:r>
              <a:r>
                <a:rPr lang="en-US" sz="24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nào</a:t>
              </a:r>
              <a:r>
                <a:rPr lang="en-US" sz="24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sai</a:t>
              </a:r>
              <a:r>
                <a:rPr lang="en-US" sz="24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?</a:t>
              </a:r>
            </a:p>
            <a:p>
              <a:pPr>
                <a:defRPr/>
              </a:pPr>
              <a:endPara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Ảnh 13">
              <a:extLst>
                <a:ext uri="{FF2B5EF4-FFF2-40B4-BE49-F238E27FC236}">
                  <a16:creationId xmlns:a16="http://schemas.microsoft.com/office/drawing/2014/main" id="{C0E28018-A3B4-4072-9CDF-50F4B1383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7257" y="100066"/>
              <a:ext cx="1704762" cy="866667"/>
            </a:xfrm>
            <a:prstGeom prst="rect">
              <a:avLst/>
            </a:prstGeom>
          </p:spPr>
        </p:pic>
      </p:grpSp>
      <p:grpSp>
        <p:nvGrpSpPr>
          <p:cNvPr id="3" name="Nhóm 14">
            <a:extLst>
              <a:ext uri="{FF2B5EF4-FFF2-40B4-BE49-F238E27FC236}">
                <a16:creationId xmlns:a16="http://schemas.microsoft.com/office/drawing/2014/main" id="{780EFCB2-4D7B-48B8-B4EB-27DEF6B0D9C4}"/>
              </a:ext>
            </a:extLst>
          </p:cNvPr>
          <p:cNvGrpSpPr>
            <a:grpSpLocks/>
          </p:cNvGrpSpPr>
          <p:nvPr/>
        </p:nvGrpSpPr>
        <p:grpSpPr bwMode="auto">
          <a:xfrm>
            <a:off x="1262381" y="2671924"/>
            <a:ext cx="6936526" cy="2437822"/>
            <a:chOff x="-7257" y="100066"/>
            <a:chExt cx="8942651" cy="2947934"/>
          </a:xfrm>
        </p:grpSpPr>
        <p:sp>
          <p:nvSpPr>
            <p:cNvPr id="16" name="Hình chữ nhật 15">
              <a:extLst>
                <a:ext uri="{FF2B5EF4-FFF2-40B4-BE49-F238E27FC236}">
                  <a16:creationId xmlns:a16="http://schemas.microsoft.com/office/drawing/2014/main" id="{582CE311-4484-4371-8B3B-90CD7BF761BE}"/>
                </a:ext>
              </a:extLst>
            </p:cNvPr>
            <p:cNvSpPr/>
            <p:nvPr/>
          </p:nvSpPr>
          <p:spPr>
            <a:xfrm>
              <a:off x="-7257" y="533445"/>
              <a:ext cx="8942651" cy="251455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lnSpc>
                  <a:spcPct val="115000"/>
                </a:lnSpc>
                <a:defRPr/>
              </a:pPr>
              <a:r>
                <a:rPr lang="en-US" sz="21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   A.									C.</a:t>
              </a:r>
            </a:p>
            <a:p>
              <a:pPr algn="just">
                <a:lnSpc>
                  <a:spcPct val="115000"/>
                </a:lnSpc>
                <a:defRPr/>
              </a:pPr>
              <a:r>
                <a:rPr lang="en-US" sz="21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 </a:t>
              </a:r>
            </a:p>
            <a:p>
              <a:pPr algn="just">
                <a:lnSpc>
                  <a:spcPct val="115000"/>
                </a:lnSpc>
                <a:defRPr/>
              </a:pPr>
              <a:r>
                <a:rPr lang="en-US" sz="21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   B. 									D. </a:t>
              </a:r>
            </a:p>
          </p:txBody>
        </p:sp>
        <p:pic>
          <p:nvPicPr>
            <p:cNvPr id="17" name="Ảnh 16">
              <a:extLst>
                <a:ext uri="{FF2B5EF4-FFF2-40B4-BE49-F238E27FC236}">
                  <a16:creationId xmlns:a16="http://schemas.microsoft.com/office/drawing/2014/main" id="{0C59172C-5D76-4DA5-B1F3-14A1F33D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7257" y="100066"/>
              <a:ext cx="1704762" cy="866667"/>
            </a:xfrm>
            <a:prstGeom prst="rect">
              <a:avLst/>
            </a:prstGeom>
          </p:spPr>
        </p:pic>
      </p:grpSp>
      <p:sp>
        <p:nvSpPr>
          <p:cNvPr id="18" name="Rounded Rectangle 23">
            <a:extLst>
              <a:ext uri="{FF2B5EF4-FFF2-40B4-BE49-F238E27FC236}">
                <a16:creationId xmlns:a16="http://schemas.microsoft.com/office/drawing/2014/main" id="{3645CBE0-329C-45F6-8073-8E10698BCC49}"/>
              </a:ext>
            </a:extLst>
          </p:cNvPr>
          <p:cNvSpPr/>
          <p:nvPr/>
        </p:nvSpPr>
        <p:spPr>
          <a:xfrm>
            <a:off x="5943600" y="2447925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002060"/>
                </a:solidFill>
              </a:rPr>
              <a:t>00:10</a:t>
            </a:r>
          </a:p>
        </p:txBody>
      </p:sp>
      <p:sp>
        <p:nvSpPr>
          <p:cNvPr id="19" name="Rounded Rectangle 24">
            <a:extLst>
              <a:ext uri="{FF2B5EF4-FFF2-40B4-BE49-F238E27FC236}">
                <a16:creationId xmlns:a16="http://schemas.microsoft.com/office/drawing/2014/main" id="{21C63D36-2011-47D5-A308-59A59C6D82D9}"/>
              </a:ext>
            </a:extLst>
          </p:cNvPr>
          <p:cNvSpPr/>
          <p:nvPr/>
        </p:nvSpPr>
        <p:spPr>
          <a:xfrm>
            <a:off x="5943600" y="2458641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002060"/>
                </a:solidFill>
              </a:rPr>
              <a:t>00:09</a:t>
            </a:r>
          </a:p>
        </p:txBody>
      </p:sp>
      <p:sp>
        <p:nvSpPr>
          <p:cNvPr id="20" name="Rounded Rectangle 25">
            <a:extLst>
              <a:ext uri="{FF2B5EF4-FFF2-40B4-BE49-F238E27FC236}">
                <a16:creationId xmlns:a16="http://schemas.microsoft.com/office/drawing/2014/main" id="{34290F28-C437-4451-83F0-4BFF616F4D91}"/>
              </a:ext>
            </a:extLst>
          </p:cNvPr>
          <p:cNvSpPr/>
          <p:nvPr/>
        </p:nvSpPr>
        <p:spPr>
          <a:xfrm>
            <a:off x="5943600" y="2466975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002060"/>
                </a:solidFill>
              </a:rPr>
              <a:t>00:08</a:t>
            </a:r>
          </a:p>
        </p:txBody>
      </p:sp>
      <p:sp>
        <p:nvSpPr>
          <p:cNvPr id="21" name="Rounded Rectangle 26">
            <a:extLst>
              <a:ext uri="{FF2B5EF4-FFF2-40B4-BE49-F238E27FC236}">
                <a16:creationId xmlns:a16="http://schemas.microsoft.com/office/drawing/2014/main" id="{EB39C378-0CCF-40E6-8059-B9DF5D36C009}"/>
              </a:ext>
            </a:extLst>
          </p:cNvPr>
          <p:cNvSpPr/>
          <p:nvPr/>
        </p:nvSpPr>
        <p:spPr>
          <a:xfrm>
            <a:off x="5943600" y="2458641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002060"/>
                </a:solidFill>
              </a:rPr>
              <a:t>00:07</a:t>
            </a:r>
          </a:p>
        </p:txBody>
      </p:sp>
      <p:sp>
        <p:nvSpPr>
          <p:cNvPr id="22" name="Rounded Rectangle 27">
            <a:extLst>
              <a:ext uri="{FF2B5EF4-FFF2-40B4-BE49-F238E27FC236}">
                <a16:creationId xmlns:a16="http://schemas.microsoft.com/office/drawing/2014/main" id="{712AF7EF-0D0B-4EBB-92CB-343A8F36432F}"/>
              </a:ext>
            </a:extLst>
          </p:cNvPr>
          <p:cNvSpPr/>
          <p:nvPr/>
        </p:nvSpPr>
        <p:spPr>
          <a:xfrm>
            <a:off x="5943600" y="2447925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002060"/>
                </a:solidFill>
              </a:rPr>
              <a:t>00:06</a:t>
            </a:r>
          </a:p>
        </p:txBody>
      </p:sp>
      <p:sp>
        <p:nvSpPr>
          <p:cNvPr id="23" name="Rounded Rectangle 28">
            <a:extLst>
              <a:ext uri="{FF2B5EF4-FFF2-40B4-BE49-F238E27FC236}">
                <a16:creationId xmlns:a16="http://schemas.microsoft.com/office/drawing/2014/main" id="{515B366E-FB20-45FE-A3CC-8F8AEEEEB365}"/>
              </a:ext>
            </a:extLst>
          </p:cNvPr>
          <p:cNvSpPr/>
          <p:nvPr/>
        </p:nvSpPr>
        <p:spPr>
          <a:xfrm>
            <a:off x="5943600" y="2463404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002060"/>
                </a:solidFill>
              </a:rPr>
              <a:t>00:05</a:t>
            </a:r>
          </a:p>
        </p:txBody>
      </p:sp>
      <p:sp>
        <p:nvSpPr>
          <p:cNvPr id="24" name="Rounded Rectangle 29">
            <a:extLst>
              <a:ext uri="{FF2B5EF4-FFF2-40B4-BE49-F238E27FC236}">
                <a16:creationId xmlns:a16="http://schemas.microsoft.com/office/drawing/2014/main" id="{F35ACFF5-9262-4752-B5EC-FA3C85C27D09}"/>
              </a:ext>
            </a:extLst>
          </p:cNvPr>
          <p:cNvSpPr/>
          <p:nvPr/>
        </p:nvSpPr>
        <p:spPr>
          <a:xfrm>
            <a:off x="5943600" y="2455069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002060"/>
                </a:solidFill>
              </a:rPr>
              <a:t>00:04</a:t>
            </a:r>
          </a:p>
        </p:txBody>
      </p:sp>
      <p:sp>
        <p:nvSpPr>
          <p:cNvPr id="25" name="Rounded Rectangle 30">
            <a:extLst>
              <a:ext uri="{FF2B5EF4-FFF2-40B4-BE49-F238E27FC236}">
                <a16:creationId xmlns:a16="http://schemas.microsoft.com/office/drawing/2014/main" id="{AF6C0073-5968-4F44-A59F-FF1063C39668}"/>
              </a:ext>
            </a:extLst>
          </p:cNvPr>
          <p:cNvSpPr/>
          <p:nvPr/>
        </p:nvSpPr>
        <p:spPr>
          <a:xfrm>
            <a:off x="5943600" y="2447925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002060"/>
                </a:solidFill>
              </a:rPr>
              <a:t>00:03</a:t>
            </a:r>
          </a:p>
        </p:txBody>
      </p:sp>
      <p:sp>
        <p:nvSpPr>
          <p:cNvPr id="26" name="Rounded Rectangle 31">
            <a:extLst>
              <a:ext uri="{FF2B5EF4-FFF2-40B4-BE49-F238E27FC236}">
                <a16:creationId xmlns:a16="http://schemas.microsoft.com/office/drawing/2014/main" id="{65068C8D-0BE2-4F9E-BF67-FB2018763AD6}"/>
              </a:ext>
            </a:extLst>
          </p:cNvPr>
          <p:cNvSpPr/>
          <p:nvPr/>
        </p:nvSpPr>
        <p:spPr>
          <a:xfrm>
            <a:off x="5943600" y="2432447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002060"/>
                </a:solidFill>
              </a:rPr>
              <a:t>00:02</a:t>
            </a:r>
          </a:p>
        </p:txBody>
      </p:sp>
      <p:sp>
        <p:nvSpPr>
          <p:cNvPr id="27" name="Rounded Rectangle 32">
            <a:extLst>
              <a:ext uri="{FF2B5EF4-FFF2-40B4-BE49-F238E27FC236}">
                <a16:creationId xmlns:a16="http://schemas.microsoft.com/office/drawing/2014/main" id="{92F4EA56-0F56-4F5A-B017-DAA0A5F3C713}"/>
              </a:ext>
            </a:extLst>
          </p:cNvPr>
          <p:cNvSpPr/>
          <p:nvPr/>
        </p:nvSpPr>
        <p:spPr>
          <a:xfrm>
            <a:off x="5943600" y="2440781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002060"/>
                </a:solidFill>
              </a:rPr>
              <a:t>00:01</a:t>
            </a:r>
          </a:p>
        </p:txBody>
      </p:sp>
      <p:sp>
        <p:nvSpPr>
          <p:cNvPr id="28" name="Rounded Rectangle 33">
            <a:extLst>
              <a:ext uri="{FF2B5EF4-FFF2-40B4-BE49-F238E27FC236}">
                <a16:creationId xmlns:a16="http://schemas.microsoft.com/office/drawing/2014/main" id="{3A4D2068-EC81-4E2C-9D9F-8F1D2E79958F}"/>
              </a:ext>
            </a:extLst>
          </p:cNvPr>
          <p:cNvSpPr/>
          <p:nvPr/>
        </p:nvSpPr>
        <p:spPr>
          <a:xfrm>
            <a:off x="5943600" y="2440781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002060"/>
                </a:solidFill>
              </a:rPr>
              <a:t>00:00</a:t>
            </a:r>
          </a:p>
        </p:txBody>
      </p:sp>
      <p:pic>
        <p:nvPicPr>
          <p:cNvPr id="29" name="Picture 2" descr="Káº¿t quáº£ hÃ¬nh áº£nh cho icon Äá»ng há»">
            <a:extLst>
              <a:ext uri="{FF2B5EF4-FFF2-40B4-BE49-F238E27FC236}">
                <a16:creationId xmlns:a16="http://schemas.microsoft.com/office/drawing/2014/main" id="{61FBCF39-D791-473D-84A3-7EEBED2C6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2419351"/>
            <a:ext cx="585788" cy="59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0AE9B583-2085-A54B-C8AD-44832C809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3527" y="3375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2D32F82-1E85-75E6-AFC3-1A79A46BD8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526148"/>
              </p:ext>
            </p:extLst>
          </p:nvPr>
        </p:nvGraphicFramePr>
        <p:xfrm>
          <a:off x="2047875" y="3367088"/>
          <a:ext cx="1138238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34680" imgH="393480" progId="Equation.DSMT4">
                  <p:embed/>
                </p:oleObj>
              </mc:Choice>
              <mc:Fallback>
                <p:oleObj name="Equation" r:id="rId4" imgW="634680" imgH="393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2D32F82-1E85-75E6-AFC3-1A79A46BD8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75" y="3367088"/>
                        <a:ext cx="1138238" cy="704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E4F7DF5-76EE-EE67-FC51-50C8F21F11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501201"/>
              </p:ext>
            </p:extLst>
          </p:nvPr>
        </p:nvGraphicFramePr>
        <p:xfrm>
          <a:off x="2085975" y="4143375"/>
          <a:ext cx="114617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34680" imgH="393480" progId="Equation.DSMT4">
                  <p:embed/>
                </p:oleObj>
              </mc:Choice>
              <mc:Fallback>
                <p:oleObj name="Equation" r:id="rId6" imgW="634680" imgH="393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1E4F7DF5-76EE-EE67-FC51-50C8F21F11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975" y="4143375"/>
                        <a:ext cx="1146175" cy="704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0F10C5D-C230-5475-C803-0FBF7D88B5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744928"/>
              </p:ext>
            </p:extLst>
          </p:nvPr>
        </p:nvGraphicFramePr>
        <p:xfrm>
          <a:off x="6429375" y="3355975"/>
          <a:ext cx="1203325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60240" imgH="393480" progId="Equation.DSMT4">
                  <p:embed/>
                </p:oleObj>
              </mc:Choice>
              <mc:Fallback>
                <p:oleObj name="Equation" r:id="rId8" imgW="660240" imgH="393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0F10C5D-C230-5475-C803-0FBF7D88B5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75" y="3355975"/>
                        <a:ext cx="1203325" cy="706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4A0B35DD-265F-9C84-94A5-4041D685C6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347380"/>
              </p:ext>
            </p:extLst>
          </p:nvPr>
        </p:nvGraphicFramePr>
        <p:xfrm>
          <a:off x="6416675" y="4149725"/>
          <a:ext cx="1192213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60240" imgH="393480" progId="Equation.DSMT4">
                  <p:embed/>
                </p:oleObj>
              </mc:Choice>
              <mc:Fallback>
                <p:oleObj name="Equation" r:id="rId10" imgW="660240" imgH="39348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4A0B35DD-265F-9C84-94A5-4041D685C6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6675" y="4149725"/>
                        <a:ext cx="1192213" cy="698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30">
            <a:extLst>
              <a:ext uri="{FF2B5EF4-FFF2-40B4-BE49-F238E27FC236}">
                <a16:creationId xmlns:a16="http://schemas.microsoft.com/office/drawing/2014/main" id="{800D28F8-3FC6-7D89-E50F-5EEBEFA37775}"/>
              </a:ext>
            </a:extLst>
          </p:cNvPr>
          <p:cNvSpPr/>
          <p:nvPr/>
        </p:nvSpPr>
        <p:spPr>
          <a:xfrm>
            <a:off x="5781620" y="4231934"/>
            <a:ext cx="567263" cy="4998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5950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1">
            <a:extLst>
              <a:ext uri="{FF2B5EF4-FFF2-40B4-BE49-F238E27FC236}">
                <a16:creationId xmlns:a16="http://schemas.microsoft.com/office/drawing/2014/main" id="{DD644468-AE5D-4783-921A-A3091D28F7E6}"/>
              </a:ext>
            </a:extLst>
          </p:cNvPr>
          <p:cNvGrpSpPr>
            <a:grpSpLocks/>
          </p:cNvGrpSpPr>
          <p:nvPr/>
        </p:nvGrpSpPr>
        <p:grpSpPr bwMode="auto">
          <a:xfrm>
            <a:off x="802877" y="33754"/>
            <a:ext cx="7396029" cy="2202240"/>
            <a:chOff x="-390026" y="100066"/>
            <a:chExt cx="9535046" cy="2936267"/>
          </a:xfrm>
        </p:grpSpPr>
        <p:sp>
          <p:nvSpPr>
            <p:cNvPr id="13" name="Hình chữ nhật 12">
              <a:extLst>
                <a:ext uri="{FF2B5EF4-FFF2-40B4-BE49-F238E27FC236}">
                  <a16:creationId xmlns:a16="http://schemas.microsoft.com/office/drawing/2014/main" id="{E95526FB-673C-4A7F-85A2-A9B31C37ED6B}"/>
                </a:ext>
              </a:extLst>
            </p:cNvPr>
            <p:cNvSpPr/>
            <p:nvPr/>
          </p:nvSpPr>
          <p:spPr>
            <a:xfrm>
              <a:off x="-390026" y="521778"/>
              <a:ext cx="9535046" cy="251455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2: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Cho tam </a:t>
              </a:r>
              <a:r>
                <a:rPr lang="en-US" sz="2400" b="1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giác</a:t>
              </a:r>
              <a:r>
                <a:rPr lang="en-US" sz="24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HIK </a:t>
              </a:r>
              <a:r>
                <a:rPr lang="en-US" sz="2400" b="1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có</a:t>
              </a:r>
              <a:r>
                <a:rPr lang="en-US" sz="24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HE </a:t>
              </a:r>
              <a:r>
                <a:rPr lang="en-US" sz="2400" b="1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là</a:t>
              </a:r>
              <a:r>
                <a:rPr lang="en-US" sz="24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đường</a:t>
              </a:r>
              <a:r>
                <a:rPr lang="en-US" sz="24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phân</a:t>
              </a:r>
              <a:r>
                <a:rPr lang="en-US" sz="24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giác</a:t>
              </a:r>
              <a:r>
                <a:rPr lang="en-US" sz="24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biết</a:t>
              </a:r>
              <a:r>
                <a:rPr lang="en-US" sz="24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HI = 5cm; HK = 8cm; EK = 6,4cm. </a:t>
              </a:r>
              <a:r>
                <a:rPr lang="en-US" sz="2400" b="1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Tìm</a:t>
              </a:r>
              <a:r>
                <a:rPr lang="en-US" sz="24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EI?</a:t>
              </a:r>
            </a:p>
            <a:p>
              <a:pPr>
                <a:defRPr/>
              </a:pPr>
              <a:endPara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4" name="Ảnh 13">
              <a:extLst>
                <a:ext uri="{FF2B5EF4-FFF2-40B4-BE49-F238E27FC236}">
                  <a16:creationId xmlns:a16="http://schemas.microsoft.com/office/drawing/2014/main" id="{C0E28018-A3B4-4072-9CDF-50F4B1383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7257" y="100066"/>
              <a:ext cx="1704762" cy="866667"/>
            </a:xfrm>
            <a:prstGeom prst="rect">
              <a:avLst/>
            </a:prstGeom>
          </p:spPr>
        </p:pic>
      </p:grpSp>
      <p:grpSp>
        <p:nvGrpSpPr>
          <p:cNvPr id="3" name="Nhóm 14">
            <a:extLst>
              <a:ext uri="{FF2B5EF4-FFF2-40B4-BE49-F238E27FC236}">
                <a16:creationId xmlns:a16="http://schemas.microsoft.com/office/drawing/2014/main" id="{780EFCB2-4D7B-48B8-B4EB-27DEF6B0D9C4}"/>
              </a:ext>
            </a:extLst>
          </p:cNvPr>
          <p:cNvGrpSpPr>
            <a:grpSpLocks/>
          </p:cNvGrpSpPr>
          <p:nvPr/>
        </p:nvGrpSpPr>
        <p:grpSpPr bwMode="auto">
          <a:xfrm>
            <a:off x="1262381" y="2671924"/>
            <a:ext cx="6936526" cy="2437822"/>
            <a:chOff x="-7257" y="100066"/>
            <a:chExt cx="8942651" cy="2947934"/>
          </a:xfrm>
        </p:grpSpPr>
        <p:sp>
          <p:nvSpPr>
            <p:cNvPr id="16" name="Hình chữ nhật 15">
              <a:extLst>
                <a:ext uri="{FF2B5EF4-FFF2-40B4-BE49-F238E27FC236}">
                  <a16:creationId xmlns:a16="http://schemas.microsoft.com/office/drawing/2014/main" id="{582CE311-4484-4371-8B3B-90CD7BF761BE}"/>
                </a:ext>
              </a:extLst>
            </p:cNvPr>
            <p:cNvSpPr/>
            <p:nvPr/>
          </p:nvSpPr>
          <p:spPr>
            <a:xfrm>
              <a:off x="-7257" y="533445"/>
              <a:ext cx="8942651" cy="251455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lnSpc>
                  <a:spcPct val="115000"/>
                </a:lnSpc>
                <a:defRPr/>
              </a:pPr>
              <a:r>
                <a:rPr lang="en-US" sz="21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   A.									C.</a:t>
              </a:r>
            </a:p>
            <a:p>
              <a:pPr algn="just">
                <a:lnSpc>
                  <a:spcPct val="115000"/>
                </a:lnSpc>
                <a:defRPr/>
              </a:pPr>
              <a:r>
                <a:rPr lang="en-US" sz="21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 </a:t>
              </a:r>
            </a:p>
            <a:p>
              <a:pPr algn="just">
                <a:lnSpc>
                  <a:spcPct val="115000"/>
                </a:lnSpc>
                <a:defRPr/>
              </a:pPr>
              <a:r>
                <a:rPr lang="en-US" sz="21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   B. 									D. </a:t>
              </a:r>
            </a:p>
          </p:txBody>
        </p:sp>
        <p:pic>
          <p:nvPicPr>
            <p:cNvPr id="17" name="Ảnh 16">
              <a:extLst>
                <a:ext uri="{FF2B5EF4-FFF2-40B4-BE49-F238E27FC236}">
                  <a16:creationId xmlns:a16="http://schemas.microsoft.com/office/drawing/2014/main" id="{0C59172C-5D76-4DA5-B1F3-14A1F33D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7257" y="100066"/>
              <a:ext cx="1704762" cy="866667"/>
            </a:xfrm>
            <a:prstGeom prst="rect">
              <a:avLst/>
            </a:prstGeom>
          </p:spPr>
        </p:pic>
      </p:grpSp>
      <p:sp>
        <p:nvSpPr>
          <p:cNvPr id="18" name="Rounded Rectangle 23">
            <a:extLst>
              <a:ext uri="{FF2B5EF4-FFF2-40B4-BE49-F238E27FC236}">
                <a16:creationId xmlns:a16="http://schemas.microsoft.com/office/drawing/2014/main" id="{3645CBE0-329C-45F6-8073-8E10698BCC49}"/>
              </a:ext>
            </a:extLst>
          </p:cNvPr>
          <p:cNvSpPr/>
          <p:nvPr/>
        </p:nvSpPr>
        <p:spPr>
          <a:xfrm>
            <a:off x="5943600" y="2447925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002060"/>
                </a:solidFill>
              </a:rPr>
              <a:t>00:10</a:t>
            </a:r>
          </a:p>
        </p:txBody>
      </p:sp>
      <p:sp>
        <p:nvSpPr>
          <p:cNvPr id="19" name="Rounded Rectangle 24">
            <a:extLst>
              <a:ext uri="{FF2B5EF4-FFF2-40B4-BE49-F238E27FC236}">
                <a16:creationId xmlns:a16="http://schemas.microsoft.com/office/drawing/2014/main" id="{21C63D36-2011-47D5-A308-59A59C6D82D9}"/>
              </a:ext>
            </a:extLst>
          </p:cNvPr>
          <p:cNvSpPr/>
          <p:nvPr/>
        </p:nvSpPr>
        <p:spPr>
          <a:xfrm>
            <a:off x="5943600" y="2458641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002060"/>
                </a:solidFill>
              </a:rPr>
              <a:t>00:09</a:t>
            </a:r>
          </a:p>
        </p:txBody>
      </p:sp>
      <p:sp>
        <p:nvSpPr>
          <p:cNvPr id="20" name="Rounded Rectangle 25">
            <a:extLst>
              <a:ext uri="{FF2B5EF4-FFF2-40B4-BE49-F238E27FC236}">
                <a16:creationId xmlns:a16="http://schemas.microsoft.com/office/drawing/2014/main" id="{34290F28-C437-4451-83F0-4BFF616F4D91}"/>
              </a:ext>
            </a:extLst>
          </p:cNvPr>
          <p:cNvSpPr/>
          <p:nvPr/>
        </p:nvSpPr>
        <p:spPr>
          <a:xfrm>
            <a:off x="5943600" y="2466975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002060"/>
                </a:solidFill>
              </a:rPr>
              <a:t>00:08</a:t>
            </a:r>
          </a:p>
        </p:txBody>
      </p:sp>
      <p:sp>
        <p:nvSpPr>
          <p:cNvPr id="21" name="Rounded Rectangle 26">
            <a:extLst>
              <a:ext uri="{FF2B5EF4-FFF2-40B4-BE49-F238E27FC236}">
                <a16:creationId xmlns:a16="http://schemas.microsoft.com/office/drawing/2014/main" id="{EB39C378-0CCF-40E6-8059-B9DF5D36C009}"/>
              </a:ext>
            </a:extLst>
          </p:cNvPr>
          <p:cNvSpPr/>
          <p:nvPr/>
        </p:nvSpPr>
        <p:spPr>
          <a:xfrm>
            <a:off x="5943600" y="2458641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002060"/>
                </a:solidFill>
              </a:rPr>
              <a:t>00:07</a:t>
            </a:r>
          </a:p>
        </p:txBody>
      </p:sp>
      <p:sp>
        <p:nvSpPr>
          <p:cNvPr id="22" name="Rounded Rectangle 27">
            <a:extLst>
              <a:ext uri="{FF2B5EF4-FFF2-40B4-BE49-F238E27FC236}">
                <a16:creationId xmlns:a16="http://schemas.microsoft.com/office/drawing/2014/main" id="{712AF7EF-0D0B-4EBB-92CB-343A8F36432F}"/>
              </a:ext>
            </a:extLst>
          </p:cNvPr>
          <p:cNvSpPr/>
          <p:nvPr/>
        </p:nvSpPr>
        <p:spPr>
          <a:xfrm>
            <a:off x="5943600" y="2447925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002060"/>
                </a:solidFill>
              </a:rPr>
              <a:t>00:06</a:t>
            </a:r>
          </a:p>
        </p:txBody>
      </p:sp>
      <p:sp>
        <p:nvSpPr>
          <p:cNvPr id="23" name="Rounded Rectangle 28">
            <a:extLst>
              <a:ext uri="{FF2B5EF4-FFF2-40B4-BE49-F238E27FC236}">
                <a16:creationId xmlns:a16="http://schemas.microsoft.com/office/drawing/2014/main" id="{515B366E-FB20-45FE-A3CC-8F8AEEEEB365}"/>
              </a:ext>
            </a:extLst>
          </p:cNvPr>
          <p:cNvSpPr/>
          <p:nvPr/>
        </p:nvSpPr>
        <p:spPr>
          <a:xfrm>
            <a:off x="5943600" y="2463404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002060"/>
                </a:solidFill>
              </a:rPr>
              <a:t>00:05</a:t>
            </a:r>
          </a:p>
        </p:txBody>
      </p:sp>
      <p:sp>
        <p:nvSpPr>
          <p:cNvPr id="24" name="Rounded Rectangle 29">
            <a:extLst>
              <a:ext uri="{FF2B5EF4-FFF2-40B4-BE49-F238E27FC236}">
                <a16:creationId xmlns:a16="http://schemas.microsoft.com/office/drawing/2014/main" id="{F35ACFF5-9262-4752-B5EC-FA3C85C27D09}"/>
              </a:ext>
            </a:extLst>
          </p:cNvPr>
          <p:cNvSpPr/>
          <p:nvPr/>
        </p:nvSpPr>
        <p:spPr>
          <a:xfrm>
            <a:off x="5943600" y="2455069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002060"/>
                </a:solidFill>
              </a:rPr>
              <a:t>00:04</a:t>
            </a:r>
          </a:p>
        </p:txBody>
      </p:sp>
      <p:sp>
        <p:nvSpPr>
          <p:cNvPr id="25" name="Rounded Rectangle 30">
            <a:extLst>
              <a:ext uri="{FF2B5EF4-FFF2-40B4-BE49-F238E27FC236}">
                <a16:creationId xmlns:a16="http://schemas.microsoft.com/office/drawing/2014/main" id="{AF6C0073-5968-4F44-A59F-FF1063C39668}"/>
              </a:ext>
            </a:extLst>
          </p:cNvPr>
          <p:cNvSpPr/>
          <p:nvPr/>
        </p:nvSpPr>
        <p:spPr>
          <a:xfrm>
            <a:off x="5943600" y="2447925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002060"/>
                </a:solidFill>
              </a:rPr>
              <a:t>00:03</a:t>
            </a:r>
          </a:p>
        </p:txBody>
      </p:sp>
      <p:sp>
        <p:nvSpPr>
          <p:cNvPr id="26" name="Rounded Rectangle 31">
            <a:extLst>
              <a:ext uri="{FF2B5EF4-FFF2-40B4-BE49-F238E27FC236}">
                <a16:creationId xmlns:a16="http://schemas.microsoft.com/office/drawing/2014/main" id="{65068C8D-0BE2-4F9E-BF67-FB2018763AD6}"/>
              </a:ext>
            </a:extLst>
          </p:cNvPr>
          <p:cNvSpPr/>
          <p:nvPr/>
        </p:nvSpPr>
        <p:spPr>
          <a:xfrm>
            <a:off x="5943600" y="2432447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002060"/>
                </a:solidFill>
              </a:rPr>
              <a:t>00:02</a:t>
            </a:r>
          </a:p>
        </p:txBody>
      </p:sp>
      <p:sp>
        <p:nvSpPr>
          <p:cNvPr id="27" name="Rounded Rectangle 32">
            <a:extLst>
              <a:ext uri="{FF2B5EF4-FFF2-40B4-BE49-F238E27FC236}">
                <a16:creationId xmlns:a16="http://schemas.microsoft.com/office/drawing/2014/main" id="{92F4EA56-0F56-4F5A-B017-DAA0A5F3C713}"/>
              </a:ext>
            </a:extLst>
          </p:cNvPr>
          <p:cNvSpPr/>
          <p:nvPr/>
        </p:nvSpPr>
        <p:spPr>
          <a:xfrm>
            <a:off x="5943600" y="2440781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002060"/>
                </a:solidFill>
              </a:rPr>
              <a:t>00:01</a:t>
            </a:r>
          </a:p>
        </p:txBody>
      </p:sp>
      <p:sp>
        <p:nvSpPr>
          <p:cNvPr id="28" name="Rounded Rectangle 33">
            <a:extLst>
              <a:ext uri="{FF2B5EF4-FFF2-40B4-BE49-F238E27FC236}">
                <a16:creationId xmlns:a16="http://schemas.microsoft.com/office/drawing/2014/main" id="{3A4D2068-EC81-4E2C-9D9F-8F1D2E79958F}"/>
              </a:ext>
            </a:extLst>
          </p:cNvPr>
          <p:cNvSpPr/>
          <p:nvPr/>
        </p:nvSpPr>
        <p:spPr>
          <a:xfrm>
            <a:off x="5943600" y="2440781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002060"/>
                </a:solidFill>
              </a:rPr>
              <a:t>00:00</a:t>
            </a:r>
          </a:p>
        </p:txBody>
      </p:sp>
      <p:pic>
        <p:nvPicPr>
          <p:cNvPr id="29" name="Picture 2" descr="Káº¿t quáº£ hÃ¬nh áº£nh cho icon Äá»ng há»">
            <a:extLst>
              <a:ext uri="{FF2B5EF4-FFF2-40B4-BE49-F238E27FC236}">
                <a16:creationId xmlns:a16="http://schemas.microsoft.com/office/drawing/2014/main" id="{61FBCF39-D791-473D-84A3-7EEBED2C6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2419351"/>
            <a:ext cx="585788" cy="59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0AE9B583-2085-A54B-C8AD-44832C809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3527" y="3375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2D32F82-1E85-75E6-AFC3-1A79A46BD8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2129"/>
              </p:ext>
            </p:extLst>
          </p:nvPr>
        </p:nvGraphicFramePr>
        <p:xfrm>
          <a:off x="1955800" y="3536950"/>
          <a:ext cx="132397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6560" imgH="203040" progId="Equation.DSMT4">
                  <p:embed/>
                </p:oleObj>
              </mc:Choice>
              <mc:Fallback>
                <p:oleObj name="Equation" r:id="rId4" imgW="736560" imgH="203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3536950"/>
                        <a:ext cx="1323975" cy="363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E4F7DF5-76EE-EE67-FC51-50C8F21F11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726315"/>
              </p:ext>
            </p:extLst>
          </p:nvPr>
        </p:nvGraphicFramePr>
        <p:xfrm>
          <a:off x="1984375" y="4313238"/>
          <a:ext cx="1350963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49160" imgH="203040" progId="Equation.DSMT4">
                  <p:embed/>
                </p:oleObj>
              </mc:Choice>
              <mc:Fallback>
                <p:oleObj name="Equation" r:id="rId6" imgW="749160" imgH="203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75" y="4313238"/>
                        <a:ext cx="1350963" cy="363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0F10C5D-C230-5475-C803-0FBF7D88B5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84123"/>
              </p:ext>
            </p:extLst>
          </p:nvPr>
        </p:nvGraphicFramePr>
        <p:xfrm>
          <a:off x="6464300" y="3549650"/>
          <a:ext cx="1135063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22080" imgH="177480" progId="Equation.DSMT4">
                  <p:embed/>
                </p:oleObj>
              </mc:Choice>
              <mc:Fallback>
                <p:oleObj name="Equation" r:id="rId8" imgW="622080" imgH="177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4300" y="3549650"/>
                        <a:ext cx="1135063" cy="319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4A0B35DD-265F-9C84-94A5-4041D685C6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09476"/>
              </p:ext>
            </p:extLst>
          </p:nvPr>
        </p:nvGraphicFramePr>
        <p:xfrm>
          <a:off x="6451600" y="4341813"/>
          <a:ext cx="1122363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22080" imgH="177480" progId="Equation.DSMT4">
                  <p:embed/>
                </p:oleObj>
              </mc:Choice>
              <mc:Fallback>
                <p:oleObj name="Equation" r:id="rId10" imgW="622080" imgH="177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0" y="4341813"/>
                        <a:ext cx="1122363" cy="314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30">
            <a:extLst>
              <a:ext uri="{FF2B5EF4-FFF2-40B4-BE49-F238E27FC236}">
                <a16:creationId xmlns:a16="http://schemas.microsoft.com/office/drawing/2014/main" id="{800D28F8-3FC6-7D89-E50F-5EEBEFA37775}"/>
              </a:ext>
            </a:extLst>
          </p:cNvPr>
          <p:cNvSpPr/>
          <p:nvPr/>
        </p:nvSpPr>
        <p:spPr>
          <a:xfrm>
            <a:off x="5716306" y="3459262"/>
            <a:ext cx="567263" cy="4998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35272850"/>
</p:tagLst>
</file>

<file path=ppt/theme/theme1.xml><?xml version="1.0" encoding="utf-8"?>
<a:theme xmlns:a="http://schemas.openxmlformats.org/drawingml/2006/main" name="2_Generic 5-19">
  <a:themeElements>
    <a:clrScheme name="Generic 5-19 1">
      <a:dk1>
        <a:srgbClr val="595959"/>
      </a:dk1>
      <a:lt1>
        <a:srgbClr val="FFFFFF"/>
      </a:lt1>
      <a:dk2>
        <a:srgbClr val="595959"/>
      </a:dk2>
      <a:lt2>
        <a:srgbClr val="F16F91"/>
      </a:lt2>
      <a:accent1>
        <a:srgbClr val="0065BD"/>
      </a:accent1>
      <a:accent2>
        <a:srgbClr val="83CFCA"/>
      </a:accent2>
      <a:accent3>
        <a:srgbClr val="FFFFFF"/>
      </a:accent3>
      <a:accent4>
        <a:srgbClr val="4B4B4B"/>
      </a:accent4>
      <a:accent5>
        <a:srgbClr val="AAB8DB"/>
      </a:accent5>
      <a:accent6>
        <a:srgbClr val="76BBB7"/>
      </a:accent6>
      <a:hlink>
        <a:srgbClr val="B4D88B"/>
      </a:hlink>
      <a:folHlink>
        <a:srgbClr val="FDC180"/>
      </a:folHlink>
    </a:clrScheme>
    <a:fontScheme name="Generic 5-1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accent1"/>
          </a:buClr>
          <a:buSzTx/>
          <a:buFont typeface="Webdings" pitchFamily="18" charset="2"/>
          <a:buChar char="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accent1"/>
          </a:buClr>
          <a:buSzTx/>
          <a:buFont typeface="Webdings" pitchFamily="18" charset="2"/>
          <a:buChar char="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Generic 5-19 1">
        <a:dk1>
          <a:srgbClr val="595959"/>
        </a:dk1>
        <a:lt1>
          <a:srgbClr val="FFFFFF"/>
        </a:lt1>
        <a:dk2>
          <a:srgbClr val="595959"/>
        </a:dk2>
        <a:lt2>
          <a:srgbClr val="F16F91"/>
        </a:lt2>
        <a:accent1>
          <a:srgbClr val="0065BD"/>
        </a:accent1>
        <a:accent2>
          <a:srgbClr val="83CFCA"/>
        </a:accent2>
        <a:accent3>
          <a:srgbClr val="FFFFFF"/>
        </a:accent3>
        <a:accent4>
          <a:srgbClr val="4B4B4B"/>
        </a:accent4>
        <a:accent5>
          <a:srgbClr val="AAB8DB"/>
        </a:accent5>
        <a:accent6>
          <a:srgbClr val="76BBB7"/>
        </a:accent6>
        <a:hlink>
          <a:srgbClr val="B4D88B"/>
        </a:hlink>
        <a:folHlink>
          <a:srgbClr val="FDC1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5-19 2">
        <a:dk1>
          <a:srgbClr val="595959"/>
        </a:dk1>
        <a:lt1>
          <a:srgbClr val="FFFFFF"/>
        </a:lt1>
        <a:dk2>
          <a:srgbClr val="595959"/>
        </a:dk2>
        <a:lt2>
          <a:srgbClr val="F16F91"/>
        </a:lt2>
        <a:accent1>
          <a:srgbClr val="00B0BA"/>
        </a:accent1>
        <a:accent2>
          <a:srgbClr val="9BCFFF"/>
        </a:accent2>
        <a:accent3>
          <a:srgbClr val="FFFFFF"/>
        </a:accent3>
        <a:accent4>
          <a:srgbClr val="4B4B4B"/>
        </a:accent4>
        <a:accent5>
          <a:srgbClr val="AAD4D9"/>
        </a:accent5>
        <a:accent6>
          <a:srgbClr val="8CBBE7"/>
        </a:accent6>
        <a:hlink>
          <a:srgbClr val="B4D88B"/>
        </a:hlink>
        <a:folHlink>
          <a:srgbClr val="FDC1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5-19 3">
        <a:dk1>
          <a:srgbClr val="595959"/>
        </a:dk1>
        <a:lt1>
          <a:srgbClr val="FFFFFF"/>
        </a:lt1>
        <a:dk2>
          <a:srgbClr val="595959"/>
        </a:dk2>
        <a:lt2>
          <a:srgbClr val="F16F91"/>
        </a:lt2>
        <a:accent1>
          <a:srgbClr val="58A618"/>
        </a:accent1>
        <a:accent2>
          <a:srgbClr val="9BCFFF"/>
        </a:accent2>
        <a:accent3>
          <a:srgbClr val="FFFFFF"/>
        </a:accent3>
        <a:accent4>
          <a:srgbClr val="4B4B4B"/>
        </a:accent4>
        <a:accent5>
          <a:srgbClr val="B4D0AB"/>
        </a:accent5>
        <a:accent6>
          <a:srgbClr val="8CBBE7"/>
        </a:accent6>
        <a:hlink>
          <a:srgbClr val="83CFCA"/>
        </a:hlink>
        <a:folHlink>
          <a:srgbClr val="FDC1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5-19 4">
        <a:dk1>
          <a:srgbClr val="595959"/>
        </a:dk1>
        <a:lt1>
          <a:srgbClr val="FFFFFF"/>
        </a:lt1>
        <a:dk2>
          <a:srgbClr val="595959"/>
        </a:dk2>
        <a:lt2>
          <a:srgbClr val="F16F91"/>
        </a:lt2>
        <a:accent1>
          <a:srgbClr val="E05206"/>
        </a:accent1>
        <a:accent2>
          <a:srgbClr val="83CFCA"/>
        </a:accent2>
        <a:accent3>
          <a:srgbClr val="FFFFFF"/>
        </a:accent3>
        <a:accent4>
          <a:srgbClr val="4B4B4B"/>
        </a:accent4>
        <a:accent5>
          <a:srgbClr val="EDB3AA"/>
        </a:accent5>
        <a:accent6>
          <a:srgbClr val="76BBB7"/>
        </a:accent6>
        <a:hlink>
          <a:srgbClr val="B4D88B"/>
        </a:hlink>
        <a:folHlink>
          <a:srgbClr val="9BC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5-19 5">
        <a:dk1>
          <a:srgbClr val="595959"/>
        </a:dk1>
        <a:lt1>
          <a:srgbClr val="FFFFFF"/>
        </a:lt1>
        <a:dk2>
          <a:srgbClr val="595959"/>
        </a:dk2>
        <a:lt2>
          <a:srgbClr val="FDC180"/>
        </a:lt2>
        <a:accent1>
          <a:srgbClr val="C30045"/>
        </a:accent1>
        <a:accent2>
          <a:srgbClr val="83CFCA"/>
        </a:accent2>
        <a:accent3>
          <a:srgbClr val="FFFFFF"/>
        </a:accent3>
        <a:accent4>
          <a:srgbClr val="4B4B4B"/>
        </a:accent4>
        <a:accent5>
          <a:srgbClr val="DEAAB0"/>
        </a:accent5>
        <a:accent6>
          <a:srgbClr val="76BBB7"/>
        </a:accent6>
        <a:hlink>
          <a:srgbClr val="B4D88B"/>
        </a:hlink>
        <a:folHlink>
          <a:srgbClr val="9BC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5-19 6">
        <a:dk1>
          <a:srgbClr val="595959"/>
        </a:dk1>
        <a:lt1>
          <a:srgbClr val="FFFFFF"/>
        </a:lt1>
        <a:dk2>
          <a:srgbClr val="595959"/>
        </a:dk2>
        <a:lt2>
          <a:srgbClr val="F16F91"/>
        </a:lt2>
        <a:accent1>
          <a:srgbClr val="6E267B"/>
        </a:accent1>
        <a:accent2>
          <a:srgbClr val="83CFCA"/>
        </a:accent2>
        <a:accent3>
          <a:srgbClr val="FFFFFF"/>
        </a:accent3>
        <a:accent4>
          <a:srgbClr val="4B4B4B"/>
        </a:accent4>
        <a:accent5>
          <a:srgbClr val="BAACBF"/>
        </a:accent5>
        <a:accent6>
          <a:srgbClr val="76BBB7"/>
        </a:accent6>
        <a:hlink>
          <a:srgbClr val="B4D88B"/>
        </a:hlink>
        <a:folHlink>
          <a:srgbClr val="FDC1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E1217"/>
      </a:dk2>
      <a:lt2>
        <a:srgbClr val="FAFDFD"/>
      </a:lt2>
      <a:accent1>
        <a:srgbClr val="78475D"/>
      </a:accent1>
      <a:accent2>
        <a:srgbClr val="A7D068"/>
      </a:accent2>
      <a:accent3>
        <a:srgbClr val="78C5CF"/>
      </a:accent3>
      <a:accent4>
        <a:srgbClr val="D36E88"/>
      </a:accent4>
      <a:accent5>
        <a:srgbClr val="D3C588"/>
      </a:accent5>
      <a:accent6>
        <a:srgbClr val="ED9E57"/>
      </a:accent6>
      <a:hlink>
        <a:srgbClr val="78C5CF"/>
      </a:hlink>
      <a:folHlink>
        <a:srgbClr val="D36E88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7529</TotalTime>
  <Words>469</Words>
  <Application>Microsoft Office PowerPoint</Application>
  <PresentationFormat>On-screen Show (16:9)</PresentationFormat>
  <Paragraphs>81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MS PGothic</vt:lpstr>
      <vt:lpstr>Arial</vt:lpstr>
      <vt:lpstr>Bahnschrift SemiBold SemiConden</vt:lpstr>
      <vt:lpstr>Calibri</vt:lpstr>
      <vt:lpstr>Century Schoolbook</vt:lpstr>
      <vt:lpstr>Corbel</vt:lpstr>
      <vt:lpstr>Times New Roman</vt:lpstr>
      <vt:lpstr>Webdings</vt:lpstr>
      <vt:lpstr>2_Generic 5-19</vt:lpstr>
      <vt:lpstr>Feathered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PHOTOBANK 2015-2016</dc:title>
  <dc:creator>IMAC</dc:creator>
  <cp:lastModifiedBy>Thanh Hung</cp:lastModifiedBy>
  <cp:revision>593</cp:revision>
  <cp:lastPrinted>2020-08-07T04:18:28Z</cp:lastPrinted>
  <dcterms:created xsi:type="dcterms:W3CDTF">2015-09-10T03:58:25Z</dcterms:created>
  <dcterms:modified xsi:type="dcterms:W3CDTF">2024-08-26T17:01:58Z</dcterms:modified>
</cp:coreProperties>
</file>