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  <p:sldMasterId id="2147483846" r:id="rId3"/>
  </p:sldMasterIdLst>
  <p:notesMasterIdLst>
    <p:notesMasterId r:id="rId22"/>
  </p:notesMasterIdLst>
  <p:sldIdLst>
    <p:sldId id="7083" r:id="rId4"/>
    <p:sldId id="298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282" r:id="rId15"/>
    <p:sldId id="330" r:id="rId16"/>
    <p:sldId id="331" r:id="rId17"/>
    <p:sldId id="332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rang" initials="NT" lastIdx="1" clrIdx="0">
    <p:extLst>
      <p:ext uri="{19B8F6BF-5375-455C-9EA6-DF929625EA0E}">
        <p15:presenceInfo xmlns:p15="http://schemas.microsoft.com/office/powerpoint/2012/main" userId="Nguyen Tr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30C3F-E9D9-4490-AD76-AEEC5D3F086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4659-1276-4430-9D8B-3F646D61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5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0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4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2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1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3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7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9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3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0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35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8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33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4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75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112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01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38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924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19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4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6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2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94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4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0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18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7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669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368B1A-FC2C-E92E-E2A4-09AA7A2B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61" y="1133475"/>
            <a:ext cx="9961678" cy="54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0" y="76200"/>
            <a:ext cx="5695950" cy="723900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B1C0F1-364A-CE87-BC34-CAEBDF30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809438"/>
            <a:ext cx="9439275" cy="604856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ED93769-2B56-A77E-8463-D24E2EE2C60E}"/>
              </a:ext>
            </a:extLst>
          </p:cNvPr>
          <p:cNvSpPr/>
          <p:nvPr/>
        </p:nvSpPr>
        <p:spPr>
          <a:xfrm>
            <a:off x="5124062" y="1593556"/>
            <a:ext cx="3162688" cy="1111544"/>
          </a:xfrm>
          <a:prstGeom prst="wedgeEllipseCallout">
            <a:avLst>
              <a:gd name="adj1" fmla="val -59672"/>
              <a:gd name="adj2" fmla="val 819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="1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hình đồng dạng phối cảnh với </a:t>
            </a:r>
            <a:r>
              <a:rPr lang="vi-V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vi-VN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tỉ số k&gt;1</a:t>
            </a:r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D1D595E-9A45-2DA8-D975-CFF6A83AF7AE}"/>
              </a:ext>
            </a:extLst>
          </p:cNvPr>
          <p:cNvSpPr/>
          <p:nvPr/>
        </p:nvSpPr>
        <p:spPr>
          <a:xfrm>
            <a:off x="5267325" y="5670256"/>
            <a:ext cx="3162688" cy="1111544"/>
          </a:xfrm>
          <a:prstGeom prst="wedgeEllipseCallout">
            <a:avLst>
              <a:gd name="adj1" fmla="val 59591"/>
              <a:gd name="adj2" fmla="val -603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1800" b="1" kern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18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hình đồng dạng phối cảnh với </a:t>
            </a:r>
            <a:r>
              <a:rPr lang="vi-VN" sz="1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vi-VN" sz="18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tỉ số k&lt;1</a:t>
            </a:r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571FE3-D082-8B53-7785-BCAF091B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92" y="860004"/>
            <a:ext cx="10692512" cy="4761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F5BA0-2B07-97D1-F322-BD1FA0D7823F}"/>
                  </a:ext>
                </a:extLst>
              </p:cNvPr>
              <p:cNvSpPr txBox="1"/>
              <p:nvPr/>
            </p:nvSpPr>
            <p:spPr>
              <a:xfrm>
                <a:off x="1168684" y="5651784"/>
                <a:ext cx="10900565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Nhận thấy hình </a:t>
                </a:r>
                <a:r>
                  <a:rPr lang="vi-VN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vi-VN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vi-VN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đồng dạng phối cảnh với hình </a:t>
                </a:r>
                <a:r>
                  <a:rPr lang="vi-VN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vi-VN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theo tỉ số k =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 x = 5,4cm và y = 3cm</a:t>
                </a:r>
                <a:endParaRPr lang="en-US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F5BA0-2B07-97D1-F322-BD1FA0D78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84" y="5651784"/>
                <a:ext cx="10900565" cy="1083695"/>
              </a:xfrm>
              <a:prstGeom prst="rect">
                <a:avLst/>
              </a:prstGeom>
              <a:blipFill>
                <a:blip r:embed="rId5"/>
                <a:stretch>
                  <a:fillRect l="-895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618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571FE3-D082-8B53-7785-BCAF091B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92" y="860004"/>
            <a:ext cx="10692512" cy="476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F5BA0-2B07-97D1-F322-BD1FA0D7823F}"/>
              </a:ext>
            </a:extLst>
          </p:cNvPr>
          <p:cNvSpPr txBox="1"/>
          <p:nvPr/>
        </p:nvSpPr>
        <p:spPr>
          <a:xfrm>
            <a:off x="1199507" y="5701679"/>
            <a:ext cx="1090056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b) Hình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H</a:t>
            </a:r>
            <a:r>
              <a:rPr lang="vi-VN" sz="2800" b="1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và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H’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bằng nhau.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Từ hình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H</a:t>
            </a:r>
            <a:r>
              <a:rPr lang="vi-VN" sz="2800" b="1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khi quay 90</a:t>
            </a:r>
            <a:r>
              <a:rPr lang="vi-VN" sz="2800" baseline="30000" dirty="0">
                <a:solidFill>
                  <a:srgbClr val="C00000"/>
                </a:solidFill>
                <a:latin typeface="+mj-lt"/>
              </a:rPr>
              <a:t>o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về phía bên phải sẽ được hình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H’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86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571FE3-D082-8B53-7785-BCAF091B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92" y="860004"/>
            <a:ext cx="10692512" cy="476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F5BA0-2B07-97D1-F322-BD1FA0D7823F}"/>
              </a:ext>
            </a:extLst>
          </p:cNvPr>
          <p:cNvSpPr txBox="1"/>
          <p:nvPr/>
        </p:nvSpPr>
        <p:spPr>
          <a:xfrm>
            <a:off x="266715" y="5701679"/>
            <a:ext cx="1183335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xét: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hình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H’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 gọi là đồng dạng nếu có hình đồng dạng phối cảnh của hình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bằng hình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H’.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5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DEEDC5-FBA0-8624-C667-0CA88F49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2" y="1144447"/>
            <a:ext cx="11374718" cy="43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4034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BA9483-0CD5-A071-68EA-A2922B388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02" y="924369"/>
            <a:ext cx="10417995" cy="3838208"/>
          </a:xfrm>
          <a:prstGeom prst="rect">
            <a:avLst/>
          </a:prstGeom>
        </p:spPr>
      </p:pic>
      <p:sp>
        <p:nvSpPr>
          <p:cNvPr id="10" name="Left Bracket 9">
            <a:extLst>
              <a:ext uri="{FF2B5EF4-FFF2-40B4-BE49-F238E27FC236}">
                <a16:creationId xmlns:a16="http://schemas.microsoft.com/office/drawing/2014/main" id="{FAD3D20D-A702-3B10-EEA5-E5778FCE6E05}"/>
              </a:ext>
            </a:extLst>
          </p:cNvPr>
          <p:cNvSpPr/>
          <p:nvPr/>
        </p:nvSpPr>
        <p:spPr>
          <a:xfrm rot="16200000">
            <a:off x="4051448" y="2582243"/>
            <a:ext cx="1523994" cy="4921324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570ED2B1-8E3B-046F-4B96-8F83E26EB3A9}"/>
              </a:ext>
            </a:extLst>
          </p:cNvPr>
          <p:cNvSpPr/>
          <p:nvPr/>
        </p:nvSpPr>
        <p:spPr>
          <a:xfrm rot="16200000">
            <a:off x="6755243" y="2411558"/>
            <a:ext cx="1037728" cy="478177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8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107" y="83409"/>
            <a:ext cx="4853893" cy="728250"/>
            <a:chOff x="6446992" y="943215"/>
            <a:chExt cx="5279225" cy="790119"/>
          </a:xfrm>
        </p:grpSpPr>
        <p:sp>
          <p:nvSpPr>
            <p:cNvPr id="45" name="Rounded Rectangle 44"/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286" y="103223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02309" y="1072113"/>
              <a:ext cx="2093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hình đồng dạng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6932213" y="3032500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545243" y="3738083"/>
            <a:ext cx="126124" cy="147144"/>
          </a:xfrm>
          <a:prstGeom prst="rightArrow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786981" y="3596193"/>
            <a:ext cx="1810189" cy="412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5367048" y="27252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048" y="272520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9CE63E-EC4A-1BDA-A7D3-9FF86009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97" y="924369"/>
            <a:ext cx="9807005" cy="53428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31DC01D-37B4-5931-BFDA-25906676C239}"/>
              </a:ext>
            </a:extLst>
          </p:cNvPr>
          <p:cNvSpPr/>
          <p:nvPr/>
        </p:nvSpPr>
        <p:spPr>
          <a:xfrm>
            <a:off x="3161842" y="3885227"/>
            <a:ext cx="2818544" cy="1662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9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ACF49-FC47-C780-66CD-6999D2CB7488}"/>
              </a:ext>
            </a:extLst>
          </p:cNvPr>
          <p:cNvSpPr/>
          <p:nvPr/>
        </p:nvSpPr>
        <p:spPr>
          <a:xfrm>
            <a:off x="1602769" y="277402"/>
            <a:ext cx="9133726" cy="1212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78BE4-CBE5-7A7C-A980-9453FC5B2774}"/>
              </a:ext>
            </a:extLst>
          </p:cNvPr>
          <p:cNvSpPr txBox="1"/>
          <p:nvPr/>
        </p:nvSpPr>
        <p:spPr>
          <a:xfrm>
            <a:off x="1458930" y="1769583"/>
            <a:ext cx="10120044" cy="457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6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1" y="3314471"/>
            <a:ext cx="7767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4:</a:t>
            </a:r>
          </a:p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HÌNH ĐỒNG DẠNG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80301-7FAD-A45A-B08B-2045097A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18089"/>
            <a:ext cx="6272212" cy="512677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19116A1-5208-A338-592F-DD7ADE654705}"/>
              </a:ext>
            </a:extLst>
          </p:cNvPr>
          <p:cNvSpPr/>
          <p:nvPr/>
        </p:nvSpPr>
        <p:spPr>
          <a:xfrm>
            <a:off x="7372350" y="466725"/>
            <a:ext cx="4724400" cy="1943100"/>
          </a:xfrm>
          <a:prstGeom prst="cloudCallout">
            <a:avLst>
              <a:gd name="adj1" fmla="val -78110"/>
              <a:gd name="adj2" fmla="val 11446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1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8829B-E74A-A702-69DC-EB6D11AC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8733671" cy="49149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55BC88-3C04-2D70-4927-E3ADA4EA1658}"/>
              </a:ext>
            </a:extLst>
          </p:cNvPr>
          <p:cNvSpPr/>
          <p:nvPr/>
        </p:nvSpPr>
        <p:spPr>
          <a:xfrm>
            <a:off x="7962900" y="0"/>
            <a:ext cx="4229099" cy="2076450"/>
          </a:xfrm>
          <a:prstGeom prst="cloudCallout">
            <a:avLst>
              <a:gd name="adj1" fmla="val -36087"/>
              <a:gd name="adj2" fmla="val 613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3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DE1012-E14C-6AE2-1667-F2CC5DE2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9" y="1027157"/>
            <a:ext cx="851072" cy="917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46912-5DF1-67C6-93ED-0EBF63E1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91" y="1062037"/>
            <a:ext cx="4727634" cy="228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CB463-56DF-6E28-8248-5E1E19030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1038301"/>
            <a:ext cx="4711545" cy="2287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ADD693EF-A05E-DACE-1EEA-80AFB0E7A374}"/>
                  </a:ext>
                </a:extLst>
              </p:cNvPr>
              <p:cNvSpPr/>
              <p:nvPr/>
            </p:nvSpPr>
            <p:spPr>
              <a:xfrm>
                <a:off x="533255" y="4811668"/>
                <a:ext cx="2471640" cy="1019175"/>
              </a:xfrm>
              <a:prstGeom prst="wedgeRectCallout">
                <a:avLst>
                  <a:gd name="adj1" fmla="val 34352"/>
                  <a:gd name="adj2" fmla="val -21043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ADD693EF-A05E-DACE-1EEA-80AFB0E7A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5" y="4811668"/>
                <a:ext cx="2471640" cy="1019175"/>
              </a:xfrm>
              <a:prstGeom prst="wedgeRectCallout">
                <a:avLst>
                  <a:gd name="adj1" fmla="val 34352"/>
                  <a:gd name="adj2" fmla="val -21043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A326DBE-2696-B736-70DB-FC073B31CC3A}"/>
              </a:ext>
            </a:extLst>
          </p:cNvPr>
          <p:cNvSpPr/>
          <p:nvPr/>
        </p:nvSpPr>
        <p:spPr>
          <a:xfrm>
            <a:off x="5595840" y="4695824"/>
            <a:ext cx="2471640" cy="1019175"/>
          </a:xfrm>
          <a:prstGeom prst="wedgeRectCallout">
            <a:avLst>
              <a:gd name="adj1" fmla="val -81143"/>
              <a:gd name="adj2" fmla="val -24303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A’B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// AB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DE1012-E14C-6AE2-1667-F2CC5DE2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9" y="1027157"/>
            <a:ext cx="851072" cy="917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4CF2E-FB0F-AE41-5291-51545C0A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55" y="1027156"/>
            <a:ext cx="4573160" cy="2906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FDCF9-9F13-9CCF-7E9E-F227CADE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69" y="1071435"/>
            <a:ext cx="5816831" cy="290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8E2ED050-5C50-4982-D0A7-32A7C1F70552}"/>
                  </a:ext>
                </a:extLst>
              </p:cNvPr>
              <p:cNvSpPr/>
              <p:nvPr/>
            </p:nvSpPr>
            <p:spPr>
              <a:xfrm>
                <a:off x="6375169" y="561848"/>
                <a:ext cx="3092681" cy="1019175"/>
              </a:xfrm>
              <a:prstGeom prst="wedgeRectCallout">
                <a:avLst>
                  <a:gd name="adj1" fmla="val -156440"/>
                  <a:gd name="adj2" fmla="val 17648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8E2ED050-5C50-4982-D0A7-32A7C1F70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69" y="561848"/>
                <a:ext cx="3092681" cy="1019175"/>
              </a:xfrm>
              <a:prstGeom prst="wedgeRectCallout">
                <a:avLst>
                  <a:gd name="adj1" fmla="val -156440"/>
                  <a:gd name="adj2" fmla="val 17648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DD94DA4-6DFD-BD5C-06A6-928F919A1402}"/>
              </a:ext>
            </a:extLst>
          </p:cNvPr>
          <p:cNvSpPr/>
          <p:nvPr/>
        </p:nvSpPr>
        <p:spPr>
          <a:xfrm>
            <a:off x="1142855" y="5449843"/>
            <a:ext cx="6334270" cy="1019175"/>
          </a:xfrm>
          <a:prstGeom prst="wedgeRectCallout">
            <a:avLst>
              <a:gd name="adj1" fmla="val -6446"/>
              <a:gd name="adj2" fmla="val -21697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Tam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42598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F8DB86-A169-C241-0518-3D4A547B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45" y="885369"/>
            <a:ext cx="10585109" cy="3478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C20DCE-1EE1-7DA9-CC06-CF575ED041EF}"/>
                  </a:ext>
                </a:extLst>
              </p:cNvPr>
              <p:cNvSpPr/>
              <p:nvPr/>
            </p:nvSpPr>
            <p:spPr>
              <a:xfrm>
                <a:off x="5210029" y="5463043"/>
                <a:ext cx="4114946" cy="1019175"/>
              </a:xfrm>
              <a:prstGeom prst="wedgeRectCallout">
                <a:avLst>
                  <a:gd name="adj1" fmla="val -67284"/>
                  <a:gd name="adj2" fmla="val -20108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7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𝑫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𝑨𝑫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𝑫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𝑪𝑫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2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C20DCE-1EE1-7DA9-CC06-CF575ED04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29" y="5463043"/>
                <a:ext cx="4114946" cy="1019175"/>
              </a:xfrm>
              <a:prstGeom prst="wedgeRectCallout">
                <a:avLst>
                  <a:gd name="adj1" fmla="val -67284"/>
                  <a:gd name="adj2" fmla="val -20108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464FC94-A9FE-D147-2EC7-D062021E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1223962"/>
            <a:ext cx="5419725" cy="2480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DD67F6-26F4-1A73-0F03-6917E30F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6" y="1223962"/>
            <a:ext cx="5524356" cy="2462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D5D33-64CC-CBB1-3915-AC5EC9E9E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6" y="4505325"/>
            <a:ext cx="11785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40952-82B1-9481-EDFE-BD457704AD89}"/>
              </a:ext>
            </a:extLst>
          </p:cNvPr>
          <p:cNvGrpSpPr/>
          <p:nvPr/>
        </p:nvGrpSpPr>
        <p:grpSpPr>
          <a:xfrm>
            <a:off x="89582" y="95250"/>
            <a:ext cx="5930218" cy="790119"/>
            <a:chOff x="6446992" y="943215"/>
            <a:chExt cx="5279225" cy="790119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6B4A0E8-D0BC-8412-E15B-7194686D982F}"/>
                </a:ext>
              </a:extLst>
            </p:cNvPr>
            <p:cNvSpPr/>
            <p:nvPr/>
          </p:nvSpPr>
          <p:spPr>
            <a:xfrm>
              <a:off x="6929860" y="943215"/>
              <a:ext cx="4796357" cy="7835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F489C-9A34-F460-A488-D2B5B6867CBB}"/>
                </a:ext>
              </a:extLst>
            </p:cNvPr>
            <p:cNvSpPr/>
            <p:nvPr/>
          </p:nvSpPr>
          <p:spPr>
            <a:xfrm>
              <a:off x="6446992" y="1032231"/>
              <a:ext cx="757645" cy="701103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77394-0DAE-C56C-6269-0949D497E213}"/>
                </a:ext>
              </a:extLst>
            </p:cNvPr>
            <p:cNvSpPr txBox="1"/>
            <p:nvPr/>
          </p:nvSpPr>
          <p:spPr>
            <a:xfrm>
              <a:off x="6646121" y="1091198"/>
              <a:ext cx="34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3D6C6-BB16-841D-A577-32C764137F7D}"/>
                </a:ext>
              </a:extLst>
            </p:cNvPr>
            <p:cNvSpPr txBox="1"/>
            <p:nvPr/>
          </p:nvSpPr>
          <p:spPr>
            <a:xfrm>
              <a:off x="7322917" y="1032231"/>
              <a:ext cx="3873252" cy="54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đồng dạng phối cảnh.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BE3BAFB-F73D-9BEB-49C7-F05223E7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3" y="1466850"/>
            <a:ext cx="11850353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0055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367</Words>
  <Application>Microsoft Office PowerPoint</Application>
  <PresentationFormat>Widescreen</PresentationFormat>
  <Paragraphs>51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Open Sans</vt:lpstr>
      <vt:lpstr>Patrick Hand</vt:lpstr>
      <vt:lpstr>Times New Roman</vt:lpstr>
      <vt:lpstr>5_Office Theme</vt:lpstr>
      <vt:lpstr>6_Office Theme</vt:lpstr>
      <vt:lpstr>Cool Doody Thesis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Trang</dc:creator>
  <cp:lastModifiedBy>Thanh Hung</cp:lastModifiedBy>
  <cp:revision>123</cp:revision>
  <dcterms:created xsi:type="dcterms:W3CDTF">2020-08-30T17:31:39Z</dcterms:created>
  <dcterms:modified xsi:type="dcterms:W3CDTF">2024-08-26T17:27:35Z</dcterms:modified>
</cp:coreProperties>
</file>