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7083" r:id="rId2"/>
    <p:sldId id="294" r:id="rId3"/>
    <p:sldId id="295" r:id="rId4"/>
    <p:sldId id="296" r:id="rId5"/>
    <p:sldId id="297" r:id="rId6"/>
    <p:sldId id="298" r:id="rId7"/>
    <p:sldId id="299" r:id="rId8"/>
    <p:sldId id="300" r:id="rId9"/>
    <p:sldId id="301" r:id="rId10"/>
    <p:sldId id="302" r:id="rId11"/>
    <p:sldId id="303" r:id="rId12"/>
    <p:sldId id="280" r:id="rId13"/>
    <p:sldId id="259" r:id="rId14"/>
    <p:sldId id="281" r:id="rId15"/>
    <p:sldId id="282" r:id="rId16"/>
    <p:sldId id="286" r:id="rId17"/>
    <p:sldId id="260" r:id="rId18"/>
    <p:sldId id="261" r:id="rId19"/>
    <p:sldId id="262" r:id="rId20"/>
    <p:sldId id="263" r:id="rId21"/>
    <p:sldId id="283" r:id="rId22"/>
    <p:sldId id="284" r:id="rId23"/>
    <p:sldId id="285" r:id="rId24"/>
    <p:sldId id="287" r:id="rId25"/>
    <p:sldId id="288" r:id="rId26"/>
    <p:sldId id="289" r:id="rId27"/>
    <p:sldId id="290" r:id="rId28"/>
    <p:sldId id="291" r:id="rId29"/>
    <p:sldId id="292" r:id="rId30"/>
    <p:sldId id="293" r:id="rId31"/>
    <p:sldId id="273"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9B1CB-63EE-4797-AEA0-F1A2737F0AC6}" type="datetimeFigureOut">
              <a:rPr lang="en-US" smtClean="0"/>
              <a:t>8/27/2024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AF9B2-B5AC-48BD-BE6F-CBABBF9D879B}" type="slidenum">
              <a:rPr lang="en-US" smtClean="0"/>
              <a:t>‹#›</a:t>
            </a:fld>
            <a:endParaRPr lang="en-US"/>
          </a:p>
        </p:txBody>
      </p:sp>
    </p:spTree>
    <p:extLst>
      <p:ext uri="{BB962C8B-B14F-4D97-AF65-F5344CB8AC3E}">
        <p14:creationId xmlns:p14="http://schemas.microsoft.com/office/powerpoint/2010/main" val="348742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17F159-5F32-43AD-A689-4E8991F62DF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5383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7F159-5F32-43AD-A689-4E8991F62DF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2850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7F159-5F32-43AD-A689-4E8991F62DF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14829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7F159-5F32-43AD-A689-4E8991F62DF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27775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7F159-5F32-43AD-A689-4E8991F62DF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421448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7F159-5F32-43AD-A689-4E8991F62DF9}"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229214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7F159-5F32-43AD-A689-4E8991F62DF9}"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00408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7F159-5F32-43AD-A689-4E8991F62DF9}"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59269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7F159-5F32-43AD-A689-4E8991F62DF9}"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27643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7F159-5F32-43AD-A689-4E8991F62DF9}"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146030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7F159-5F32-43AD-A689-4E8991F62DF9}"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2BC75-B770-4587-B6B8-578F5937227A}" type="slidenum">
              <a:rPr lang="en-US" smtClean="0"/>
              <a:t>‹#›</a:t>
            </a:fld>
            <a:endParaRPr lang="en-US"/>
          </a:p>
        </p:txBody>
      </p:sp>
    </p:spTree>
    <p:extLst>
      <p:ext uri="{BB962C8B-B14F-4D97-AF65-F5344CB8AC3E}">
        <p14:creationId xmlns:p14="http://schemas.microsoft.com/office/powerpoint/2010/main" val="377606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7F159-5F32-43AD-A689-4E8991F62DF9}" type="datetimeFigureOut">
              <a:rPr lang="en-US" smtClean="0"/>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2BC75-B770-4587-B6B8-578F5937227A}" type="slidenum">
              <a:rPr lang="en-US" smtClean="0"/>
              <a:t>‹#›</a:t>
            </a:fld>
            <a:endParaRPr lang="en-US"/>
          </a:p>
        </p:txBody>
      </p:sp>
    </p:spTree>
    <p:extLst>
      <p:ext uri="{BB962C8B-B14F-4D97-AF65-F5344CB8AC3E}">
        <p14:creationId xmlns:p14="http://schemas.microsoft.com/office/powerpoint/2010/main" val="249013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gif"/><Relationship Id="rId4" Type="http://schemas.microsoft.com/office/2007/relationships/hdphoto" Target="../media/hdphoto13.wdp"/></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png"/><Relationship Id="rId3" Type="http://schemas.microsoft.com/office/2007/relationships/hdphoto" Target="../media/hdphoto3.wdp"/><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8.bin"/><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3" Type="http://schemas.openxmlformats.org/officeDocument/2006/relationships/image" Target="../media/image39.wmf"/><Relationship Id="rId7" Type="http://schemas.openxmlformats.org/officeDocument/2006/relationships/image" Target="../media/image42.wmf"/><Relationship Id="rId12" Type="http://schemas.openxmlformats.org/officeDocument/2006/relationships/oleObject" Target="../embeddings/oleObject14.bin"/><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13.bin"/><Relationship Id="rId4" Type="http://schemas.openxmlformats.org/officeDocument/2006/relationships/image" Target="../media/image40.wmf"/><Relationship Id="rId9" Type="http://schemas.openxmlformats.org/officeDocument/2006/relationships/image" Target="../media/image43.wmf"/><Relationship Id="rId14" Type="http://schemas.openxmlformats.org/officeDocument/2006/relationships/image" Target="../media/image45.w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47.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49.png"/><Relationship Id="rId7" Type="http://schemas.openxmlformats.org/officeDocument/2006/relationships/image" Target="../media/image51.wmf"/><Relationship Id="rId2" Type="http://schemas.openxmlformats.org/officeDocument/2006/relationships/oleObject" Target="../embeddings/oleObject21.bin"/><Relationship Id="rId1" Type="http://schemas.openxmlformats.org/officeDocument/2006/relationships/slideLayout" Target="../slideLayouts/slideLayout7.xml"/><Relationship Id="rId6" Type="http://schemas.openxmlformats.org/officeDocument/2006/relationships/oleObject" Target="../embeddings/oleObject23.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27.bin"/><Relationship Id="rId4" Type="http://schemas.openxmlformats.org/officeDocument/2006/relationships/image" Target="../media/image5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29.bin"/><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2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63.w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1.emf"/><Relationship Id="rId18" Type="http://schemas.openxmlformats.org/officeDocument/2006/relationships/image" Target="../media/image76.png"/><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70.emf"/><Relationship Id="rId17" Type="http://schemas.openxmlformats.org/officeDocument/2006/relationships/image" Target="../media/image75.png"/><Relationship Id="rId2" Type="http://schemas.openxmlformats.org/officeDocument/2006/relationships/image" Target="../media/image64.jpeg"/><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6.wmf"/><Relationship Id="rId11" Type="http://schemas.openxmlformats.org/officeDocument/2006/relationships/image" Target="../media/image69.png"/><Relationship Id="rId5" Type="http://schemas.openxmlformats.org/officeDocument/2006/relationships/oleObject" Target="../embeddings/oleObject33.bin"/><Relationship Id="rId15" Type="http://schemas.openxmlformats.org/officeDocument/2006/relationships/image" Target="../media/image73.png"/><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35.bin"/><Relationship Id="rId14" Type="http://schemas.openxmlformats.org/officeDocument/2006/relationships/image" Target="../media/image7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2.png"/><Relationship Id="rId18" Type="http://schemas.microsoft.com/office/2007/relationships/hdphoto" Target="../media/hdphoto8.wdp"/><Relationship Id="rId26" Type="http://schemas.microsoft.com/office/2007/relationships/hdphoto" Target="../media/hdphoto11.wdp"/><Relationship Id="rId3" Type="http://schemas.microsoft.com/office/2007/relationships/hdphoto" Target="../media/hdphoto1.wdp"/><Relationship Id="rId21" Type="http://schemas.openxmlformats.org/officeDocument/2006/relationships/image" Target="../media/image16.png"/><Relationship Id="rId34" Type="http://schemas.openxmlformats.org/officeDocument/2006/relationships/slide" Target="slide9.xml"/><Relationship Id="rId7" Type="http://schemas.microsoft.com/office/2007/relationships/hdphoto" Target="../media/hdphoto3.wdp"/><Relationship Id="rId12" Type="http://schemas.openxmlformats.org/officeDocument/2006/relationships/image" Target="../media/image11.png"/><Relationship Id="rId17" Type="http://schemas.openxmlformats.org/officeDocument/2006/relationships/image" Target="../media/image14.png"/><Relationship Id="rId25" Type="http://schemas.openxmlformats.org/officeDocument/2006/relationships/image" Target="../media/image19.png"/><Relationship Id="rId33" Type="http://schemas.openxmlformats.org/officeDocument/2006/relationships/slide" Target="slide5.xml"/><Relationship Id="rId2" Type="http://schemas.openxmlformats.org/officeDocument/2006/relationships/image" Target="../media/image6.png"/><Relationship Id="rId16" Type="http://schemas.microsoft.com/office/2007/relationships/hdphoto" Target="../media/hdphoto7.wdp"/><Relationship Id="rId20" Type="http://schemas.microsoft.com/office/2007/relationships/hdphoto" Target="../media/hdphoto9.wdp"/><Relationship Id="rId29" Type="http://schemas.microsoft.com/office/2007/relationships/hdphoto" Target="../media/hdphoto12.wdp"/><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5.wdp"/><Relationship Id="rId24" Type="http://schemas.openxmlformats.org/officeDocument/2006/relationships/image" Target="../media/image18.png"/><Relationship Id="rId32" Type="http://schemas.openxmlformats.org/officeDocument/2006/relationships/slide" Target="slide6.xml"/><Relationship Id="rId5" Type="http://schemas.microsoft.com/office/2007/relationships/hdphoto" Target="../media/hdphoto2.wdp"/><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image" Target="../media/image21.png"/><Relationship Id="rId36" Type="http://schemas.openxmlformats.org/officeDocument/2006/relationships/image" Target="../media/image22.jpeg"/><Relationship Id="rId10" Type="http://schemas.openxmlformats.org/officeDocument/2006/relationships/image" Target="../media/image10.png"/><Relationship Id="rId19" Type="http://schemas.openxmlformats.org/officeDocument/2006/relationships/image" Target="../media/image15.png"/><Relationship Id="rId31" Type="http://schemas.openxmlformats.org/officeDocument/2006/relationships/slide" Target="slide7.xml"/><Relationship Id="rId4" Type="http://schemas.openxmlformats.org/officeDocument/2006/relationships/image" Target="../media/image7.png"/><Relationship Id="rId9" Type="http://schemas.microsoft.com/office/2007/relationships/hdphoto" Target="../media/hdphoto4.wdp"/><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20.png"/><Relationship Id="rId30" Type="http://schemas.openxmlformats.org/officeDocument/2006/relationships/slide" Target="slide8.xml"/><Relationship Id="rId35" Type="http://schemas.openxmlformats.org/officeDocument/2006/relationships/slide" Target="slide10.xml"/><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audio" Target="../media/audio2.wav"/><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4.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audio" Target="../media/audio2.wav"/><Relationship Id="rId7" Type="http://schemas.openxmlformats.org/officeDocument/2006/relationships/oleObject" Target="../embeddings/oleObject2.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4.xml"/><Relationship Id="rId10" Type="http://schemas.openxmlformats.org/officeDocument/2006/relationships/image" Target="../media/image25.wmf"/><Relationship Id="rId4" Type="http://schemas.openxmlformats.org/officeDocument/2006/relationships/audio" Target="../media/audio3.wav"/><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4.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audio" Target="../media/audio2.wav"/><Relationship Id="rId7" Type="http://schemas.openxmlformats.org/officeDocument/2006/relationships/oleObject" Target="../embeddings/oleObject4.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4.xml"/><Relationship Id="rId10" Type="http://schemas.openxmlformats.org/officeDocument/2006/relationships/image" Target="../media/image27.wmf"/><Relationship Id="rId4" Type="http://schemas.openxmlformats.org/officeDocument/2006/relationships/audio" Target="../media/audio3.wav"/><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audio" Target="../media/audio2.wav"/><Relationship Id="rId7" Type="http://schemas.openxmlformats.org/officeDocument/2006/relationships/oleObject" Target="../embeddings/oleObject6.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4.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yá»n ká» nhá» cá»§ cá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0" y="987697"/>
            <a:ext cx="7010400" cy="5393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5010276" y="742681"/>
            <a:ext cx="3886200" cy="13250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p:nvPr/>
        </p:nvSpPr>
        <p:spPr>
          <a:xfrm rot="20861924">
            <a:off x="5594973" y="1037548"/>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THE END</a:t>
            </a:r>
          </a:p>
        </p:txBody>
      </p:sp>
      <p:pic>
        <p:nvPicPr>
          <p:cNvPr id="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57" y="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38515" y="17455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5645" y="240792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2583" y="205069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451297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4547" y="216117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55515" y="4006676"/>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2121"/>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16743" y="328100"/>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98769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3050185"/>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46431" y="2209800"/>
            <a:ext cx="1543833" cy="18526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p:cNvSpPr txBox="1"/>
          <p:nvPr/>
        </p:nvSpPr>
        <p:spPr>
          <a:xfrm>
            <a:off x="4686552" y="2313577"/>
            <a:ext cx="3987569" cy="873252"/>
          </a:xfrm>
          <a:prstGeom prst="rect">
            <a:avLst/>
          </a:prstGeom>
          <a:noFill/>
        </p:spPr>
        <p:txBody>
          <a:bodyPr wrap="square" rtlCol="0">
            <a:spAutoFit/>
          </a:bodyPr>
          <a:lstStyle/>
          <a:p>
            <a:pPr algn="ctr">
              <a:lnSpc>
                <a:spcPct val="150000"/>
              </a:lnSpc>
            </a:pPr>
            <a:r>
              <a:rPr lang="en-US" b="1">
                <a:solidFill>
                  <a:srgbClr val="FF0000"/>
                </a:solidFill>
              </a:rPr>
              <a:t>CẢM ƠN CÁC CHÁU ĐÃ GIÚP ÔNG HÁI ĐƯỢC CỦ CẢI!</a:t>
            </a:r>
            <a:endParaRPr lang="vi-VN" b="1">
              <a:solidFill>
                <a:srgbClr val="FF0000"/>
              </a:solidFill>
            </a:endParaRPr>
          </a:p>
        </p:txBody>
      </p:sp>
    </p:spTree>
    <p:extLst>
      <p:ext uri="{BB962C8B-B14F-4D97-AF65-F5344CB8AC3E}">
        <p14:creationId xmlns:p14="http://schemas.microsoft.com/office/powerpoint/2010/main" val="401108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2">
            <a:extLst>
              <a:ext uri="{BEBA8EAE-BF5A-486C-A8C5-ECC9F3942E4B}">
                <a14:imgProps xmlns:a14="http://schemas.microsoft.com/office/drawing/2010/main">
                  <a14:imgLayer r:embed="rId3">
                    <a14:imgEffect>
                      <a14:backgroundRemoval t="1575" b="96063" l="8876" r="100000"/>
                    </a14:imgEffect>
                  </a14:imgLayer>
                </a14:imgProps>
              </a:ext>
            </a:extLst>
          </a:blip>
          <a:stretch>
            <a:fillRect/>
          </a:stretch>
        </p:blipFill>
        <p:spPr>
          <a:xfrm>
            <a:off x="4961061" y="4657874"/>
            <a:ext cx="1609524" cy="1209524"/>
          </a:xfrm>
          <a:prstGeom prst="rect">
            <a:avLst/>
          </a:prstGeom>
        </p:spPr>
      </p:pic>
      <p:pic>
        <p:nvPicPr>
          <p:cNvPr id="9" name="Ảnh 8"/>
          <p:cNvPicPr>
            <a:picLocks noChangeAspect="1"/>
          </p:cNvPicPr>
          <p:nvPr/>
        </p:nvPicPr>
        <p:blipFill>
          <a:blip r:embed="rId4">
            <a:extLst>
              <a:ext uri="{BEBA8EAE-BF5A-486C-A8C5-ECC9F3942E4B}">
                <a14:imgProps xmlns:a14="http://schemas.microsoft.com/office/drawing/2010/main">
                  <a14:imgLayer r:embed="rId5">
                    <a14:imgEffect>
                      <a14:backgroundRemoval t="4192" b="97006" l="1563" r="100000"/>
                    </a14:imgEffect>
                  </a14:imgLayer>
                </a14:imgProps>
              </a:ext>
            </a:extLst>
          </a:blip>
          <a:stretch>
            <a:fillRect/>
          </a:stretch>
        </p:blipFill>
        <p:spPr>
          <a:xfrm>
            <a:off x="3755651" y="4368707"/>
            <a:ext cx="1828571" cy="1590476"/>
          </a:xfrm>
          <a:prstGeom prst="rect">
            <a:avLst/>
          </a:prstGeom>
        </p:spPr>
      </p:pic>
      <p:pic>
        <p:nvPicPr>
          <p:cNvPr id="8" name="Ảnh 7"/>
          <p:cNvPicPr>
            <a:picLocks noChangeAspect="1"/>
          </p:cNvPicPr>
          <p:nvPr/>
        </p:nvPicPr>
        <p:blipFill>
          <a:blip r:embed="rId6">
            <a:extLst>
              <a:ext uri="{BEBA8EAE-BF5A-486C-A8C5-ECC9F3942E4B}">
                <a14:imgProps xmlns:a14="http://schemas.microsoft.com/office/drawing/2010/main">
                  <a14:imgLayer r:embed="rId7">
                    <a14:imgEffect>
                      <a14:backgroundRemoval t="0" b="100000" l="4908" r="94479">
                        <a14:foregroundMark x1="49080" y1="61029" x2="49080" y2="61029"/>
                        <a14:foregroundMark x1="43558" y1="48897" x2="43558" y2="48897"/>
                        <a14:foregroundMark x1="36196" y1="52941" x2="36196" y2="52941"/>
                      </a14:backgroundRemoval>
                    </a14:imgEffect>
                  </a14:imgLayer>
                </a14:imgProps>
              </a:ext>
            </a:extLst>
          </a:blip>
          <a:stretch>
            <a:fillRect/>
          </a:stretch>
        </p:blipFill>
        <p:spPr>
          <a:xfrm>
            <a:off x="2799661" y="3682446"/>
            <a:ext cx="1552381" cy="2590476"/>
          </a:xfrm>
          <a:prstGeom prst="rect">
            <a:avLst/>
          </a:prstGeom>
        </p:spPr>
      </p:pic>
      <p:pic>
        <p:nvPicPr>
          <p:cNvPr id="22" name="Ảnh 21"/>
          <p:cNvPicPr>
            <a:picLocks noChangeAspect="1"/>
          </p:cNvPicPr>
          <p:nvPr/>
        </p:nvPicPr>
        <p:blipFill rotWithShape="1">
          <a:blip r:embed="rId8">
            <a:clrChange>
              <a:clrFrom>
                <a:srgbClr val="FFFFFF"/>
              </a:clrFrom>
              <a:clrTo>
                <a:srgbClr val="FFFFFF">
                  <a:alpha val="0"/>
                </a:srgbClr>
              </a:clrTo>
            </a:clrChange>
          </a:blip>
          <a:srcRect l="11472" r="4308"/>
          <a:stretch/>
        </p:blipFill>
        <p:spPr>
          <a:xfrm flipH="1">
            <a:off x="2024566" y="5548351"/>
            <a:ext cx="457200" cy="638095"/>
          </a:xfrm>
          <a:prstGeom prst="rect">
            <a:avLst/>
          </a:prstGeom>
        </p:spPr>
      </p:pic>
      <p:pic>
        <p:nvPicPr>
          <p:cNvPr id="3" name="Ảnh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2885" b="97436" l="9744" r="97436"/>
                    </a14:imgEffect>
                  </a14:imgLayer>
                </a14:imgProps>
              </a:ext>
            </a:extLst>
          </a:blip>
          <a:stretch>
            <a:fillRect/>
          </a:stretch>
        </p:blipFill>
        <p:spPr>
          <a:xfrm>
            <a:off x="1716907" y="3491970"/>
            <a:ext cx="1857143" cy="2971429"/>
          </a:xfrm>
          <a:prstGeom prst="rect">
            <a:avLst/>
          </a:prstGeom>
        </p:spPr>
      </p:pic>
      <p:pic>
        <p:nvPicPr>
          <p:cNvPr id="2" name="Ảnh 1"/>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89426" l="2740" r="98973">
                        <a14:foregroundMark x1="60959" y1="26284" x2="60959" y2="26284"/>
                        <a14:foregroundMark x1="69521" y1="27795" x2="69521" y2="27795"/>
                        <a14:foregroundMark x1="79452" y1="13897" x2="79452" y2="13897"/>
                        <a14:foregroundMark x1="82192" y1="16012" x2="82192" y2="16012"/>
                        <a14:foregroundMark x1="70205" y1="27492" x2="70205" y2="27492"/>
                        <a14:foregroundMark x1="57534" y1="28701" x2="57534" y2="28701"/>
                        <a14:foregroundMark x1="67466" y1="2719" x2="67466" y2="2719"/>
                      </a14:backgroundRemoval>
                    </a14:imgEffect>
                  </a14:imgLayer>
                </a14:imgProps>
              </a:ext>
            </a:extLst>
          </a:blip>
          <a:stretch>
            <a:fillRect/>
          </a:stretch>
        </p:blipFill>
        <p:spPr>
          <a:xfrm>
            <a:off x="46362" y="3429000"/>
            <a:ext cx="2323531" cy="3415352"/>
          </a:xfrm>
          <a:prstGeom prst="rect">
            <a:avLst/>
          </a:prstGeom>
        </p:spPr>
      </p:pic>
      <p:pic>
        <p:nvPicPr>
          <p:cNvPr id="11" name="Ảnh 10"/>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6160556" y="4856450"/>
            <a:ext cx="1019048" cy="990476"/>
          </a:xfrm>
          <a:prstGeom prst="rect">
            <a:avLst/>
          </a:prstGeom>
        </p:spPr>
      </p:pic>
    </p:spTree>
    <p:extLst>
      <p:ext uri="{BB962C8B-B14F-4D97-AF65-F5344CB8AC3E}">
        <p14:creationId xmlns:p14="http://schemas.microsoft.com/office/powerpoint/2010/main" val="13557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23849" y="76200"/>
            <a:ext cx="8696357" cy="1077218"/>
          </a:xfrm>
          <a:prstGeom prst="rect">
            <a:avLst/>
          </a:prstGeom>
          <a:noFill/>
          <a:ln w="9525">
            <a:noFill/>
            <a:miter lim="800000"/>
            <a:headEnd/>
            <a:tailEnd/>
          </a:ln>
        </p:spPr>
        <p:txBody>
          <a:bodyPr wrap="square">
            <a:spAutoFit/>
          </a:bodyPr>
          <a:lstStyle/>
          <a:p>
            <a:pPr>
              <a:spcBef>
                <a:spcPct val="50000"/>
              </a:spcBef>
            </a:pPr>
            <a:r>
              <a:rPr lang="en-US" sz="3200" dirty="0">
                <a:solidFill>
                  <a:srgbClr val="0033CC"/>
                </a:solidFill>
                <a:latin typeface="Times New Roman" pitchFamily="18" charset="0"/>
                <a:cs typeface="Times New Roman" pitchFamily="18" charset="0"/>
              </a:rPr>
              <a:t>Cho ∆ ABC </a:t>
            </a:r>
            <a:r>
              <a:rPr lang="en-US" sz="3200" dirty="0" err="1">
                <a:solidFill>
                  <a:srgbClr val="0033CC"/>
                </a:solidFill>
                <a:latin typeface="Times New Roman" pitchFamily="18" charset="0"/>
                <a:cs typeface="Times New Roman" pitchFamily="18" charset="0"/>
              </a:rPr>
              <a:t>có</a:t>
            </a:r>
            <a:r>
              <a:rPr lang="en-US" sz="3200" dirty="0">
                <a:solidFill>
                  <a:srgbClr val="0033CC"/>
                </a:solidFill>
                <a:latin typeface="Times New Roman" pitchFamily="18" charset="0"/>
                <a:cs typeface="Times New Roman" pitchFamily="18" charset="0"/>
              </a:rPr>
              <a:t> MN // BC (M </a:t>
            </a:r>
            <a:r>
              <a:rPr lang="en-US" sz="3200" dirty="0">
                <a:solidFill>
                  <a:srgbClr val="0033CC"/>
                </a:solidFill>
                <a:latin typeface="Times New Roman" pitchFamily="18" charset="0"/>
                <a:ea typeface="Lucida Sans Unicode" pitchFamily="34" charset="0"/>
                <a:cs typeface="Times New Roman" pitchFamily="18" charset="0"/>
              </a:rPr>
              <a:t>∈ AB, N ∈ AC) </a:t>
            </a:r>
            <a:r>
              <a:rPr lang="en-US" sz="3200" dirty="0" err="1">
                <a:solidFill>
                  <a:srgbClr val="0033CC"/>
                </a:solidFill>
                <a:latin typeface="Times New Roman" pitchFamily="18" charset="0"/>
                <a:ea typeface="Lucida Sans Unicode" pitchFamily="34" charset="0"/>
                <a:cs typeface="Times New Roman" pitchFamily="18" charset="0"/>
              </a:rPr>
              <a:t>nh­ư</a:t>
            </a:r>
            <a:r>
              <a:rPr lang="en-US" sz="3200" dirty="0">
                <a:solidFill>
                  <a:srgbClr val="0033CC"/>
                </a:solidFill>
                <a:latin typeface="Times New Roman" pitchFamily="18" charset="0"/>
                <a:ea typeface="Lucida Sans Unicode" pitchFamily="34" charset="0"/>
                <a:cs typeface="Times New Roman" pitchFamily="18" charset="0"/>
              </a:rPr>
              <a:t> </a:t>
            </a:r>
            <a:r>
              <a:rPr lang="en-US" sz="3200" dirty="0" err="1">
                <a:solidFill>
                  <a:srgbClr val="0033CC"/>
                </a:solidFill>
                <a:latin typeface="Times New Roman" pitchFamily="18" charset="0"/>
                <a:ea typeface="Lucida Sans Unicode" pitchFamily="34" charset="0"/>
                <a:cs typeface="Times New Roman" pitchFamily="18" charset="0"/>
              </a:rPr>
              <a:t>hình</a:t>
            </a:r>
            <a:r>
              <a:rPr lang="en-US" sz="3200" dirty="0">
                <a:solidFill>
                  <a:srgbClr val="0033CC"/>
                </a:solidFill>
                <a:latin typeface="Times New Roman" pitchFamily="18" charset="0"/>
                <a:ea typeface="Lucida Sans Unicode" pitchFamily="34" charset="0"/>
                <a:cs typeface="Times New Roman" pitchFamily="18" charset="0"/>
              </a:rPr>
              <a:t> </a:t>
            </a:r>
            <a:r>
              <a:rPr lang="en-US" sz="3200" dirty="0" err="1">
                <a:solidFill>
                  <a:srgbClr val="0033CC"/>
                </a:solidFill>
                <a:latin typeface="Times New Roman" pitchFamily="18" charset="0"/>
                <a:ea typeface="Lucida Sans Unicode" pitchFamily="34" charset="0"/>
                <a:cs typeface="Times New Roman" pitchFamily="18" charset="0"/>
              </a:rPr>
              <a:t>vẽ</a:t>
            </a:r>
            <a:r>
              <a:rPr lang="en-US" sz="3200" dirty="0">
                <a:solidFill>
                  <a:srgbClr val="0033CC"/>
                </a:solidFill>
                <a:latin typeface="Times New Roman" pitchFamily="18" charset="0"/>
                <a:cs typeface="Times New Roman" pitchFamily="18" charset="0"/>
              </a:rPr>
              <a:t>:</a:t>
            </a:r>
          </a:p>
        </p:txBody>
      </p:sp>
      <p:sp>
        <p:nvSpPr>
          <p:cNvPr id="3" name="Text Box 23"/>
          <p:cNvSpPr txBox="1">
            <a:spLocks noChangeArrowheads="1"/>
          </p:cNvSpPr>
          <p:nvPr/>
        </p:nvSpPr>
        <p:spPr bwMode="auto">
          <a:xfrm>
            <a:off x="345265" y="914400"/>
            <a:ext cx="9027335" cy="1261884"/>
          </a:xfrm>
          <a:prstGeom prst="rect">
            <a:avLst/>
          </a:prstGeom>
          <a:noFill/>
          <a:ln w="9525">
            <a:noFill/>
            <a:miter lim="800000"/>
            <a:headEnd/>
            <a:tailEnd/>
          </a:ln>
        </p:spPr>
        <p:txBody>
          <a:bodyPr wrap="square">
            <a:spAutoFit/>
          </a:bodyPr>
          <a:lstStyle/>
          <a:p>
            <a:pPr>
              <a:spcBef>
                <a:spcPct val="50000"/>
              </a:spcBef>
            </a:pPr>
            <a:r>
              <a:rPr lang="en-US" sz="4400" b="1" dirty="0">
                <a:solidFill>
                  <a:srgbClr val="C00000"/>
                </a:solidFill>
                <a:latin typeface="Times New Roman" pitchFamily="18" charset="0"/>
                <a:cs typeface="Times New Roman" pitchFamily="18" charset="0"/>
              </a:rPr>
              <a:t>?</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Hãy</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điền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vào</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chỗ</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có</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dấu</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để</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được</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khẳng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định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đúng</a:t>
            </a:r>
            <a:r>
              <a:rPr lang="en-US" sz="3200" dirty="0">
                <a:solidFill>
                  <a:srgbClr val="0033CC"/>
                </a:solidFill>
                <a:latin typeface="Times New Roman" pitchFamily="18" charset="0"/>
                <a:cs typeface="Times New Roman" pitchFamily="18" charset="0"/>
              </a:rPr>
              <a:t>:</a:t>
            </a:r>
          </a:p>
        </p:txBody>
      </p:sp>
      <p:sp>
        <p:nvSpPr>
          <p:cNvPr id="4" name="AutoShape 7"/>
          <p:cNvSpPr>
            <a:spLocks noChangeArrowheads="1"/>
          </p:cNvSpPr>
          <p:nvPr/>
        </p:nvSpPr>
        <p:spPr bwMode="auto">
          <a:xfrm>
            <a:off x="6137334" y="2397127"/>
            <a:ext cx="2668588" cy="1776413"/>
          </a:xfrm>
          <a:prstGeom prst="triangle">
            <a:avLst>
              <a:gd name="adj" fmla="val 26065"/>
            </a:avLst>
          </a:prstGeom>
          <a:solidFill>
            <a:schemeClr val="bg1">
              <a:alpha val="0"/>
            </a:schemeClr>
          </a:solidFill>
          <a:ln w="12700">
            <a:solidFill>
              <a:srgbClr val="0033CC"/>
            </a:solidFill>
            <a:miter lim="800000"/>
            <a:headEnd/>
            <a:tailEnd/>
          </a:ln>
        </p:spPr>
        <p:txBody>
          <a:bodyPr wrap="none" anchor="ctr"/>
          <a:lstStyle/>
          <a:p>
            <a:endParaRPr lang="vi-VN"/>
          </a:p>
        </p:txBody>
      </p:sp>
      <p:sp>
        <p:nvSpPr>
          <p:cNvPr id="5" name="Line 8"/>
          <p:cNvSpPr>
            <a:spLocks noChangeShapeType="1"/>
          </p:cNvSpPr>
          <p:nvPr/>
        </p:nvSpPr>
        <p:spPr bwMode="auto">
          <a:xfrm flipV="1">
            <a:off x="5900770" y="3340102"/>
            <a:ext cx="2895600" cy="0"/>
          </a:xfrm>
          <a:prstGeom prst="line">
            <a:avLst/>
          </a:prstGeom>
          <a:noFill/>
          <a:ln w="12700">
            <a:solidFill>
              <a:schemeClr val="tx2"/>
            </a:solidFill>
            <a:round/>
            <a:headEnd/>
            <a:tailEnd/>
          </a:ln>
        </p:spPr>
        <p:txBody>
          <a:bodyPr wrap="none" anchor="ctr"/>
          <a:lstStyle/>
          <a:p>
            <a:endParaRPr lang="vi-VN"/>
          </a:p>
        </p:txBody>
      </p:sp>
      <p:sp>
        <p:nvSpPr>
          <p:cNvPr id="6" name="Text Box 18"/>
          <p:cNvSpPr txBox="1">
            <a:spLocks noChangeArrowheads="1"/>
          </p:cNvSpPr>
          <p:nvPr/>
        </p:nvSpPr>
        <p:spPr bwMode="auto">
          <a:xfrm>
            <a:off x="6665945" y="1905000"/>
            <a:ext cx="390525" cy="457200"/>
          </a:xfrm>
          <a:prstGeom prst="rect">
            <a:avLst/>
          </a:prstGeom>
          <a:noFill/>
          <a:ln w="9525">
            <a:noFill/>
            <a:miter lim="800000"/>
            <a:headEnd/>
            <a:tailEnd/>
          </a:ln>
        </p:spPr>
        <p:txBody>
          <a:bodyPr>
            <a:spAutoFit/>
          </a:bodyPr>
          <a:lstStyle/>
          <a:p>
            <a:pPr>
              <a:spcBef>
                <a:spcPct val="50000"/>
              </a:spcBef>
            </a:pPr>
            <a:r>
              <a:rPr lang="en-US" sz="2400" dirty="0">
                <a:solidFill>
                  <a:srgbClr val="0033CC"/>
                </a:solidFill>
                <a:latin typeface=".VnTime" pitchFamily="34" charset="0"/>
              </a:rPr>
              <a:t>A</a:t>
            </a:r>
          </a:p>
        </p:txBody>
      </p:sp>
      <p:sp>
        <p:nvSpPr>
          <p:cNvPr id="7" name="Text Box 19"/>
          <p:cNvSpPr txBox="1">
            <a:spLocks noChangeArrowheads="1"/>
          </p:cNvSpPr>
          <p:nvPr/>
        </p:nvSpPr>
        <p:spPr bwMode="auto">
          <a:xfrm>
            <a:off x="5934075" y="4122411"/>
            <a:ext cx="390525" cy="457200"/>
          </a:xfrm>
          <a:prstGeom prst="rect">
            <a:avLst/>
          </a:prstGeom>
          <a:noFill/>
          <a:ln w="9525">
            <a:noFill/>
            <a:miter lim="800000"/>
            <a:headEnd/>
            <a:tailEnd/>
          </a:ln>
        </p:spPr>
        <p:txBody>
          <a:bodyPr>
            <a:spAutoFit/>
          </a:bodyPr>
          <a:lstStyle/>
          <a:p>
            <a:pPr>
              <a:spcBef>
                <a:spcPct val="50000"/>
              </a:spcBef>
            </a:pPr>
            <a:r>
              <a:rPr lang="en-US" sz="2400">
                <a:solidFill>
                  <a:srgbClr val="0033CC"/>
                </a:solidFill>
                <a:latin typeface=".VnTime" pitchFamily="34" charset="0"/>
              </a:rPr>
              <a:t>B</a:t>
            </a:r>
          </a:p>
        </p:txBody>
      </p:sp>
      <p:sp>
        <p:nvSpPr>
          <p:cNvPr id="8" name="Text Box 20"/>
          <p:cNvSpPr txBox="1">
            <a:spLocks noChangeArrowheads="1"/>
          </p:cNvSpPr>
          <p:nvPr/>
        </p:nvSpPr>
        <p:spPr bwMode="auto">
          <a:xfrm>
            <a:off x="8686800" y="4135440"/>
            <a:ext cx="390525" cy="461665"/>
          </a:xfrm>
          <a:prstGeom prst="rect">
            <a:avLst/>
          </a:prstGeom>
          <a:noFill/>
          <a:ln w="9525">
            <a:noFill/>
            <a:miter lim="800000"/>
            <a:headEnd/>
            <a:tailEnd/>
          </a:ln>
        </p:spPr>
        <p:txBody>
          <a:bodyPr>
            <a:spAutoFit/>
          </a:bodyPr>
          <a:lstStyle/>
          <a:p>
            <a:pPr>
              <a:spcBef>
                <a:spcPct val="50000"/>
              </a:spcBef>
            </a:pPr>
            <a:r>
              <a:rPr lang="en-US" sz="2400">
                <a:solidFill>
                  <a:srgbClr val="0033CC"/>
                </a:solidFill>
                <a:latin typeface=".VnTime" pitchFamily="34" charset="0"/>
              </a:rPr>
              <a:t>C</a:t>
            </a:r>
          </a:p>
        </p:txBody>
      </p:sp>
      <p:sp>
        <p:nvSpPr>
          <p:cNvPr id="9" name="Text Box 21"/>
          <p:cNvSpPr txBox="1">
            <a:spLocks noChangeArrowheads="1"/>
          </p:cNvSpPr>
          <p:nvPr/>
        </p:nvSpPr>
        <p:spPr bwMode="auto">
          <a:xfrm>
            <a:off x="6000782" y="2874965"/>
            <a:ext cx="390525"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M</a:t>
            </a:r>
          </a:p>
        </p:txBody>
      </p:sp>
      <p:sp>
        <p:nvSpPr>
          <p:cNvPr id="10" name="Text Box 22"/>
          <p:cNvSpPr txBox="1">
            <a:spLocks noChangeArrowheads="1"/>
          </p:cNvSpPr>
          <p:nvPr/>
        </p:nvSpPr>
        <p:spPr bwMode="auto">
          <a:xfrm>
            <a:off x="7772400" y="2903211"/>
            <a:ext cx="390525"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N</a:t>
            </a:r>
          </a:p>
        </p:txBody>
      </p:sp>
      <p:sp>
        <p:nvSpPr>
          <p:cNvPr id="11" name="AutoShape 7"/>
          <p:cNvSpPr>
            <a:spLocks noChangeArrowheads="1"/>
          </p:cNvSpPr>
          <p:nvPr/>
        </p:nvSpPr>
        <p:spPr bwMode="auto">
          <a:xfrm>
            <a:off x="6448468" y="2411406"/>
            <a:ext cx="1454142" cy="928693"/>
          </a:xfrm>
          <a:prstGeom prst="triangle">
            <a:avLst>
              <a:gd name="adj" fmla="val 26546"/>
            </a:avLst>
          </a:prstGeom>
          <a:solidFill>
            <a:schemeClr val="bg1">
              <a:alpha val="0"/>
            </a:schemeClr>
          </a:solidFill>
          <a:ln w="25400">
            <a:solidFill>
              <a:srgbClr val="FF0000"/>
            </a:solidFill>
            <a:miter lim="800000"/>
            <a:headEnd/>
            <a:tailEnd/>
          </a:ln>
        </p:spPr>
        <p:txBody>
          <a:bodyPr wrap="none" anchor="ctr"/>
          <a:lstStyle/>
          <a:p>
            <a:endParaRPr lang="vi-VN"/>
          </a:p>
        </p:txBody>
      </p:sp>
      <p:sp>
        <p:nvSpPr>
          <p:cNvPr id="12" name="Text Box 6"/>
          <p:cNvSpPr txBox="1">
            <a:spLocks noChangeArrowheads="1"/>
          </p:cNvSpPr>
          <p:nvPr/>
        </p:nvSpPr>
        <p:spPr bwMode="auto">
          <a:xfrm>
            <a:off x="6786578" y="4273550"/>
            <a:ext cx="1738296" cy="461665"/>
          </a:xfrm>
          <a:prstGeom prst="rect">
            <a:avLst/>
          </a:prstGeom>
          <a:noFill/>
          <a:ln w="9525">
            <a:noFill/>
            <a:miter lim="800000"/>
            <a:headEnd/>
            <a:tailEnd/>
          </a:ln>
        </p:spPr>
        <p:txBody>
          <a:bodyPr wrap="square">
            <a:spAutoFit/>
          </a:bodyPr>
          <a:lstStyle/>
          <a:p>
            <a:pPr>
              <a:spcBef>
                <a:spcPct val="50000"/>
              </a:spcBef>
            </a:pPr>
            <a:r>
              <a:rPr lang="en-US" sz="2400" dirty="0">
                <a:solidFill>
                  <a:srgbClr val="0033CC"/>
                </a:solidFill>
                <a:latin typeface=".VnTime" pitchFamily="34" charset="0"/>
                <a:cs typeface="Times New Roman" pitchFamily="18" charset="0"/>
              </a:rPr>
              <a:t>(MN // BC)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50" y="1069958"/>
            <a:ext cx="4762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37"/>
          <p:cNvSpPr txBox="1">
            <a:spLocks noChangeArrowheads="1"/>
          </p:cNvSpPr>
          <p:nvPr/>
        </p:nvSpPr>
        <p:spPr bwMode="auto">
          <a:xfrm>
            <a:off x="381000" y="2141211"/>
            <a:ext cx="4724400" cy="553998"/>
          </a:xfrm>
          <a:prstGeom prst="rect">
            <a:avLst/>
          </a:prstGeom>
          <a:noFill/>
          <a:ln w="9525">
            <a:noFill/>
            <a:miter lim="800000"/>
            <a:headEnd/>
            <a:tailEnd/>
          </a:ln>
        </p:spPr>
        <p:txBody>
          <a:bodyPr>
            <a:spAutoFit/>
          </a:bodyPr>
          <a:lstStyle/>
          <a:p>
            <a:pPr>
              <a:spcBef>
                <a:spcPct val="50000"/>
              </a:spcBef>
            </a:pPr>
            <a:r>
              <a:rPr lang="en-US" sz="2900" dirty="0">
                <a:solidFill>
                  <a:srgbClr val="0000FF"/>
                </a:solidFill>
                <a:latin typeface=".VnTime" pitchFamily="34" charset="0"/>
              </a:rPr>
              <a:t>∆ </a:t>
            </a:r>
            <a:r>
              <a:rPr lang="en-US" sz="2900" dirty="0">
                <a:solidFill>
                  <a:srgbClr val="0000FF"/>
                </a:solidFill>
                <a:latin typeface="Times New Roman" pitchFamily="18" charset="0"/>
                <a:cs typeface="Times New Roman" pitchFamily="18" charset="0"/>
              </a:rPr>
              <a:t>AMN </a:t>
            </a:r>
            <a:r>
              <a:rPr lang="en-US" sz="2900" dirty="0" err="1">
                <a:solidFill>
                  <a:srgbClr val="0000FF"/>
                </a:solidFill>
                <a:latin typeface="Times New Roman" pitchFamily="18" charset="0"/>
                <a:cs typeface="Times New Roman" pitchFamily="18" charset="0"/>
              </a:rPr>
              <a:t>và</a:t>
            </a:r>
            <a:r>
              <a:rPr lang="en-US" sz="2900" dirty="0">
                <a:solidFill>
                  <a:srgbClr val="0000FF"/>
                </a:solidFill>
                <a:latin typeface="Times New Roman" pitchFamily="18" charset="0"/>
                <a:cs typeface="Times New Roman" pitchFamily="18" charset="0"/>
              </a:rPr>
              <a:t> ∆ ABC </a:t>
            </a:r>
            <a:r>
              <a:rPr lang="en-US" sz="2900" dirty="0" err="1">
                <a:solidFill>
                  <a:srgbClr val="0000FF"/>
                </a:solidFill>
                <a:latin typeface="Times New Roman" pitchFamily="18" charset="0"/>
                <a:cs typeface="Times New Roman" pitchFamily="18" charset="0"/>
              </a:rPr>
              <a:t>có</a:t>
            </a:r>
            <a:r>
              <a:rPr lang="en-US" sz="2900" dirty="0">
                <a:solidFill>
                  <a:srgbClr val="0000FF"/>
                </a:solidFill>
                <a:latin typeface="Times New Roman" pitchFamily="18" charset="0"/>
                <a:cs typeface="Times New Roman" pitchFamily="18" charset="0"/>
              </a:rPr>
              <a:t>:</a:t>
            </a:r>
          </a:p>
        </p:txBody>
      </p:sp>
      <p:grpSp>
        <p:nvGrpSpPr>
          <p:cNvPr id="15" name="Group 14"/>
          <p:cNvGrpSpPr/>
          <p:nvPr/>
        </p:nvGrpSpPr>
        <p:grpSpPr>
          <a:xfrm>
            <a:off x="766098" y="2674611"/>
            <a:ext cx="2425985" cy="538609"/>
            <a:chOff x="1500166" y="3471866"/>
            <a:chExt cx="2425985" cy="538609"/>
          </a:xfrm>
        </p:grpSpPr>
        <p:sp>
          <p:nvSpPr>
            <p:cNvPr id="16" name="Text Box 67"/>
            <p:cNvSpPr txBox="1">
              <a:spLocks noChangeArrowheads="1"/>
            </p:cNvSpPr>
            <p:nvPr/>
          </p:nvSpPr>
          <p:spPr bwMode="auto">
            <a:xfrm>
              <a:off x="1500166" y="3471866"/>
              <a:ext cx="2425985" cy="538609"/>
            </a:xfrm>
            <a:prstGeom prst="rect">
              <a:avLst/>
            </a:prstGeom>
            <a:noFill/>
            <a:ln w="9525">
              <a:noFill/>
              <a:miter lim="800000"/>
              <a:headEnd/>
              <a:tailEnd/>
            </a:ln>
          </p:spPr>
          <p:txBody>
            <a:bodyPr wrap="none">
              <a:spAutoFit/>
            </a:bodyPr>
            <a:lstStyle/>
            <a:p>
              <a:r>
                <a:rPr lang="en-US" sz="2900" dirty="0">
                  <a:solidFill>
                    <a:srgbClr val="0000FF"/>
                  </a:solidFill>
                  <a:latin typeface="Times New Roman" pitchFamily="18" charset="0"/>
                  <a:cs typeface="Times New Roman" pitchFamily="18" charset="0"/>
                </a:rPr>
                <a:t>A </a:t>
              </a:r>
              <a:r>
                <a:rPr lang="en-US" sz="2900" dirty="0" err="1">
                  <a:solidFill>
                    <a:srgbClr val="0000FF"/>
                  </a:solidFill>
                  <a:latin typeface="Times New Roman" pitchFamily="18" charset="0"/>
                  <a:cs typeface="Times New Roman" pitchFamily="18" charset="0"/>
                </a:rPr>
                <a:t>là</a:t>
              </a:r>
              <a:r>
                <a:rPr lang="en-US" sz="2900" dirty="0">
                  <a:solidFill>
                    <a:srgbClr val="0000FF"/>
                  </a:solidFill>
                  <a:latin typeface="Times New Roman" pitchFamily="18" charset="0"/>
                  <a:cs typeface="Times New Roman" pitchFamily="18" charset="0"/>
                </a:rPr>
                <a:t> </a:t>
              </a:r>
              <a:r>
                <a:rPr lang="en-US" sz="2900" dirty="0" err="1">
                  <a:solidFill>
                    <a:srgbClr val="0000FF"/>
                  </a:solidFill>
                  <a:latin typeface="Times New Roman" pitchFamily="18" charset="0"/>
                  <a:cs typeface="Times New Roman" pitchFamily="18" charset="0"/>
                </a:rPr>
                <a:t>góc</a:t>
              </a:r>
              <a:r>
                <a:rPr lang="en-US" sz="2900" dirty="0">
                  <a:solidFill>
                    <a:srgbClr val="0000FF"/>
                  </a:solidFill>
                  <a:latin typeface="Times New Roman" pitchFamily="18" charset="0"/>
                  <a:cs typeface="Times New Roman" pitchFamily="18" charset="0"/>
                </a:rPr>
                <a:t> </a:t>
              </a:r>
              <a:r>
                <a:rPr lang="en-US" sz="2900" dirty="0" err="1">
                  <a:solidFill>
                    <a:srgbClr val="0000FF"/>
                  </a:solidFill>
                  <a:latin typeface="Times New Roman" pitchFamily="18" charset="0"/>
                  <a:cs typeface="Times New Roman" pitchFamily="18" charset="0"/>
                </a:rPr>
                <a:t>chung</a:t>
              </a:r>
              <a:endParaRPr lang="en-US" sz="2900" dirty="0">
                <a:solidFill>
                  <a:srgbClr val="0000FF"/>
                </a:solidFill>
                <a:latin typeface="Times New Roman" pitchFamily="18" charset="0"/>
                <a:cs typeface="Times New Roman" pitchFamily="18" charset="0"/>
              </a:endParaRPr>
            </a:p>
          </p:txBody>
        </p:sp>
        <p:sp>
          <p:nvSpPr>
            <p:cNvPr id="17" name="Freeform 69"/>
            <p:cNvSpPr>
              <a:spLocks/>
            </p:cNvSpPr>
            <p:nvPr/>
          </p:nvSpPr>
          <p:spPr bwMode="auto">
            <a:xfrm>
              <a:off x="1571604" y="3508376"/>
              <a:ext cx="214314" cy="63500"/>
            </a:xfrm>
            <a:custGeom>
              <a:avLst/>
              <a:gdLst>
                <a:gd name="T0" fmla="*/ 0 w 480"/>
                <a:gd name="T1" fmla="*/ 96 h 96"/>
                <a:gd name="T2" fmla="*/ 240 w 480"/>
                <a:gd name="T3" fmla="*/ 0 h 96"/>
                <a:gd name="T4" fmla="*/ 480 w 480"/>
                <a:gd name="T5" fmla="*/ 96 h 96"/>
                <a:gd name="T6" fmla="*/ 0 60000 65536"/>
                <a:gd name="T7" fmla="*/ 0 60000 65536"/>
                <a:gd name="T8" fmla="*/ 0 60000 65536"/>
                <a:gd name="T9" fmla="*/ 0 w 480"/>
                <a:gd name="T10" fmla="*/ 0 h 96"/>
                <a:gd name="T11" fmla="*/ 480 w 480"/>
                <a:gd name="T12" fmla="*/ 96 h 96"/>
              </a:gdLst>
              <a:ahLst/>
              <a:cxnLst>
                <a:cxn ang="T6">
                  <a:pos x="T0" y="T1"/>
                </a:cxn>
                <a:cxn ang="T7">
                  <a:pos x="T2" y="T3"/>
                </a:cxn>
                <a:cxn ang="T8">
                  <a:pos x="T4" y="T5"/>
                </a:cxn>
              </a:cxnLst>
              <a:rect l="T9" t="T10" r="T11" b="T12"/>
              <a:pathLst>
                <a:path w="480" h="96">
                  <a:moveTo>
                    <a:pt x="0" y="96"/>
                  </a:moveTo>
                  <a:lnTo>
                    <a:pt x="240" y="0"/>
                  </a:lnTo>
                  <a:lnTo>
                    <a:pt x="480" y="96"/>
                  </a:lnTo>
                </a:path>
              </a:pathLst>
            </a:custGeom>
            <a:noFill/>
            <a:ln w="9525">
              <a:solidFill>
                <a:srgbClr val="0000FF"/>
              </a:solidFill>
              <a:round/>
              <a:headEnd/>
              <a:tailEnd/>
            </a:ln>
          </p:spPr>
          <p:txBody>
            <a:bodyPr/>
            <a:lstStyle/>
            <a:p>
              <a:endParaRPr lang="vi-VN" sz="2900"/>
            </a:p>
          </p:txBody>
        </p:sp>
      </p:grpSp>
      <p:sp>
        <p:nvSpPr>
          <p:cNvPr id="19" name="Text Box 41"/>
          <p:cNvSpPr txBox="1">
            <a:spLocks noChangeArrowheads="1"/>
          </p:cNvSpPr>
          <p:nvPr/>
        </p:nvSpPr>
        <p:spPr bwMode="auto">
          <a:xfrm>
            <a:off x="1680498" y="3741411"/>
            <a:ext cx="1828800" cy="538609"/>
          </a:xfrm>
          <a:prstGeom prst="rect">
            <a:avLst/>
          </a:prstGeom>
          <a:noFill/>
          <a:ln w="9525">
            <a:noFill/>
            <a:miter lim="800000"/>
            <a:headEnd/>
            <a:tailEnd/>
          </a:ln>
        </p:spPr>
        <p:txBody>
          <a:bodyPr>
            <a:spAutoFit/>
          </a:bodyPr>
          <a:lstStyle/>
          <a:p>
            <a:pPr>
              <a:spcBef>
                <a:spcPct val="50000"/>
              </a:spcBef>
            </a:pPr>
            <a:r>
              <a:rPr lang="en-US" sz="2900" dirty="0">
                <a:solidFill>
                  <a:srgbClr val="0000FF"/>
                </a:solidFill>
                <a:latin typeface=".VnTime" pitchFamily="34" charset="0"/>
              </a:rPr>
              <a:t>=  C</a:t>
            </a:r>
            <a:r>
              <a:rPr lang="en-US" sz="2900" dirty="0">
                <a:solidFill>
                  <a:srgbClr val="FF3300"/>
                </a:solidFill>
                <a:latin typeface=".VnTime" pitchFamily="34" charset="0"/>
              </a:rPr>
              <a:t>  </a:t>
            </a:r>
          </a:p>
        </p:txBody>
      </p:sp>
      <p:sp>
        <p:nvSpPr>
          <p:cNvPr id="20" name="Text Box 63"/>
          <p:cNvSpPr txBox="1">
            <a:spLocks noChangeArrowheads="1"/>
          </p:cNvSpPr>
          <p:nvPr/>
        </p:nvSpPr>
        <p:spPr bwMode="auto">
          <a:xfrm>
            <a:off x="1141601" y="3284211"/>
            <a:ext cx="184150" cy="457200"/>
          </a:xfrm>
          <a:prstGeom prst="rect">
            <a:avLst/>
          </a:prstGeom>
          <a:noFill/>
          <a:ln w="9525">
            <a:noFill/>
            <a:miter lim="800000"/>
            <a:headEnd/>
            <a:tailEnd/>
          </a:ln>
        </p:spPr>
        <p:txBody>
          <a:bodyPr wrap="none">
            <a:spAutoFit/>
          </a:bodyPr>
          <a:lstStyle/>
          <a:p>
            <a:endParaRPr lang="vi-VN" sz="2400"/>
          </a:p>
        </p:txBody>
      </p:sp>
      <p:sp>
        <p:nvSpPr>
          <p:cNvPr id="21" name="Text Box 67"/>
          <p:cNvSpPr txBox="1">
            <a:spLocks noChangeArrowheads="1"/>
          </p:cNvSpPr>
          <p:nvPr/>
        </p:nvSpPr>
        <p:spPr bwMode="auto">
          <a:xfrm>
            <a:off x="685800" y="3211186"/>
            <a:ext cx="1375698" cy="538609"/>
          </a:xfrm>
          <a:prstGeom prst="rect">
            <a:avLst/>
          </a:prstGeom>
          <a:noFill/>
          <a:ln w="9525">
            <a:noFill/>
            <a:miter lim="800000"/>
            <a:headEnd/>
            <a:tailEnd/>
          </a:ln>
        </p:spPr>
        <p:txBody>
          <a:bodyPr wrap="none">
            <a:spAutoFit/>
          </a:bodyPr>
          <a:lstStyle/>
          <a:p>
            <a:r>
              <a:rPr lang="en-US" sz="2900" dirty="0">
                <a:solidFill>
                  <a:srgbClr val="0000FF"/>
                </a:solidFill>
                <a:latin typeface=".VnTime" pitchFamily="34" charset="0"/>
              </a:rPr>
              <a:t>   M    =</a:t>
            </a:r>
          </a:p>
        </p:txBody>
      </p:sp>
      <p:sp>
        <p:nvSpPr>
          <p:cNvPr id="22" name="Freeform 69"/>
          <p:cNvSpPr>
            <a:spLocks/>
          </p:cNvSpPr>
          <p:nvPr/>
        </p:nvSpPr>
        <p:spPr bwMode="auto">
          <a:xfrm>
            <a:off x="981998" y="3233411"/>
            <a:ext cx="484188" cy="63500"/>
          </a:xfrm>
          <a:custGeom>
            <a:avLst/>
            <a:gdLst>
              <a:gd name="T0" fmla="*/ 0 w 480"/>
              <a:gd name="T1" fmla="*/ 96 h 96"/>
              <a:gd name="T2" fmla="*/ 240 w 480"/>
              <a:gd name="T3" fmla="*/ 0 h 96"/>
              <a:gd name="T4" fmla="*/ 480 w 480"/>
              <a:gd name="T5" fmla="*/ 96 h 96"/>
              <a:gd name="T6" fmla="*/ 0 60000 65536"/>
              <a:gd name="T7" fmla="*/ 0 60000 65536"/>
              <a:gd name="T8" fmla="*/ 0 60000 65536"/>
              <a:gd name="T9" fmla="*/ 0 w 480"/>
              <a:gd name="T10" fmla="*/ 0 h 96"/>
              <a:gd name="T11" fmla="*/ 480 w 480"/>
              <a:gd name="T12" fmla="*/ 96 h 96"/>
            </a:gdLst>
            <a:ahLst/>
            <a:cxnLst>
              <a:cxn ang="T6">
                <a:pos x="T0" y="T1"/>
              </a:cxn>
              <a:cxn ang="T7">
                <a:pos x="T2" y="T3"/>
              </a:cxn>
              <a:cxn ang="T8">
                <a:pos x="T4" y="T5"/>
              </a:cxn>
            </a:cxnLst>
            <a:rect l="T9" t="T10" r="T11" b="T12"/>
            <a:pathLst>
              <a:path w="480" h="96">
                <a:moveTo>
                  <a:pt x="0" y="96"/>
                </a:moveTo>
                <a:lnTo>
                  <a:pt x="240" y="0"/>
                </a:lnTo>
                <a:lnTo>
                  <a:pt x="480" y="96"/>
                </a:lnTo>
              </a:path>
            </a:pathLst>
          </a:custGeom>
          <a:noFill/>
          <a:ln w="9525">
            <a:solidFill>
              <a:srgbClr val="0000FF"/>
            </a:solidFill>
            <a:round/>
            <a:headEnd/>
            <a:tailEnd/>
          </a:ln>
        </p:spPr>
        <p:txBody>
          <a:bodyPr/>
          <a:lstStyle/>
          <a:p>
            <a:endParaRPr lang="vi-VN"/>
          </a:p>
        </p:txBody>
      </p:sp>
      <p:sp>
        <p:nvSpPr>
          <p:cNvPr id="23" name="Text Box 71"/>
          <p:cNvSpPr txBox="1">
            <a:spLocks noChangeArrowheads="1"/>
          </p:cNvSpPr>
          <p:nvPr/>
        </p:nvSpPr>
        <p:spPr bwMode="auto">
          <a:xfrm>
            <a:off x="1972598" y="3271511"/>
            <a:ext cx="357790" cy="369332"/>
          </a:xfrm>
          <a:prstGeom prst="rect">
            <a:avLst/>
          </a:prstGeom>
          <a:noFill/>
          <a:ln w="9525">
            <a:noFill/>
            <a:miter lim="800000"/>
            <a:headEnd/>
            <a:tailEnd/>
          </a:ln>
        </p:spPr>
        <p:txBody>
          <a:bodyPr wrap="none">
            <a:spAutoFit/>
          </a:bodyPr>
          <a:lstStyle/>
          <a:p>
            <a:r>
              <a:rPr lang="en-US">
                <a:solidFill>
                  <a:srgbClr val="0000FF"/>
                </a:solidFill>
                <a:latin typeface=".VnTime" pitchFamily="34" charset="0"/>
              </a:rPr>
              <a:t>...</a:t>
            </a:r>
          </a:p>
        </p:txBody>
      </p:sp>
      <p:sp>
        <p:nvSpPr>
          <p:cNvPr id="24" name="Text Box 72"/>
          <p:cNvSpPr txBox="1">
            <a:spLocks noChangeArrowheads="1"/>
          </p:cNvSpPr>
          <p:nvPr/>
        </p:nvSpPr>
        <p:spPr bwMode="auto">
          <a:xfrm>
            <a:off x="1066870" y="3855711"/>
            <a:ext cx="473206" cy="369332"/>
          </a:xfrm>
          <a:prstGeom prst="rect">
            <a:avLst/>
          </a:prstGeom>
          <a:noFill/>
          <a:ln w="9525">
            <a:noFill/>
            <a:miter lim="800000"/>
            <a:headEnd/>
            <a:tailEnd/>
          </a:ln>
        </p:spPr>
        <p:txBody>
          <a:bodyPr wrap="none">
            <a:spAutoFit/>
          </a:bodyPr>
          <a:lstStyle/>
          <a:p>
            <a:r>
              <a:rPr lang="en-US">
                <a:solidFill>
                  <a:srgbClr val="0000FF"/>
                </a:solidFill>
                <a:latin typeface=".VnTime" pitchFamily="34" charset="0"/>
              </a:rPr>
              <a:t>.....</a:t>
            </a:r>
          </a:p>
        </p:txBody>
      </p:sp>
      <p:sp>
        <p:nvSpPr>
          <p:cNvPr id="25" name="Freeform 74"/>
          <p:cNvSpPr>
            <a:spLocks/>
          </p:cNvSpPr>
          <p:nvPr/>
        </p:nvSpPr>
        <p:spPr bwMode="auto">
          <a:xfrm>
            <a:off x="2110710" y="3754111"/>
            <a:ext cx="484188" cy="63500"/>
          </a:xfrm>
          <a:custGeom>
            <a:avLst/>
            <a:gdLst>
              <a:gd name="T0" fmla="*/ 0 w 480"/>
              <a:gd name="T1" fmla="*/ 96 h 96"/>
              <a:gd name="T2" fmla="*/ 240 w 480"/>
              <a:gd name="T3" fmla="*/ 0 h 96"/>
              <a:gd name="T4" fmla="*/ 480 w 480"/>
              <a:gd name="T5" fmla="*/ 96 h 96"/>
              <a:gd name="T6" fmla="*/ 0 60000 65536"/>
              <a:gd name="T7" fmla="*/ 0 60000 65536"/>
              <a:gd name="T8" fmla="*/ 0 60000 65536"/>
              <a:gd name="T9" fmla="*/ 0 w 480"/>
              <a:gd name="T10" fmla="*/ 0 h 96"/>
              <a:gd name="T11" fmla="*/ 480 w 480"/>
              <a:gd name="T12" fmla="*/ 96 h 96"/>
            </a:gdLst>
            <a:ahLst/>
            <a:cxnLst>
              <a:cxn ang="T6">
                <a:pos x="T0" y="T1"/>
              </a:cxn>
              <a:cxn ang="T7">
                <a:pos x="T2" y="T3"/>
              </a:cxn>
              <a:cxn ang="T8">
                <a:pos x="T4" y="T5"/>
              </a:cxn>
            </a:cxnLst>
            <a:rect l="T9" t="T10" r="T11" b="T12"/>
            <a:pathLst>
              <a:path w="480" h="96">
                <a:moveTo>
                  <a:pt x="0" y="96"/>
                </a:moveTo>
                <a:lnTo>
                  <a:pt x="240" y="0"/>
                </a:lnTo>
                <a:lnTo>
                  <a:pt x="480" y="96"/>
                </a:lnTo>
              </a:path>
            </a:pathLst>
          </a:custGeom>
          <a:noFill/>
          <a:ln w="9525">
            <a:solidFill>
              <a:srgbClr val="0000FF"/>
            </a:solidFill>
            <a:round/>
            <a:headEnd/>
            <a:tailEnd/>
          </a:ln>
        </p:spPr>
        <p:txBody>
          <a:bodyPr/>
          <a:lstStyle/>
          <a:p>
            <a:endParaRPr lang="vi-VN"/>
          </a:p>
        </p:txBody>
      </p:sp>
      <p:sp>
        <p:nvSpPr>
          <p:cNvPr id="26" name="Text Box 78"/>
          <p:cNvSpPr txBox="1">
            <a:spLocks noChangeArrowheads="1"/>
          </p:cNvSpPr>
          <p:nvPr/>
        </p:nvSpPr>
        <p:spPr bwMode="auto">
          <a:xfrm>
            <a:off x="1976626" y="3208011"/>
            <a:ext cx="593432" cy="538609"/>
          </a:xfrm>
          <a:prstGeom prst="rect">
            <a:avLst/>
          </a:prstGeom>
          <a:solidFill>
            <a:schemeClr val="bg1"/>
          </a:solidFill>
          <a:ln w="9525">
            <a:noFill/>
            <a:miter lim="800000"/>
            <a:headEnd/>
            <a:tailEnd/>
          </a:ln>
        </p:spPr>
        <p:txBody>
          <a:bodyPr wrap="none">
            <a:spAutoFit/>
          </a:bodyPr>
          <a:lstStyle/>
          <a:p>
            <a:r>
              <a:rPr lang="en-US" sz="2900" dirty="0">
                <a:solidFill>
                  <a:srgbClr val="990000"/>
                </a:solidFill>
                <a:latin typeface=".VnTime" pitchFamily="34" charset="0"/>
              </a:rPr>
              <a:t>  B</a:t>
            </a:r>
          </a:p>
        </p:txBody>
      </p:sp>
      <p:sp>
        <p:nvSpPr>
          <p:cNvPr id="27" name="Freeform 79"/>
          <p:cNvSpPr>
            <a:spLocks/>
          </p:cNvSpPr>
          <p:nvPr/>
        </p:nvSpPr>
        <p:spPr bwMode="auto">
          <a:xfrm>
            <a:off x="2156748" y="3258811"/>
            <a:ext cx="438150" cy="63500"/>
          </a:xfrm>
          <a:custGeom>
            <a:avLst/>
            <a:gdLst>
              <a:gd name="T0" fmla="*/ 0 w 336"/>
              <a:gd name="T1" fmla="*/ 96 h 96"/>
              <a:gd name="T2" fmla="*/ 192 w 336"/>
              <a:gd name="T3" fmla="*/ 0 h 96"/>
              <a:gd name="T4" fmla="*/ 336 w 336"/>
              <a:gd name="T5" fmla="*/ 96 h 96"/>
              <a:gd name="T6" fmla="*/ 0 60000 65536"/>
              <a:gd name="T7" fmla="*/ 0 60000 65536"/>
              <a:gd name="T8" fmla="*/ 0 60000 65536"/>
              <a:gd name="T9" fmla="*/ 0 w 336"/>
              <a:gd name="T10" fmla="*/ 0 h 96"/>
              <a:gd name="T11" fmla="*/ 336 w 336"/>
              <a:gd name="T12" fmla="*/ 96 h 96"/>
            </a:gdLst>
            <a:ahLst/>
            <a:cxnLst>
              <a:cxn ang="T6">
                <a:pos x="T0" y="T1"/>
              </a:cxn>
              <a:cxn ang="T7">
                <a:pos x="T2" y="T3"/>
              </a:cxn>
              <a:cxn ang="T8">
                <a:pos x="T4" y="T5"/>
              </a:cxn>
            </a:cxnLst>
            <a:rect l="T9" t="T10" r="T11" b="T12"/>
            <a:pathLst>
              <a:path w="336" h="96">
                <a:moveTo>
                  <a:pt x="0" y="96"/>
                </a:moveTo>
                <a:lnTo>
                  <a:pt x="192" y="0"/>
                </a:lnTo>
                <a:lnTo>
                  <a:pt x="336" y="96"/>
                </a:lnTo>
              </a:path>
            </a:pathLst>
          </a:custGeom>
          <a:noFill/>
          <a:ln w="9525">
            <a:solidFill>
              <a:srgbClr val="990000"/>
            </a:solidFill>
            <a:round/>
            <a:headEnd/>
            <a:tailEnd/>
          </a:ln>
        </p:spPr>
        <p:txBody>
          <a:bodyPr/>
          <a:lstStyle/>
          <a:p>
            <a:endParaRPr lang="vi-VN"/>
          </a:p>
        </p:txBody>
      </p:sp>
      <p:sp>
        <p:nvSpPr>
          <p:cNvPr id="28" name="Text Box 80"/>
          <p:cNvSpPr txBox="1">
            <a:spLocks noChangeArrowheads="1"/>
          </p:cNvSpPr>
          <p:nvPr/>
        </p:nvSpPr>
        <p:spPr bwMode="auto">
          <a:xfrm>
            <a:off x="794313" y="3736202"/>
            <a:ext cx="729687" cy="538609"/>
          </a:xfrm>
          <a:prstGeom prst="rect">
            <a:avLst/>
          </a:prstGeom>
          <a:solidFill>
            <a:schemeClr val="bg1"/>
          </a:solidFill>
          <a:ln w="9525">
            <a:noFill/>
            <a:miter lim="800000"/>
            <a:headEnd/>
            <a:tailEnd/>
          </a:ln>
        </p:spPr>
        <p:txBody>
          <a:bodyPr wrap="none">
            <a:spAutoFit/>
          </a:bodyPr>
          <a:lstStyle/>
          <a:p>
            <a:r>
              <a:rPr lang="en-US" sz="2900" dirty="0">
                <a:solidFill>
                  <a:srgbClr val="990000"/>
                </a:solidFill>
                <a:latin typeface=".VnTime" pitchFamily="34" charset="0"/>
              </a:rPr>
              <a:t>   N</a:t>
            </a:r>
          </a:p>
        </p:txBody>
      </p:sp>
      <p:sp>
        <p:nvSpPr>
          <p:cNvPr id="29" name="Freeform 81"/>
          <p:cNvSpPr>
            <a:spLocks/>
          </p:cNvSpPr>
          <p:nvPr/>
        </p:nvSpPr>
        <p:spPr bwMode="auto">
          <a:xfrm>
            <a:off x="1028036" y="3767966"/>
            <a:ext cx="438150" cy="63500"/>
          </a:xfrm>
          <a:custGeom>
            <a:avLst/>
            <a:gdLst>
              <a:gd name="T0" fmla="*/ 0 w 336"/>
              <a:gd name="T1" fmla="*/ 96 h 96"/>
              <a:gd name="T2" fmla="*/ 192 w 336"/>
              <a:gd name="T3" fmla="*/ 0 h 96"/>
              <a:gd name="T4" fmla="*/ 336 w 336"/>
              <a:gd name="T5" fmla="*/ 96 h 96"/>
              <a:gd name="T6" fmla="*/ 0 60000 65536"/>
              <a:gd name="T7" fmla="*/ 0 60000 65536"/>
              <a:gd name="T8" fmla="*/ 0 60000 65536"/>
              <a:gd name="T9" fmla="*/ 0 w 336"/>
              <a:gd name="T10" fmla="*/ 0 h 96"/>
              <a:gd name="T11" fmla="*/ 336 w 336"/>
              <a:gd name="T12" fmla="*/ 96 h 96"/>
            </a:gdLst>
            <a:ahLst/>
            <a:cxnLst>
              <a:cxn ang="T6">
                <a:pos x="T0" y="T1"/>
              </a:cxn>
              <a:cxn ang="T7">
                <a:pos x="T2" y="T3"/>
              </a:cxn>
              <a:cxn ang="T8">
                <a:pos x="T4" y="T5"/>
              </a:cxn>
            </a:cxnLst>
            <a:rect l="T9" t="T10" r="T11" b="T12"/>
            <a:pathLst>
              <a:path w="336" h="96">
                <a:moveTo>
                  <a:pt x="0" y="96"/>
                </a:moveTo>
                <a:lnTo>
                  <a:pt x="192" y="0"/>
                </a:lnTo>
                <a:lnTo>
                  <a:pt x="336" y="96"/>
                </a:lnTo>
              </a:path>
            </a:pathLst>
          </a:custGeom>
          <a:noFill/>
          <a:ln w="9525">
            <a:solidFill>
              <a:srgbClr val="990000"/>
            </a:solidFill>
            <a:round/>
            <a:headEnd/>
            <a:tailEnd/>
          </a:ln>
        </p:spPr>
        <p:txBody>
          <a:bodyPr/>
          <a:lstStyle/>
          <a:p>
            <a:endParaRPr lang="vi-VN"/>
          </a:p>
        </p:txBody>
      </p:sp>
      <p:graphicFrame>
        <p:nvGraphicFramePr>
          <p:cNvPr id="13" name="Object 12"/>
          <p:cNvGraphicFramePr>
            <a:graphicFrameLocks noChangeAspect="1"/>
          </p:cNvGraphicFramePr>
          <p:nvPr>
            <p:extLst>
              <p:ext uri="{D42A27DB-BD31-4B8C-83A1-F6EECF244321}">
                <p14:modId xmlns:p14="http://schemas.microsoft.com/office/powerpoint/2010/main" val="1815769222"/>
              </p:ext>
            </p:extLst>
          </p:nvPr>
        </p:nvGraphicFramePr>
        <p:xfrm>
          <a:off x="724823" y="4255761"/>
          <a:ext cx="2317750" cy="1060450"/>
        </p:xfrm>
        <a:graphic>
          <a:graphicData uri="http://schemas.openxmlformats.org/presentationml/2006/ole">
            <mc:AlternateContent xmlns:mc="http://schemas.openxmlformats.org/markup-compatibility/2006">
              <mc:Choice xmlns:v="urn:schemas-microsoft-com:vml" Requires="v">
                <p:oleObj name="Equation" r:id="rId3" imgW="1244520" imgH="431640" progId="Equation.DSMT4">
                  <p:embed/>
                </p:oleObj>
              </mc:Choice>
              <mc:Fallback>
                <p:oleObj name="Equation" r:id="rId3" imgW="1244520" imgH="431640" progId="Equation.DSMT4">
                  <p:embed/>
                  <p:pic>
                    <p:nvPicPr>
                      <p:cNvPr id="0" name="Object 48"/>
                      <p:cNvPicPr>
                        <a:picLocks noChangeAspect="1" noChangeArrowheads="1"/>
                      </p:cNvPicPr>
                      <p:nvPr/>
                    </p:nvPicPr>
                    <p:blipFill>
                      <a:blip r:embed="rId4"/>
                      <a:srcRect/>
                      <a:stretch>
                        <a:fillRect/>
                      </a:stretch>
                    </p:blipFill>
                    <p:spPr bwMode="auto">
                      <a:xfrm>
                        <a:off x="724823" y="4255761"/>
                        <a:ext cx="23177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670925974"/>
              </p:ext>
            </p:extLst>
          </p:nvPr>
        </p:nvGraphicFramePr>
        <p:xfrm>
          <a:off x="714829" y="4242703"/>
          <a:ext cx="2247900" cy="1060450"/>
        </p:xfrm>
        <a:graphic>
          <a:graphicData uri="http://schemas.openxmlformats.org/presentationml/2006/ole">
            <mc:AlternateContent xmlns:mc="http://schemas.openxmlformats.org/markup-compatibility/2006">
              <mc:Choice xmlns:v="urn:schemas-microsoft-com:vml" Requires="v">
                <p:oleObj name="Equation" r:id="rId5" imgW="1206360" imgH="431640" progId="Equation.DSMT4">
                  <p:embed/>
                </p:oleObj>
              </mc:Choice>
              <mc:Fallback>
                <p:oleObj name="Equation" r:id="rId5" imgW="1206360" imgH="431640" progId="Equation.DSMT4">
                  <p:embed/>
                  <p:pic>
                    <p:nvPicPr>
                      <p:cNvPr id="0" name="Object 48"/>
                      <p:cNvPicPr>
                        <a:picLocks noChangeAspect="1" noChangeArrowheads="1"/>
                      </p:cNvPicPr>
                      <p:nvPr/>
                    </p:nvPicPr>
                    <p:blipFill>
                      <a:blip r:embed="rId6"/>
                      <a:srcRect/>
                      <a:stretch>
                        <a:fillRect/>
                      </a:stretch>
                    </p:blipFill>
                    <p:spPr bwMode="auto">
                      <a:xfrm>
                        <a:off x="714829" y="4242703"/>
                        <a:ext cx="22479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 Box 44"/>
          <p:cNvSpPr txBox="1">
            <a:spLocks noChangeArrowheads="1"/>
          </p:cNvSpPr>
          <p:nvPr/>
        </p:nvSpPr>
        <p:spPr bwMode="auto">
          <a:xfrm>
            <a:off x="609600" y="5534561"/>
            <a:ext cx="8610600" cy="1323439"/>
          </a:xfrm>
          <a:prstGeom prst="rect">
            <a:avLst/>
          </a:prstGeom>
          <a:noFill/>
          <a:ln w="9525">
            <a:noFill/>
            <a:miter lim="800000"/>
            <a:headEnd/>
            <a:tailEnd/>
          </a:ln>
        </p:spPr>
        <p:txBody>
          <a:bodyPr wrap="square">
            <a:spAutoFit/>
          </a:bodyPr>
          <a:lstStyle/>
          <a:p>
            <a:pPr>
              <a:spcBef>
                <a:spcPct val="50000"/>
              </a:spcBef>
            </a:pP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xét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 AMN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 ABC ?</a:t>
            </a:r>
          </a:p>
          <a:p>
            <a:pPr>
              <a:spcBef>
                <a:spcPct val="50000"/>
              </a:spcBef>
            </a:pPr>
            <a:r>
              <a:rPr lang="en-US" sz="3200" b="1" dirty="0">
                <a:latin typeface="Times New Roman" pitchFamily="18" charset="0"/>
                <a:cs typeface="Times New Roman" pitchFamily="18" charset="0"/>
              </a:rPr>
              <a:t> </a:t>
            </a:r>
          </a:p>
        </p:txBody>
      </p:sp>
      <p:sp>
        <p:nvSpPr>
          <p:cNvPr id="33" name="Right Brace 32"/>
          <p:cNvSpPr/>
          <p:nvPr/>
        </p:nvSpPr>
        <p:spPr>
          <a:xfrm>
            <a:off x="3048000" y="3015120"/>
            <a:ext cx="357190" cy="23025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6" name="Rectangle 35"/>
          <p:cNvSpPr/>
          <p:nvPr/>
        </p:nvSpPr>
        <p:spPr>
          <a:xfrm>
            <a:off x="3292027" y="3589011"/>
            <a:ext cx="2997937"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AMN</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ABC</a:t>
            </a:r>
            <a:endParaRPr lang="en-US" sz="3200" dirty="0"/>
          </a:p>
        </p:txBody>
      </p:sp>
    </p:spTree>
    <p:extLst>
      <p:ext uri="{BB962C8B-B14F-4D97-AF65-F5344CB8AC3E}">
        <p14:creationId xmlns:p14="http://schemas.microsoft.com/office/powerpoint/2010/main" val="12835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314"/>
                                        </p:tgtEl>
                                        <p:attrNameLst>
                                          <p:attrName>style.visibility</p:attrName>
                                        </p:attrNameLst>
                                      </p:cBhvr>
                                      <p:to>
                                        <p:strVal val="visible"/>
                                      </p:to>
                                    </p:set>
                                    <p:anim calcmode="lin" valueType="num">
                                      <p:cBhvr additive="base">
                                        <p:cTn id="62" dur="500" fill="hold"/>
                                        <p:tgtEl>
                                          <p:spTgt spid="13314"/>
                                        </p:tgtEl>
                                        <p:attrNameLst>
                                          <p:attrName>ppt_x</p:attrName>
                                        </p:attrNameLst>
                                      </p:cBhvr>
                                      <p:tavLst>
                                        <p:tav tm="0">
                                          <p:val>
                                            <p:strVal val="#ppt_x"/>
                                          </p:val>
                                        </p:tav>
                                        <p:tav tm="100000">
                                          <p:val>
                                            <p:strVal val="#ppt_x"/>
                                          </p:val>
                                        </p:tav>
                                      </p:tavLst>
                                    </p:anim>
                                    <p:anim calcmode="lin" valueType="num">
                                      <p:cBhvr additive="base">
                                        <p:cTn id="6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P spid="29" grpId="0" animBg="1"/>
      <p:bldP spid="32" grpId="0"/>
      <p:bldP spid="33"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93693"/>
            <a:ext cx="418594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3200" b="1" u="sng" dirty="0">
                <a:solidFill>
                  <a:srgbClr val="0000FF"/>
                </a:solidFill>
                <a:latin typeface="Times New Roman" panose="02020603050405020304" pitchFamily="18" charset="0"/>
                <a:cs typeface="Times New Roman" panose="02020603050405020304" pitchFamily="18" charset="0"/>
              </a:rPr>
              <a:t>Tam </a:t>
            </a:r>
            <a:r>
              <a:rPr lang="en-US" sz="3200" b="1" u="sng" dirty="0" err="1">
                <a:solidFill>
                  <a:srgbClr val="0000FF"/>
                </a:solidFill>
                <a:latin typeface="Times New Roman" panose="02020603050405020304" pitchFamily="18" charset="0"/>
                <a:cs typeface="Times New Roman" panose="02020603050405020304" pitchFamily="18" charset="0"/>
              </a:rPr>
              <a:t>giác</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đồng</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dạng</a:t>
            </a:r>
            <a:endParaRPr lang="en-US" sz="3200" b="1" u="sng" dirty="0">
              <a:solidFill>
                <a:srgbClr val="0000FF"/>
              </a:solidFill>
              <a:latin typeface="Times New Roman" panose="02020603050405020304" pitchFamily="18" charset="0"/>
              <a:cs typeface="Times New Roman" panose="02020603050405020304" pitchFamily="18" charset="0"/>
            </a:endParaRPr>
          </a:p>
        </p:txBody>
      </p:sp>
      <p:sp>
        <p:nvSpPr>
          <p:cNvPr id="54" name="Text Box 2"/>
          <p:cNvSpPr txBox="1">
            <a:spLocks noChangeArrowheads="1"/>
          </p:cNvSpPr>
          <p:nvPr/>
        </p:nvSpPr>
        <p:spPr bwMode="auto">
          <a:xfrm>
            <a:off x="173182" y="1509355"/>
            <a:ext cx="3313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3200" b="1" u="sng" dirty="0">
                <a:solidFill>
                  <a:srgbClr val="0000FF"/>
                </a:solidFill>
                <a:latin typeface="Times New Roman" pitchFamily="18" charset="0"/>
                <a:cs typeface="Times New Roman" pitchFamily="18" charset="0"/>
              </a:rPr>
              <a:t>3. </a:t>
            </a:r>
            <a:r>
              <a:rPr lang="en-US" altLang="vi-VN" sz="3200" b="1" u="sng" dirty="0" err="1">
                <a:solidFill>
                  <a:srgbClr val="0000FF"/>
                </a:solidFill>
                <a:latin typeface="Times New Roman" pitchFamily="18" charset="0"/>
                <a:cs typeface="Times New Roman" pitchFamily="18" charset="0"/>
              </a:rPr>
              <a:t>Định</a:t>
            </a:r>
            <a:r>
              <a:rPr lang="en-US" altLang="vi-VN" sz="3200" b="1" u="sng" dirty="0">
                <a:solidFill>
                  <a:srgbClr val="0000FF"/>
                </a:solidFill>
                <a:latin typeface="Times New Roman" pitchFamily="18" charset="0"/>
                <a:cs typeface="Times New Roman" pitchFamily="18" charset="0"/>
              </a:rPr>
              <a:t> </a:t>
            </a:r>
            <a:r>
              <a:rPr lang="en-US" altLang="vi-VN" sz="3200" b="1" u="sng" dirty="0" err="1">
                <a:solidFill>
                  <a:srgbClr val="0000FF"/>
                </a:solidFill>
                <a:latin typeface="Times New Roman" pitchFamily="18" charset="0"/>
                <a:cs typeface="Times New Roman" pitchFamily="18" charset="0"/>
              </a:rPr>
              <a:t>lý</a:t>
            </a:r>
            <a:r>
              <a:rPr lang="en-US" altLang="vi-VN" sz="3200" b="1" u="sng" dirty="0">
                <a:solidFill>
                  <a:srgbClr val="0000FF"/>
                </a:solidFill>
                <a:latin typeface="Times New Roman" pitchFamily="18" charset="0"/>
                <a:cs typeface="Times New Roman" pitchFamily="18" charset="0"/>
              </a:rPr>
              <a:t> (</a:t>
            </a:r>
            <a:r>
              <a:rPr lang="en-US" altLang="vi-VN" sz="3200" b="1" u="sng" dirty="0" err="1">
                <a:solidFill>
                  <a:srgbClr val="0000FF"/>
                </a:solidFill>
                <a:latin typeface="Times New Roman" pitchFamily="18" charset="0"/>
                <a:cs typeface="Times New Roman" pitchFamily="18" charset="0"/>
              </a:rPr>
              <a:t>sgk</a:t>
            </a:r>
            <a:r>
              <a:rPr lang="en-US" altLang="vi-VN" sz="3200" b="1" u="sng" dirty="0">
                <a:solidFill>
                  <a:srgbClr val="0000FF"/>
                </a:solidFill>
                <a:latin typeface="Times New Roman" pitchFamily="18" charset="0"/>
                <a:cs typeface="Times New Roman" pitchFamily="18" charset="0"/>
              </a:rPr>
              <a:t>)</a:t>
            </a:r>
          </a:p>
        </p:txBody>
      </p:sp>
      <p:sp>
        <p:nvSpPr>
          <p:cNvPr id="55" name="Text Box 3"/>
          <p:cNvSpPr txBox="1">
            <a:spLocks noChangeArrowheads="1"/>
          </p:cNvSpPr>
          <p:nvPr/>
        </p:nvSpPr>
        <p:spPr bwMode="auto">
          <a:xfrm>
            <a:off x="380999" y="2052697"/>
            <a:ext cx="8382001" cy="2062103"/>
          </a:xfrm>
          <a:prstGeom prst="rect">
            <a:avLst/>
          </a:prstGeom>
          <a:noFill/>
          <a:ln>
            <a:noFill/>
          </a:ln>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buClrTx/>
              <a:buSzTx/>
              <a:buFontTx/>
              <a:buNone/>
            </a:pPr>
            <a:r>
              <a:rPr lang="en-US" altLang="vi-VN" sz="3200" b="1" u="sng" dirty="0" err="1">
                <a:solidFill>
                  <a:srgbClr val="FF0000"/>
                </a:solidFill>
                <a:latin typeface="Times New Roman" pitchFamily="18" charset="0"/>
                <a:cs typeface="Times New Roman" pitchFamily="18" charset="0"/>
              </a:rPr>
              <a:t>Định</a:t>
            </a:r>
            <a:r>
              <a:rPr lang="en-US" altLang="vi-VN" sz="3200" b="1" u="sng" dirty="0">
                <a:solidFill>
                  <a:srgbClr val="FF0000"/>
                </a:solidFill>
                <a:latin typeface="Times New Roman" pitchFamily="18" charset="0"/>
                <a:cs typeface="Times New Roman" pitchFamily="18" charset="0"/>
              </a:rPr>
              <a:t> </a:t>
            </a:r>
            <a:r>
              <a:rPr lang="en-US" altLang="vi-VN" sz="3200" b="1" u="sng" dirty="0" err="1">
                <a:solidFill>
                  <a:srgbClr val="FF0000"/>
                </a:solidFill>
                <a:latin typeface="Times New Roman" pitchFamily="18" charset="0"/>
                <a:cs typeface="Times New Roman" pitchFamily="18" charset="0"/>
              </a:rPr>
              <a:t>lý</a:t>
            </a:r>
            <a:r>
              <a:rPr lang="en-US" altLang="vi-VN" sz="3200" b="1" u="sng" dirty="0">
                <a:solidFill>
                  <a:srgbClr val="FF0000"/>
                </a:solidFill>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Nếu</a:t>
            </a:r>
            <a:r>
              <a:rPr lang="en-US" altLang="vi-VN" sz="3200" b="1" dirty="0">
                <a:latin typeface="Times New Roman" pitchFamily="18" charset="0"/>
                <a:cs typeface="Times New Roman" pitchFamily="18" charset="0"/>
              </a:rPr>
              <a:t> một đường thẳng cắt hai cạnh của tam giác và </a:t>
            </a:r>
            <a:r>
              <a:rPr lang="en-US" altLang="vi-VN" sz="3200" b="1" dirty="0">
                <a:solidFill>
                  <a:srgbClr val="FF0000"/>
                </a:solidFill>
                <a:latin typeface="Times New Roman" pitchFamily="18" charset="0"/>
                <a:cs typeface="Times New Roman" pitchFamily="18" charset="0"/>
              </a:rPr>
              <a:t>song </a:t>
            </a:r>
            <a:r>
              <a:rPr lang="en-US" altLang="vi-VN" sz="3200" b="1" dirty="0" err="1">
                <a:solidFill>
                  <a:srgbClr val="FF0000"/>
                </a:solidFill>
                <a:latin typeface="Times New Roman" pitchFamily="18" charset="0"/>
                <a:cs typeface="Times New Roman" pitchFamily="18" charset="0"/>
              </a:rPr>
              <a:t>song</a:t>
            </a:r>
            <a:r>
              <a:rPr lang="en-US" altLang="vi-VN" sz="3200" b="1" dirty="0">
                <a:solidFill>
                  <a:srgbClr val="FF0000"/>
                </a:solidFill>
                <a:latin typeface="Times New Roman" pitchFamily="18" charset="0"/>
                <a:cs typeface="Times New Roman" pitchFamily="18" charset="0"/>
              </a:rPr>
              <a:t> </a:t>
            </a:r>
            <a:r>
              <a:rPr lang="en-US" altLang="vi-VN" sz="3200" b="1" dirty="0">
                <a:latin typeface="Times New Roman" pitchFamily="18" charset="0"/>
                <a:cs typeface="Times New Roman" pitchFamily="18" charset="0"/>
              </a:rPr>
              <a:t>với cạnh còn lại thì nó tạo thành </a:t>
            </a:r>
            <a:r>
              <a:rPr lang="en-US" altLang="vi-VN" sz="3200" b="1" dirty="0">
                <a:solidFill>
                  <a:srgbClr val="FF0000"/>
                </a:solidFill>
                <a:latin typeface="Times New Roman" pitchFamily="18" charset="0"/>
                <a:cs typeface="Times New Roman" pitchFamily="18" charset="0"/>
              </a:rPr>
              <a:t>một tam giác mới đồng dạng với tam giác đã cho.</a:t>
            </a:r>
            <a:endParaRPr lang="en-US" altLang="vi-VN" sz="3200" b="1" dirty="0">
              <a:solidFill>
                <a:srgbClr val="FF0000"/>
              </a:solidFill>
              <a:latin typeface="Times New Roman" pitchFamily="18" charset="0"/>
              <a:cs typeface="Times New Roman" pitchFamily="18" charset="0"/>
              <a:sym typeface="Symbol" panose="05050102010706020507" pitchFamily="18" charset="2"/>
            </a:endParaRPr>
          </a:p>
        </p:txBody>
      </p:sp>
      <p:sp>
        <p:nvSpPr>
          <p:cNvPr id="56" name="Line 6"/>
          <p:cNvSpPr>
            <a:spLocks noChangeShapeType="1"/>
          </p:cNvSpPr>
          <p:nvPr/>
        </p:nvSpPr>
        <p:spPr bwMode="auto">
          <a:xfrm>
            <a:off x="964407" y="4191000"/>
            <a:ext cx="0" cy="1752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b="1" dirty="0">
              <a:latin typeface="Palatino Linotype" panose="02040502050505030304" pitchFamily="18" charset="0"/>
            </a:endParaRPr>
          </a:p>
        </p:txBody>
      </p:sp>
      <p:sp>
        <p:nvSpPr>
          <p:cNvPr id="57" name="Freeform 56"/>
          <p:cNvSpPr>
            <a:spLocks/>
          </p:cNvSpPr>
          <p:nvPr/>
        </p:nvSpPr>
        <p:spPr bwMode="auto">
          <a:xfrm>
            <a:off x="354807" y="5211763"/>
            <a:ext cx="4627562" cy="17463"/>
          </a:xfrm>
          <a:custGeom>
            <a:avLst/>
            <a:gdLst>
              <a:gd name="T0" fmla="*/ 0 w 2915"/>
              <a:gd name="T1" fmla="*/ 0 h 11"/>
              <a:gd name="T2" fmla="*/ 2147483646 w 2915"/>
              <a:gd name="T3" fmla="*/ 2147483646 h 11"/>
              <a:gd name="T4" fmla="*/ 0 60000 65536"/>
              <a:gd name="T5" fmla="*/ 0 60000 65536"/>
              <a:gd name="T6" fmla="*/ 0 w 2915"/>
              <a:gd name="T7" fmla="*/ 0 h 11"/>
              <a:gd name="T8" fmla="*/ 2915 w 2915"/>
              <a:gd name="T9" fmla="*/ 11 h 11"/>
            </a:gdLst>
            <a:ahLst/>
            <a:cxnLst>
              <a:cxn ang="T4">
                <a:pos x="T0" y="T1"/>
              </a:cxn>
              <a:cxn ang="T5">
                <a:pos x="T2" y="T3"/>
              </a:cxn>
            </a:cxnLst>
            <a:rect l="T6" t="T7" r="T8" b="T9"/>
            <a:pathLst>
              <a:path w="2915" h="11">
                <a:moveTo>
                  <a:pt x="0" y="0"/>
                </a:moveTo>
                <a:lnTo>
                  <a:pt x="2915" y="1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b="1" dirty="0">
              <a:latin typeface="Palatino Linotype" panose="02040502050505030304" pitchFamily="18" charset="0"/>
            </a:endParaRPr>
          </a:p>
        </p:txBody>
      </p:sp>
      <p:sp>
        <p:nvSpPr>
          <p:cNvPr id="58" name="Text Box 8"/>
          <p:cNvSpPr txBox="1">
            <a:spLocks noChangeArrowheads="1"/>
          </p:cNvSpPr>
          <p:nvPr/>
        </p:nvSpPr>
        <p:spPr bwMode="auto">
          <a:xfrm>
            <a:off x="291307" y="4500562"/>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GT</a:t>
            </a:r>
          </a:p>
        </p:txBody>
      </p:sp>
      <p:sp>
        <p:nvSpPr>
          <p:cNvPr id="59" name="Text Box 9"/>
          <p:cNvSpPr txBox="1">
            <a:spLocks noChangeArrowheads="1"/>
          </p:cNvSpPr>
          <p:nvPr/>
        </p:nvSpPr>
        <p:spPr bwMode="auto">
          <a:xfrm>
            <a:off x="1040606" y="4143376"/>
            <a:ext cx="43195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sym typeface="Symbol" panose="05050102010706020507" pitchFamily="18" charset="2"/>
              </a:rPr>
              <a:t>ABC</a:t>
            </a:r>
          </a:p>
          <a:p>
            <a:pPr>
              <a:spcBef>
                <a:spcPct val="50000"/>
              </a:spcBef>
              <a:buClrTx/>
              <a:buSzTx/>
              <a:buFontTx/>
              <a:buNone/>
            </a:pPr>
            <a:r>
              <a:rPr lang="en-US" altLang="vi-VN" sz="2400" b="1" dirty="0">
                <a:latin typeface="Palatino Linotype" panose="02040502050505030304" pitchFamily="18" charset="0"/>
                <a:sym typeface="Symbol" panose="05050102010706020507" pitchFamily="18" charset="2"/>
              </a:rPr>
              <a:t>MN // BC (M AB; N  AC)</a:t>
            </a:r>
          </a:p>
        </p:txBody>
      </p:sp>
      <p:sp>
        <p:nvSpPr>
          <p:cNvPr id="60" name="Text Box 10"/>
          <p:cNvSpPr txBox="1">
            <a:spLocks noChangeArrowheads="1"/>
          </p:cNvSpPr>
          <p:nvPr/>
        </p:nvSpPr>
        <p:spPr bwMode="auto">
          <a:xfrm>
            <a:off x="278607" y="5453062"/>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KL</a:t>
            </a:r>
          </a:p>
        </p:txBody>
      </p:sp>
      <p:sp>
        <p:nvSpPr>
          <p:cNvPr id="61" name="Text Box 11"/>
          <p:cNvSpPr txBox="1">
            <a:spLocks noChangeArrowheads="1"/>
          </p:cNvSpPr>
          <p:nvPr/>
        </p:nvSpPr>
        <p:spPr bwMode="auto">
          <a:xfrm>
            <a:off x="1116808" y="5453062"/>
            <a:ext cx="2719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sym typeface="Symbol" panose="05050102010706020507" pitchFamily="18" charset="2"/>
              </a:rPr>
              <a:t>AMN </a:t>
            </a:r>
            <a:r>
              <a:rPr lang="en-US" altLang="vi-VN" sz="2400" b="1" dirty="0">
                <a:latin typeface="MS Mincho" pitchFamily="49" charset="-128"/>
                <a:ea typeface="MS Mincho" pitchFamily="49" charset="-128"/>
                <a:sym typeface="Symbol" panose="05050102010706020507" pitchFamily="18" charset="2"/>
              </a:rPr>
              <a:t>∽ </a:t>
            </a:r>
            <a:r>
              <a:rPr lang="en-US" altLang="vi-VN" sz="2400" b="1" dirty="0">
                <a:latin typeface="Arial Unicode MS" pitchFamily="34" charset="-128"/>
                <a:ea typeface="MS Mincho" pitchFamily="49" charset="-128"/>
                <a:sym typeface="Symbol" panose="05050102010706020507" pitchFamily="18" charset="2"/>
              </a:rPr>
              <a:t>ABC</a:t>
            </a:r>
          </a:p>
        </p:txBody>
      </p:sp>
      <p:sp>
        <p:nvSpPr>
          <p:cNvPr id="62" name="Line 12"/>
          <p:cNvSpPr>
            <a:spLocks noChangeShapeType="1"/>
          </p:cNvSpPr>
          <p:nvPr/>
        </p:nvSpPr>
        <p:spPr bwMode="auto">
          <a:xfrm flipH="1">
            <a:off x="5360194" y="4114800"/>
            <a:ext cx="83820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b="1" dirty="0">
              <a:latin typeface="Palatino Linotype" panose="02040502050505030304" pitchFamily="18" charset="0"/>
            </a:endParaRPr>
          </a:p>
        </p:txBody>
      </p:sp>
      <p:sp>
        <p:nvSpPr>
          <p:cNvPr id="63" name="Line 13"/>
          <p:cNvSpPr>
            <a:spLocks noChangeShapeType="1"/>
          </p:cNvSpPr>
          <p:nvPr/>
        </p:nvSpPr>
        <p:spPr bwMode="auto">
          <a:xfrm>
            <a:off x="5360194" y="6019800"/>
            <a:ext cx="3352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b="1" dirty="0">
              <a:latin typeface="Palatino Linotype" panose="02040502050505030304" pitchFamily="18" charset="0"/>
            </a:endParaRPr>
          </a:p>
        </p:txBody>
      </p:sp>
      <p:sp>
        <p:nvSpPr>
          <p:cNvPr id="64" name="Line 14"/>
          <p:cNvSpPr>
            <a:spLocks noChangeShapeType="1"/>
          </p:cNvSpPr>
          <p:nvPr/>
        </p:nvSpPr>
        <p:spPr bwMode="auto">
          <a:xfrm>
            <a:off x="6198394" y="4114800"/>
            <a:ext cx="251460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b="1" dirty="0">
              <a:latin typeface="Palatino Linotype" panose="02040502050505030304" pitchFamily="18" charset="0"/>
            </a:endParaRPr>
          </a:p>
        </p:txBody>
      </p:sp>
      <p:sp>
        <p:nvSpPr>
          <p:cNvPr id="65" name="Text Box 18"/>
          <p:cNvSpPr txBox="1">
            <a:spLocks noChangeArrowheads="1"/>
          </p:cNvSpPr>
          <p:nvPr/>
        </p:nvSpPr>
        <p:spPr bwMode="auto">
          <a:xfrm>
            <a:off x="5969794" y="36337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A</a:t>
            </a:r>
          </a:p>
        </p:txBody>
      </p:sp>
      <p:sp>
        <p:nvSpPr>
          <p:cNvPr id="66" name="Text Box 19"/>
          <p:cNvSpPr txBox="1">
            <a:spLocks noChangeArrowheads="1"/>
          </p:cNvSpPr>
          <p:nvPr/>
        </p:nvSpPr>
        <p:spPr bwMode="auto">
          <a:xfrm>
            <a:off x="7874794" y="457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a</a:t>
            </a:r>
          </a:p>
        </p:txBody>
      </p:sp>
      <p:sp>
        <p:nvSpPr>
          <p:cNvPr id="67" name="Text Box 21"/>
          <p:cNvSpPr txBox="1">
            <a:spLocks noChangeArrowheads="1"/>
          </p:cNvSpPr>
          <p:nvPr/>
        </p:nvSpPr>
        <p:spPr bwMode="auto">
          <a:xfrm>
            <a:off x="8484394" y="609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C</a:t>
            </a:r>
          </a:p>
        </p:txBody>
      </p:sp>
      <p:sp>
        <p:nvSpPr>
          <p:cNvPr id="68" name="Line 22"/>
          <p:cNvSpPr>
            <a:spLocks noChangeShapeType="1"/>
          </p:cNvSpPr>
          <p:nvPr/>
        </p:nvSpPr>
        <p:spPr bwMode="auto">
          <a:xfrm>
            <a:off x="5436394" y="5029200"/>
            <a:ext cx="2819400" cy="0"/>
          </a:xfrm>
          <a:prstGeom prst="line">
            <a:avLst/>
          </a:prstGeom>
          <a:noFill/>
          <a:ln w="28575">
            <a:solidFill>
              <a:srgbClr val="FF66FF"/>
            </a:solidFill>
            <a:round/>
            <a:headEnd/>
            <a:tailEnd/>
          </a:ln>
          <a:extLst>
            <a:ext uri="{909E8E84-426E-40DD-AFC4-6F175D3DCCD1}">
              <a14:hiddenFill xmlns:a14="http://schemas.microsoft.com/office/drawing/2010/main">
                <a:noFill/>
              </a14:hiddenFill>
            </a:ext>
          </a:extLst>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b="1" dirty="0">
              <a:latin typeface="Palatino Linotype" panose="02040502050505030304" pitchFamily="18" charset="0"/>
            </a:endParaRPr>
          </a:p>
        </p:txBody>
      </p:sp>
      <p:sp>
        <p:nvSpPr>
          <p:cNvPr id="69" name="Text Box 23"/>
          <p:cNvSpPr txBox="1">
            <a:spLocks noChangeArrowheads="1"/>
          </p:cNvSpPr>
          <p:nvPr/>
        </p:nvSpPr>
        <p:spPr bwMode="auto">
          <a:xfrm>
            <a:off x="5407819" y="45862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M</a:t>
            </a:r>
          </a:p>
        </p:txBody>
      </p:sp>
      <p:sp>
        <p:nvSpPr>
          <p:cNvPr id="70" name="Text Box 24"/>
          <p:cNvSpPr txBox="1">
            <a:spLocks noChangeArrowheads="1"/>
          </p:cNvSpPr>
          <p:nvPr/>
        </p:nvSpPr>
        <p:spPr bwMode="auto">
          <a:xfrm>
            <a:off x="7341394" y="457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N</a:t>
            </a:r>
          </a:p>
        </p:txBody>
      </p:sp>
      <p:sp>
        <p:nvSpPr>
          <p:cNvPr id="71" name="Text Box 25"/>
          <p:cNvSpPr txBox="1">
            <a:spLocks noChangeArrowheads="1"/>
          </p:cNvSpPr>
          <p:nvPr/>
        </p:nvSpPr>
        <p:spPr bwMode="auto">
          <a:xfrm>
            <a:off x="5055394" y="6096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2400" b="1" dirty="0">
                <a:latin typeface="Palatino Linotype" panose="02040502050505030304" pitchFamily="18" charset="0"/>
              </a:rPr>
              <a:t>B</a:t>
            </a:r>
          </a:p>
        </p:txBody>
      </p:sp>
      <p:sp>
        <p:nvSpPr>
          <p:cNvPr id="22" name="Rectangle 21"/>
          <p:cNvSpPr/>
          <p:nvPr/>
        </p:nvSpPr>
        <p:spPr>
          <a:xfrm>
            <a:off x="-1261174" y="55602"/>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23" name="TextBox 22"/>
          <p:cNvSpPr txBox="1"/>
          <p:nvPr/>
        </p:nvSpPr>
        <p:spPr>
          <a:xfrm>
            <a:off x="152400" y="990600"/>
            <a:ext cx="418594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u="sng" dirty="0">
                <a:solidFill>
                  <a:srgbClr val="0000FF"/>
                </a:solidFill>
                <a:latin typeface="Times New Roman" panose="02020603050405020304" pitchFamily="18" charset="0"/>
                <a:cs typeface="Times New Roman" panose="02020603050405020304" pitchFamily="18" charset="0"/>
              </a:rPr>
              <a:t>2. </a:t>
            </a:r>
            <a:r>
              <a:rPr lang="en-US" sz="3200" b="1" u="sng" dirty="0" err="1">
                <a:solidFill>
                  <a:srgbClr val="0000FF"/>
                </a:solidFill>
                <a:latin typeface="Times New Roman" panose="02020603050405020304" pitchFamily="18" charset="0"/>
                <a:cs typeface="Times New Roman" panose="02020603050405020304" pitchFamily="18" charset="0"/>
              </a:rPr>
              <a:t>Tính</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chất</a:t>
            </a:r>
            <a:endParaRPr lang="en-US" sz="32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30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1174" y="55602"/>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7" name="TextBox 6"/>
          <p:cNvSpPr txBox="1"/>
          <p:nvPr/>
        </p:nvSpPr>
        <p:spPr>
          <a:xfrm>
            <a:off x="609600" y="1970782"/>
            <a:ext cx="7620000" cy="1077218"/>
          </a:xfrm>
          <a:prstGeom prst="rect">
            <a:avLst/>
          </a:prstGeom>
          <a:noFill/>
        </p:spPr>
        <p:txBody>
          <a:bodyPr wrap="square" rtlCol="0">
            <a:spAutoFit/>
          </a:bodyPr>
          <a:lstStyle/>
          <a:p>
            <a:r>
              <a:rPr lang="en-US" sz="3200" dirty="0" err="1">
                <a:solidFill>
                  <a:srgbClr val="C00000"/>
                </a:solidFill>
                <a:latin typeface="Times New Roman" pitchFamily="18" charset="0"/>
                <a:cs typeface="Times New Roman" pitchFamily="18" charset="0"/>
              </a:rPr>
              <a:t>Ví</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dụ</a:t>
            </a:r>
            <a:r>
              <a:rPr lang="en-US" sz="3200" dirty="0">
                <a:solidFill>
                  <a:srgbClr val="C00000"/>
                </a:solidFill>
                <a:latin typeface="Times New Roman" pitchFamily="18" charset="0"/>
                <a:cs typeface="Times New Roman" pitchFamily="18" charset="0"/>
              </a:rPr>
              <a:t> 4: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7,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DE // BC, EF // AB.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p>
        </p:txBody>
      </p:sp>
      <p:sp>
        <p:nvSpPr>
          <p:cNvPr id="8" name="Rectangle 7"/>
          <p:cNvSpPr/>
          <p:nvPr/>
        </p:nvSpPr>
        <p:spPr>
          <a:xfrm>
            <a:off x="5211454" y="2488051"/>
            <a:ext cx="2789546"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ADE</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EF</a:t>
            </a:r>
            <a:r>
              <a:rPr lang="en-US" altLang="vi-VN" sz="3200" dirty="0">
                <a:latin typeface="Times New Roman" pitchFamily="18" charset="0"/>
                <a:cs typeface="Times New Roman" pitchFamily="18" charset="0"/>
              </a:rPr>
              <a:t>C</a:t>
            </a:r>
            <a:endParaRPr lang="en-US" sz="32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79752"/>
            <a:ext cx="3581400" cy="304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86200" y="3225226"/>
            <a:ext cx="1066800" cy="584775"/>
          </a:xfrm>
          <a:prstGeom prst="rect">
            <a:avLst/>
          </a:prstGeom>
          <a:noFill/>
        </p:spPr>
        <p:txBody>
          <a:bodyPr wrap="square" rtlCol="0">
            <a:spAutoFit/>
          </a:bodyPr>
          <a:lstStyle/>
          <a:p>
            <a:r>
              <a:rPr lang="en-US" sz="3200" b="1" dirty="0" err="1">
                <a:solidFill>
                  <a:srgbClr val="7030A0"/>
                </a:solidFill>
                <a:latin typeface="Times New Roman" pitchFamily="18" charset="0"/>
                <a:cs typeface="Times New Roman" pitchFamily="18" charset="0"/>
              </a:rPr>
              <a:t>Giải</a:t>
            </a:r>
            <a:r>
              <a:rPr lang="en-US" sz="3200" b="1" dirty="0">
                <a:solidFill>
                  <a:srgbClr val="7030A0"/>
                </a:solidFill>
                <a:latin typeface="Times New Roman" pitchFamily="18" charset="0"/>
                <a:cs typeface="Times New Roman" pitchFamily="18" charset="0"/>
              </a:rPr>
              <a:t>:</a:t>
            </a:r>
          </a:p>
        </p:txBody>
      </p:sp>
      <p:sp>
        <p:nvSpPr>
          <p:cNvPr id="10" name="TextBox 9"/>
          <p:cNvSpPr txBox="1"/>
          <p:nvPr/>
        </p:nvSpPr>
        <p:spPr>
          <a:xfrm>
            <a:off x="4038600" y="3758626"/>
            <a:ext cx="4267200" cy="584775"/>
          </a:xfrm>
          <a:prstGeom prst="rect">
            <a:avLst/>
          </a:prstGeom>
          <a:noFill/>
        </p:spPr>
        <p:txBody>
          <a:bodyPr wrap="square" rtlCol="0">
            <a:spAutoFit/>
          </a:bodyPr>
          <a:lstStyle/>
          <a:p>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DE // BC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sp>
        <p:nvSpPr>
          <p:cNvPr id="12" name="TextBox 11"/>
          <p:cNvSpPr txBox="1"/>
          <p:nvPr/>
        </p:nvSpPr>
        <p:spPr>
          <a:xfrm>
            <a:off x="4114800" y="4926451"/>
            <a:ext cx="41910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EF // AB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sp>
        <p:nvSpPr>
          <p:cNvPr id="13" name="Rectangle 12"/>
          <p:cNvSpPr/>
          <p:nvPr/>
        </p:nvSpPr>
        <p:spPr>
          <a:xfrm>
            <a:off x="4777427" y="4307900"/>
            <a:ext cx="2882520"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ADE</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AB</a:t>
            </a:r>
            <a:r>
              <a:rPr lang="en-US" altLang="vi-VN" sz="3200" dirty="0">
                <a:latin typeface="Times New Roman" pitchFamily="18" charset="0"/>
                <a:cs typeface="Times New Roman" pitchFamily="18" charset="0"/>
              </a:rPr>
              <a:t>C</a:t>
            </a:r>
            <a:endParaRPr lang="en-US" sz="3200" dirty="0"/>
          </a:p>
        </p:txBody>
      </p:sp>
      <p:sp>
        <p:nvSpPr>
          <p:cNvPr id="14" name="Rectangle 13"/>
          <p:cNvSpPr/>
          <p:nvPr/>
        </p:nvSpPr>
        <p:spPr>
          <a:xfrm>
            <a:off x="4730940" y="5536050"/>
            <a:ext cx="2791149"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EFC</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AB</a:t>
            </a:r>
            <a:r>
              <a:rPr lang="en-US" altLang="vi-VN" sz="3200" dirty="0">
                <a:latin typeface="Times New Roman" pitchFamily="18" charset="0"/>
                <a:cs typeface="Times New Roman" pitchFamily="18" charset="0"/>
              </a:rPr>
              <a:t>C</a:t>
            </a:r>
            <a:endParaRPr lang="en-US" sz="3200" dirty="0"/>
          </a:p>
        </p:txBody>
      </p:sp>
      <p:sp>
        <p:nvSpPr>
          <p:cNvPr id="11" name="TextBox 10"/>
          <p:cNvSpPr txBox="1"/>
          <p:nvPr/>
        </p:nvSpPr>
        <p:spPr>
          <a:xfrm>
            <a:off x="4020095" y="6120825"/>
            <a:ext cx="2152105" cy="584775"/>
          </a:xfrm>
          <a:prstGeom prst="rect">
            <a:avLst/>
          </a:prstGeom>
          <a:noFill/>
        </p:spPr>
        <p:txBody>
          <a:bodyPr wrap="square" rtlCol="0">
            <a:spAutoFit/>
          </a:bodyPr>
          <a:lstStyle/>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p>
        </p:txBody>
      </p:sp>
      <p:sp>
        <p:nvSpPr>
          <p:cNvPr id="16" name="Rectangle 15"/>
          <p:cNvSpPr/>
          <p:nvPr/>
        </p:nvSpPr>
        <p:spPr>
          <a:xfrm>
            <a:off x="5363854" y="6120825"/>
            <a:ext cx="2789546"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ADE</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EF</a:t>
            </a:r>
            <a:r>
              <a:rPr lang="en-US" altLang="vi-VN" sz="3200" dirty="0">
                <a:latin typeface="Times New Roman" pitchFamily="18" charset="0"/>
                <a:cs typeface="Times New Roman" pitchFamily="18" charset="0"/>
              </a:rPr>
              <a:t>C</a:t>
            </a:r>
            <a:endParaRPr lang="en-US" sz="3200" dirty="0"/>
          </a:p>
        </p:txBody>
      </p:sp>
      <p:sp>
        <p:nvSpPr>
          <p:cNvPr id="15" name="TextBox 14"/>
          <p:cNvSpPr txBox="1"/>
          <p:nvPr/>
        </p:nvSpPr>
        <p:spPr>
          <a:xfrm>
            <a:off x="152400" y="457200"/>
            <a:ext cx="418594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3200" b="1" u="sng" dirty="0">
                <a:solidFill>
                  <a:srgbClr val="0000FF"/>
                </a:solidFill>
                <a:latin typeface="Times New Roman" panose="02020603050405020304" pitchFamily="18" charset="0"/>
                <a:cs typeface="Times New Roman" panose="02020603050405020304" pitchFamily="18" charset="0"/>
              </a:rPr>
              <a:t>Tam </a:t>
            </a:r>
            <a:r>
              <a:rPr lang="en-US" sz="3200" b="1" u="sng" dirty="0" err="1">
                <a:solidFill>
                  <a:srgbClr val="0000FF"/>
                </a:solidFill>
                <a:latin typeface="Times New Roman" panose="02020603050405020304" pitchFamily="18" charset="0"/>
                <a:cs typeface="Times New Roman" panose="02020603050405020304" pitchFamily="18" charset="0"/>
              </a:rPr>
              <a:t>giác</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đồng</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dạng</a:t>
            </a:r>
            <a:endParaRPr lang="en-US" sz="3200" b="1" u="sng" dirty="0">
              <a:solidFill>
                <a:srgbClr val="0000FF"/>
              </a:solidFill>
              <a:latin typeface="Times New Roman" panose="02020603050405020304" pitchFamily="18" charset="0"/>
              <a:cs typeface="Times New Roman" panose="02020603050405020304" pitchFamily="18" charset="0"/>
            </a:endParaRPr>
          </a:p>
        </p:txBody>
      </p:sp>
      <p:sp>
        <p:nvSpPr>
          <p:cNvPr id="17" name="Text Box 2"/>
          <p:cNvSpPr txBox="1">
            <a:spLocks noChangeArrowheads="1"/>
          </p:cNvSpPr>
          <p:nvPr/>
        </p:nvSpPr>
        <p:spPr bwMode="auto">
          <a:xfrm>
            <a:off x="173182" y="1472862"/>
            <a:ext cx="3313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3200" b="1" u="sng" dirty="0">
                <a:solidFill>
                  <a:srgbClr val="0000FF"/>
                </a:solidFill>
                <a:latin typeface="Times New Roman" pitchFamily="18" charset="0"/>
                <a:cs typeface="Times New Roman" pitchFamily="18" charset="0"/>
              </a:rPr>
              <a:t>3. </a:t>
            </a:r>
            <a:r>
              <a:rPr lang="en-US" altLang="vi-VN" sz="3200" b="1" u="sng" dirty="0" err="1">
                <a:solidFill>
                  <a:srgbClr val="0000FF"/>
                </a:solidFill>
                <a:latin typeface="Times New Roman" pitchFamily="18" charset="0"/>
                <a:cs typeface="Times New Roman" pitchFamily="18" charset="0"/>
              </a:rPr>
              <a:t>Định</a:t>
            </a:r>
            <a:r>
              <a:rPr lang="en-US" altLang="vi-VN" sz="3200" b="1" u="sng" dirty="0">
                <a:solidFill>
                  <a:srgbClr val="0000FF"/>
                </a:solidFill>
                <a:latin typeface="Times New Roman" pitchFamily="18" charset="0"/>
                <a:cs typeface="Times New Roman" pitchFamily="18" charset="0"/>
              </a:rPr>
              <a:t> </a:t>
            </a:r>
            <a:r>
              <a:rPr lang="en-US" altLang="vi-VN" sz="3200" b="1" u="sng" dirty="0" err="1">
                <a:solidFill>
                  <a:srgbClr val="0000FF"/>
                </a:solidFill>
                <a:latin typeface="Times New Roman" pitchFamily="18" charset="0"/>
                <a:cs typeface="Times New Roman" pitchFamily="18" charset="0"/>
              </a:rPr>
              <a:t>lý</a:t>
            </a:r>
            <a:r>
              <a:rPr lang="en-US" altLang="vi-VN" sz="3200" b="1" u="sng" dirty="0">
                <a:solidFill>
                  <a:srgbClr val="0000FF"/>
                </a:solidFill>
                <a:latin typeface="Times New Roman" pitchFamily="18" charset="0"/>
                <a:cs typeface="Times New Roman" pitchFamily="18" charset="0"/>
              </a:rPr>
              <a:t> (</a:t>
            </a:r>
            <a:r>
              <a:rPr lang="en-US" altLang="vi-VN" sz="3200" b="1" u="sng" dirty="0" err="1">
                <a:solidFill>
                  <a:srgbClr val="0000FF"/>
                </a:solidFill>
                <a:latin typeface="Times New Roman" pitchFamily="18" charset="0"/>
                <a:cs typeface="Times New Roman" pitchFamily="18" charset="0"/>
              </a:rPr>
              <a:t>sgk</a:t>
            </a:r>
            <a:r>
              <a:rPr lang="en-US" altLang="vi-VN" sz="3200" b="1" u="sng" dirty="0">
                <a:solidFill>
                  <a:srgbClr val="0000FF"/>
                </a:solidFill>
                <a:latin typeface="Times New Roman" pitchFamily="18" charset="0"/>
                <a:cs typeface="Times New Roman" pitchFamily="18" charset="0"/>
              </a:rPr>
              <a:t>)</a:t>
            </a:r>
          </a:p>
        </p:txBody>
      </p:sp>
      <p:sp>
        <p:nvSpPr>
          <p:cNvPr id="18" name="TextBox 17"/>
          <p:cNvSpPr txBox="1"/>
          <p:nvPr/>
        </p:nvSpPr>
        <p:spPr>
          <a:xfrm>
            <a:off x="152400" y="954107"/>
            <a:ext cx="418594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u="sng" dirty="0">
                <a:solidFill>
                  <a:srgbClr val="0000FF"/>
                </a:solidFill>
                <a:latin typeface="Times New Roman" panose="02020603050405020304" pitchFamily="18" charset="0"/>
                <a:cs typeface="Times New Roman" panose="02020603050405020304" pitchFamily="18" charset="0"/>
              </a:rPr>
              <a:t>2. </a:t>
            </a:r>
            <a:r>
              <a:rPr lang="en-US" sz="3200" b="1" u="sng" dirty="0" err="1">
                <a:solidFill>
                  <a:srgbClr val="0000FF"/>
                </a:solidFill>
                <a:latin typeface="Times New Roman" panose="02020603050405020304" pitchFamily="18" charset="0"/>
                <a:cs typeface="Times New Roman" panose="02020603050405020304" pitchFamily="18" charset="0"/>
              </a:rPr>
              <a:t>Tính</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chất</a:t>
            </a:r>
            <a:endParaRPr lang="en-US" sz="32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5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additive="base">
                                        <p:cTn id="15" dur="500" fill="hold"/>
                                        <p:tgtEl>
                                          <p:spTgt spid="14338"/>
                                        </p:tgtEl>
                                        <p:attrNameLst>
                                          <p:attrName>ppt_x</p:attrName>
                                        </p:attrNameLst>
                                      </p:cBhvr>
                                      <p:tavLst>
                                        <p:tav tm="0">
                                          <p:val>
                                            <p:strVal val="#ppt_x"/>
                                          </p:val>
                                        </p:tav>
                                        <p:tav tm="100000">
                                          <p:val>
                                            <p:strVal val="#ppt_x"/>
                                          </p:val>
                                        </p:tav>
                                      </p:tavLst>
                                    </p:anim>
                                    <p:anim calcmode="lin" valueType="num">
                                      <p:cBhvr additive="base">
                                        <p:cTn id="16"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1"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1174" y="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7" name="TextBox 6"/>
          <p:cNvSpPr txBox="1"/>
          <p:nvPr/>
        </p:nvSpPr>
        <p:spPr>
          <a:xfrm>
            <a:off x="228600" y="1752600"/>
            <a:ext cx="11353800" cy="1077218"/>
          </a:xfrm>
          <a:prstGeom prst="rect">
            <a:avLst/>
          </a:prstGeom>
          <a:noFill/>
        </p:spPr>
        <p:txBody>
          <a:bodyPr wrap="square" rtlCol="0">
            <a:spAutoFit/>
          </a:bodyPr>
          <a:lstStyle/>
          <a:p>
            <a:r>
              <a:rPr lang="en-US" sz="3200" dirty="0" err="1">
                <a:solidFill>
                  <a:srgbClr val="C00000"/>
                </a:solidFill>
                <a:latin typeface="Times New Roman" pitchFamily="18" charset="0"/>
                <a:cs typeface="Times New Roman" pitchFamily="18" charset="0"/>
              </a:rPr>
              <a:t>Thực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hành</a:t>
            </a:r>
            <a:r>
              <a:rPr lang="en-US" sz="3200" dirty="0">
                <a:solidFill>
                  <a:srgbClr val="C00000"/>
                </a:solidFill>
                <a:latin typeface="Times New Roman" pitchFamily="18" charset="0"/>
                <a:cs typeface="Times New Roman" pitchFamily="18" charset="0"/>
              </a:rPr>
              <a:t> 3: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DC // MP, EF // MQ. </a:t>
            </a:r>
          </a:p>
        </p:txBody>
      </p:sp>
      <p:sp>
        <p:nvSpPr>
          <p:cNvPr id="9" name="TextBox 8"/>
          <p:cNvSpPr txBox="1"/>
          <p:nvPr/>
        </p:nvSpPr>
        <p:spPr>
          <a:xfrm>
            <a:off x="381000" y="2743200"/>
            <a:ext cx="3581400" cy="584775"/>
          </a:xfrm>
          <a:prstGeom prst="rect">
            <a:avLst/>
          </a:prstGeom>
          <a:noFill/>
        </p:spPr>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p>
        </p:txBody>
      </p:sp>
      <p:sp>
        <p:nvSpPr>
          <p:cNvPr id="10" name="TextBox 9"/>
          <p:cNvSpPr txBox="1"/>
          <p:nvPr/>
        </p:nvSpPr>
        <p:spPr>
          <a:xfrm>
            <a:off x="378469" y="3429000"/>
            <a:ext cx="8536931" cy="584775"/>
          </a:xfrm>
          <a:prstGeom prst="rect">
            <a:avLst/>
          </a:prstGeom>
          <a:noFill/>
        </p:spPr>
        <p:txBody>
          <a:bodyPr wrap="square" rtlCol="0">
            <a:spAutoFit/>
          </a:bodyPr>
          <a:lstStyle/>
          <a:p>
            <a:r>
              <a:rPr lang="en-US" sz="3200" dirty="0">
                <a:latin typeface="Times New Roman" pitchFamily="18" charset="0"/>
                <a:cs typeface="Times New Roman" pitchFamily="18" charset="0"/>
              </a:rPr>
              <a:t>b) </a:t>
            </a:r>
            <a:r>
              <a:rPr lang="en-US" altLang="vi-VN" sz="3200" dirty="0">
                <a:latin typeface="Times New Roman" pitchFamily="18" charset="0"/>
                <a:cs typeface="Times New Roman" pitchFamily="18" charset="0"/>
                <a:sym typeface="Symbol" panose="05050102010706020507" pitchFamily="18" charset="2"/>
              </a:rPr>
              <a:t>ICF </a:t>
            </a:r>
            <a:r>
              <a:rPr lang="en-US" altLang="vi-VN" sz="3200" dirty="0" err="1">
                <a:latin typeface="Times New Roman" pitchFamily="18" charset="0"/>
                <a:cs typeface="Times New Roman" pitchFamily="18" charset="0"/>
                <a:sym typeface="Symbol" panose="05050102010706020507" pitchFamily="18" charset="2"/>
              </a:rPr>
              <a:t>có</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MPQ </a:t>
            </a:r>
            <a:r>
              <a:rPr lang="en-US" altLang="vi-VN" sz="3200" dirty="0" err="1">
                <a:latin typeface="Times New Roman" pitchFamily="18" charset="0"/>
                <a:cs typeface="Times New Roman" pitchFamily="18" charset="0"/>
                <a:sym typeface="Symbol" panose="05050102010706020507" pitchFamily="18" charset="2"/>
              </a:rPr>
              <a:t>không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Tại</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sao</a:t>
            </a:r>
            <a:r>
              <a:rPr lang="en-US" altLang="vi-VN" sz="3200" dirty="0">
                <a:latin typeface="Times New Roman" pitchFamily="18" charset="0"/>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Rectangle 10"/>
          <p:cNvSpPr/>
          <p:nvPr/>
        </p:nvSpPr>
        <p:spPr>
          <a:xfrm>
            <a:off x="3962400" y="2768025"/>
            <a:ext cx="2767104"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EPF</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DCQ</a:t>
            </a:r>
            <a:endParaRPr lang="en-US" sz="3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9" y="3962400"/>
            <a:ext cx="3505200" cy="278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52400" y="381000"/>
            <a:ext cx="4185940" cy="55399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3000" b="1" u="sng" dirty="0">
                <a:solidFill>
                  <a:srgbClr val="0000FF"/>
                </a:solidFill>
                <a:latin typeface="Times New Roman" panose="02020603050405020304" pitchFamily="18" charset="0"/>
                <a:cs typeface="Times New Roman" panose="02020603050405020304" pitchFamily="18" charset="0"/>
              </a:rPr>
              <a:t>Tam </a:t>
            </a:r>
            <a:r>
              <a:rPr lang="en-US" sz="3000" b="1" u="sng" dirty="0" err="1">
                <a:solidFill>
                  <a:srgbClr val="0000FF"/>
                </a:solidFill>
                <a:latin typeface="Times New Roman" panose="02020603050405020304" pitchFamily="18" charset="0"/>
                <a:cs typeface="Times New Roman" panose="02020603050405020304" pitchFamily="18" charset="0"/>
              </a:rPr>
              <a:t>giác</a:t>
            </a:r>
            <a:r>
              <a:rPr lang="en-US" sz="3000" b="1" u="sng" dirty="0">
                <a:solidFill>
                  <a:srgbClr val="0000FF"/>
                </a:solidFill>
                <a:latin typeface="Times New Roman" panose="02020603050405020304" pitchFamily="18" charset="0"/>
                <a:cs typeface="Times New Roman" panose="02020603050405020304" pitchFamily="18" charset="0"/>
              </a:rPr>
              <a:t> </a:t>
            </a:r>
            <a:r>
              <a:rPr lang="en-US" sz="3000" b="1" u="sng" dirty="0" err="1">
                <a:solidFill>
                  <a:srgbClr val="0000FF"/>
                </a:solidFill>
                <a:latin typeface="Times New Roman" panose="02020603050405020304" pitchFamily="18" charset="0"/>
                <a:cs typeface="Times New Roman" panose="02020603050405020304" pitchFamily="18" charset="0"/>
              </a:rPr>
              <a:t>đồng</a:t>
            </a:r>
            <a:r>
              <a:rPr lang="en-US" sz="3000" b="1" u="sng" dirty="0">
                <a:solidFill>
                  <a:srgbClr val="0000FF"/>
                </a:solidFill>
                <a:latin typeface="Times New Roman" panose="02020603050405020304" pitchFamily="18" charset="0"/>
                <a:cs typeface="Times New Roman" panose="02020603050405020304" pitchFamily="18" charset="0"/>
              </a:rPr>
              <a:t> </a:t>
            </a:r>
            <a:r>
              <a:rPr lang="en-US" sz="3000" b="1" u="sng" dirty="0" err="1">
                <a:solidFill>
                  <a:srgbClr val="0000FF"/>
                </a:solidFill>
                <a:latin typeface="Times New Roman" panose="02020603050405020304" pitchFamily="18" charset="0"/>
                <a:cs typeface="Times New Roman" panose="02020603050405020304" pitchFamily="18" charset="0"/>
              </a:rPr>
              <a:t>dạng</a:t>
            </a:r>
            <a:endParaRPr lang="en-US" sz="3000" b="1" u="sng" dirty="0">
              <a:solidFill>
                <a:srgbClr val="0000FF"/>
              </a:solidFill>
              <a:latin typeface="Times New Roman" panose="02020603050405020304" pitchFamily="18" charset="0"/>
              <a:cs typeface="Times New Roman" panose="02020603050405020304" pitchFamily="18" charset="0"/>
            </a:endParaRPr>
          </a:p>
        </p:txBody>
      </p:sp>
      <p:sp>
        <p:nvSpPr>
          <p:cNvPr id="25" name="Text Box 2"/>
          <p:cNvSpPr txBox="1">
            <a:spLocks noChangeArrowheads="1"/>
          </p:cNvSpPr>
          <p:nvPr/>
        </p:nvSpPr>
        <p:spPr bwMode="auto">
          <a:xfrm>
            <a:off x="173182" y="1295400"/>
            <a:ext cx="33135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3000" b="1" u="sng" dirty="0">
                <a:solidFill>
                  <a:srgbClr val="0000FF"/>
                </a:solidFill>
                <a:latin typeface="Times New Roman" pitchFamily="18" charset="0"/>
                <a:cs typeface="Times New Roman" pitchFamily="18" charset="0"/>
              </a:rPr>
              <a:t>3. </a:t>
            </a:r>
            <a:r>
              <a:rPr lang="en-US" altLang="vi-VN" sz="3000" b="1" u="sng" dirty="0" err="1">
                <a:solidFill>
                  <a:srgbClr val="0000FF"/>
                </a:solidFill>
                <a:latin typeface="Times New Roman" pitchFamily="18" charset="0"/>
                <a:cs typeface="Times New Roman" pitchFamily="18" charset="0"/>
              </a:rPr>
              <a:t>Định</a:t>
            </a:r>
            <a:r>
              <a:rPr lang="en-US" altLang="vi-VN" sz="3000" b="1" u="sng" dirty="0">
                <a:solidFill>
                  <a:srgbClr val="0000FF"/>
                </a:solidFill>
                <a:latin typeface="Times New Roman" pitchFamily="18" charset="0"/>
                <a:cs typeface="Times New Roman" pitchFamily="18" charset="0"/>
              </a:rPr>
              <a:t> </a:t>
            </a:r>
            <a:r>
              <a:rPr lang="en-US" altLang="vi-VN" sz="3000" b="1" u="sng" dirty="0" err="1">
                <a:solidFill>
                  <a:srgbClr val="0000FF"/>
                </a:solidFill>
                <a:latin typeface="Times New Roman" pitchFamily="18" charset="0"/>
                <a:cs typeface="Times New Roman" pitchFamily="18" charset="0"/>
              </a:rPr>
              <a:t>lý</a:t>
            </a:r>
            <a:r>
              <a:rPr lang="en-US" altLang="vi-VN" sz="3000" b="1" u="sng" dirty="0">
                <a:solidFill>
                  <a:srgbClr val="0000FF"/>
                </a:solidFill>
                <a:latin typeface="Times New Roman" pitchFamily="18" charset="0"/>
                <a:cs typeface="Times New Roman" pitchFamily="18" charset="0"/>
              </a:rPr>
              <a:t> (</a:t>
            </a:r>
            <a:r>
              <a:rPr lang="en-US" altLang="vi-VN" sz="3000" b="1" u="sng" dirty="0" err="1">
                <a:solidFill>
                  <a:srgbClr val="0000FF"/>
                </a:solidFill>
                <a:latin typeface="Times New Roman" pitchFamily="18" charset="0"/>
                <a:cs typeface="Times New Roman" pitchFamily="18" charset="0"/>
              </a:rPr>
              <a:t>sgk</a:t>
            </a:r>
            <a:r>
              <a:rPr lang="en-US" altLang="vi-VN" sz="3000" b="1" u="sng" dirty="0">
                <a:solidFill>
                  <a:srgbClr val="0000FF"/>
                </a:solidFill>
                <a:latin typeface="Times New Roman" pitchFamily="18" charset="0"/>
                <a:cs typeface="Times New Roman" pitchFamily="18" charset="0"/>
              </a:rPr>
              <a:t>)</a:t>
            </a:r>
          </a:p>
        </p:txBody>
      </p:sp>
      <p:sp>
        <p:nvSpPr>
          <p:cNvPr id="26" name="TextBox 25"/>
          <p:cNvSpPr txBox="1"/>
          <p:nvPr/>
        </p:nvSpPr>
        <p:spPr>
          <a:xfrm>
            <a:off x="152400" y="817602"/>
            <a:ext cx="4185940" cy="55399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u="sng" dirty="0">
                <a:solidFill>
                  <a:srgbClr val="0000FF"/>
                </a:solidFill>
                <a:latin typeface="Times New Roman" panose="02020603050405020304" pitchFamily="18" charset="0"/>
                <a:cs typeface="Times New Roman" panose="02020603050405020304" pitchFamily="18" charset="0"/>
              </a:rPr>
              <a:t>2. </a:t>
            </a:r>
            <a:r>
              <a:rPr lang="en-US" sz="3000" b="1" u="sng" dirty="0" err="1">
                <a:solidFill>
                  <a:srgbClr val="0000FF"/>
                </a:solidFill>
                <a:latin typeface="Times New Roman" panose="02020603050405020304" pitchFamily="18" charset="0"/>
                <a:cs typeface="Times New Roman" panose="02020603050405020304" pitchFamily="18" charset="0"/>
              </a:rPr>
              <a:t>Tính</a:t>
            </a:r>
            <a:r>
              <a:rPr lang="en-US" sz="3000" b="1" u="sng" dirty="0">
                <a:solidFill>
                  <a:srgbClr val="0000FF"/>
                </a:solidFill>
                <a:latin typeface="Times New Roman" panose="02020603050405020304" pitchFamily="18" charset="0"/>
                <a:cs typeface="Times New Roman" panose="02020603050405020304" pitchFamily="18" charset="0"/>
              </a:rPr>
              <a:t> </a:t>
            </a:r>
            <a:r>
              <a:rPr lang="en-US" sz="3000" b="1" u="sng" dirty="0" err="1">
                <a:solidFill>
                  <a:srgbClr val="0000FF"/>
                </a:solidFill>
                <a:latin typeface="Times New Roman" panose="02020603050405020304" pitchFamily="18" charset="0"/>
                <a:cs typeface="Times New Roman" panose="02020603050405020304" pitchFamily="18" charset="0"/>
              </a:rPr>
              <a:t>chất</a:t>
            </a:r>
            <a:endParaRPr lang="en-US" sz="3000" b="1" u="sng" dirty="0">
              <a:solidFill>
                <a:srgbClr val="0000FF"/>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28" name="Rounded Rectangle 2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29" name="Rounded Rectangle 2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30" name="Rounded Rectangle 2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31" name="Rounded Rectangle 3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32" name="Rounded Rectangle 3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33" name="Rounded Rectangle 3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34" name="Rounded Rectangle 3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35" name="Rounded Rectangle 3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36" name="Rounded Rectangle 3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37" name="Rounded Rectangle 3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38" name="Rounded Rectangle 3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39" name="Rounded Rectangle 3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40" name="Rounded Rectangle 3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41" name="Rounded Rectangle 4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42" name="Rounded Rectangle 4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43" name="Rounded Rectangle 4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44" name="Rounded Rectangle 4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45" name="Rounded Rectangle 4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46" name="Rounded Rectangle 4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47" name="Rounded Rectangle 4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48" name="Rounded Rectangle 4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49" name="Rounded Rectangle 4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50" name="Rounded Rectangle 4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51" name="Rounded Rectangle 5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52" name="Rounded Rectangle 5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53" name="Rounded Rectangle 5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54" name="Rounded Rectangle 5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55" name="Rounded Rectangle 5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56" name="Rounded Rectangle 5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57" name="Rounded Rectangle 5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58" name="Rounded Rectangle 5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59" name="Rounded Rectangle 5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60" name="Rounded Rectangle 5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61" name="Rounded Rectangle 6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62" name="Rounded Rectangle 6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63" name="Rounded Rectangle 6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64" name="Rounded Rectangle 6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65" name="Rounded Rectangle 6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66" name="Rounded Rectangle 6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67" name="Rounded Rectangle 6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68" name="Rounded Rectangle 6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69" name="Rounded Rectangle 6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70" name="Rounded Rectangle 6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71" name="Rounded Rectangle 7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72" name="Rounded Rectangle 7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73" name="Rounded Rectangle 7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74" name="Rounded Rectangle 7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75" name="Rounded Rectangle 7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76" name="Rounded Rectangle 7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77" name="Rounded Rectangle 7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78" name="Rounded Rectangle 7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79" name="Rounded Rectangle 7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80" name="Rounded Rectangle 7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81" name="Rounded Rectangle 8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82" name="Rounded Rectangle 8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83" name="Rounded Rectangle 8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84" name="Rounded Rectangle 8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85" name="Rounded Rectangle 8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86" name="Rounded Rectangle 8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87" name="Rounded Rectangle 8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88" name="Rounded Rectangle 8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89" name="Rounded Rectangle 8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90" name="Rounded Rectangle 8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91" name="Rounded Rectangle 9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92" name="Rounded Rectangle 9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93" name="Rounded Rectangle 9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94" name="Rounded Rectangle 9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95" name="Rounded Rectangle 9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96" name="Rounded Rectangle 9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97" name="Rounded Rectangle 9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98" name="Rounded Rectangle 9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99" name="Rounded Rectangle 9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100" name="Rounded Rectangle 9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101" name="Rounded Rectangle 10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102" name="Rounded Rectangle 10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103" name="Rounded Rectangle 10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104" name="Rounded Rectangle 10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105" name="Rounded Rectangle 10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106" name="Rounded Rectangle 10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107" name="Rounded Rectangle 10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108" name="Rounded Rectangle 10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109" name="Rounded Rectangle 10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110" name="Rounded Rectangle 10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111" name="Rounded Rectangle 11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112" name="Rounded Rectangle 11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113" name="Rounded Rectangle 11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114" name="Rounded Rectangle 11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115" name="Rounded Rectangle 11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116" name="Rounded Rectangle 11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117" name="Rounded Rectangle 11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18" name="Rounded Rectangle 11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19" name="Rounded Rectangle 11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20" name="Rounded Rectangle 11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21" name="Rounded Rectangle 12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22" name="Rounded Rectangle 12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23" name="Rounded Rectangle 12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24" name="Rounded Rectangle 12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25" name="Rounded Rectangle 12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26" name="Rounded Rectangle 12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27" name="Rounded Rectangle 12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28" name="Rounded Rectangle 12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29" name="Rounded Rectangle 12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30" name="Rounded Rectangle 12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31" name="Rounded Rectangle 13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32" name="Rounded Rectangle 13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33" name="Rounded Rectangle 13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34" name="Rounded Rectangle 13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35" name="Rounded Rectangle 13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36" name="Rounded Rectangle 13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37" name="Rounded Rectangle 13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38" name="Rounded Rectangle 13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39" name="Rounded Rectangle 13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40" name="Rounded Rectangle 13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41" name="Rounded Rectangle 14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42" name="Rounded Rectangle 14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43" name="Rounded Rectangle 14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44" name="Rounded Rectangle 14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45" name="Rounded Rectangle 14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46" name="Rounded Rectangle 14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47" name="Rounded Rectangle 14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48" name="Rounded Rectangle 14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49" name="Rounded Rectangle 14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50" name="Rounded Rectangle 14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51" name="Rounded Rectangle 15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52" name="Rounded Rectangle 15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53" name="Rounded Rectangle 15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54" name="Rounded Rectangle 15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55" name="Rounded Rectangle 15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56" name="Rounded Rectangle 15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57" name="Rounded Rectangle 15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58" name="Rounded Rectangle 15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59" name="Rounded Rectangle 15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60" name="Rounded Rectangle 15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61" name="Rounded Rectangle 16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62" name="Rounded Rectangle 16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63" name="Rounded Rectangle 16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64" name="Rounded Rectangle 16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65" name="Rounded Rectangle 16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66" name="Rounded Rectangle 16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67" name="Rounded Rectangle 16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68" name="Rounded Rectangle 16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69" name="Rounded Rectangle 16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70" name="Rounded Rectangle 16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71" name="Rounded Rectangle 17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72" name="Rounded Rectangle 17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73" name="Rounded Rectangle 17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74" name="Rounded Rectangle 17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75" name="Rounded Rectangle 17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76" name="Rounded Rectangle 17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77" name="Rounded Rectangle 17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78" name="Rounded Rectangle 17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79" name="Rounded Rectangle 17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80" name="Rounded Rectangle 17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81" name="Rounded Rectangle 18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82" name="Rounded Rectangle 18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83" name="Rounded Rectangle 18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84" name="Rounded Rectangle 18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85" name="Rounded Rectangle 18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86" name="Rounded Rectangle 18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87" name="Rounded Rectangle 18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88" name="Rounded Rectangle 18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89" name="Rounded Rectangle 18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90" name="Rounded Rectangle 18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91" name="Rounded Rectangle 19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92" name="Rounded Rectangle 19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93" name="Rounded Rectangle 19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94" name="Rounded Rectangle 19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95" name="Rounded Rectangle 19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96" name="Rounded Rectangle 19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97" name="Rounded Rectangle 196"/>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98" name="Rounded Rectangle 197"/>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99" name="Rounded Rectangle 198"/>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200" name="Rounded Rectangle 199"/>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201" name="Rounded Rectangle 200"/>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202" name="Rounded Rectangle 201"/>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203" name="Rounded Rectangle 202"/>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204" name="Rounded Rectangle 203"/>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205" name="Rounded Rectangle 204"/>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206" name="Rounded Rectangle 205"/>
          <p:cNvSpPr/>
          <p:nvPr/>
        </p:nvSpPr>
        <p:spPr>
          <a:xfrm>
            <a:off x="7352675" y="44429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207" name="Rounded Rectangle 206"/>
          <p:cNvSpPr/>
          <p:nvPr/>
        </p:nvSpPr>
        <p:spPr>
          <a:xfrm>
            <a:off x="7315200" y="4425504"/>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
        <p:nvSpPr>
          <p:cNvPr id="208" name="TextBox 207"/>
          <p:cNvSpPr txBox="1"/>
          <p:nvPr/>
        </p:nvSpPr>
        <p:spPr>
          <a:xfrm>
            <a:off x="7428875" y="5086290"/>
            <a:ext cx="1330325" cy="400110"/>
          </a:xfrm>
          <a:prstGeom prst="rect">
            <a:avLst/>
          </a:prstGeom>
          <a:noFill/>
        </p:spPr>
        <p:txBody>
          <a:bodyPr wrap="square" rtlCol="0">
            <a:spAutoFit/>
          </a:bodyPr>
          <a:lstStyle/>
          <a:p>
            <a:r>
              <a:rPr lang="en-US" sz="2000" b="1" dirty="0" err="1">
                <a:solidFill>
                  <a:srgbClr val="FF0000"/>
                </a:solidFill>
              </a:rPr>
              <a:t>Thời</a:t>
            </a:r>
            <a:r>
              <a:rPr lang="en-US" sz="2000" b="1" dirty="0">
                <a:solidFill>
                  <a:srgbClr val="FF0000"/>
                </a:solidFill>
              </a:rPr>
              <a:t> </a:t>
            </a:r>
            <a:r>
              <a:rPr lang="en-US" sz="2000" b="1" dirty="0" err="1">
                <a:solidFill>
                  <a:srgbClr val="FF0000"/>
                </a:solidFill>
              </a:rPr>
              <a:t>gian</a:t>
            </a:r>
            <a:endParaRPr lang="en-US" sz="2000" b="1" dirty="0">
              <a:solidFill>
                <a:srgbClr val="FF0000"/>
              </a:solidFill>
            </a:endParaRPr>
          </a:p>
        </p:txBody>
      </p:sp>
      <p:sp>
        <p:nvSpPr>
          <p:cNvPr id="8" name="TextBox 7"/>
          <p:cNvSpPr txBox="1"/>
          <p:nvPr/>
        </p:nvSpPr>
        <p:spPr>
          <a:xfrm>
            <a:off x="3883669" y="4343400"/>
            <a:ext cx="3202931"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nhóm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58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27"/>
                                        </p:tgtEl>
                                        <p:attrNameLst>
                                          <p:attrName>style.visibility</p:attrName>
                                        </p:attrNameLst>
                                      </p:cBhvr>
                                      <p:to>
                                        <p:strVal val="visible"/>
                                      </p:to>
                                    </p:set>
                                  </p:childTnLst>
                                </p:cTn>
                              </p:par>
                            </p:childTnLst>
                          </p:cTn>
                        </p:par>
                        <p:par>
                          <p:cTn id="11" fill="hold">
                            <p:stCondLst>
                              <p:cond delay="1000"/>
                            </p:stCondLst>
                            <p:childTnLst>
                              <p:par>
                                <p:cTn id="12" presetID="11" presetClass="entr" presetSubtype="0" fill="hold" grpId="0" nodeType="afterEffect">
                                  <p:stCondLst>
                                    <p:cond delay="0"/>
                                  </p:stCondLst>
                                  <p:childTnLst>
                                    <p:set>
                                      <p:cBhvr>
                                        <p:cTn id="13" dur="1000">
                                          <p:stCondLst>
                                            <p:cond delay="0"/>
                                          </p:stCondLst>
                                        </p:cTn>
                                        <p:tgtEl>
                                          <p:spTgt spid="28"/>
                                        </p:tgtEl>
                                        <p:attrNameLst>
                                          <p:attrName>style.visibility</p:attrName>
                                        </p:attrNameLst>
                                      </p:cBhvr>
                                      <p:to>
                                        <p:strVal val="visible"/>
                                      </p:to>
                                    </p:set>
                                  </p:childTnLst>
                                </p:cTn>
                              </p:par>
                            </p:childTnLst>
                          </p:cTn>
                        </p:par>
                        <p:par>
                          <p:cTn id="14" fill="hold">
                            <p:stCondLst>
                              <p:cond delay="2000"/>
                            </p:stCondLst>
                            <p:childTnLst>
                              <p:par>
                                <p:cTn id="15" presetID="11" presetClass="entr" presetSubtype="0" fill="hold" grpId="0" nodeType="afterEffect">
                                  <p:stCondLst>
                                    <p:cond delay="0"/>
                                  </p:stCondLst>
                                  <p:childTnLst>
                                    <p:set>
                                      <p:cBhvr>
                                        <p:cTn id="16" dur="1000">
                                          <p:stCondLst>
                                            <p:cond delay="0"/>
                                          </p:stCondLst>
                                        </p:cTn>
                                        <p:tgtEl>
                                          <p:spTgt spid="29"/>
                                        </p:tgtEl>
                                        <p:attrNameLst>
                                          <p:attrName>style.visibility</p:attrName>
                                        </p:attrNameLst>
                                      </p:cBhvr>
                                      <p:to>
                                        <p:strVal val="visible"/>
                                      </p:to>
                                    </p:set>
                                  </p:childTnLst>
                                </p:cTn>
                              </p:par>
                            </p:childTnLst>
                          </p:cTn>
                        </p:par>
                        <p:par>
                          <p:cTn id="17" fill="hold">
                            <p:stCondLst>
                              <p:cond delay="3000"/>
                            </p:stCondLst>
                            <p:childTnLst>
                              <p:par>
                                <p:cTn id="18" presetID="11" presetClass="entr" presetSubtype="0" fill="hold" grpId="0" nodeType="afterEffect">
                                  <p:stCondLst>
                                    <p:cond delay="0"/>
                                  </p:stCondLst>
                                  <p:childTnLst>
                                    <p:set>
                                      <p:cBhvr>
                                        <p:cTn id="19" dur="1000">
                                          <p:stCondLst>
                                            <p:cond delay="0"/>
                                          </p:stCondLst>
                                        </p:cTn>
                                        <p:tgtEl>
                                          <p:spTgt spid="30"/>
                                        </p:tgtEl>
                                        <p:attrNameLst>
                                          <p:attrName>style.visibility</p:attrName>
                                        </p:attrNameLst>
                                      </p:cBhvr>
                                      <p:to>
                                        <p:strVal val="visible"/>
                                      </p:to>
                                    </p:set>
                                  </p:childTnLst>
                                </p:cTn>
                              </p:par>
                            </p:childTnLst>
                          </p:cTn>
                        </p:par>
                        <p:par>
                          <p:cTn id="20" fill="hold">
                            <p:stCondLst>
                              <p:cond delay="4000"/>
                            </p:stCondLst>
                            <p:childTnLst>
                              <p:par>
                                <p:cTn id="21" presetID="11" presetClass="entr" presetSubtype="0" fill="hold" grpId="0" nodeType="afterEffect">
                                  <p:stCondLst>
                                    <p:cond delay="0"/>
                                  </p:stCondLst>
                                  <p:childTnLst>
                                    <p:set>
                                      <p:cBhvr>
                                        <p:cTn id="22" dur="1000">
                                          <p:stCondLst>
                                            <p:cond delay="0"/>
                                          </p:stCondLst>
                                        </p:cTn>
                                        <p:tgtEl>
                                          <p:spTgt spid="31"/>
                                        </p:tgtEl>
                                        <p:attrNameLst>
                                          <p:attrName>style.visibility</p:attrName>
                                        </p:attrNameLst>
                                      </p:cBhvr>
                                      <p:to>
                                        <p:strVal val="visible"/>
                                      </p:to>
                                    </p:set>
                                  </p:childTnLst>
                                </p:cTn>
                              </p:par>
                            </p:childTnLst>
                          </p:cTn>
                        </p:par>
                        <p:par>
                          <p:cTn id="23" fill="hold">
                            <p:stCondLst>
                              <p:cond delay="5000"/>
                            </p:stCondLst>
                            <p:childTnLst>
                              <p:par>
                                <p:cTn id="24" presetID="11" presetClass="entr" presetSubtype="0" fill="hold" grpId="0" nodeType="afterEffect">
                                  <p:stCondLst>
                                    <p:cond delay="0"/>
                                  </p:stCondLst>
                                  <p:childTnLst>
                                    <p:set>
                                      <p:cBhvr>
                                        <p:cTn id="25" dur="1000">
                                          <p:stCondLst>
                                            <p:cond delay="0"/>
                                          </p:stCondLst>
                                        </p:cTn>
                                        <p:tgtEl>
                                          <p:spTgt spid="32"/>
                                        </p:tgtEl>
                                        <p:attrNameLst>
                                          <p:attrName>style.visibility</p:attrName>
                                        </p:attrNameLst>
                                      </p:cBhvr>
                                      <p:to>
                                        <p:strVal val="visible"/>
                                      </p:to>
                                    </p:set>
                                  </p:childTnLst>
                                </p:cTn>
                              </p:par>
                            </p:childTnLst>
                          </p:cTn>
                        </p:par>
                        <p:par>
                          <p:cTn id="26" fill="hold">
                            <p:stCondLst>
                              <p:cond delay="6000"/>
                            </p:stCondLst>
                            <p:childTnLst>
                              <p:par>
                                <p:cTn id="27" presetID="11" presetClass="entr" presetSubtype="0" fill="hold" grpId="0" nodeType="afterEffect">
                                  <p:stCondLst>
                                    <p:cond delay="0"/>
                                  </p:stCondLst>
                                  <p:childTnLst>
                                    <p:set>
                                      <p:cBhvr>
                                        <p:cTn id="28" dur="1000">
                                          <p:stCondLst>
                                            <p:cond delay="0"/>
                                          </p:stCondLst>
                                        </p:cTn>
                                        <p:tgtEl>
                                          <p:spTgt spid="33"/>
                                        </p:tgtEl>
                                        <p:attrNameLst>
                                          <p:attrName>style.visibility</p:attrName>
                                        </p:attrNameLst>
                                      </p:cBhvr>
                                      <p:to>
                                        <p:strVal val="visible"/>
                                      </p:to>
                                    </p:set>
                                  </p:childTnLst>
                                </p:cTn>
                              </p:par>
                            </p:childTnLst>
                          </p:cTn>
                        </p:par>
                        <p:par>
                          <p:cTn id="29" fill="hold">
                            <p:stCondLst>
                              <p:cond delay="7000"/>
                            </p:stCondLst>
                            <p:childTnLst>
                              <p:par>
                                <p:cTn id="30" presetID="11" presetClass="entr" presetSubtype="0" fill="hold" grpId="0" nodeType="afterEffect">
                                  <p:stCondLst>
                                    <p:cond delay="0"/>
                                  </p:stCondLst>
                                  <p:childTnLst>
                                    <p:set>
                                      <p:cBhvr>
                                        <p:cTn id="31" dur="1000">
                                          <p:stCondLst>
                                            <p:cond delay="0"/>
                                          </p:stCondLst>
                                        </p:cTn>
                                        <p:tgtEl>
                                          <p:spTgt spid="34"/>
                                        </p:tgtEl>
                                        <p:attrNameLst>
                                          <p:attrName>style.visibility</p:attrName>
                                        </p:attrNameLst>
                                      </p:cBhvr>
                                      <p:to>
                                        <p:strVal val="visible"/>
                                      </p:to>
                                    </p:set>
                                  </p:childTnLst>
                                </p:cTn>
                              </p:par>
                            </p:childTnLst>
                          </p:cTn>
                        </p:par>
                        <p:par>
                          <p:cTn id="32" fill="hold">
                            <p:stCondLst>
                              <p:cond delay="8000"/>
                            </p:stCondLst>
                            <p:childTnLst>
                              <p:par>
                                <p:cTn id="33" presetID="11" presetClass="entr" presetSubtype="0" fill="hold" grpId="0" nodeType="afterEffect">
                                  <p:stCondLst>
                                    <p:cond delay="0"/>
                                  </p:stCondLst>
                                  <p:childTnLst>
                                    <p:set>
                                      <p:cBhvr>
                                        <p:cTn id="34" dur="1000">
                                          <p:stCondLst>
                                            <p:cond delay="0"/>
                                          </p:stCondLst>
                                        </p:cTn>
                                        <p:tgtEl>
                                          <p:spTgt spid="35"/>
                                        </p:tgtEl>
                                        <p:attrNameLst>
                                          <p:attrName>style.visibility</p:attrName>
                                        </p:attrNameLst>
                                      </p:cBhvr>
                                      <p:to>
                                        <p:strVal val="visible"/>
                                      </p:to>
                                    </p:set>
                                  </p:childTnLst>
                                </p:cTn>
                              </p:par>
                            </p:childTnLst>
                          </p:cTn>
                        </p:par>
                        <p:par>
                          <p:cTn id="35" fill="hold">
                            <p:stCondLst>
                              <p:cond delay="9000"/>
                            </p:stCondLst>
                            <p:childTnLst>
                              <p:par>
                                <p:cTn id="36" presetID="11" presetClass="entr" presetSubtype="0" fill="hold" grpId="0" nodeType="afterEffect">
                                  <p:stCondLst>
                                    <p:cond delay="0"/>
                                  </p:stCondLst>
                                  <p:childTnLst>
                                    <p:set>
                                      <p:cBhvr>
                                        <p:cTn id="37" dur="1000">
                                          <p:stCondLst>
                                            <p:cond delay="0"/>
                                          </p:stCondLst>
                                        </p:cTn>
                                        <p:tgtEl>
                                          <p:spTgt spid="36"/>
                                        </p:tgtEl>
                                        <p:attrNameLst>
                                          <p:attrName>style.visibility</p:attrName>
                                        </p:attrNameLst>
                                      </p:cBhvr>
                                      <p:to>
                                        <p:strVal val="visible"/>
                                      </p:to>
                                    </p:set>
                                  </p:childTnLst>
                                </p:cTn>
                              </p:par>
                            </p:childTnLst>
                          </p:cTn>
                        </p:par>
                        <p:par>
                          <p:cTn id="38" fill="hold">
                            <p:stCondLst>
                              <p:cond delay="10000"/>
                            </p:stCondLst>
                            <p:childTnLst>
                              <p:par>
                                <p:cTn id="39" presetID="11" presetClass="entr" presetSubtype="0" fill="hold" grpId="0" nodeType="afterEffect">
                                  <p:stCondLst>
                                    <p:cond delay="0"/>
                                  </p:stCondLst>
                                  <p:childTnLst>
                                    <p:set>
                                      <p:cBhvr>
                                        <p:cTn id="40" dur="1000">
                                          <p:stCondLst>
                                            <p:cond delay="0"/>
                                          </p:stCondLst>
                                        </p:cTn>
                                        <p:tgtEl>
                                          <p:spTgt spid="37"/>
                                        </p:tgtEl>
                                        <p:attrNameLst>
                                          <p:attrName>style.visibility</p:attrName>
                                        </p:attrNameLst>
                                      </p:cBhvr>
                                      <p:to>
                                        <p:strVal val="visible"/>
                                      </p:to>
                                    </p:set>
                                  </p:childTnLst>
                                </p:cTn>
                              </p:par>
                            </p:childTnLst>
                          </p:cTn>
                        </p:par>
                        <p:par>
                          <p:cTn id="41" fill="hold">
                            <p:stCondLst>
                              <p:cond delay="11000"/>
                            </p:stCondLst>
                            <p:childTnLst>
                              <p:par>
                                <p:cTn id="42" presetID="11" presetClass="entr" presetSubtype="0" fill="hold" grpId="0" nodeType="afterEffect">
                                  <p:stCondLst>
                                    <p:cond delay="0"/>
                                  </p:stCondLst>
                                  <p:childTnLst>
                                    <p:set>
                                      <p:cBhvr>
                                        <p:cTn id="43" dur="1000">
                                          <p:stCondLst>
                                            <p:cond delay="0"/>
                                          </p:stCondLst>
                                        </p:cTn>
                                        <p:tgtEl>
                                          <p:spTgt spid="38"/>
                                        </p:tgtEl>
                                        <p:attrNameLst>
                                          <p:attrName>style.visibility</p:attrName>
                                        </p:attrNameLst>
                                      </p:cBhvr>
                                      <p:to>
                                        <p:strVal val="visible"/>
                                      </p:to>
                                    </p:set>
                                  </p:childTnLst>
                                </p:cTn>
                              </p:par>
                            </p:childTnLst>
                          </p:cTn>
                        </p:par>
                        <p:par>
                          <p:cTn id="44" fill="hold">
                            <p:stCondLst>
                              <p:cond delay="12000"/>
                            </p:stCondLst>
                            <p:childTnLst>
                              <p:par>
                                <p:cTn id="45" presetID="11" presetClass="entr" presetSubtype="0" fill="hold" grpId="0" nodeType="afterEffect">
                                  <p:stCondLst>
                                    <p:cond delay="0"/>
                                  </p:stCondLst>
                                  <p:childTnLst>
                                    <p:set>
                                      <p:cBhvr>
                                        <p:cTn id="46" dur="1000">
                                          <p:stCondLst>
                                            <p:cond delay="0"/>
                                          </p:stCondLst>
                                        </p:cTn>
                                        <p:tgtEl>
                                          <p:spTgt spid="39"/>
                                        </p:tgtEl>
                                        <p:attrNameLst>
                                          <p:attrName>style.visibility</p:attrName>
                                        </p:attrNameLst>
                                      </p:cBhvr>
                                      <p:to>
                                        <p:strVal val="visible"/>
                                      </p:to>
                                    </p:set>
                                  </p:childTnLst>
                                </p:cTn>
                              </p:par>
                            </p:childTnLst>
                          </p:cTn>
                        </p:par>
                        <p:par>
                          <p:cTn id="47" fill="hold">
                            <p:stCondLst>
                              <p:cond delay="13000"/>
                            </p:stCondLst>
                            <p:childTnLst>
                              <p:par>
                                <p:cTn id="48" presetID="11" presetClass="entr" presetSubtype="0" fill="hold" grpId="0" nodeType="afterEffect">
                                  <p:stCondLst>
                                    <p:cond delay="0"/>
                                  </p:stCondLst>
                                  <p:childTnLst>
                                    <p:set>
                                      <p:cBhvr>
                                        <p:cTn id="49" dur="1000">
                                          <p:stCondLst>
                                            <p:cond delay="0"/>
                                          </p:stCondLst>
                                        </p:cTn>
                                        <p:tgtEl>
                                          <p:spTgt spid="40"/>
                                        </p:tgtEl>
                                        <p:attrNameLst>
                                          <p:attrName>style.visibility</p:attrName>
                                        </p:attrNameLst>
                                      </p:cBhvr>
                                      <p:to>
                                        <p:strVal val="visible"/>
                                      </p:to>
                                    </p:set>
                                  </p:childTnLst>
                                </p:cTn>
                              </p:par>
                            </p:childTnLst>
                          </p:cTn>
                        </p:par>
                        <p:par>
                          <p:cTn id="50" fill="hold">
                            <p:stCondLst>
                              <p:cond delay="14000"/>
                            </p:stCondLst>
                            <p:childTnLst>
                              <p:par>
                                <p:cTn id="51" presetID="11" presetClass="entr" presetSubtype="0" fill="hold" grpId="0" nodeType="afterEffect">
                                  <p:stCondLst>
                                    <p:cond delay="0"/>
                                  </p:stCondLst>
                                  <p:childTnLst>
                                    <p:set>
                                      <p:cBhvr>
                                        <p:cTn id="52" dur="1000">
                                          <p:stCondLst>
                                            <p:cond delay="0"/>
                                          </p:stCondLst>
                                        </p:cTn>
                                        <p:tgtEl>
                                          <p:spTgt spid="41"/>
                                        </p:tgtEl>
                                        <p:attrNameLst>
                                          <p:attrName>style.visibility</p:attrName>
                                        </p:attrNameLst>
                                      </p:cBhvr>
                                      <p:to>
                                        <p:strVal val="visible"/>
                                      </p:to>
                                    </p:set>
                                  </p:childTnLst>
                                </p:cTn>
                              </p:par>
                            </p:childTnLst>
                          </p:cTn>
                        </p:par>
                        <p:par>
                          <p:cTn id="53" fill="hold">
                            <p:stCondLst>
                              <p:cond delay="15000"/>
                            </p:stCondLst>
                            <p:childTnLst>
                              <p:par>
                                <p:cTn id="54" presetID="11" presetClass="entr" presetSubtype="0" fill="hold" grpId="0" nodeType="afterEffect">
                                  <p:stCondLst>
                                    <p:cond delay="0"/>
                                  </p:stCondLst>
                                  <p:childTnLst>
                                    <p:set>
                                      <p:cBhvr>
                                        <p:cTn id="55" dur="1000">
                                          <p:stCondLst>
                                            <p:cond delay="0"/>
                                          </p:stCondLst>
                                        </p:cTn>
                                        <p:tgtEl>
                                          <p:spTgt spid="42"/>
                                        </p:tgtEl>
                                        <p:attrNameLst>
                                          <p:attrName>style.visibility</p:attrName>
                                        </p:attrNameLst>
                                      </p:cBhvr>
                                      <p:to>
                                        <p:strVal val="visible"/>
                                      </p:to>
                                    </p:set>
                                  </p:childTnLst>
                                </p:cTn>
                              </p:par>
                            </p:childTnLst>
                          </p:cTn>
                        </p:par>
                        <p:par>
                          <p:cTn id="56" fill="hold">
                            <p:stCondLst>
                              <p:cond delay="16000"/>
                            </p:stCondLst>
                            <p:childTnLst>
                              <p:par>
                                <p:cTn id="57" presetID="11" presetClass="entr" presetSubtype="0" fill="hold" grpId="0" nodeType="afterEffect">
                                  <p:stCondLst>
                                    <p:cond delay="0"/>
                                  </p:stCondLst>
                                  <p:childTnLst>
                                    <p:set>
                                      <p:cBhvr>
                                        <p:cTn id="58" dur="1000">
                                          <p:stCondLst>
                                            <p:cond delay="0"/>
                                          </p:stCondLst>
                                        </p:cTn>
                                        <p:tgtEl>
                                          <p:spTgt spid="43"/>
                                        </p:tgtEl>
                                        <p:attrNameLst>
                                          <p:attrName>style.visibility</p:attrName>
                                        </p:attrNameLst>
                                      </p:cBhvr>
                                      <p:to>
                                        <p:strVal val="visible"/>
                                      </p:to>
                                    </p:set>
                                  </p:childTnLst>
                                </p:cTn>
                              </p:par>
                            </p:childTnLst>
                          </p:cTn>
                        </p:par>
                        <p:par>
                          <p:cTn id="59" fill="hold">
                            <p:stCondLst>
                              <p:cond delay="17000"/>
                            </p:stCondLst>
                            <p:childTnLst>
                              <p:par>
                                <p:cTn id="60" presetID="11" presetClass="entr" presetSubtype="0" fill="hold" grpId="0" nodeType="afterEffect">
                                  <p:stCondLst>
                                    <p:cond delay="0"/>
                                  </p:stCondLst>
                                  <p:childTnLst>
                                    <p:set>
                                      <p:cBhvr>
                                        <p:cTn id="61" dur="1000">
                                          <p:stCondLst>
                                            <p:cond delay="0"/>
                                          </p:stCondLst>
                                        </p:cTn>
                                        <p:tgtEl>
                                          <p:spTgt spid="44"/>
                                        </p:tgtEl>
                                        <p:attrNameLst>
                                          <p:attrName>style.visibility</p:attrName>
                                        </p:attrNameLst>
                                      </p:cBhvr>
                                      <p:to>
                                        <p:strVal val="visible"/>
                                      </p:to>
                                    </p:set>
                                  </p:childTnLst>
                                </p:cTn>
                              </p:par>
                            </p:childTnLst>
                          </p:cTn>
                        </p:par>
                        <p:par>
                          <p:cTn id="62" fill="hold">
                            <p:stCondLst>
                              <p:cond delay="18000"/>
                            </p:stCondLst>
                            <p:childTnLst>
                              <p:par>
                                <p:cTn id="63" presetID="11" presetClass="entr" presetSubtype="0" fill="hold" grpId="0" nodeType="afterEffect">
                                  <p:stCondLst>
                                    <p:cond delay="0"/>
                                  </p:stCondLst>
                                  <p:childTnLst>
                                    <p:set>
                                      <p:cBhvr>
                                        <p:cTn id="64" dur="1000">
                                          <p:stCondLst>
                                            <p:cond delay="0"/>
                                          </p:stCondLst>
                                        </p:cTn>
                                        <p:tgtEl>
                                          <p:spTgt spid="45"/>
                                        </p:tgtEl>
                                        <p:attrNameLst>
                                          <p:attrName>style.visibility</p:attrName>
                                        </p:attrNameLst>
                                      </p:cBhvr>
                                      <p:to>
                                        <p:strVal val="visible"/>
                                      </p:to>
                                    </p:set>
                                  </p:childTnLst>
                                </p:cTn>
                              </p:par>
                            </p:childTnLst>
                          </p:cTn>
                        </p:par>
                        <p:par>
                          <p:cTn id="65" fill="hold">
                            <p:stCondLst>
                              <p:cond delay="19000"/>
                            </p:stCondLst>
                            <p:childTnLst>
                              <p:par>
                                <p:cTn id="66" presetID="11" presetClass="entr" presetSubtype="0" fill="hold" grpId="0" nodeType="afterEffect">
                                  <p:stCondLst>
                                    <p:cond delay="0"/>
                                  </p:stCondLst>
                                  <p:childTnLst>
                                    <p:set>
                                      <p:cBhvr>
                                        <p:cTn id="67" dur="1000">
                                          <p:stCondLst>
                                            <p:cond delay="0"/>
                                          </p:stCondLst>
                                        </p:cTn>
                                        <p:tgtEl>
                                          <p:spTgt spid="46"/>
                                        </p:tgtEl>
                                        <p:attrNameLst>
                                          <p:attrName>style.visibility</p:attrName>
                                        </p:attrNameLst>
                                      </p:cBhvr>
                                      <p:to>
                                        <p:strVal val="visible"/>
                                      </p:to>
                                    </p:set>
                                  </p:childTnLst>
                                </p:cTn>
                              </p:par>
                            </p:childTnLst>
                          </p:cTn>
                        </p:par>
                        <p:par>
                          <p:cTn id="68" fill="hold">
                            <p:stCondLst>
                              <p:cond delay="20000"/>
                            </p:stCondLst>
                            <p:childTnLst>
                              <p:par>
                                <p:cTn id="69" presetID="11" presetClass="entr" presetSubtype="0" fill="hold" grpId="0" nodeType="afterEffect">
                                  <p:stCondLst>
                                    <p:cond delay="0"/>
                                  </p:stCondLst>
                                  <p:childTnLst>
                                    <p:set>
                                      <p:cBhvr>
                                        <p:cTn id="70" dur="1000">
                                          <p:stCondLst>
                                            <p:cond delay="0"/>
                                          </p:stCondLst>
                                        </p:cTn>
                                        <p:tgtEl>
                                          <p:spTgt spid="47"/>
                                        </p:tgtEl>
                                        <p:attrNameLst>
                                          <p:attrName>style.visibility</p:attrName>
                                        </p:attrNameLst>
                                      </p:cBhvr>
                                      <p:to>
                                        <p:strVal val="visible"/>
                                      </p:to>
                                    </p:set>
                                  </p:childTnLst>
                                </p:cTn>
                              </p:par>
                            </p:childTnLst>
                          </p:cTn>
                        </p:par>
                        <p:par>
                          <p:cTn id="71" fill="hold">
                            <p:stCondLst>
                              <p:cond delay="21000"/>
                            </p:stCondLst>
                            <p:childTnLst>
                              <p:par>
                                <p:cTn id="72" presetID="11" presetClass="entr" presetSubtype="0" fill="hold" grpId="0" nodeType="afterEffect">
                                  <p:stCondLst>
                                    <p:cond delay="0"/>
                                  </p:stCondLst>
                                  <p:childTnLst>
                                    <p:set>
                                      <p:cBhvr>
                                        <p:cTn id="73" dur="1000">
                                          <p:stCondLst>
                                            <p:cond delay="0"/>
                                          </p:stCondLst>
                                        </p:cTn>
                                        <p:tgtEl>
                                          <p:spTgt spid="48"/>
                                        </p:tgtEl>
                                        <p:attrNameLst>
                                          <p:attrName>style.visibility</p:attrName>
                                        </p:attrNameLst>
                                      </p:cBhvr>
                                      <p:to>
                                        <p:strVal val="visible"/>
                                      </p:to>
                                    </p:set>
                                  </p:childTnLst>
                                </p:cTn>
                              </p:par>
                            </p:childTnLst>
                          </p:cTn>
                        </p:par>
                        <p:par>
                          <p:cTn id="74" fill="hold">
                            <p:stCondLst>
                              <p:cond delay="22000"/>
                            </p:stCondLst>
                            <p:childTnLst>
                              <p:par>
                                <p:cTn id="75" presetID="11" presetClass="entr" presetSubtype="0" fill="hold" grpId="0" nodeType="afterEffect">
                                  <p:stCondLst>
                                    <p:cond delay="0"/>
                                  </p:stCondLst>
                                  <p:childTnLst>
                                    <p:set>
                                      <p:cBhvr>
                                        <p:cTn id="76" dur="1000">
                                          <p:stCondLst>
                                            <p:cond delay="0"/>
                                          </p:stCondLst>
                                        </p:cTn>
                                        <p:tgtEl>
                                          <p:spTgt spid="49"/>
                                        </p:tgtEl>
                                        <p:attrNameLst>
                                          <p:attrName>style.visibility</p:attrName>
                                        </p:attrNameLst>
                                      </p:cBhvr>
                                      <p:to>
                                        <p:strVal val="visible"/>
                                      </p:to>
                                    </p:set>
                                  </p:childTnLst>
                                </p:cTn>
                              </p:par>
                            </p:childTnLst>
                          </p:cTn>
                        </p:par>
                        <p:par>
                          <p:cTn id="77" fill="hold">
                            <p:stCondLst>
                              <p:cond delay="23000"/>
                            </p:stCondLst>
                            <p:childTnLst>
                              <p:par>
                                <p:cTn id="78" presetID="11" presetClass="entr" presetSubtype="0" fill="hold" grpId="0" nodeType="afterEffect">
                                  <p:stCondLst>
                                    <p:cond delay="0"/>
                                  </p:stCondLst>
                                  <p:childTnLst>
                                    <p:set>
                                      <p:cBhvr>
                                        <p:cTn id="79" dur="1000">
                                          <p:stCondLst>
                                            <p:cond delay="0"/>
                                          </p:stCondLst>
                                        </p:cTn>
                                        <p:tgtEl>
                                          <p:spTgt spid="50"/>
                                        </p:tgtEl>
                                        <p:attrNameLst>
                                          <p:attrName>style.visibility</p:attrName>
                                        </p:attrNameLst>
                                      </p:cBhvr>
                                      <p:to>
                                        <p:strVal val="visible"/>
                                      </p:to>
                                    </p:set>
                                  </p:childTnLst>
                                </p:cTn>
                              </p:par>
                            </p:childTnLst>
                          </p:cTn>
                        </p:par>
                        <p:par>
                          <p:cTn id="80" fill="hold">
                            <p:stCondLst>
                              <p:cond delay="24000"/>
                            </p:stCondLst>
                            <p:childTnLst>
                              <p:par>
                                <p:cTn id="81" presetID="11" presetClass="entr" presetSubtype="0" fill="hold" grpId="0" nodeType="afterEffect">
                                  <p:stCondLst>
                                    <p:cond delay="0"/>
                                  </p:stCondLst>
                                  <p:childTnLst>
                                    <p:set>
                                      <p:cBhvr>
                                        <p:cTn id="82" dur="1000">
                                          <p:stCondLst>
                                            <p:cond delay="0"/>
                                          </p:stCondLst>
                                        </p:cTn>
                                        <p:tgtEl>
                                          <p:spTgt spid="51"/>
                                        </p:tgtEl>
                                        <p:attrNameLst>
                                          <p:attrName>style.visibility</p:attrName>
                                        </p:attrNameLst>
                                      </p:cBhvr>
                                      <p:to>
                                        <p:strVal val="visible"/>
                                      </p:to>
                                    </p:set>
                                  </p:childTnLst>
                                </p:cTn>
                              </p:par>
                            </p:childTnLst>
                          </p:cTn>
                        </p:par>
                        <p:par>
                          <p:cTn id="83" fill="hold">
                            <p:stCondLst>
                              <p:cond delay="25000"/>
                            </p:stCondLst>
                            <p:childTnLst>
                              <p:par>
                                <p:cTn id="84" presetID="11" presetClass="entr" presetSubtype="0" fill="hold" grpId="0" nodeType="afterEffect">
                                  <p:stCondLst>
                                    <p:cond delay="0"/>
                                  </p:stCondLst>
                                  <p:childTnLst>
                                    <p:set>
                                      <p:cBhvr>
                                        <p:cTn id="85" dur="1000">
                                          <p:stCondLst>
                                            <p:cond delay="0"/>
                                          </p:stCondLst>
                                        </p:cTn>
                                        <p:tgtEl>
                                          <p:spTgt spid="52"/>
                                        </p:tgtEl>
                                        <p:attrNameLst>
                                          <p:attrName>style.visibility</p:attrName>
                                        </p:attrNameLst>
                                      </p:cBhvr>
                                      <p:to>
                                        <p:strVal val="visible"/>
                                      </p:to>
                                    </p:set>
                                  </p:childTnLst>
                                </p:cTn>
                              </p:par>
                            </p:childTnLst>
                          </p:cTn>
                        </p:par>
                        <p:par>
                          <p:cTn id="86" fill="hold">
                            <p:stCondLst>
                              <p:cond delay="26000"/>
                            </p:stCondLst>
                            <p:childTnLst>
                              <p:par>
                                <p:cTn id="87" presetID="11" presetClass="entr" presetSubtype="0" fill="hold" grpId="0" nodeType="afterEffect">
                                  <p:stCondLst>
                                    <p:cond delay="0"/>
                                  </p:stCondLst>
                                  <p:childTnLst>
                                    <p:set>
                                      <p:cBhvr>
                                        <p:cTn id="88" dur="1000">
                                          <p:stCondLst>
                                            <p:cond delay="0"/>
                                          </p:stCondLst>
                                        </p:cTn>
                                        <p:tgtEl>
                                          <p:spTgt spid="53"/>
                                        </p:tgtEl>
                                        <p:attrNameLst>
                                          <p:attrName>style.visibility</p:attrName>
                                        </p:attrNameLst>
                                      </p:cBhvr>
                                      <p:to>
                                        <p:strVal val="visible"/>
                                      </p:to>
                                    </p:set>
                                  </p:childTnLst>
                                </p:cTn>
                              </p:par>
                            </p:childTnLst>
                          </p:cTn>
                        </p:par>
                        <p:par>
                          <p:cTn id="89" fill="hold">
                            <p:stCondLst>
                              <p:cond delay="27000"/>
                            </p:stCondLst>
                            <p:childTnLst>
                              <p:par>
                                <p:cTn id="90" presetID="11" presetClass="entr" presetSubtype="0" fill="hold" grpId="0" nodeType="afterEffect">
                                  <p:stCondLst>
                                    <p:cond delay="0"/>
                                  </p:stCondLst>
                                  <p:childTnLst>
                                    <p:set>
                                      <p:cBhvr>
                                        <p:cTn id="91" dur="1000">
                                          <p:stCondLst>
                                            <p:cond delay="0"/>
                                          </p:stCondLst>
                                        </p:cTn>
                                        <p:tgtEl>
                                          <p:spTgt spid="54"/>
                                        </p:tgtEl>
                                        <p:attrNameLst>
                                          <p:attrName>style.visibility</p:attrName>
                                        </p:attrNameLst>
                                      </p:cBhvr>
                                      <p:to>
                                        <p:strVal val="visible"/>
                                      </p:to>
                                    </p:set>
                                  </p:childTnLst>
                                </p:cTn>
                              </p:par>
                            </p:childTnLst>
                          </p:cTn>
                        </p:par>
                        <p:par>
                          <p:cTn id="92" fill="hold">
                            <p:stCondLst>
                              <p:cond delay="28000"/>
                            </p:stCondLst>
                            <p:childTnLst>
                              <p:par>
                                <p:cTn id="93" presetID="11" presetClass="entr" presetSubtype="0" fill="hold" grpId="0" nodeType="afterEffect">
                                  <p:stCondLst>
                                    <p:cond delay="0"/>
                                  </p:stCondLst>
                                  <p:childTnLst>
                                    <p:set>
                                      <p:cBhvr>
                                        <p:cTn id="94" dur="1000">
                                          <p:stCondLst>
                                            <p:cond delay="0"/>
                                          </p:stCondLst>
                                        </p:cTn>
                                        <p:tgtEl>
                                          <p:spTgt spid="55"/>
                                        </p:tgtEl>
                                        <p:attrNameLst>
                                          <p:attrName>style.visibility</p:attrName>
                                        </p:attrNameLst>
                                      </p:cBhvr>
                                      <p:to>
                                        <p:strVal val="visible"/>
                                      </p:to>
                                    </p:set>
                                  </p:childTnLst>
                                </p:cTn>
                              </p:par>
                            </p:childTnLst>
                          </p:cTn>
                        </p:par>
                        <p:par>
                          <p:cTn id="95" fill="hold">
                            <p:stCondLst>
                              <p:cond delay="29000"/>
                            </p:stCondLst>
                            <p:childTnLst>
                              <p:par>
                                <p:cTn id="96" presetID="11" presetClass="entr" presetSubtype="0" fill="hold" grpId="0" nodeType="afterEffect">
                                  <p:stCondLst>
                                    <p:cond delay="0"/>
                                  </p:stCondLst>
                                  <p:childTnLst>
                                    <p:set>
                                      <p:cBhvr>
                                        <p:cTn id="97" dur="1000">
                                          <p:stCondLst>
                                            <p:cond delay="0"/>
                                          </p:stCondLst>
                                        </p:cTn>
                                        <p:tgtEl>
                                          <p:spTgt spid="56"/>
                                        </p:tgtEl>
                                        <p:attrNameLst>
                                          <p:attrName>style.visibility</p:attrName>
                                        </p:attrNameLst>
                                      </p:cBhvr>
                                      <p:to>
                                        <p:strVal val="visible"/>
                                      </p:to>
                                    </p:set>
                                  </p:childTnLst>
                                </p:cTn>
                              </p:par>
                            </p:childTnLst>
                          </p:cTn>
                        </p:par>
                        <p:par>
                          <p:cTn id="98" fill="hold">
                            <p:stCondLst>
                              <p:cond delay="30000"/>
                            </p:stCondLst>
                            <p:childTnLst>
                              <p:par>
                                <p:cTn id="99" presetID="11" presetClass="entr" presetSubtype="0" fill="hold" grpId="0" nodeType="afterEffect">
                                  <p:stCondLst>
                                    <p:cond delay="0"/>
                                  </p:stCondLst>
                                  <p:childTnLst>
                                    <p:set>
                                      <p:cBhvr>
                                        <p:cTn id="100" dur="1000">
                                          <p:stCondLst>
                                            <p:cond delay="0"/>
                                          </p:stCondLst>
                                        </p:cTn>
                                        <p:tgtEl>
                                          <p:spTgt spid="57"/>
                                        </p:tgtEl>
                                        <p:attrNameLst>
                                          <p:attrName>style.visibility</p:attrName>
                                        </p:attrNameLst>
                                      </p:cBhvr>
                                      <p:to>
                                        <p:strVal val="visible"/>
                                      </p:to>
                                    </p:set>
                                  </p:childTnLst>
                                </p:cTn>
                              </p:par>
                            </p:childTnLst>
                          </p:cTn>
                        </p:par>
                        <p:par>
                          <p:cTn id="101" fill="hold">
                            <p:stCondLst>
                              <p:cond delay="31000"/>
                            </p:stCondLst>
                            <p:childTnLst>
                              <p:par>
                                <p:cTn id="102" presetID="11" presetClass="entr" presetSubtype="0" fill="hold" grpId="0" nodeType="afterEffect">
                                  <p:stCondLst>
                                    <p:cond delay="0"/>
                                  </p:stCondLst>
                                  <p:childTnLst>
                                    <p:set>
                                      <p:cBhvr>
                                        <p:cTn id="103" dur="1000">
                                          <p:stCondLst>
                                            <p:cond delay="0"/>
                                          </p:stCondLst>
                                        </p:cTn>
                                        <p:tgtEl>
                                          <p:spTgt spid="58"/>
                                        </p:tgtEl>
                                        <p:attrNameLst>
                                          <p:attrName>style.visibility</p:attrName>
                                        </p:attrNameLst>
                                      </p:cBhvr>
                                      <p:to>
                                        <p:strVal val="visible"/>
                                      </p:to>
                                    </p:set>
                                  </p:childTnLst>
                                </p:cTn>
                              </p:par>
                            </p:childTnLst>
                          </p:cTn>
                        </p:par>
                        <p:par>
                          <p:cTn id="104" fill="hold">
                            <p:stCondLst>
                              <p:cond delay="32000"/>
                            </p:stCondLst>
                            <p:childTnLst>
                              <p:par>
                                <p:cTn id="105" presetID="11" presetClass="entr" presetSubtype="0" fill="hold" grpId="0" nodeType="afterEffect">
                                  <p:stCondLst>
                                    <p:cond delay="0"/>
                                  </p:stCondLst>
                                  <p:childTnLst>
                                    <p:set>
                                      <p:cBhvr>
                                        <p:cTn id="106" dur="1000">
                                          <p:stCondLst>
                                            <p:cond delay="0"/>
                                          </p:stCondLst>
                                        </p:cTn>
                                        <p:tgtEl>
                                          <p:spTgt spid="59"/>
                                        </p:tgtEl>
                                        <p:attrNameLst>
                                          <p:attrName>style.visibility</p:attrName>
                                        </p:attrNameLst>
                                      </p:cBhvr>
                                      <p:to>
                                        <p:strVal val="visible"/>
                                      </p:to>
                                    </p:set>
                                  </p:childTnLst>
                                </p:cTn>
                              </p:par>
                            </p:childTnLst>
                          </p:cTn>
                        </p:par>
                        <p:par>
                          <p:cTn id="107" fill="hold">
                            <p:stCondLst>
                              <p:cond delay="33000"/>
                            </p:stCondLst>
                            <p:childTnLst>
                              <p:par>
                                <p:cTn id="108" presetID="11" presetClass="entr" presetSubtype="0" fill="hold" grpId="0" nodeType="afterEffect">
                                  <p:stCondLst>
                                    <p:cond delay="0"/>
                                  </p:stCondLst>
                                  <p:childTnLst>
                                    <p:set>
                                      <p:cBhvr>
                                        <p:cTn id="109" dur="1000">
                                          <p:stCondLst>
                                            <p:cond delay="0"/>
                                          </p:stCondLst>
                                        </p:cTn>
                                        <p:tgtEl>
                                          <p:spTgt spid="60"/>
                                        </p:tgtEl>
                                        <p:attrNameLst>
                                          <p:attrName>style.visibility</p:attrName>
                                        </p:attrNameLst>
                                      </p:cBhvr>
                                      <p:to>
                                        <p:strVal val="visible"/>
                                      </p:to>
                                    </p:set>
                                  </p:childTnLst>
                                </p:cTn>
                              </p:par>
                            </p:childTnLst>
                          </p:cTn>
                        </p:par>
                        <p:par>
                          <p:cTn id="110" fill="hold">
                            <p:stCondLst>
                              <p:cond delay="34000"/>
                            </p:stCondLst>
                            <p:childTnLst>
                              <p:par>
                                <p:cTn id="111" presetID="11" presetClass="entr" presetSubtype="0" fill="hold" grpId="0" nodeType="afterEffect">
                                  <p:stCondLst>
                                    <p:cond delay="0"/>
                                  </p:stCondLst>
                                  <p:childTnLst>
                                    <p:set>
                                      <p:cBhvr>
                                        <p:cTn id="112" dur="1000">
                                          <p:stCondLst>
                                            <p:cond delay="0"/>
                                          </p:stCondLst>
                                        </p:cTn>
                                        <p:tgtEl>
                                          <p:spTgt spid="61"/>
                                        </p:tgtEl>
                                        <p:attrNameLst>
                                          <p:attrName>style.visibility</p:attrName>
                                        </p:attrNameLst>
                                      </p:cBhvr>
                                      <p:to>
                                        <p:strVal val="visible"/>
                                      </p:to>
                                    </p:set>
                                  </p:childTnLst>
                                </p:cTn>
                              </p:par>
                            </p:childTnLst>
                          </p:cTn>
                        </p:par>
                        <p:par>
                          <p:cTn id="113" fill="hold">
                            <p:stCondLst>
                              <p:cond delay="35000"/>
                            </p:stCondLst>
                            <p:childTnLst>
                              <p:par>
                                <p:cTn id="114" presetID="11" presetClass="entr" presetSubtype="0" fill="hold" grpId="0" nodeType="afterEffect">
                                  <p:stCondLst>
                                    <p:cond delay="0"/>
                                  </p:stCondLst>
                                  <p:childTnLst>
                                    <p:set>
                                      <p:cBhvr>
                                        <p:cTn id="115" dur="1000">
                                          <p:stCondLst>
                                            <p:cond delay="0"/>
                                          </p:stCondLst>
                                        </p:cTn>
                                        <p:tgtEl>
                                          <p:spTgt spid="62"/>
                                        </p:tgtEl>
                                        <p:attrNameLst>
                                          <p:attrName>style.visibility</p:attrName>
                                        </p:attrNameLst>
                                      </p:cBhvr>
                                      <p:to>
                                        <p:strVal val="visible"/>
                                      </p:to>
                                    </p:set>
                                  </p:childTnLst>
                                </p:cTn>
                              </p:par>
                            </p:childTnLst>
                          </p:cTn>
                        </p:par>
                        <p:par>
                          <p:cTn id="116" fill="hold">
                            <p:stCondLst>
                              <p:cond delay="36000"/>
                            </p:stCondLst>
                            <p:childTnLst>
                              <p:par>
                                <p:cTn id="117" presetID="11" presetClass="entr" presetSubtype="0" fill="hold" grpId="0" nodeType="afterEffect">
                                  <p:stCondLst>
                                    <p:cond delay="0"/>
                                  </p:stCondLst>
                                  <p:childTnLst>
                                    <p:set>
                                      <p:cBhvr>
                                        <p:cTn id="118" dur="1000">
                                          <p:stCondLst>
                                            <p:cond delay="0"/>
                                          </p:stCondLst>
                                        </p:cTn>
                                        <p:tgtEl>
                                          <p:spTgt spid="63"/>
                                        </p:tgtEl>
                                        <p:attrNameLst>
                                          <p:attrName>style.visibility</p:attrName>
                                        </p:attrNameLst>
                                      </p:cBhvr>
                                      <p:to>
                                        <p:strVal val="visible"/>
                                      </p:to>
                                    </p:set>
                                  </p:childTnLst>
                                </p:cTn>
                              </p:par>
                            </p:childTnLst>
                          </p:cTn>
                        </p:par>
                        <p:par>
                          <p:cTn id="119" fill="hold">
                            <p:stCondLst>
                              <p:cond delay="37000"/>
                            </p:stCondLst>
                            <p:childTnLst>
                              <p:par>
                                <p:cTn id="120" presetID="11" presetClass="entr" presetSubtype="0" fill="hold" grpId="0" nodeType="afterEffect">
                                  <p:stCondLst>
                                    <p:cond delay="0"/>
                                  </p:stCondLst>
                                  <p:childTnLst>
                                    <p:set>
                                      <p:cBhvr>
                                        <p:cTn id="121" dur="1000">
                                          <p:stCondLst>
                                            <p:cond delay="0"/>
                                          </p:stCondLst>
                                        </p:cTn>
                                        <p:tgtEl>
                                          <p:spTgt spid="64"/>
                                        </p:tgtEl>
                                        <p:attrNameLst>
                                          <p:attrName>style.visibility</p:attrName>
                                        </p:attrNameLst>
                                      </p:cBhvr>
                                      <p:to>
                                        <p:strVal val="visible"/>
                                      </p:to>
                                    </p:set>
                                  </p:childTnLst>
                                </p:cTn>
                              </p:par>
                            </p:childTnLst>
                          </p:cTn>
                        </p:par>
                        <p:par>
                          <p:cTn id="122" fill="hold">
                            <p:stCondLst>
                              <p:cond delay="38000"/>
                            </p:stCondLst>
                            <p:childTnLst>
                              <p:par>
                                <p:cTn id="123" presetID="11" presetClass="entr" presetSubtype="0" fill="hold" grpId="0" nodeType="afterEffect">
                                  <p:stCondLst>
                                    <p:cond delay="0"/>
                                  </p:stCondLst>
                                  <p:childTnLst>
                                    <p:set>
                                      <p:cBhvr>
                                        <p:cTn id="124" dur="1000">
                                          <p:stCondLst>
                                            <p:cond delay="0"/>
                                          </p:stCondLst>
                                        </p:cTn>
                                        <p:tgtEl>
                                          <p:spTgt spid="65"/>
                                        </p:tgtEl>
                                        <p:attrNameLst>
                                          <p:attrName>style.visibility</p:attrName>
                                        </p:attrNameLst>
                                      </p:cBhvr>
                                      <p:to>
                                        <p:strVal val="visible"/>
                                      </p:to>
                                    </p:set>
                                  </p:childTnLst>
                                </p:cTn>
                              </p:par>
                            </p:childTnLst>
                          </p:cTn>
                        </p:par>
                        <p:par>
                          <p:cTn id="125" fill="hold">
                            <p:stCondLst>
                              <p:cond delay="39000"/>
                            </p:stCondLst>
                            <p:childTnLst>
                              <p:par>
                                <p:cTn id="126" presetID="11" presetClass="entr" presetSubtype="0" fill="hold" grpId="0" nodeType="afterEffect">
                                  <p:stCondLst>
                                    <p:cond delay="0"/>
                                  </p:stCondLst>
                                  <p:childTnLst>
                                    <p:set>
                                      <p:cBhvr>
                                        <p:cTn id="127" dur="1000">
                                          <p:stCondLst>
                                            <p:cond delay="0"/>
                                          </p:stCondLst>
                                        </p:cTn>
                                        <p:tgtEl>
                                          <p:spTgt spid="66"/>
                                        </p:tgtEl>
                                        <p:attrNameLst>
                                          <p:attrName>style.visibility</p:attrName>
                                        </p:attrNameLst>
                                      </p:cBhvr>
                                      <p:to>
                                        <p:strVal val="visible"/>
                                      </p:to>
                                    </p:set>
                                  </p:childTnLst>
                                </p:cTn>
                              </p:par>
                            </p:childTnLst>
                          </p:cTn>
                        </p:par>
                        <p:par>
                          <p:cTn id="128" fill="hold">
                            <p:stCondLst>
                              <p:cond delay="40000"/>
                            </p:stCondLst>
                            <p:childTnLst>
                              <p:par>
                                <p:cTn id="129" presetID="11" presetClass="entr" presetSubtype="0" fill="hold" grpId="0" nodeType="afterEffect">
                                  <p:stCondLst>
                                    <p:cond delay="0"/>
                                  </p:stCondLst>
                                  <p:childTnLst>
                                    <p:set>
                                      <p:cBhvr>
                                        <p:cTn id="130" dur="1000">
                                          <p:stCondLst>
                                            <p:cond delay="0"/>
                                          </p:stCondLst>
                                        </p:cTn>
                                        <p:tgtEl>
                                          <p:spTgt spid="67"/>
                                        </p:tgtEl>
                                        <p:attrNameLst>
                                          <p:attrName>style.visibility</p:attrName>
                                        </p:attrNameLst>
                                      </p:cBhvr>
                                      <p:to>
                                        <p:strVal val="visible"/>
                                      </p:to>
                                    </p:set>
                                  </p:childTnLst>
                                </p:cTn>
                              </p:par>
                            </p:childTnLst>
                          </p:cTn>
                        </p:par>
                        <p:par>
                          <p:cTn id="131" fill="hold">
                            <p:stCondLst>
                              <p:cond delay="41000"/>
                            </p:stCondLst>
                            <p:childTnLst>
                              <p:par>
                                <p:cTn id="132" presetID="11" presetClass="entr" presetSubtype="0" fill="hold" grpId="0" nodeType="afterEffect">
                                  <p:stCondLst>
                                    <p:cond delay="0"/>
                                  </p:stCondLst>
                                  <p:childTnLst>
                                    <p:set>
                                      <p:cBhvr>
                                        <p:cTn id="133" dur="1000">
                                          <p:stCondLst>
                                            <p:cond delay="0"/>
                                          </p:stCondLst>
                                        </p:cTn>
                                        <p:tgtEl>
                                          <p:spTgt spid="68"/>
                                        </p:tgtEl>
                                        <p:attrNameLst>
                                          <p:attrName>style.visibility</p:attrName>
                                        </p:attrNameLst>
                                      </p:cBhvr>
                                      <p:to>
                                        <p:strVal val="visible"/>
                                      </p:to>
                                    </p:set>
                                  </p:childTnLst>
                                </p:cTn>
                              </p:par>
                            </p:childTnLst>
                          </p:cTn>
                        </p:par>
                        <p:par>
                          <p:cTn id="134" fill="hold">
                            <p:stCondLst>
                              <p:cond delay="42000"/>
                            </p:stCondLst>
                            <p:childTnLst>
                              <p:par>
                                <p:cTn id="135" presetID="11" presetClass="entr" presetSubtype="0" fill="hold" grpId="0" nodeType="afterEffect">
                                  <p:stCondLst>
                                    <p:cond delay="0"/>
                                  </p:stCondLst>
                                  <p:childTnLst>
                                    <p:set>
                                      <p:cBhvr>
                                        <p:cTn id="136" dur="1000">
                                          <p:stCondLst>
                                            <p:cond delay="0"/>
                                          </p:stCondLst>
                                        </p:cTn>
                                        <p:tgtEl>
                                          <p:spTgt spid="69"/>
                                        </p:tgtEl>
                                        <p:attrNameLst>
                                          <p:attrName>style.visibility</p:attrName>
                                        </p:attrNameLst>
                                      </p:cBhvr>
                                      <p:to>
                                        <p:strVal val="visible"/>
                                      </p:to>
                                    </p:set>
                                  </p:childTnLst>
                                </p:cTn>
                              </p:par>
                            </p:childTnLst>
                          </p:cTn>
                        </p:par>
                        <p:par>
                          <p:cTn id="137" fill="hold">
                            <p:stCondLst>
                              <p:cond delay="43000"/>
                            </p:stCondLst>
                            <p:childTnLst>
                              <p:par>
                                <p:cTn id="138" presetID="11" presetClass="entr" presetSubtype="0" fill="hold" grpId="0" nodeType="afterEffect">
                                  <p:stCondLst>
                                    <p:cond delay="0"/>
                                  </p:stCondLst>
                                  <p:childTnLst>
                                    <p:set>
                                      <p:cBhvr>
                                        <p:cTn id="139" dur="1000">
                                          <p:stCondLst>
                                            <p:cond delay="0"/>
                                          </p:stCondLst>
                                        </p:cTn>
                                        <p:tgtEl>
                                          <p:spTgt spid="70"/>
                                        </p:tgtEl>
                                        <p:attrNameLst>
                                          <p:attrName>style.visibility</p:attrName>
                                        </p:attrNameLst>
                                      </p:cBhvr>
                                      <p:to>
                                        <p:strVal val="visible"/>
                                      </p:to>
                                    </p:set>
                                  </p:childTnLst>
                                </p:cTn>
                              </p:par>
                            </p:childTnLst>
                          </p:cTn>
                        </p:par>
                        <p:par>
                          <p:cTn id="140" fill="hold">
                            <p:stCondLst>
                              <p:cond delay="44000"/>
                            </p:stCondLst>
                            <p:childTnLst>
                              <p:par>
                                <p:cTn id="141" presetID="11" presetClass="entr" presetSubtype="0" fill="hold" grpId="0" nodeType="afterEffect">
                                  <p:stCondLst>
                                    <p:cond delay="0"/>
                                  </p:stCondLst>
                                  <p:childTnLst>
                                    <p:set>
                                      <p:cBhvr>
                                        <p:cTn id="142" dur="1000">
                                          <p:stCondLst>
                                            <p:cond delay="0"/>
                                          </p:stCondLst>
                                        </p:cTn>
                                        <p:tgtEl>
                                          <p:spTgt spid="71"/>
                                        </p:tgtEl>
                                        <p:attrNameLst>
                                          <p:attrName>style.visibility</p:attrName>
                                        </p:attrNameLst>
                                      </p:cBhvr>
                                      <p:to>
                                        <p:strVal val="visible"/>
                                      </p:to>
                                    </p:set>
                                  </p:childTnLst>
                                </p:cTn>
                              </p:par>
                            </p:childTnLst>
                          </p:cTn>
                        </p:par>
                        <p:par>
                          <p:cTn id="143" fill="hold">
                            <p:stCondLst>
                              <p:cond delay="45000"/>
                            </p:stCondLst>
                            <p:childTnLst>
                              <p:par>
                                <p:cTn id="144" presetID="11" presetClass="entr" presetSubtype="0" fill="hold" grpId="0" nodeType="afterEffect">
                                  <p:stCondLst>
                                    <p:cond delay="0"/>
                                  </p:stCondLst>
                                  <p:childTnLst>
                                    <p:set>
                                      <p:cBhvr>
                                        <p:cTn id="145" dur="1000">
                                          <p:stCondLst>
                                            <p:cond delay="0"/>
                                          </p:stCondLst>
                                        </p:cTn>
                                        <p:tgtEl>
                                          <p:spTgt spid="72"/>
                                        </p:tgtEl>
                                        <p:attrNameLst>
                                          <p:attrName>style.visibility</p:attrName>
                                        </p:attrNameLst>
                                      </p:cBhvr>
                                      <p:to>
                                        <p:strVal val="visible"/>
                                      </p:to>
                                    </p:set>
                                  </p:childTnLst>
                                </p:cTn>
                              </p:par>
                            </p:childTnLst>
                          </p:cTn>
                        </p:par>
                        <p:par>
                          <p:cTn id="146" fill="hold">
                            <p:stCondLst>
                              <p:cond delay="46000"/>
                            </p:stCondLst>
                            <p:childTnLst>
                              <p:par>
                                <p:cTn id="147" presetID="11" presetClass="entr" presetSubtype="0" fill="hold" grpId="0" nodeType="afterEffect">
                                  <p:stCondLst>
                                    <p:cond delay="0"/>
                                  </p:stCondLst>
                                  <p:childTnLst>
                                    <p:set>
                                      <p:cBhvr>
                                        <p:cTn id="148" dur="1000">
                                          <p:stCondLst>
                                            <p:cond delay="0"/>
                                          </p:stCondLst>
                                        </p:cTn>
                                        <p:tgtEl>
                                          <p:spTgt spid="73"/>
                                        </p:tgtEl>
                                        <p:attrNameLst>
                                          <p:attrName>style.visibility</p:attrName>
                                        </p:attrNameLst>
                                      </p:cBhvr>
                                      <p:to>
                                        <p:strVal val="visible"/>
                                      </p:to>
                                    </p:set>
                                  </p:childTnLst>
                                </p:cTn>
                              </p:par>
                            </p:childTnLst>
                          </p:cTn>
                        </p:par>
                        <p:par>
                          <p:cTn id="149" fill="hold">
                            <p:stCondLst>
                              <p:cond delay="47000"/>
                            </p:stCondLst>
                            <p:childTnLst>
                              <p:par>
                                <p:cTn id="150" presetID="11" presetClass="entr" presetSubtype="0" fill="hold" grpId="0" nodeType="afterEffect">
                                  <p:stCondLst>
                                    <p:cond delay="0"/>
                                  </p:stCondLst>
                                  <p:childTnLst>
                                    <p:set>
                                      <p:cBhvr>
                                        <p:cTn id="151" dur="1000">
                                          <p:stCondLst>
                                            <p:cond delay="0"/>
                                          </p:stCondLst>
                                        </p:cTn>
                                        <p:tgtEl>
                                          <p:spTgt spid="74"/>
                                        </p:tgtEl>
                                        <p:attrNameLst>
                                          <p:attrName>style.visibility</p:attrName>
                                        </p:attrNameLst>
                                      </p:cBhvr>
                                      <p:to>
                                        <p:strVal val="visible"/>
                                      </p:to>
                                    </p:set>
                                  </p:childTnLst>
                                </p:cTn>
                              </p:par>
                            </p:childTnLst>
                          </p:cTn>
                        </p:par>
                        <p:par>
                          <p:cTn id="152" fill="hold">
                            <p:stCondLst>
                              <p:cond delay="48000"/>
                            </p:stCondLst>
                            <p:childTnLst>
                              <p:par>
                                <p:cTn id="153" presetID="11" presetClass="entr" presetSubtype="0" fill="hold" grpId="0" nodeType="afterEffect">
                                  <p:stCondLst>
                                    <p:cond delay="0"/>
                                  </p:stCondLst>
                                  <p:childTnLst>
                                    <p:set>
                                      <p:cBhvr>
                                        <p:cTn id="154" dur="1000">
                                          <p:stCondLst>
                                            <p:cond delay="0"/>
                                          </p:stCondLst>
                                        </p:cTn>
                                        <p:tgtEl>
                                          <p:spTgt spid="75"/>
                                        </p:tgtEl>
                                        <p:attrNameLst>
                                          <p:attrName>style.visibility</p:attrName>
                                        </p:attrNameLst>
                                      </p:cBhvr>
                                      <p:to>
                                        <p:strVal val="visible"/>
                                      </p:to>
                                    </p:set>
                                  </p:childTnLst>
                                </p:cTn>
                              </p:par>
                            </p:childTnLst>
                          </p:cTn>
                        </p:par>
                        <p:par>
                          <p:cTn id="155" fill="hold">
                            <p:stCondLst>
                              <p:cond delay="49000"/>
                            </p:stCondLst>
                            <p:childTnLst>
                              <p:par>
                                <p:cTn id="156" presetID="11" presetClass="entr" presetSubtype="0" fill="hold" grpId="0" nodeType="afterEffect">
                                  <p:stCondLst>
                                    <p:cond delay="0"/>
                                  </p:stCondLst>
                                  <p:childTnLst>
                                    <p:set>
                                      <p:cBhvr>
                                        <p:cTn id="157" dur="1000">
                                          <p:stCondLst>
                                            <p:cond delay="0"/>
                                          </p:stCondLst>
                                        </p:cTn>
                                        <p:tgtEl>
                                          <p:spTgt spid="76"/>
                                        </p:tgtEl>
                                        <p:attrNameLst>
                                          <p:attrName>style.visibility</p:attrName>
                                        </p:attrNameLst>
                                      </p:cBhvr>
                                      <p:to>
                                        <p:strVal val="visible"/>
                                      </p:to>
                                    </p:set>
                                  </p:childTnLst>
                                </p:cTn>
                              </p:par>
                            </p:childTnLst>
                          </p:cTn>
                        </p:par>
                        <p:par>
                          <p:cTn id="158" fill="hold">
                            <p:stCondLst>
                              <p:cond delay="50000"/>
                            </p:stCondLst>
                            <p:childTnLst>
                              <p:par>
                                <p:cTn id="159" presetID="11" presetClass="entr" presetSubtype="0" fill="hold" grpId="0" nodeType="afterEffect">
                                  <p:stCondLst>
                                    <p:cond delay="0"/>
                                  </p:stCondLst>
                                  <p:childTnLst>
                                    <p:set>
                                      <p:cBhvr>
                                        <p:cTn id="160" dur="1000">
                                          <p:stCondLst>
                                            <p:cond delay="0"/>
                                          </p:stCondLst>
                                        </p:cTn>
                                        <p:tgtEl>
                                          <p:spTgt spid="77"/>
                                        </p:tgtEl>
                                        <p:attrNameLst>
                                          <p:attrName>style.visibility</p:attrName>
                                        </p:attrNameLst>
                                      </p:cBhvr>
                                      <p:to>
                                        <p:strVal val="visible"/>
                                      </p:to>
                                    </p:set>
                                  </p:childTnLst>
                                </p:cTn>
                              </p:par>
                            </p:childTnLst>
                          </p:cTn>
                        </p:par>
                        <p:par>
                          <p:cTn id="161" fill="hold">
                            <p:stCondLst>
                              <p:cond delay="51000"/>
                            </p:stCondLst>
                            <p:childTnLst>
                              <p:par>
                                <p:cTn id="162" presetID="11" presetClass="entr" presetSubtype="0" fill="hold" grpId="0" nodeType="afterEffect">
                                  <p:stCondLst>
                                    <p:cond delay="0"/>
                                  </p:stCondLst>
                                  <p:childTnLst>
                                    <p:set>
                                      <p:cBhvr>
                                        <p:cTn id="163" dur="1000">
                                          <p:stCondLst>
                                            <p:cond delay="0"/>
                                          </p:stCondLst>
                                        </p:cTn>
                                        <p:tgtEl>
                                          <p:spTgt spid="78"/>
                                        </p:tgtEl>
                                        <p:attrNameLst>
                                          <p:attrName>style.visibility</p:attrName>
                                        </p:attrNameLst>
                                      </p:cBhvr>
                                      <p:to>
                                        <p:strVal val="visible"/>
                                      </p:to>
                                    </p:set>
                                  </p:childTnLst>
                                </p:cTn>
                              </p:par>
                            </p:childTnLst>
                          </p:cTn>
                        </p:par>
                        <p:par>
                          <p:cTn id="164" fill="hold">
                            <p:stCondLst>
                              <p:cond delay="52000"/>
                            </p:stCondLst>
                            <p:childTnLst>
                              <p:par>
                                <p:cTn id="165" presetID="11" presetClass="entr" presetSubtype="0" fill="hold" grpId="0" nodeType="afterEffect">
                                  <p:stCondLst>
                                    <p:cond delay="0"/>
                                  </p:stCondLst>
                                  <p:childTnLst>
                                    <p:set>
                                      <p:cBhvr>
                                        <p:cTn id="166" dur="1000">
                                          <p:stCondLst>
                                            <p:cond delay="0"/>
                                          </p:stCondLst>
                                        </p:cTn>
                                        <p:tgtEl>
                                          <p:spTgt spid="79"/>
                                        </p:tgtEl>
                                        <p:attrNameLst>
                                          <p:attrName>style.visibility</p:attrName>
                                        </p:attrNameLst>
                                      </p:cBhvr>
                                      <p:to>
                                        <p:strVal val="visible"/>
                                      </p:to>
                                    </p:set>
                                  </p:childTnLst>
                                </p:cTn>
                              </p:par>
                            </p:childTnLst>
                          </p:cTn>
                        </p:par>
                        <p:par>
                          <p:cTn id="167" fill="hold">
                            <p:stCondLst>
                              <p:cond delay="53000"/>
                            </p:stCondLst>
                            <p:childTnLst>
                              <p:par>
                                <p:cTn id="168" presetID="11" presetClass="entr" presetSubtype="0" fill="hold" grpId="0" nodeType="afterEffect">
                                  <p:stCondLst>
                                    <p:cond delay="0"/>
                                  </p:stCondLst>
                                  <p:childTnLst>
                                    <p:set>
                                      <p:cBhvr>
                                        <p:cTn id="169" dur="1000">
                                          <p:stCondLst>
                                            <p:cond delay="0"/>
                                          </p:stCondLst>
                                        </p:cTn>
                                        <p:tgtEl>
                                          <p:spTgt spid="80"/>
                                        </p:tgtEl>
                                        <p:attrNameLst>
                                          <p:attrName>style.visibility</p:attrName>
                                        </p:attrNameLst>
                                      </p:cBhvr>
                                      <p:to>
                                        <p:strVal val="visible"/>
                                      </p:to>
                                    </p:set>
                                  </p:childTnLst>
                                </p:cTn>
                              </p:par>
                            </p:childTnLst>
                          </p:cTn>
                        </p:par>
                        <p:par>
                          <p:cTn id="170" fill="hold">
                            <p:stCondLst>
                              <p:cond delay="54000"/>
                            </p:stCondLst>
                            <p:childTnLst>
                              <p:par>
                                <p:cTn id="171" presetID="11" presetClass="entr" presetSubtype="0" fill="hold" grpId="0" nodeType="afterEffect">
                                  <p:stCondLst>
                                    <p:cond delay="0"/>
                                  </p:stCondLst>
                                  <p:childTnLst>
                                    <p:set>
                                      <p:cBhvr>
                                        <p:cTn id="172" dur="1000">
                                          <p:stCondLst>
                                            <p:cond delay="0"/>
                                          </p:stCondLst>
                                        </p:cTn>
                                        <p:tgtEl>
                                          <p:spTgt spid="81"/>
                                        </p:tgtEl>
                                        <p:attrNameLst>
                                          <p:attrName>style.visibility</p:attrName>
                                        </p:attrNameLst>
                                      </p:cBhvr>
                                      <p:to>
                                        <p:strVal val="visible"/>
                                      </p:to>
                                    </p:set>
                                  </p:childTnLst>
                                </p:cTn>
                              </p:par>
                            </p:childTnLst>
                          </p:cTn>
                        </p:par>
                        <p:par>
                          <p:cTn id="173" fill="hold">
                            <p:stCondLst>
                              <p:cond delay="55000"/>
                            </p:stCondLst>
                            <p:childTnLst>
                              <p:par>
                                <p:cTn id="174" presetID="11" presetClass="entr" presetSubtype="0" fill="hold" grpId="0" nodeType="afterEffect">
                                  <p:stCondLst>
                                    <p:cond delay="0"/>
                                  </p:stCondLst>
                                  <p:childTnLst>
                                    <p:set>
                                      <p:cBhvr>
                                        <p:cTn id="175" dur="1000">
                                          <p:stCondLst>
                                            <p:cond delay="0"/>
                                          </p:stCondLst>
                                        </p:cTn>
                                        <p:tgtEl>
                                          <p:spTgt spid="82"/>
                                        </p:tgtEl>
                                        <p:attrNameLst>
                                          <p:attrName>style.visibility</p:attrName>
                                        </p:attrNameLst>
                                      </p:cBhvr>
                                      <p:to>
                                        <p:strVal val="visible"/>
                                      </p:to>
                                    </p:set>
                                  </p:childTnLst>
                                </p:cTn>
                              </p:par>
                            </p:childTnLst>
                          </p:cTn>
                        </p:par>
                        <p:par>
                          <p:cTn id="176" fill="hold">
                            <p:stCondLst>
                              <p:cond delay="56000"/>
                            </p:stCondLst>
                            <p:childTnLst>
                              <p:par>
                                <p:cTn id="177" presetID="11" presetClass="entr" presetSubtype="0" fill="hold" grpId="0" nodeType="afterEffect">
                                  <p:stCondLst>
                                    <p:cond delay="0"/>
                                  </p:stCondLst>
                                  <p:childTnLst>
                                    <p:set>
                                      <p:cBhvr>
                                        <p:cTn id="178" dur="1000">
                                          <p:stCondLst>
                                            <p:cond delay="0"/>
                                          </p:stCondLst>
                                        </p:cTn>
                                        <p:tgtEl>
                                          <p:spTgt spid="83"/>
                                        </p:tgtEl>
                                        <p:attrNameLst>
                                          <p:attrName>style.visibility</p:attrName>
                                        </p:attrNameLst>
                                      </p:cBhvr>
                                      <p:to>
                                        <p:strVal val="visible"/>
                                      </p:to>
                                    </p:set>
                                  </p:childTnLst>
                                </p:cTn>
                              </p:par>
                            </p:childTnLst>
                          </p:cTn>
                        </p:par>
                        <p:par>
                          <p:cTn id="179" fill="hold">
                            <p:stCondLst>
                              <p:cond delay="57000"/>
                            </p:stCondLst>
                            <p:childTnLst>
                              <p:par>
                                <p:cTn id="180" presetID="11" presetClass="entr" presetSubtype="0" fill="hold" grpId="0" nodeType="afterEffect">
                                  <p:stCondLst>
                                    <p:cond delay="0"/>
                                  </p:stCondLst>
                                  <p:childTnLst>
                                    <p:set>
                                      <p:cBhvr>
                                        <p:cTn id="181" dur="1000">
                                          <p:stCondLst>
                                            <p:cond delay="0"/>
                                          </p:stCondLst>
                                        </p:cTn>
                                        <p:tgtEl>
                                          <p:spTgt spid="84"/>
                                        </p:tgtEl>
                                        <p:attrNameLst>
                                          <p:attrName>style.visibility</p:attrName>
                                        </p:attrNameLst>
                                      </p:cBhvr>
                                      <p:to>
                                        <p:strVal val="visible"/>
                                      </p:to>
                                    </p:set>
                                  </p:childTnLst>
                                </p:cTn>
                              </p:par>
                            </p:childTnLst>
                          </p:cTn>
                        </p:par>
                        <p:par>
                          <p:cTn id="182" fill="hold">
                            <p:stCondLst>
                              <p:cond delay="58000"/>
                            </p:stCondLst>
                            <p:childTnLst>
                              <p:par>
                                <p:cTn id="183" presetID="11" presetClass="entr" presetSubtype="0" fill="hold" grpId="0" nodeType="afterEffect">
                                  <p:stCondLst>
                                    <p:cond delay="0"/>
                                  </p:stCondLst>
                                  <p:childTnLst>
                                    <p:set>
                                      <p:cBhvr>
                                        <p:cTn id="184" dur="1000">
                                          <p:stCondLst>
                                            <p:cond delay="0"/>
                                          </p:stCondLst>
                                        </p:cTn>
                                        <p:tgtEl>
                                          <p:spTgt spid="85"/>
                                        </p:tgtEl>
                                        <p:attrNameLst>
                                          <p:attrName>style.visibility</p:attrName>
                                        </p:attrNameLst>
                                      </p:cBhvr>
                                      <p:to>
                                        <p:strVal val="visible"/>
                                      </p:to>
                                    </p:set>
                                  </p:childTnLst>
                                </p:cTn>
                              </p:par>
                            </p:childTnLst>
                          </p:cTn>
                        </p:par>
                        <p:par>
                          <p:cTn id="185" fill="hold">
                            <p:stCondLst>
                              <p:cond delay="59000"/>
                            </p:stCondLst>
                            <p:childTnLst>
                              <p:par>
                                <p:cTn id="186" presetID="11" presetClass="entr" presetSubtype="0" fill="hold" grpId="0" nodeType="afterEffect">
                                  <p:stCondLst>
                                    <p:cond delay="0"/>
                                  </p:stCondLst>
                                  <p:childTnLst>
                                    <p:set>
                                      <p:cBhvr>
                                        <p:cTn id="187" dur="1000">
                                          <p:stCondLst>
                                            <p:cond delay="0"/>
                                          </p:stCondLst>
                                        </p:cTn>
                                        <p:tgtEl>
                                          <p:spTgt spid="86"/>
                                        </p:tgtEl>
                                        <p:attrNameLst>
                                          <p:attrName>style.visibility</p:attrName>
                                        </p:attrNameLst>
                                      </p:cBhvr>
                                      <p:to>
                                        <p:strVal val="visible"/>
                                      </p:to>
                                    </p:set>
                                  </p:childTnLst>
                                </p:cTn>
                              </p:par>
                            </p:childTnLst>
                          </p:cTn>
                        </p:par>
                        <p:par>
                          <p:cTn id="188" fill="hold">
                            <p:stCondLst>
                              <p:cond delay="60000"/>
                            </p:stCondLst>
                            <p:childTnLst>
                              <p:par>
                                <p:cTn id="189" presetID="11" presetClass="entr" presetSubtype="0" fill="hold" grpId="0" nodeType="afterEffect">
                                  <p:stCondLst>
                                    <p:cond delay="0"/>
                                  </p:stCondLst>
                                  <p:childTnLst>
                                    <p:set>
                                      <p:cBhvr>
                                        <p:cTn id="190" dur="1000">
                                          <p:stCondLst>
                                            <p:cond delay="0"/>
                                          </p:stCondLst>
                                        </p:cTn>
                                        <p:tgtEl>
                                          <p:spTgt spid="87"/>
                                        </p:tgtEl>
                                        <p:attrNameLst>
                                          <p:attrName>style.visibility</p:attrName>
                                        </p:attrNameLst>
                                      </p:cBhvr>
                                      <p:to>
                                        <p:strVal val="visible"/>
                                      </p:to>
                                    </p:set>
                                  </p:childTnLst>
                                </p:cTn>
                              </p:par>
                            </p:childTnLst>
                          </p:cTn>
                        </p:par>
                        <p:par>
                          <p:cTn id="191" fill="hold">
                            <p:stCondLst>
                              <p:cond delay="61000"/>
                            </p:stCondLst>
                            <p:childTnLst>
                              <p:par>
                                <p:cTn id="192" presetID="11" presetClass="entr" presetSubtype="0" fill="hold" grpId="0" nodeType="afterEffect">
                                  <p:stCondLst>
                                    <p:cond delay="0"/>
                                  </p:stCondLst>
                                  <p:childTnLst>
                                    <p:set>
                                      <p:cBhvr>
                                        <p:cTn id="193" dur="1000">
                                          <p:stCondLst>
                                            <p:cond delay="0"/>
                                          </p:stCondLst>
                                        </p:cTn>
                                        <p:tgtEl>
                                          <p:spTgt spid="88"/>
                                        </p:tgtEl>
                                        <p:attrNameLst>
                                          <p:attrName>style.visibility</p:attrName>
                                        </p:attrNameLst>
                                      </p:cBhvr>
                                      <p:to>
                                        <p:strVal val="visible"/>
                                      </p:to>
                                    </p:set>
                                  </p:childTnLst>
                                </p:cTn>
                              </p:par>
                            </p:childTnLst>
                          </p:cTn>
                        </p:par>
                        <p:par>
                          <p:cTn id="194" fill="hold">
                            <p:stCondLst>
                              <p:cond delay="62000"/>
                            </p:stCondLst>
                            <p:childTnLst>
                              <p:par>
                                <p:cTn id="195" presetID="11" presetClass="entr" presetSubtype="0" fill="hold" grpId="0" nodeType="afterEffect">
                                  <p:stCondLst>
                                    <p:cond delay="0"/>
                                  </p:stCondLst>
                                  <p:childTnLst>
                                    <p:set>
                                      <p:cBhvr>
                                        <p:cTn id="196" dur="1000">
                                          <p:stCondLst>
                                            <p:cond delay="0"/>
                                          </p:stCondLst>
                                        </p:cTn>
                                        <p:tgtEl>
                                          <p:spTgt spid="89"/>
                                        </p:tgtEl>
                                        <p:attrNameLst>
                                          <p:attrName>style.visibility</p:attrName>
                                        </p:attrNameLst>
                                      </p:cBhvr>
                                      <p:to>
                                        <p:strVal val="visible"/>
                                      </p:to>
                                    </p:set>
                                  </p:childTnLst>
                                </p:cTn>
                              </p:par>
                            </p:childTnLst>
                          </p:cTn>
                        </p:par>
                        <p:par>
                          <p:cTn id="197" fill="hold">
                            <p:stCondLst>
                              <p:cond delay="63000"/>
                            </p:stCondLst>
                            <p:childTnLst>
                              <p:par>
                                <p:cTn id="198" presetID="11" presetClass="entr" presetSubtype="0" fill="hold" grpId="0" nodeType="afterEffect">
                                  <p:stCondLst>
                                    <p:cond delay="0"/>
                                  </p:stCondLst>
                                  <p:childTnLst>
                                    <p:set>
                                      <p:cBhvr>
                                        <p:cTn id="199" dur="1000">
                                          <p:stCondLst>
                                            <p:cond delay="0"/>
                                          </p:stCondLst>
                                        </p:cTn>
                                        <p:tgtEl>
                                          <p:spTgt spid="90"/>
                                        </p:tgtEl>
                                        <p:attrNameLst>
                                          <p:attrName>style.visibility</p:attrName>
                                        </p:attrNameLst>
                                      </p:cBhvr>
                                      <p:to>
                                        <p:strVal val="visible"/>
                                      </p:to>
                                    </p:set>
                                  </p:childTnLst>
                                </p:cTn>
                              </p:par>
                            </p:childTnLst>
                          </p:cTn>
                        </p:par>
                        <p:par>
                          <p:cTn id="200" fill="hold">
                            <p:stCondLst>
                              <p:cond delay="64000"/>
                            </p:stCondLst>
                            <p:childTnLst>
                              <p:par>
                                <p:cTn id="201" presetID="11" presetClass="entr" presetSubtype="0" fill="hold" grpId="0" nodeType="afterEffect">
                                  <p:stCondLst>
                                    <p:cond delay="0"/>
                                  </p:stCondLst>
                                  <p:childTnLst>
                                    <p:set>
                                      <p:cBhvr>
                                        <p:cTn id="202" dur="1000">
                                          <p:stCondLst>
                                            <p:cond delay="0"/>
                                          </p:stCondLst>
                                        </p:cTn>
                                        <p:tgtEl>
                                          <p:spTgt spid="91"/>
                                        </p:tgtEl>
                                        <p:attrNameLst>
                                          <p:attrName>style.visibility</p:attrName>
                                        </p:attrNameLst>
                                      </p:cBhvr>
                                      <p:to>
                                        <p:strVal val="visible"/>
                                      </p:to>
                                    </p:set>
                                  </p:childTnLst>
                                </p:cTn>
                              </p:par>
                            </p:childTnLst>
                          </p:cTn>
                        </p:par>
                        <p:par>
                          <p:cTn id="203" fill="hold">
                            <p:stCondLst>
                              <p:cond delay="65000"/>
                            </p:stCondLst>
                            <p:childTnLst>
                              <p:par>
                                <p:cTn id="204" presetID="11" presetClass="entr" presetSubtype="0" fill="hold" grpId="0" nodeType="afterEffect">
                                  <p:stCondLst>
                                    <p:cond delay="0"/>
                                  </p:stCondLst>
                                  <p:childTnLst>
                                    <p:set>
                                      <p:cBhvr>
                                        <p:cTn id="205" dur="1000">
                                          <p:stCondLst>
                                            <p:cond delay="0"/>
                                          </p:stCondLst>
                                        </p:cTn>
                                        <p:tgtEl>
                                          <p:spTgt spid="92"/>
                                        </p:tgtEl>
                                        <p:attrNameLst>
                                          <p:attrName>style.visibility</p:attrName>
                                        </p:attrNameLst>
                                      </p:cBhvr>
                                      <p:to>
                                        <p:strVal val="visible"/>
                                      </p:to>
                                    </p:set>
                                  </p:childTnLst>
                                </p:cTn>
                              </p:par>
                            </p:childTnLst>
                          </p:cTn>
                        </p:par>
                        <p:par>
                          <p:cTn id="206" fill="hold">
                            <p:stCondLst>
                              <p:cond delay="66000"/>
                            </p:stCondLst>
                            <p:childTnLst>
                              <p:par>
                                <p:cTn id="207" presetID="11" presetClass="entr" presetSubtype="0" fill="hold" grpId="0" nodeType="afterEffect">
                                  <p:stCondLst>
                                    <p:cond delay="0"/>
                                  </p:stCondLst>
                                  <p:childTnLst>
                                    <p:set>
                                      <p:cBhvr>
                                        <p:cTn id="208" dur="1000">
                                          <p:stCondLst>
                                            <p:cond delay="0"/>
                                          </p:stCondLst>
                                        </p:cTn>
                                        <p:tgtEl>
                                          <p:spTgt spid="93"/>
                                        </p:tgtEl>
                                        <p:attrNameLst>
                                          <p:attrName>style.visibility</p:attrName>
                                        </p:attrNameLst>
                                      </p:cBhvr>
                                      <p:to>
                                        <p:strVal val="visible"/>
                                      </p:to>
                                    </p:set>
                                  </p:childTnLst>
                                </p:cTn>
                              </p:par>
                            </p:childTnLst>
                          </p:cTn>
                        </p:par>
                        <p:par>
                          <p:cTn id="209" fill="hold">
                            <p:stCondLst>
                              <p:cond delay="67000"/>
                            </p:stCondLst>
                            <p:childTnLst>
                              <p:par>
                                <p:cTn id="210" presetID="11" presetClass="entr" presetSubtype="0" fill="hold" grpId="0" nodeType="afterEffect">
                                  <p:stCondLst>
                                    <p:cond delay="0"/>
                                  </p:stCondLst>
                                  <p:childTnLst>
                                    <p:set>
                                      <p:cBhvr>
                                        <p:cTn id="211" dur="1000">
                                          <p:stCondLst>
                                            <p:cond delay="0"/>
                                          </p:stCondLst>
                                        </p:cTn>
                                        <p:tgtEl>
                                          <p:spTgt spid="94"/>
                                        </p:tgtEl>
                                        <p:attrNameLst>
                                          <p:attrName>style.visibility</p:attrName>
                                        </p:attrNameLst>
                                      </p:cBhvr>
                                      <p:to>
                                        <p:strVal val="visible"/>
                                      </p:to>
                                    </p:set>
                                  </p:childTnLst>
                                </p:cTn>
                              </p:par>
                            </p:childTnLst>
                          </p:cTn>
                        </p:par>
                        <p:par>
                          <p:cTn id="212" fill="hold">
                            <p:stCondLst>
                              <p:cond delay="68000"/>
                            </p:stCondLst>
                            <p:childTnLst>
                              <p:par>
                                <p:cTn id="213" presetID="11" presetClass="entr" presetSubtype="0" fill="hold" grpId="0" nodeType="afterEffect">
                                  <p:stCondLst>
                                    <p:cond delay="0"/>
                                  </p:stCondLst>
                                  <p:childTnLst>
                                    <p:set>
                                      <p:cBhvr>
                                        <p:cTn id="214" dur="1000">
                                          <p:stCondLst>
                                            <p:cond delay="0"/>
                                          </p:stCondLst>
                                        </p:cTn>
                                        <p:tgtEl>
                                          <p:spTgt spid="95"/>
                                        </p:tgtEl>
                                        <p:attrNameLst>
                                          <p:attrName>style.visibility</p:attrName>
                                        </p:attrNameLst>
                                      </p:cBhvr>
                                      <p:to>
                                        <p:strVal val="visible"/>
                                      </p:to>
                                    </p:set>
                                  </p:childTnLst>
                                </p:cTn>
                              </p:par>
                            </p:childTnLst>
                          </p:cTn>
                        </p:par>
                        <p:par>
                          <p:cTn id="215" fill="hold">
                            <p:stCondLst>
                              <p:cond delay="69000"/>
                            </p:stCondLst>
                            <p:childTnLst>
                              <p:par>
                                <p:cTn id="216" presetID="11" presetClass="entr" presetSubtype="0" fill="hold" grpId="0" nodeType="afterEffect">
                                  <p:stCondLst>
                                    <p:cond delay="0"/>
                                  </p:stCondLst>
                                  <p:childTnLst>
                                    <p:set>
                                      <p:cBhvr>
                                        <p:cTn id="217" dur="1000">
                                          <p:stCondLst>
                                            <p:cond delay="0"/>
                                          </p:stCondLst>
                                        </p:cTn>
                                        <p:tgtEl>
                                          <p:spTgt spid="96"/>
                                        </p:tgtEl>
                                        <p:attrNameLst>
                                          <p:attrName>style.visibility</p:attrName>
                                        </p:attrNameLst>
                                      </p:cBhvr>
                                      <p:to>
                                        <p:strVal val="visible"/>
                                      </p:to>
                                    </p:set>
                                  </p:childTnLst>
                                </p:cTn>
                              </p:par>
                            </p:childTnLst>
                          </p:cTn>
                        </p:par>
                        <p:par>
                          <p:cTn id="218" fill="hold">
                            <p:stCondLst>
                              <p:cond delay="70000"/>
                            </p:stCondLst>
                            <p:childTnLst>
                              <p:par>
                                <p:cTn id="219" presetID="11" presetClass="entr" presetSubtype="0" fill="hold" grpId="0" nodeType="afterEffect">
                                  <p:stCondLst>
                                    <p:cond delay="0"/>
                                  </p:stCondLst>
                                  <p:childTnLst>
                                    <p:set>
                                      <p:cBhvr>
                                        <p:cTn id="220" dur="1000">
                                          <p:stCondLst>
                                            <p:cond delay="0"/>
                                          </p:stCondLst>
                                        </p:cTn>
                                        <p:tgtEl>
                                          <p:spTgt spid="97"/>
                                        </p:tgtEl>
                                        <p:attrNameLst>
                                          <p:attrName>style.visibility</p:attrName>
                                        </p:attrNameLst>
                                      </p:cBhvr>
                                      <p:to>
                                        <p:strVal val="visible"/>
                                      </p:to>
                                    </p:set>
                                  </p:childTnLst>
                                </p:cTn>
                              </p:par>
                            </p:childTnLst>
                          </p:cTn>
                        </p:par>
                        <p:par>
                          <p:cTn id="221" fill="hold">
                            <p:stCondLst>
                              <p:cond delay="71000"/>
                            </p:stCondLst>
                            <p:childTnLst>
                              <p:par>
                                <p:cTn id="222" presetID="11" presetClass="entr" presetSubtype="0" fill="hold" grpId="0" nodeType="afterEffect">
                                  <p:stCondLst>
                                    <p:cond delay="0"/>
                                  </p:stCondLst>
                                  <p:childTnLst>
                                    <p:set>
                                      <p:cBhvr>
                                        <p:cTn id="223" dur="1000">
                                          <p:stCondLst>
                                            <p:cond delay="0"/>
                                          </p:stCondLst>
                                        </p:cTn>
                                        <p:tgtEl>
                                          <p:spTgt spid="98"/>
                                        </p:tgtEl>
                                        <p:attrNameLst>
                                          <p:attrName>style.visibility</p:attrName>
                                        </p:attrNameLst>
                                      </p:cBhvr>
                                      <p:to>
                                        <p:strVal val="visible"/>
                                      </p:to>
                                    </p:set>
                                  </p:childTnLst>
                                </p:cTn>
                              </p:par>
                            </p:childTnLst>
                          </p:cTn>
                        </p:par>
                        <p:par>
                          <p:cTn id="224" fill="hold">
                            <p:stCondLst>
                              <p:cond delay="72000"/>
                            </p:stCondLst>
                            <p:childTnLst>
                              <p:par>
                                <p:cTn id="225" presetID="11" presetClass="entr" presetSubtype="0" fill="hold" grpId="0" nodeType="afterEffect">
                                  <p:stCondLst>
                                    <p:cond delay="0"/>
                                  </p:stCondLst>
                                  <p:childTnLst>
                                    <p:set>
                                      <p:cBhvr>
                                        <p:cTn id="226" dur="1000">
                                          <p:stCondLst>
                                            <p:cond delay="0"/>
                                          </p:stCondLst>
                                        </p:cTn>
                                        <p:tgtEl>
                                          <p:spTgt spid="99"/>
                                        </p:tgtEl>
                                        <p:attrNameLst>
                                          <p:attrName>style.visibility</p:attrName>
                                        </p:attrNameLst>
                                      </p:cBhvr>
                                      <p:to>
                                        <p:strVal val="visible"/>
                                      </p:to>
                                    </p:set>
                                  </p:childTnLst>
                                </p:cTn>
                              </p:par>
                            </p:childTnLst>
                          </p:cTn>
                        </p:par>
                        <p:par>
                          <p:cTn id="227" fill="hold">
                            <p:stCondLst>
                              <p:cond delay="73000"/>
                            </p:stCondLst>
                            <p:childTnLst>
                              <p:par>
                                <p:cTn id="228" presetID="11" presetClass="entr" presetSubtype="0" fill="hold" grpId="0" nodeType="afterEffect">
                                  <p:stCondLst>
                                    <p:cond delay="0"/>
                                  </p:stCondLst>
                                  <p:childTnLst>
                                    <p:set>
                                      <p:cBhvr>
                                        <p:cTn id="229" dur="1000">
                                          <p:stCondLst>
                                            <p:cond delay="0"/>
                                          </p:stCondLst>
                                        </p:cTn>
                                        <p:tgtEl>
                                          <p:spTgt spid="100"/>
                                        </p:tgtEl>
                                        <p:attrNameLst>
                                          <p:attrName>style.visibility</p:attrName>
                                        </p:attrNameLst>
                                      </p:cBhvr>
                                      <p:to>
                                        <p:strVal val="visible"/>
                                      </p:to>
                                    </p:set>
                                  </p:childTnLst>
                                </p:cTn>
                              </p:par>
                            </p:childTnLst>
                          </p:cTn>
                        </p:par>
                        <p:par>
                          <p:cTn id="230" fill="hold">
                            <p:stCondLst>
                              <p:cond delay="74000"/>
                            </p:stCondLst>
                            <p:childTnLst>
                              <p:par>
                                <p:cTn id="231" presetID="11" presetClass="entr" presetSubtype="0" fill="hold" grpId="0" nodeType="afterEffect">
                                  <p:stCondLst>
                                    <p:cond delay="0"/>
                                  </p:stCondLst>
                                  <p:childTnLst>
                                    <p:set>
                                      <p:cBhvr>
                                        <p:cTn id="232" dur="1000">
                                          <p:stCondLst>
                                            <p:cond delay="0"/>
                                          </p:stCondLst>
                                        </p:cTn>
                                        <p:tgtEl>
                                          <p:spTgt spid="101"/>
                                        </p:tgtEl>
                                        <p:attrNameLst>
                                          <p:attrName>style.visibility</p:attrName>
                                        </p:attrNameLst>
                                      </p:cBhvr>
                                      <p:to>
                                        <p:strVal val="visible"/>
                                      </p:to>
                                    </p:set>
                                  </p:childTnLst>
                                </p:cTn>
                              </p:par>
                            </p:childTnLst>
                          </p:cTn>
                        </p:par>
                        <p:par>
                          <p:cTn id="233" fill="hold">
                            <p:stCondLst>
                              <p:cond delay="75000"/>
                            </p:stCondLst>
                            <p:childTnLst>
                              <p:par>
                                <p:cTn id="234" presetID="11" presetClass="entr" presetSubtype="0" fill="hold" grpId="0" nodeType="afterEffect">
                                  <p:stCondLst>
                                    <p:cond delay="0"/>
                                  </p:stCondLst>
                                  <p:childTnLst>
                                    <p:set>
                                      <p:cBhvr>
                                        <p:cTn id="235" dur="1000">
                                          <p:stCondLst>
                                            <p:cond delay="0"/>
                                          </p:stCondLst>
                                        </p:cTn>
                                        <p:tgtEl>
                                          <p:spTgt spid="102"/>
                                        </p:tgtEl>
                                        <p:attrNameLst>
                                          <p:attrName>style.visibility</p:attrName>
                                        </p:attrNameLst>
                                      </p:cBhvr>
                                      <p:to>
                                        <p:strVal val="visible"/>
                                      </p:to>
                                    </p:set>
                                  </p:childTnLst>
                                </p:cTn>
                              </p:par>
                            </p:childTnLst>
                          </p:cTn>
                        </p:par>
                        <p:par>
                          <p:cTn id="236" fill="hold">
                            <p:stCondLst>
                              <p:cond delay="76000"/>
                            </p:stCondLst>
                            <p:childTnLst>
                              <p:par>
                                <p:cTn id="237" presetID="11" presetClass="entr" presetSubtype="0" fill="hold" grpId="0" nodeType="afterEffect">
                                  <p:stCondLst>
                                    <p:cond delay="0"/>
                                  </p:stCondLst>
                                  <p:childTnLst>
                                    <p:set>
                                      <p:cBhvr>
                                        <p:cTn id="238" dur="1000">
                                          <p:stCondLst>
                                            <p:cond delay="0"/>
                                          </p:stCondLst>
                                        </p:cTn>
                                        <p:tgtEl>
                                          <p:spTgt spid="103"/>
                                        </p:tgtEl>
                                        <p:attrNameLst>
                                          <p:attrName>style.visibility</p:attrName>
                                        </p:attrNameLst>
                                      </p:cBhvr>
                                      <p:to>
                                        <p:strVal val="visible"/>
                                      </p:to>
                                    </p:set>
                                  </p:childTnLst>
                                </p:cTn>
                              </p:par>
                            </p:childTnLst>
                          </p:cTn>
                        </p:par>
                        <p:par>
                          <p:cTn id="239" fill="hold">
                            <p:stCondLst>
                              <p:cond delay="77000"/>
                            </p:stCondLst>
                            <p:childTnLst>
                              <p:par>
                                <p:cTn id="240" presetID="11" presetClass="entr" presetSubtype="0" fill="hold" grpId="0" nodeType="afterEffect">
                                  <p:stCondLst>
                                    <p:cond delay="0"/>
                                  </p:stCondLst>
                                  <p:childTnLst>
                                    <p:set>
                                      <p:cBhvr>
                                        <p:cTn id="241" dur="1000">
                                          <p:stCondLst>
                                            <p:cond delay="0"/>
                                          </p:stCondLst>
                                        </p:cTn>
                                        <p:tgtEl>
                                          <p:spTgt spid="104"/>
                                        </p:tgtEl>
                                        <p:attrNameLst>
                                          <p:attrName>style.visibility</p:attrName>
                                        </p:attrNameLst>
                                      </p:cBhvr>
                                      <p:to>
                                        <p:strVal val="visible"/>
                                      </p:to>
                                    </p:set>
                                  </p:childTnLst>
                                </p:cTn>
                              </p:par>
                            </p:childTnLst>
                          </p:cTn>
                        </p:par>
                        <p:par>
                          <p:cTn id="242" fill="hold">
                            <p:stCondLst>
                              <p:cond delay="78000"/>
                            </p:stCondLst>
                            <p:childTnLst>
                              <p:par>
                                <p:cTn id="243" presetID="11" presetClass="entr" presetSubtype="0" fill="hold" grpId="0" nodeType="afterEffect">
                                  <p:stCondLst>
                                    <p:cond delay="0"/>
                                  </p:stCondLst>
                                  <p:childTnLst>
                                    <p:set>
                                      <p:cBhvr>
                                        <p:cTn id="244" dur="1000">
                                          <p:stCondLst>
                                            <p:cond delay="0"/>
                                          </p:stCondLst>
                                        </p:cTn>
                                        <p:tgtEl>
                                          <p:spTgt spid="105"/>
                                        </p:tgtEl>
                                        <p:attrNameLst>
                                          <p:attrName>style.visibility</p:attrName>
                                        </p:attrNameLst>
                                      </p:cBhvr>
                                      <p:to>
                                        <p:strVal val="visible"/>
                                      </p:to>
                                    </p:set>
                                  </p:childTnLst>
                                </p:cTn>
                              </p:par>
                            </p:childTnLst>
                          </p:cTn>
                        </p:par>
                        <p:par>
                          <p:cTn id="245" fill="hold">
                            <p:stCondLst>
                              <p:cond delay="79000"/>
                            </p:stCondLst>
                            <p:childTnLst>
                              <p:par>
                                <p:cTn id="246" presetID="11" presetClass="entr" presetSubtype="0" fill="hold" grpId="0" nodeType="afterEffect">
                                  <p:stCondLst>
                                    <p:cond delay="0"/>
                                  </p:stCondLst>
                                  <p:childTnLst>
                                    <p:set>
                                      <p:cBhvr>
                                        <p:cTn id="247" dur="1000">
                                          <p:stCondLst>
                                            <p:cond delay="0"/>
                                          </p:stCondLst>
                                        </p:cTn>
                                        <p:tgtEl>
                                          <p:spTgt spid="106"/>
                                        </p:tgtEl>
                                        <p:attrNameLst>
                                          <p:attrName>style.visibility</p:attrName>
                                        </p:attrNameLst>
                                      </p:cBhvr>
                                      <p:to>
                                        <p:strVal val="visible"/>
                                      </p:to>
                                    </p:set>
                                  </p:childTnLst>
                                </p:cTn>
                              </p:par>
                            </p:childTnLst>
                          </p:cTn>
                        </p:par>
                        <p:par>
                          <p:cTn id="248" fill="hold">
                            <p:stCondLst>
                              <p:cond delay="80000"/>
                            </p:stCondLst>
                            <p:childTnLst>
                              <p:par>
                                <p:cTn id="249" presetID="11" presetClass="entr" presetSubtype="0" fill="hold" grpId="0" nodeType="afterEffect">
                                  <p:stCondLst>
                                    <p:cond delay="0"/>
                                  </p:stCondLst>
                                  <p:childTnLst>
                                    <p:set>
                                      <p:cBhvr>
                                        <p:cTn id="250" dur="1000">
                                          <p:stCondLst>
                                            <p:cond delay="0"/>
                                          </p:stCondLst>
                                        </p:cTn>
                                        <p:tgtEl>
                                          <p:spTgt spid="107"/>
                                        </p:tgtEl>
                                        <p:attrNameLst>
                                          <p:attrName>style.visibility</p:attrName>
                                        </p:attrNameLst>
                                      </p:cBhvr>
                                      <p:to>
                                        <p:strVal val="visible"/>
                                      </p:to>
                                    </p:set>
                                  </p:childTnLst>
                                </p:cTn>
                              </p:par>
                            </p:childTnLst>
                          </p:cTn>
                        </p:par>
                        <p:par>
                          <p:cTn id="251" fill="hold">
                            <p:stCondLst>
                              <p:cond delay="81000"/>
                            </p:stCondLst>
                            <p:childTnLst>
                              <p:par>
                                <p:cTn id="252" presetID="11" presetClass="entr" presetSubtype="0" fill="hold" grpId="0" nodeType="afterEffect">
                                  <p:stCondLst>
                                    <p:cond delay="0"/>
                                  </p:stCondLst>
                                  <p:childTnLst>
                                    <p:set>
                                      <p:cBhvr>
                                        <p:cTn id="253" dur="1000">
                                          <p:stCondLst>
                                            <p:cond delay="0"/>
                                          </p:stCondLst>
                                        </p:cTn>
                                        <p:tgtEl>
                                          <p:spTgt spid="108"/>
                                        </p:tgtEl>
                                        <p:attrNameLst>
                                          <p:attrName>style.visibility</p:attrName>
                                        </p:attrNameLst>
                                      </p:cBhvr>
                                      <p:to>
                                        <p:strVal val="visible"/>
                                      </p:to>
                                    </p:set>
                                  </p:childTnLst>
                                </p:cTn>
                              </p:par>
                            </p:childTnLst>
                          </p:cTn>
                        </p:par>
                        <p:par>
                          <p:cTn id="254" fill="hold">
                            <p:stCondLst>
                              <p:cond delay="82000"/>
                            </p:stCondLst>
                            <p:childTnLst>
                              <p:par>
                                <p:cTn id="255" presetID="11" presetClass="entr" presetSubtype="0" fill="hold" grpId="0" nodeType="afterEffect">
                                  <p:stCondLst>
                                    <p:cond delay="0"/>
                                  </p:stCondLst>
                                  <p:childTnLst>
                                    <p:set>
                                      <p:cBhvr>
                                        <p:cTn id="256" dur="1000">
                                          <p:stCondLst>
                                            <p:cond delay="0"/>
                                          </p:stCondLst>
                                        </p:cTn>
                                        <p:tgtEl>
                                          <p:spTgt spid="109"/>
                                        </p:tgtEl>
                                        <p:attrNameLst>
                                          <p:attrName>style.visibility</p:attrName>
                                        </p:attrNameLst>
                                      </p:cBhvr>
                                      <p:to>
                                        <p:strVal val="visible"/>
                                      </p:to>
                                    </p:set>
                                  </p:childTnLst>
                                </p:cTn>
                              </p:par>
                            </p:childTnLst>
                          </p:cTn>
                        </p:par>
                        <p:par>
                          <p:cTn id="257" fill="hold">
                            <p:stCondLst>
                              <p:cond delay="83000"/>
                            </p:stCondLst>
                            <p:childTnLst>
                              <p:par>
                                <p:cTn id="258" presetID="11" presetClass="entr" presetSubtype="0" fill="hold" grpId="0" nodeType="afterEffect">
                                  <p:stCondLst>
                                    <p:cond delay="0"/>
                                  </p:stCondLst>
                                  <p:childTnLst>
                                    <p:set>
                                      <p:cBhvr>
                                        <p:cTn id="259" dur="1000">
                                          <p:stCondLst>
                                            <p:cond delay="0"/>
                                          </p:stCondLst>
                                        </p:cTn>
                                        <p:tgtEl>
                                          <p:spTgt spid="110"/>
                                        </p:tgtEl>
                                        <p:attrNameLst>
                                          <p:attrName>style.visibility</p:attrName>
                                        </p:attrNameLst>
                                      </p:cBhvr>
                                      <p:to>
                                        <p:strVal val="visible"/>
                                      </p:to>
                                    </p:set>
                                  </p:childTnLst>
                                </p:cTn>
                              </p:par>
                            </p:childTnLst>
                          </p:cTn>
                        </p:par>
                        <p:par>
                          <p:cTn id="260" fill="hold">
                            <p:stCondLst>
                              <p:cond delay="84000"/>
                            </p:stCondLst>
                            <p:childTnLst>
                              <p:par>
                                <p:cTn id="261" presetID="11" presetClass="entr" presetSubtype="0" fill="hold" grpId="0" nodeType="afterEffect">
                                  <p:stCondLst>
                                    <p:cond delay="0"/>
                                  </p:stCondLst>
                                  <p:childTnLst>
                                    <p:set>
                                      <p:cBhvr>
                                        <p:cTn id="262" dur="1000">
                                          <p:stCondLst>
                                            <p:cond delay="0"/>
                                          </p:stCondLst>
                                        </p:cTn>
                                        <p:tgtEl>
                                          <p:spTgt spid="111"/>
                                        </p:tgtEl>
                                        <p:attrNameLst>
                                          <p:attrName>style.visibility</p:attrName>
                                        </p:attrNameLst>
                                      </p:cBhvr>
                                      <p:to>
                                        <p:strVal val="visible"/>
                                      </p:to>
                                    </p:set>
                                  </p:childTnLst>
                                </p:cTn>
                              </p:par>
                            </p:childTnLst>
                          </p:cTn>
                        </p:par>
                        <p:par>
                          <p:cTn id="263" fill="hold">
                            <p:stCondLst>
                              <p:cond delay="85000"/>
                            </p:stCondLst>
                            <p:childTnLst>
                              <p:par>
                                <p:cTn id="264" presetID="11" presetClass="entr" presetSubtype="0" fill="hold" grpId="0" nodeType="afterEffect">
                                  <p:stCondLst>
                                    <p:cond delay="0"/>
                                  </p:stCondLst>
                                  <p:childTnLst>
                                    <p:set>
                                      <p:cBhvr>
                                        <p:cTn id="265" dur="1000">
                                          <p:stCondLst>
                                            <p:cond delay="0"/>
                                          </p:stCondLst>
                                        </p:cTn>
                                        <p:tgtEl>
                                          <p:spTgt spid="112"/>
                                        </p:tgtEl>
                                        <p:attrNameLst>
                                          <p:attrName>style.visibility</p:attrName>
                                        </p:attrNameLst>
                                      </p:cBhvr>
                                      <p:to>
                                        <p:strVal val="visible"/>
                                      </p:to>
                                    </p:set>
                                  </p:childTnLst>
                                </p:cTn>
                              </p:par>
                            </p:childTnLst>
                          </p:cTn>
                        </p:par>
                        <p:par>
                          <p:cTn id="266" fill="hold">
                            <p:stCondLst>
                              <p:cond delay="86000"/>
                            </p:stCondLst>
                            <p:childTnLst>
                              <p:par>
                                <p:cTn id="267" presetID="11" presetClass="entr" presetSubtype="0" fill="hold" grpId="0" nodeType="afterEffect">
                                  <p:stCondLst>
                                    <p:cond delay="0"/>
                                  </p:stCondLst>
                                  <p:childTnLst>
                                    <p:set>
                                      <p:cBhvr>
                                        <p:cTn id="268" dur="1000">
                                          <p:stCondLst>
                                            <p:cond delay="0"/>
                                          </p:stCondLst>
                                        </p:cTn>
                                        <p:tgtEl>
                                          <p:spTgt spid="113"/>
                                        </p:tgtEl>
                                        <p:attrNameLst>
                                          <p:attrName>style.visibility</p:attrName>
                                        </p:attrNameLst>
                                      </p:cBhvr>
                                      <p:to>
                                        <p:strVal val="visible"/>
                                      </p:to>
                                    </p:set>
                                  </p:childTnLst>
                                </p:cTn>
                              </p:par>
                            </p:childTnLst>
                          </p:cTn>
                        </p:par>
                        <p:par>
                          <p:cTn id="269" fill="hold">
                            <p:stCondLst>
                              <p:cond delay="87000"/>
                            </p:stCondLst>
                            <p:childTnLst>
                              <p:par>
                                <p:cTn id="270" presetID="11" presetClass="entr" presetSubtype="0" fill="hold" grpId="0" nodeType="afterEffect">
                                  <p:stCondLst>
                                    <p:cond delay="0"/>
                                  </p:stCondLst>
                                  <p:childTnLst>
                                    <p:set>
                                      <p:cBhvr>
                                        <p:cTn id="271" dur="1000">
                                          <p:stCondLst>
                                            <p:cond delay="0"/>
                                          </p:stCondLst>
                                        </p:cTn>
                                        <p:tgtEl>
                                          <p:spTgt spid="114"/>
                                        </p:tgtEl>
                                        <p:attrNameLst>
                                          <p:attrName>style.visibility</p:attrName>
                                        </p:attrNameLst>
                                      </p:cBhvr>
                                      <p:to>
                                        <p:strVal val="visible"/>
                                      </p:to>
                                    </p:set>
                                  </p:childTnLst>
                                </p:cTn>
                              </p:par>
                            </p:childTnLst>
                          </p:cTn>
                        </p:par>
                        <p:par>
                          <p:cTn id="272" fill="hold">
                            <p:stCondLst>
                              <p:cond delay="88000"/>
                            </p:stCondLst>
                            <p:childTnLst>
                              <p:par>
                                <p:cTn id="273" presetID="11" presetClass="entr" presetSubtype="0" fill="hold" grpId="0" nodeType="afterEffect">
                                  <p:stCondLst>
                                    <p:cond delay="0"/>
                                  </p:stCondLst>
                                  <p:childTnLst>
                                    <p:set>
                                      <p:cBhvr>
                                        <p:cTn id="274" dur="1000">
                                          <p:stCondLst>
                                            <p:cond delay="0"/>
                                          </p:stCondLst>
                                        </p:cTn>
                                        <p:tgtEl>
                                          <p:spTgt spid="115"/>
                                        </p:tgtEl>
                                        <p:attrNameLst>
                                          <p:attrName>style.visibility</p:attrName>
                                        </p:attrNameLst>
                                      </p:cBhvr>
                                      <p:to>
                                        <p:strVal val="visible"/>
                                      </p:to>
                                    </p:set>
                                  </p:childTnLst>
                                </p:cTn>
                              </p:par>
                            </p:childTnLst>
                          </p:cTn>
                        </p:par>
                        <p:par>
                          <p:cTn id="275" fill="hold">
                            <p:stCondLst>
                              <p:cond delay="89000"/>
                            </p:stCondLst>
                            <p:childTnLst>
                              <p:par>
                                <p:cTn id="276" presetID="11" presetClass="entr" presetSubtype="0" fill="hold" grpId="0" nodeType="afterEffect">
                                  <p:stCondLst>
                                    <p:cond delay="0"/>
                                  </p:stCondLst>
                                  <p:childTnLst>
                                    <p:set>
                                      <p:cBhvr>
                                        <p:cTn id="277" dur="1000">
                                          <p:stCondLst>
                                            <p:cond delay="0"/>
                                          </p:stCondLst>
                                        </p:cTn>
                                        <p:tgtEl>
                                          <p:spTgt spid="116"/>
                                        </p:tgtEl>
                                        <p:attrNameLst>
                                          <p:attrName>style.visibility</p:attrName>
                                        </p:attrNameLst>
                                      </p:cBhvr>
                                      <p:to>
                                        <p:strVal val="visible"/>
                                      </p:to>
                                    </p:set>
                                  </p:childTnLst>
                                </p:cTn>
                              </p:par>
                            </p:childTnLst>
                          </p:cTn>
                        </p:par>
                        <p:par>
                          <p:cTn id="278" fill="hold">
                            <p:stCondLst>
                              <p:cond delay="90000"/>
                            </p:stCondLst>
                            <p:childTnLst>
                              <p:par>
                                <p:cTn id="279" presetID="11" presetClass="entr" presetSubtype="0" fill="hold" grpId="0" nodeType="afterEffect">
                                  <p:stCondLst>
                                    <p:cond delay="0"/>
                                  </p:stCondLst>
                                  <p:childTnLst>
                                    <p:set>
                                      <p:cBhvr>
                                        <p:cTn id="280" dur="1000">
                                          <p:stCondLst>
                                            <p:cond delay="0"/>
                                          </p:stCondLst>
                                        </p:cTn>
                                        <p:tgtEl>
                                          <p:spTgt spid="117"/>
                                        </p:tgtEl>
                                        <p:attrNameLst>
                                          <p:attrName>style.visibility</p:attrName>
                                        </p:attrNameLst>
                                      </p:cBhvr>
                                      <p:to>
                                        <p:strVal val="visible"/>
                                      </p:to>
                                    </p:set>
                                  </p:childTnLst>
                                </p:cTn>
                              </p:par>
                            </p:childTnLst>
                          </p:cTn>
                        </p:par>
                        <p:par>
                          <p:cTn id="281" fill="hold">
                            <p:stCondLst>
                              <p:cond delay="91000"/>
                            </p:stCondLst>
                            <p:childTnLst>
                              <p:par>
                                <p:cTn id="282" presetID="11" presetClass="entr" presetSubtype="0" fill="hold" grpId="0" nodeType="afterEffect">
                                  <p:stCondLst>
                                    <p:cond delay="0"/>
                                  </p:stCondLst>
                                  <p:childTnLst>
                                    <p:set>
                                      <p:cBhvr>
                                        <p:cTn id="283" dur="1000">
                                          <p:stCondLst>
                                            <p:cond delay="0"/>
                                          </p:stCondLst>
                                        </p:cTn>
                                        <p:tgtEl>
                                          <p:spTgt spid="118"/>
                                        </p:tgtEl>
                                        <p:attrNameLst>
                                          <p:attrName>style.visibility</p:attrName>
                                        </p:attrNameLst>
                                      </p:cBhvr>
                                      <p:to>
                                        <p:strVal val="visible"/>
                                      </p:to>
                                    </p:set>
                                  </p:childTnLst>
                                </p:cTn>
                              </p:par>
                            </p:childTnLst>
                          </p:cTn>
                        </p:par>
                        <p:par>
                          <p:cTn id="284" fill="hold">
                            <p:stCondLst>
                              <p:cond delay="92000"/>
                            </p:stCondLst>
                            <p:childTnLst>
                              <p:par>
                                <p:cTn id="285" presetID="11" presetClass="entr" presetSubtype="0" fill="hold" grpId="0" nodeType="afterEffect">
                                  <p:stCondLst>
                                    <p:cond delay="0"/>
                                  </p:stCondLst>
                                  <p:childTnLst>
                                    <p:set>
                                      <p:cBhvr>
                                        <p:cTn id="286" dur="1000">
                                          <p:stCondLst>
                                            <p:cond delay="0"/>
                                          </p:stCondLst>
                                        </p:cTn>
                                        <p:tgtEl>
                                          <p:spTgt spid="119"/>
                                        </p:tgtEl>
                                        <p:attrNameLst>
                                          <p:attrName>style.visibility</p:attrName>
                                        </p:attrNameLst>
                                      </p:cBhvr>
                                      <p:to>
                                        <p:strVal val="visible"/>
                                      </p:to>
                                    </p:set>
                                  </p:childTnLst>
                                </p:cTn>
                              </p:par>
                            </p:childTnLst>
                          </p:cTn>
                        </p:par>
                        <p:par>
                          <p:cTn id="287" fill="hold">
                            <p:stCondLst>
                              <p:cond delay="93000"/>
                            </p:stCondLst>
                            <p:childTnLst>
                              <p:par>
                                <p:cTn id="288" presetID="11" presetClass="entr" presetSubtype="0" fill="hold" grpId="0" nodeType="afterEffect">
                                  <p:stCondLst>
                                    <p:cond delay="0"/>
                                  </p:stCondLst>
                                  <p:childTnLst>
                                    <p:set>
                                      <p:cBhvr>
                                        <p:cTn id="289" dur="1000">
                                          <p:stCondLst>
                                            <p:cond delay="0"/>
                                          </p:stCondLst>
                                        </p:cTn>
                                        <p:tgtEl>
                                          <p:spTgt spid="120"/>
                                        </p:tgtEl>
                                        <p:attrNameLst>
                                          <p:attrName>style.visibility</p:attrName>
                                        </p:attrNameLst>
                                      </p:cBhvr>
                                      <p:to>
                                        <p:strVal val="visible"/>
                                      </p:to>
                                    </p:set>
                                  </p:childTnLst>
                                </p:cTn>
                              </p:par>
                            </p:childTnLst>
                          </p:cTn>
                        </p:par>
                        <p:par>
                          <p:cTn id="290" fill="hold">
                            <p:stCondLst>
                              <p:cond delay="94000"/>
                            </p:stCondLst>
                            <p:childTnLst>
                              <p:par>
                                <p:cTn id="291" presetID="11" presetClass="entr" presetSubtype="0" fill="hold" grpId="0" nodeType="afterEffect">
                                  <p:stCondLst>
                                    <p:cond delay="0"/>
                                  </p:stCondLst>
                                  <p:childTnLst>
                                    <p:set>
                                      <p:cBhvr>
                                        <p:cTn id="292" dur="1000">
                                          <p:stCondLst>
                                            <p:cond delay="0"/>
                                          </p:stCondLst>
                                        </p:cTn>
                                        <p:tgtEl>
                                          <p:spTgt spid="121"/>
                                        </p:tgtEl>
                                        <p:attrNameLst>
                                          <p:attrName>style.visibility</p:attrName>
                                        </p:attrNameLst>
                                      </p:cBhvr>
                                      <p:to>
                                        <p:strVal val="visible"/>
                                      </p:to>
                                    </p:set>
                                  </p:childTnLst>
                                </p:cTn>
                              </p:par>
                            </p:childTnLst>
                          </p:cTn>
                        </p:par>
                        <p:par>
                          <p:cTn id="293" fill="hold">
                            <p:stCondLst>
                              <p:cond delay="95000"/>
                            </p:stCondLst>
                            <p:childTnLst>
                              <p:par>
                                <p:cTn id="294" presetID="11" presetClass="entr" presetSubtype="0" fill="hold" grpId="0" nodeType="afterEffect">
                                  <p:stCondLst>
                                    <p:cond delay="0"/>
                                  </p:stCondLst>
                                  <p:childTnLst>
                                    <p:set>
                                      <p:cBhvr>
                                        <p:cTn id="295" dur="1000">
                                          <p:stCondLst>
                                            <p:cond delay="0"/>
                                          </p:stCondLst>
                                        </p:cTn>
                                        <p:tgtEl>
                                          <p:spTgt spid="122"/>
                                        </p:tgtEl>
                                        <p:attrNameLst>
                                          <p:attrName>style.visibility</p:attrName>
                                        </p:attrNameLst>
                                      </p:cBhvr>
                                      <p:to>
                                        <p:strVal val="visible"/>
                                      </p:to>
                                    </p:set>
                                  </p:childTnLst>
                                </p:cTn>
                              </p:par>
                            </p:childTnLst>
                          </p:cTn>
                        </p:par>
                        <p:par>
                          <p:cTn id="296" fill="hold">
                            <p:stCondLst>
                              <p:cond delay="96000"/>
                            </p:stCondLst>
                            <p:childTnLst>
                              <p:par>
                                <p:cTn id="297" presetID="11" presetClass="entr" presetSubtype="0" fill="hold" grpId="0" nodeType="afterEffect">
                                  <p:stCondLst>
                                    <p:cond delay="0"/>
                                  </p:stCondLst>
                                  <p:childTnLst>
                                    <p:set>
                                      <p:cBhvr>
                                        <p:cTn id="298" dur="1000">
                                          <p:stCondLst>
                                            <p:cond delay="0"/>
                                          </p:stCondLst>
                                        </p:cTn>
                                        <p:tgtEl>
                                          <p:spTgt spid="123"/>
                                        </p:tgtEl>
                                        <p:attrNameLst>
                                          <p:attrName>style.visibility</p:attrName>
                                        </p:attrNameLst>
                                      </p:cBhvr>
                                      <p:to>
                                        <p:strVal val="visible"/>
                                      </p:to>
                                    </p:set>
                                  </p:childTnLst>
                                </p:cTn>
                              </p:par>
                            </p:childTnLst>
                          </p:cTn>
                        </p:par>
                        <p:par>
                          <p:cTn id="299" fill="hold">
                            <p:stCondLst>
                              <p:cond delay="97000"/>
                            </p:stCondLst>
                            <p:childTnLst>
                              <p:par>
                                <p:cTn id="300" presetID="11" presetClass="entr" presetSubtype="0" fill="hold" grpId="0" nodeType="afterEffect">
                                  <p:stCondLst>
                                    <p:cond delay="0"/>
                                  </p:stCondLst>
                                  <p:childTnLst>
                                    <p:set>
                                      <p:cBhvr>
                                        <p:cTn id="301" dur="1000">
                                          <p:stCondLst>
                                            <p:cond delay="0"/>
                                          </p:stCondLst>
                                        </p:cTn>
                                        <p:tgtEl>
                                          <p:spTgt spid="124"/>
                                        </p:tgtEl>
                                        <p:attrNameLst>
                                          <p:attrName>style.visibility</p:attrName>
                                        </p:attrNameLst>
                                      </p:cBhvr>
                                      <p:to>
                                        <p:strVal val="visible"/>
                                      </p:to>
                                    </p:set>
                                  </p:childTnLst>
                                </p:cTn>
                              </p:par>
                            </p:childTnLst>
                          </p:cTn>
                        </p:par>
                        <p:par>
                          <p:cTn id="302" fill="hold">
                            <p:stCondLst>
                              <p:cond delay="98000"/>
                            </p:stCondLst>
                            <p:childTnLst>
                              <p:par>
                                <p:cTn id="303" presetID="11" presetClass="entr" presetSubtype="0" fill="hold" grpId="0" nodeType="afterEffect">
                                  <p:stCondLst>
                                    <p:cond delay="0"/>
                                  </p:stCondLst>
                                  <p:childTnLst>
                                    <p:set>
                                      <p:cBhvr>
                                        <p:cTn id="304" dur="1000">
                                          <p:stCondLst>
                                            <p:cond delay="0"/>
                                          </p:stCondLst>
                                        </p:cTn>
                                        <p:tgtEl>
                                          <p:spTgt spid="125"/>
                                        </p:tgtEl>
                                        <p:attrNameLst>
                                          <p:attrName>style.visibility</p:attrName>
                                        </p:attrNameLst>
                                      </p:cBhvr>
                                      <p:to>
                                        <p:strVal val="visible"/>
                                      </p:to>
                                    </p:set>
                                  </p:childTnLst>
                                </p:cTn>
                              </p:par>
                            </p:childTnLst>
                          </p:cTn>
                        </p:par>
                        <p:par>
                          <p:cTn id="305" fill="hold">
                            <p:stCondLst>
                              <p:cond delay="99000"/>
                            </p:stCondLst>
                            <p:childTnLst>
                              <p:par>
                                <p:cTn id="306" presetID="11" presetClass="entr" presetSubtype="0" fill="hold" grpId="0" nodeType="afterEffect">
                                  <p:stCondLst>
                                    <p:cond delay="0"/>
                                  </p:stCondLst>
                                  <p:childTnLst>
                                    <p:set>
                                      <p:cBhvr>
                                        <p:cTn id="307" dur="1000">
                                          <p:stCondLst>
                                            <p:cond delay="0"/>
                                          </p:stCondLst>
                                        </p:cTn>
                                        <p:tgtEl>
                                          <p:spTgt spid="126"/>
                                        </p:tgtEl>
                                        <p:attrNameLst>
                                          <p:attrName>style.visibility</p:attrName>
                                        </p:attrNameLst>
                                      </p:cBhvr>
                                      <p:to>
                                        <p:strVal val="visible"/>
                                      </p:to>
                                    </p:set>
                                  </p:childTnLst>
                                </p:cTn>
                              </p:par>
                            </p:childTnLst>
                          </p:cTn>
                        </p:par>
                        <p:par>
                          <p:cTn id="308" fill="hold">
                            <p:stCondLst>
                              <p:cond delay="100000"/>
                            </p:stCondLst>
                            <p:childTnLst>
                              <p:par>
                                <p:cTn id="309" presetID="11" presetClass="entr" presetSubtype="0" fill="hold" grpId="0" nodeType="afterEffect">
                                  <p:stCondLst>
                                    <p:cond delay="0"/>
                                  </p:stCondLst>
                                  <p:childTnLst>
                                    <p:set>
                                      <p:cBhvr>
                                        <p:cTn id="310" dur="1000">
                                          <p:stCondLst>
                                            <p:cond delay="0"/>
                                          </p:stCondLst>
                                        </p:cTn>
                                        <p:tgtEl>
                                          <p:spTgt spid="127"/>
                                        </p:tgtEl>
                                        <p:attrNameLst>
                                          <p:attrName>style.visibility</p:attrName>
                                        </p:attrNameLst>
                                      </p:cBhvr>
                                      <p:to>
                                        <p:strVal val="visible"/>
                                      </p:to>
                                    </p:set>
                                  </p:childTnLst>
                                </p:cTn>
                              </p:par>
                            </p:childTnLst>
                          </p:cTn>
                        </p:par>
                        <p:par>
                          <p:cTn id="311" fill="hold">
                            <p:stCondLst>
                              <p:cond delay="101000"/>
                            </p:stCondLst>
                            <p:childTnLst>
                              <p:par>
                                <p:cTn id="312" presetID="11" presetClass="entr" presetSubtype="0" fill="hold" grpId="0" nodeType="afterEffect">
                                  <p:stCondLst>
                                    <p:cond delay="0"/>
                                  </p:stCondLst>
                                  <p:childTnLst>
                                    <p:set>
                                      <p:cBhvr>
                                        <p:cTn id="313" dur="1000">
                                          <p:stCondLst>
                                            <p:cond delay="0"/>
                                          </p:stCondLst>
                                        </p:cTn>
                                        <p:tgtEl>
                                          <p:spTgt spid="128"/>
                                        </p:tgtEl>
                                        <p:attrNameLst>
                                          <p:attrName>style.visibility</p:attrName>
                                        </p:attrNameLst>
                                      </p:cBhvr>
                                      <p:to>
                                        <p:strVal val="visible"/>
                                      </p:to>
                                    </p:set>
                                  </p:childTnLst>
                                </p:cTn>
                              </p:par>
                            </p:childTnLst>
                          </p:cTn>
                        </p:par>
                        <p:par>
                          <p:cTn id="314" fill="hold">
                            <p:stCondLst>
                              <p:cond delay="102000"/>
                            </p:stCondLst>
                            <p:childTnLst>
                              <p:par>
                                <p:cTn id="315" presetID="11" presetClass="entr" presetSubtype="0" fill="hold" grpId="0" nodeType="afterEffect">
                                  <p:stCondLst>
                                    <p:cond delay="0"/>
                                  </p:stCondLst>
                                  <p:childTnLst>
                                    <p:set>
                                      <p:cBhvr>
                                        <p:cTn id="316" dur="1000">
                                          <p:stCondLst>
                                            <p:cond delay="0"/>
                                          </p:stCondLst>
                                        </p:cTn>
                                        <p:tgtEl>
                                          <p:spTgt spid="129"/>
                                        </p:tgtEl>
                                        <p:attrNameLst>
                                          <p:attrName>style.visibility</p:attrName>
                                        </p:attrNameLst>
                                      </p:cBhvr>
                                      <p:to>
                                        <p:strVal val="visible"/>
                                      </p:to>
                                    </p:set>
                                  </p:childTnLst>
                                </p:cTn>
                              </p:par>
                            </p:childTnLst>
                          </p:cTn>
                        </p:par>
                        <p:par>
                          <p:cTn id="317" fill="hold">
                            <p:stCondLst>
                              <p:cond delay="103000"/>
                            </p:stCondLst>
                            <p:childTnLst>
                              <p:par>
                                <p:cTn id="318" presetID="11" presetClass="entr" presetSubtype="0" fill="hold" grpId="0" nodeType="afterEffect">
                                  <p:stCondLst>
                                    <p:cond delay="0"/>
                                  </p:stCondLst>
                                  <p:childTnLst>
                                    <p:set>
                                      <p:cBhvr>
                                        <p:cTn id="319" dur="1000">
                                          <p:stCondLst>
                                            <p:cond delay="0"/>
                                          </p:stCondLst>
                                        </p:cTn>
                                        <p:tgtEl>
                                          <p:spTgt spid="130"/>
                                        </p:tgtEl>
                                        <p:attrNameLst>
                                          <p:attrName>style.visibility</p:attrName>
                                        </p:attrNameLst>
                                      </p:cBhvr>
                                      <p:to>
                                        <p:strVal val="visible"/>
                                      </p:to>
                                    </p:set>
                                  </p:childTnLst>
                                </p:cTn>
                              </p:par>
                            </p:childTnLst>
                          </p:cTn>
                        </p:par>
                        <p:par>
                          <p:cTn id="320" fill="hold">
                            <p:stCondLst>
                              <p:cond delay="104000"/>
                            </p:stCondLst>
                            <p:childTnLst>
                              <p:par>
                                <p:cTn id="321" presetID="11" presetClass="entr" presetSubtype="0" fill="hold" grpId="0" nodeType="afterEffect">
                                  <p:stCondLst>
                                    <p:cond delay="0"/>
                                  </p:stCondLst>
                                  <p:childTnLst>
                                    <p:set>
                                      <p:cBhvr>
                                        <p:cTn id="322" dur="1000">
                                          <p:stCondLst>
                                            <p:cond delay="0"/>
                                          </p:stCondLst>
                                        </p:cTn>
                                        <p:tgtEl>
                                          <p:spTgt spid="131"/>
                                        </p:tgtEl>
                                        <p:attrNameLst>
                                          <p:attrName>style.visibility</p:attrName>
                                        </p:attrNameLst>
                                      </p:cBhvr>
                                      <p:to>
                                        <p:strVal val="visible"/>
                                      </p:to>
                                    </p:set>
                                  </p:childTnLst>
                                </p:cTn>
                              </p:par>
                            </p:childTnLst>
                          </p:cTn>
                        </p:par>
                        <p:par>
                          <p:cTn id="323" fill="hold">
                            <p:stCondLst>
                              <p:cond delay="105000"/>
                            </p:stCondLst>
                            <p:childTnLst>
                              <p:par>
                                <p:cTn id="324" presetID="11" presetClass="entr" presetSubtype="0" fill="hold" grpId="0" nodeType="afterEffect">
                                  <p:stCondLst>
                                    <p:cond delay="0"/>
                                  </p:stCondLst>
                                  <p:childTnLst>
                                    <p:set>
                                      <p:cBhvr>
                                        <p:cTn id="325" dur="1000">
                                          <p:stCondLst>
                                            <p:cond delay="0"/>
                                          </p:stCondLst>
                                        </p:cTn>
                                        <p:tgtEl>
                                          <p:spTgt spid="132"/>
                                        </p:tgtEl>
                                        <p:attrNameLst>
                                          <p:attrName>style.visibility</p:attrName>
                                        </p:attrNameLst>
                                      </p:cBhvr>
                                      <p:to>
                                        <p:strVal val="visible"/>
                                      </p:to>
                                    </p:set>
                                  </p:childTnLst>
                                </p:cTn>
                              </p:par>
                            </p:childTnLst>
                          </p:cTn>
                        </p:par>
                        <p:par>
                          <p:cTn id="326" fill="hold">
                            <p:stCondLst>
                              <p:cond delay="106000"/>
                            </p:stCondLst>
                            <p:childTnLst>
                              <p:par>
                                <p:cTn id="327" presetID="11" presetClass="entr" presetSubtype="0" fill="hold" grpId="0" nodeType="afterEffect">
                                  <p:stCondLst>
                                    <p:cond delay="0"/>
                                  </p:stCondLst>
                                  <p:childTnLst>
                                    <p:set>
                                      <p:cBhvr>
                                        <p:cTn id="328" dur="1000">
                                          <p:stCondLst>
                                            <p:cond delay="0"/>
                                          </p:stCondLst>
                                        </p:cTn>
                                        <p:tgtEl>
                                          <p:spTgt spid="133"/>
                                        </p:tgtEl>
                                        <p:attrNameLst>
                                          <p:attrName>style.visibility</p:attrName>
                                        </p:attrNameLst>
                                      </p:cBhvr>
                                      <p:to>
                                        <p:strVal val="visible"/>
                                      </p:to>
                                    </p:set>
                                  </p:childTnLst>
                                </p:cTn>
                              </p:par>
                            </p:childTnLst>
                          </p:cTn>
                        </p:par>
                        <p:par>
                          <p:cTn id="329" fill="hold">
                            <p:stCondLst>
                              <p:cond delay="107000"/>
                            </p:stCondLst>
                            <p:childTnLst>
                              <p:par>
                                <p:cTn id="330" presetID="11" presetClass="entr" presetSubtype="0" fill="hold" grpId="0" nodeType="afterEffect">
                                  <p:stCondLst>
                                    <p:cond delay="0"/>
                                  </p:stCondLst>
                                  <p:childTnLst>
                                    <p:set>
                                      <p:cBhvr>
                                        <p:cTn id="331" dur="1000">
                                          <p:stCondLst>
                                            <p:cond delay="0"/>
                                          </p:stCondLst>
                                        </p:cTn>
                                        <p:tgtEl>
                                          <p:spTgt spid="134"/>
                                        </p:tgtEl>
                                        <p:attrNameLst>
                                          <p:attrName>style.visibility</p:attrName>
                                        </p:attrNameLst>
                                      </p:cBhvr>
                                      <p:to>
                                        <p:strVal val="visible"/>
                                      </p:to>
                                    </p:set>
                                  </p:childTnLst>
                                </p:cTn>
                              </p:par>
                            </p:childTnLst>
                          </p:cTn>
                        </p:par>
                        <p:par>
                          <p:cTn id="332" fill="hold">
                            <p:stCondLst>
                              <p:cond delay="108000"/>
                            </p:stCondLst>
                            <p:childTnLst>
                              <p:par>
                                <p:cTn id="333" presetID="11" presetClass="entr" presetSubtype="0" fill="hold" grpId="0" nodeType="afterEffect">
                                  <p:stCondLst>
                                    <p:cond delay="0"/>
                                  </p:stCondLst>
                                  <p:childTnLst>
                                    <p:set>
                                      <p:cBhvr>
                                        <p:cTn id="334" dur="1000">
                                          <p:stCondLst>
                                            <p:cond delay="0"/>
                                          </p:stCondLst>
                                        </p:cTn>
                                        <p:tgtEl>
                                          <p:spTgt spid="135"/>
                                        </p:tgtEl>
                                        <p:attrNameLst>
                                          <p:attrName>style.visibility</p:attrName>
                                        </p:attrNameLst>
                                      </p:cBhvr>
                                      <p:to>
                                        <p:strVal val="visible"/>
                                      </p:to>
                                    </p:set>
                                  </p:childTnLst>
                                </p:cTn>
                              </p:par>
                            </p:childTnLst>
                          </p:cTn>
                        </p:par>
                        <p:par>
                          <p:cTn id="335" fill="hold">
                            <p:stCondLst>
                              <p:cond delay="109000"/>
                            </p:stCondLst>
                            <p:childTnLst>
                              <p:par>
                                <p:cTn id="336" presetID="11" presetClass="entr" presetSubtype="0" fill="hold" grpId="0" nodeType="afterEffect">
                                  <p:stCondLst>
                                    <p:cond delay="0"/>
                                  </p:stCondLst>
                                  <p:childTnLst>
                                    <p:set>
                                      <p:cBhvr>
                                        <p:cTn id="337" dur="1000">
                                          <p:stCondLst>
                                            <p:cond delay="0"/>
                                          </p:stCondLst>
                                        </p:cTn>
                                        <p:tgtEl>
                                          <p:spTgt spid="136"/>
                                        </p:tgtEl>
                                        <p:attrNameLst>
                                          <p:attrName>style.visibility</p:attrName>
                                        </p:attrNameLst>
                                      </p:cBhvr>
                                      <p:to>
                                        <p:strVal val="visible"/>
                                      </p:to>
                                    </p:set>
                                  </p:childTnLst>
                                </p:cTn>
                              </p:par>
                            </p:childTnLst>
                          </p:cTn>
                        </p:par>
                        <p:par>
                          <p:cTn id="338" fill="hold">
                            <p:stCondLst>
                              <p:cond delay="110000"/>
                            </p:stCondLst>
                            <p:childTnLst>
                              <p:par>
                                <p:cTn id="339" presetID="11" presetClass="entr" presetSubtype="0" fill="hold" grpId="0" nodeType="afterEffect">
                                  <p:stCondLst>
                                    <p:cond delay="0"/>
                                  </p:stCondLst>
                                  <p:childTnLst>
                                    <p:set>
                                      <p:cBhvr>
                                        <p:cTn id="340" dur="1000">
                                          <p:stCondLst>
                                            <p:cond delay="0"/>
                                          </p:stCondLst>
                                        </p:cTn>
                                        <p:tgtEl>
                                          <p:spTgt spid="137"/>
                                        </p:tgtEl>
                                        <p:attrNameLst>
                                          <p:attrName>style.visibility</p:attrName>
                                        </p:attrNameLst>
                                      </p:cBhvr>
                                      <p:to>
                                        <p:strVal val="visible"/>
                                      </p:to>
                                    </p:set>
                                  </p:childTnLst>
                                </p:cTn>
                              </p:par>
                            </p:childTnLst>
                          </p:cTn>
                        </p:par>
                        <p:par>
                          <p:cTn id="341" fill="hold">
                            <p:stCondLst>
                              <p:cond delay="111000"/>
                            </p:stCondLst>
                            <p:childTnLst>
                              <p:par>
                                <p:cTn id="342" presetID="11" presetClass="entr" presetSubtype="0" fill="hold" grpId="0" nodeType="afterEffect">
                                  <p:stCondLst>
                                    <p:cond delay="0"/>
                                  </p:stCondLst>
                                  <p:childTnLst>
                                    <p:set>
                                      <p:cBhvr>
                                        <p:cTn id="343" dur="1000">
                                          <p:stCondLst>
                                            <p:cond delay="0"/>
                                          </p:stCondLst>
                                        </p:cTn>
                                        <p:tgtEl>
                                          <p:spTgt spid="138"/>
                                        </p:tgtEl>
                                        <p:attrNameLst>
                                          <p:attrName>style.visibility</p:attrName>
                                        </p:attrNameLst>
                                      </p:cBhvr>
                                      <p:to>
                                        <p:strVal val="visible"/>
                                      </p:to>
                                    </p:set>
                                  </p:childTnLst>
                                </p:cTn>
                              </p:par>
                            </p:childTnLst>
                          </p:cTn>
                        </p:par>
                        <p:par>
                          <p:cTn id="344" fill="hold">
                            <p:stCondLst>
                              <p:cond delay="112000"/>
                            </p:stCondLst>
                            <p:childTnLst>
                              <p:par>
                                <p:cTn id="345" presetID="11" presetClass="entr" presetSubtype="0" fill="hold" grpId="0" nodeType="afterEffect">
                                  <p:stCondLst>
                                    <p:cond delay="0"/>
                                  </p:stCondLst>
                                  <p:childTnLst>
                                    <p:set>
                                      <p:cBhvr>
                                        <p:cTn id="346" dur="1000">
                                          <p:stCondLst>
                                            <p:cond delay="0"/>
                                          </p:stCondLst>
                                        </p:cTn>
                                        <p:tgtEl>
                                          <p:spTgt spid="139"/>
                                        </p:tgtEl>
                                        <p:attrNameLst>
                                          <p:attrName>style.visibility</p:attrName>
                                        </p:attrNameLst>
                                      </p:cBhvr>
                                      <p:to>
                                        <p:strVal val="visible"/>
                                      </p:to>
                                    </p:set>
                                  </p:childTnLst>
                                </p:cTn>
                              </p:par>
                            </p:childTnLst>
                          </p:cTn>
                        </p:par>
                        <p:par>
                          <p:cTn id="347" fill="hold">
                            <p:stCondLst>
                              <p:cond delay="113000"/>
                            </p:stCondLst>
                            <p:childTnLst>
                              <p:par>
                                <p:cTn id="348" presetID="11" presetClass="entr" presetSubtype="0" fill="hold" grpId="0" nodeType="afterEffect">
                                  <p:stCondLst>
                                    <p:cond delay="0"/>
                                  </p:stCondLst>
                                  <p:childTnLst>
                                    <p:set>
                                      <p:cBhvr>
                                        <p:cTn id="349" dur="1000">
                                          <p:stCondLst>
                                            <p:cond delay="0"/>
                                          </p:stCondLst>
                                        </p:cTn>
                                        <p:tgtEl>
                                          <p:spTgt spid="140"/>
                                        </p:tgtEl>
                                        <p:attrNameLst>
                                          <p:attrName>style.visibility</p:attrName>
                                        </p:attrNameLst>
                                      </p:cBhvr>
                                      <p:to>
                                        <p:strVal val="visible"/>
                                      </p:to>
                                    </p:set>
                                  </p:childTnLst>
                                </p:cTn>
                              </p:par>
                            </p:childTnLst>
                          </p:cTn>
                        </p:par>
                        <p:par>
                          <p:cTn id="350" fill="hold">
                            <p:stCondLst>
                              <p:cond delay="114000"/>
                            </p:stCondLst>
                            <p:childTnLst>
                              <p:par>
                                <p:cTn id="351" presetID="11" presetClass="entr" presetSubtype="0" fill="hold" grpId="0" nodeType="afterEffect">
                                  <p:stCondLst>
                                    <p:cond delay="0"/>
                                  </p:stCondLst>
                                  <p:childTnLst>
                                    <p:set>
                                      <p:cBhvr>
                                        <p:cTn id="352" dur="1000">
                                          <p:stCondLst>
                                            <p:cond delay="0"/>
                                          </p:stCondLst>
                                        </p:cTn>
                                        <p:tgtEl>
                                          <p:spTgt spid="141"/>
                                        </p:tgtEl>
                                        <p:attrNameLst>
                                          <p:attrName>style.visibility</p:attrName>
                                        </p:attrNameLst>
                                      </p:cBhvr>
                                      <p:to>
                                        <p:strVal val="visible"/>
                                      </p:to>
                                    </p:set>
                                  </p:childTnLst>
                                </p:cTn>
                              </p:par>
                            </p:childTnLst>
                          </p:cTn>
                        </p:par>
                        <p:par>
                          <p:cTn id="353" fill="hold">
                            <p:stCondLst>
                              <p:cond delay="115000"/>
                            </p:stCondLst>
                            <p:childTnLst>
                              <p:par>
                                <p:cTn id="354" presetID="11" presetClass="entr" presetSubtype="0" fill="hold" grpId="0" nodeType="afterEffect">
                                  <p:stCondLst>
                                    <p:cond delay="0"/>
                                  </p:stCondLst>
                                  <p:childTnLst>
                                    <p:set>
                                      <p:cBhvr>
                                        <p:cTn id="355" dur="1000">
                                          <p:stCondLst>
                                            <p:cond delay="0"/>
                                          </p:stCondLst>
                                        </p:cTn>
                                        <p:tgtEl>
                                          <p:spTgt spid="142"/>
                                        </p:tgtEl>
                                        <p:attrNameLst>
                                          <p:attrName>style.visibility</p:attrName>
                                        </p:attrNameLst>
                                      </p:cBhvr>
                                      <p:to>
                                        <p:strVal val="visible"/>
                                      </p:to>
                                    </p:set>
                                  </p:childTnLst>
                                </p:cTn>
                              </p:par>
                            </p:childTnLst>
                          </p:cTn>
                        </p:par>
                        <p:par>
                          <p:cTn id="356" fill="hold">
                            <p:stCondLst>
                              <p:cond delay="116000"/>
                            </p:stCondLst>
                            <p:childTnLst>
                              <p:par>
                                <p:cTn id="357" presetID="11" presetClass="entr" presetSubtype="0" fill="hold" grpId="0" nodeType="afterEffect">
                                  <p:stCondLst>
                                    <p:cond delay="0"/>
                                  </p:stCondLst>
                                  <p:childTnLst>
                                    <p:set>
                                      <p:cBhvr>
                                        <p:cTn id="358" dur="1000">
                                          <p:stCondLst>
                                            <p:cond delay="0"/>
                                          </p:stCondLst>
                                        </p:cTn>
                                        <p:tgtEl>
                                          <p:spTgt spid="143"/>
                                        </p:tgtEl>
                                        <p:attrNameLst>
                                          <p:attrName>style.visibility</p:attrName>
                                        </p:attrNameLst>
                                      </p:cBhvr>
                                      <p:to>
                                        <p:strVal val="visible"/>
                                      </p:to>
                                    </p:set>
                                  </p:childTnLst>
                                </p:cTn>
                              </p:par>
                            </p:childTnLst>
                          </p:cTn>
                        </p:par>
                        <p:par>
                          <p:cTn id="359" fill="hold">
                            <p:stCondLst>
                              <p:cond delay="117000"/>
                            </p:stCondLst>
                            <p:childTnLst>
                              <p:par>
                                <p:cTn id="360" presetID="11" presetClass="entr" presetSubtype="0" fill="hold" grpId="0" nodeType="afterEffect">
                                  <p:stCondLst>
                                    <p:cond delay="0"/>
                                  </p:stCondLst>
                                  <p:childTnLst>
                                    <p:set>
                                      <p:cBhvr>
                                        <p:cTn id="361" dur="1000">
                                          <p:stCondLst>
                                            <p:cond delay="0"/>
                                          </p:stCondLst>
                                        </p:cTn>
                                        <p:tgtEl>
                                          <p:spTgt spid="144"/>
                                        </p:tgtEl>
                                        <p:attrNameLst>
                                          <p:attrName>style.visibility</p:attrName>
                                        </p:attrNameLst>
                                      </p:cBhvr>
                                      <p:to>
                                        <p:strVal val="visible"/>
                                      </p:to>
                                    </p:set>
                                  </p:childTnLst>
                                </p:cTn>
                              </p:par>
                            </p:childTnLst>
                          </p:cTn>
                        </p:par>
                        <p:par>
                          <p:cTn id="362" fill="hold">
                            <p:stCondLst>
                              <p:cond delay="118000"/>
                            </p:stCondLst>
                            <p:childTnLst>
                              <p:par>
                                <p:cTn id="363" presetID="11" presetClass="entr" presetSubtype="0" fill="hold" grpId="0" nodeType="afterEffect">
                                  <p:stCondLst>
                                    <p:cond delay="0"/>
                                  </p:stCondLst>
                                  <p:childTnLst>
                                    <p:set>
                                      <p:cBhvr>
                                        <p:cTn id="364" dur="1000">
                                          <p:stCondLst>
                                            <p:cond delay="0"/>
                                          </p:stCondLst>
                                        </p:cTn>
                                        <p:tgtEl>
                                          <p:spTgt spid="145"/>
                                        </p:tgtEl>
                                        <p:attrNameLst>
                                          <p:attrName>style.visibility</p:attrName>
                                        </p:attrNameLst>
                                      </p:cBhvr>
                                      <p:to>
                                        <p:strVal val="visible"/>
                                      </p:to>
                                    </p:set>
                                  </p:childTnLst>
                                </p:cTn>
                              </p:par>
                            </p:childTnLst>
                          </p:cTn>
                        </p:par>
                        <p:par>
                          <p:cTn id="365" fill="hold">
                            <p:stCondLst>
                              <p:cond delay="119000"/>
                            </p:stCondLst>
                            <p:childTnLst>
                              <p:par>
                                <p:cTn id="366" presetID="11" presetClass="entr" presetSubtype="0" fill="hold" grpId="0" nodeType="afterEffect">
                                  <p:stCondLst>
                                    <p:cond delay="0"/>
                                  </p:stCondLst>
                                  <p:childTnLst>
                                    <p:set>
                                      <p:cBhvr>
                                        <p:cTn id="367" dur="1000">
                                          <p:stCondLst>
                                            <p:cond delay="0"/>
                                          </p:stCondLst>
                                        </p:cTn>
                                        <p:tgtEl>
                                          <p:spTgt spid="146"/>
                                        </p:tgtEl>
                                        <p:attrNameLst>
                                          <p:attrName>style.visibility</p:attrName>
                                        </p:attrNameLst>
                                      </p:cBhvr>
                                      <p:to>
                                        <p:strVal val="visible"/>
                                      </p:to>
                                    </p:set>
                                  </p:childTnLst>
                                </p:cTn>
                              </p:par>
                            </p:childTnLst>
                          </p:cTn>
                        </p:par>
                        <p:par>
                          <p:cTn id="368" fill="hold">
                            <p:stCondLst>
                              <p:cond delay="120000"/>
                            </p:stCondLst>
                            <p:childTnLst>
                              <p:par>
                                <p:cTn id="369" presetID="11" presetClass="entr" presetSubtype="0" fill="hold" grpId="0" nodeType="afterEffect">
                                  <p:stCondLst>
                                    <p:cond delay="0"/>
                                  </p:stCondLst>
                                  <p:childTnLst>
                                    <p:set>
                                      <p:cBhvr>
                                        <p:cTn id="370" dur="1000">
                                          <p:stCondLst>
                                            <p:cond delay="0"/>
                                          </p:stCondLst>
                                        </p:cTn>
                                        <p:tgtEl>
                                          <p:spTgt spid="147"/>
                                        </p:tgtEl>
                                        <p:attrNameLst>
                                          <p:attrName>style.visibility</p:attrName>
                                        </p:attrNameLst>
                                      </p:cBhvr>
                                      <p:to>
                                        <p:strVal val="visible"/>
                                      </p:to>
                                    </p:set>
                                  </p:childTnLst>
                                </p:cTn>
                              </p:par>
                            </p:childTnLst>
                          </p:cTn>
                        </p:par>
                        <p:par>
                          <p:cTn id="371" fill="hold">
                            <p:stCondLst>
                              <p:cond delay="121000"/>
                            </p:stCondLst>
                            <p:childTnLst>
                              <p:par>
                                <p:cTn id="372" presetID="11" presetClass="entr" presetSubtype="0" fill="hold" grpId="0" nodeType="afterEffect">
                                  <p:stCondLst>
                                    <p:cond delay="0"/>
                                  </p:stCondLst>
                                  <p:childTnLst>
                                    <p:set>
                                      <p:cBhvr>
                                        <p:cTn id="373" dur="1000">
                                          <p:stCondLst>
                                            <p:cond delay="0"/>
                                          </p:stCondLst>
                                        </p:cTn>
                                        <p:tgtEl>
                                          <p:spTgt spid="148"/>
                                        </p:tgtEl>
                                        <p:attrNameLst>
                                          <p:attrName>style.visibility</p:attrName>
                                        </p:attrNameLst>
                                      </p:cBhvr>
                                      <p:to>
                                        <p:strVal val="visible"/>
                                      </p:to>
                                    </p:set>
                                  </p:childTnLst>
                                </p:cTn>
                              </p:par>
                            </p:childTnLst>
                          </p:cTn>
                        </p:par>
                        <p:par>
                          <p:cTn id="374" fill="hold">
                            <p:stCondLst>
                              <p:cond delay="122000"/>
                            </p:stCondLst>
                            <p:childTnLst>
                              <p:par>
                                <p:cTn id="375" presetID="11" presetClass="entr" presetSubtype="0" fill="hold" grpId="0" nodeType="afterEffect">
                                  <p:stCondLst>
                                    <p:cond delay="0"/>
                                  </p:stCondLst>
                                  <p:childTnLst>
                                    <p:set>
                                      <p:cBhvr>
                                        <p:cTn id="376" dur="1000">
                                          <p:stCondLst>
                                            <p:cond delay="0"/>
                                          </p:stCondLst>
                                        </p:cTn>
                                        <p:tgtEl>
                                          <p:spTgt spid="149"/>
                                        </p:tgtEl>
                                        <p:attrNameLst>
                                          <p:attrName>style.visibility</p:attrName>
                                        </p:attrNameLst>
                                      </p:cBhvr>
                                      <p:to>
                                        <p:strVal val="visible"/>
                                      </p:to>
                                    </p:set>
                                  </p:childTnLst>
                                </p:cTn>
                              </p:par>
                            </p:childTnLst>
                          </p:cTn>
                        </p:par>
                        <p:par>
                          <p:cTn id="377" fill="hold">
                            <p:stCondLst>
                              <p:cond delay="123000"/>
                            </p:stCondLst>
                            <p:childTnLst>
                              <p:par>
                                <p:cTn id="378" presetID="11" presetClass="entr" presetSubtype="0" fill="hold" grpId="0" nodeType="afterEffect">
                                  <p:stCondLst>
                                    <p:cond delay="0"/>
                                  </p:stCondLst>
                                  <p:childTnLst>
                                    <p:set>
                                      <p:cBhvr>
                                        <p:cTn id="379" dur="1000">
                                          <p:stCondLst>
                                            <p:cond delay="0"/>
                                          </p:stCondLst>
                                        </p:cTn>
                                        <p:tgtEl>
                                          <p:spTgt spid="150"/>
                                        </p:tgtEl>
                                        <p:attrNameLst>
                                          <p:attrName>style.visibility</p:attrName>
                                        </p:attrNameLst>
                                      </p:cBhvr>
                                      <p:to>
                                        <p:strVal val="visible"/>
                                      </p:to>
                                    </p:set>
                                  </p:childTnLst>
                                </p:cTn>
                              </p:par>
                            </p:childTnLst>
                          </p:cTn>
                        </p:par>
                        <p:par>
                          <p:cTn id="380" fill="hold">
                            <p:stCondLst>
                              <p:cond delay="124000"/>
                            </p:stCondLst>
                            <p:childTnLst>
                              <p:par>
                                <p:cTn id="381" presetID="11" presetClass="entr" presetSubtype="0" fill="hold" grpId="0" nodeType="afterEffect">
                                  <p:stCondLst>
                                    <p:cond delay="0"/>
                                  </p:stCondLst>
                                  <p:childTnLst>
                                    <p:set>
                                      <p:cBhvr>
                                        <p:cTn id="382" dur="1000">
                                          <p:stCondLst>
                                            <p:cond delay="0"/>
                                          </p:stCondLst>
                                        </p:cTn>
                                        <p:tgtEl>
                                          <p:spTgt spid="151"/>
                                        </p:tgtEl>
                                        <p:attrNameLst>
                                          <p:attrName>style.visibility</p:attrName>
                                        </p:attrNameLst>
                                      </p:cBhvr>
                                      <p:to>
                                        <p:strVal val="visible"/>
                                      </p:to>
                                    </p:set>
                                  </p:childTnLst>
                                </p:cTn>
                              </p:par>
                            </p:childTnLst>
                          </p:cTn>
                        </p:par>
                        <p:par>
                          <p:cTn id="383" fill="hold">
                            <p:stCondLst>
                              <p:cond delay="125000"/>
                            </p:stCondLst>
                            <p:childTnLst>
                              <p:par>
                                <p:cTn id="384" presetID="11" presetClass="entr" presetSubtype="0" fill="hold" grpId="0" nodeType="afterEffect">
                                  <p:stCondLst>
                                    <p:cond delay="0"/>
                                  </p:stCondLst>
                                  <p:childTnLst>
                                    <p:set>
                                      <p:cBhvr>
                                        <p:cTn id="385" dur="1000">
                                          <p:stCondLst>
                                            <p:cond delay="0"/>
                                          </p:stCondLst>
                                        </p:cTn>
                                        <p:tgtEl>
                                          <p:spTgt spid="152"/>
                                        </p:tgtEl>
                                        <p:attrNameLst>
                                          <p:attrName>style.visibility</p:attrName>
                                        </p:attrNameLst>
                                      </p:cBhvr>
                                      <p:to>
                                        <p:strVal val="visible"/>
                                      </p:to>
                                    </p:set>
                                  </p:childTnLst>
                                </p:cTn>
                              </p:par>
                            </p:childTnLst>
                          </p:cTn>
                        </p:par>
                        <p:par>
                          <p:cTn id="386" fill="hold">
                            <p:stCondLst>
                              <p:cond delay="126000"/>
                            </p:stCondLst>
                            <p:childTnLst>
                              <p:par>
                                <p:cTn id="387" presetID="11" presetClass="entr" presetSubtype="0" fill="hold" grpId="0" nodeType="afterEffect">
                                  <p:stCondLst>
                                    <p:cond delay="0"/>
                                  </p:stCondLst>
                                  <p:childTnLst>
                                    <p:set>
                                      <p:cBhvr>
                                        <p:cTn id="388" dur="1000">
                                          <p:stCondLst>
                                            <p:cond delay="0"/>
                                          </p:stCondLst>
                                        </p:cTn>
                                        <p:tgtEl>
                                          <p:spTgt spid="153"/>
                                        </p:tgtEl>
                                        <p:attrNameLst>
                                          <p:attrName>style.visibility</p:attrName>
                                        </p:attrNameLst>
                                      </p:cBhvr>
                                      <p:to>
                                        <p:strVal val="visible"/>
                                      </p:to>
                                    </p:set>
                                  </p:childTnLst>
                                </p:cTn>
                              </p:par>
                            </p:childTnLst>
                          </p:cTn>
                        </p:par>
                        <p:par>
                          <p:cTn id="389" fill="hold">
                            <p:stCondLst>
                              <p:cond delay="127000"/>
                            </p:stCondLst>
                            <p:childTnLst>
                              <p:par>
                                <p:cTn id="390" presetID="11" presetClass="entr" presetSubtype="0" fill="hold" grpId="0" nodeType="afterEffect">
                                  <p:stCondLst>
                                    <p:cond delay="0"/>
                                  </p:stCondLst>
                                  <p:childTnLst>
                                    <p:set>
                                      <p:cBhvr>
                                        <p:cTn id="391" dur="1000">
                                          <p:stCondLst>
                                            <p:cond delay="0"/>
                                          </p:stCondLst>
                                        </p:cTn>
                                        <p:tgtEl>
                                          <p:spTgt spid="154"/>
                                        </p:tgtEl>
                                        <p:attrNameLst>
                                          <p:attrName>style.visibility</p:attrName>
                                        </p:attrNameLst>
                                      </p:cBhvr>
                                      <p:to>
                                        <p:strVal val="visible"/>
                                      </p:to>
                                    </p:set>
                                  </p:childTnLst>
                                </p:cTn>
                              </p:par>
                            </p:childTnLst>
                          </p:cTn>
                        </p:par>
                        <p:par>
                          <p:cTn id="392" fill="hold">
                            <p:stCondLst>
                              <p:cond delay="128000"/>
                            </p:stCondLst>
                            <p:childTnLst>
                              <p:par>
                                <p:cTn id="393" presetID="11" presetClass="entr" presetSubtype="0" fill="hold" grpId="0" nodeType="afterEffect">
                                  <p:stCondLst>
                                    <p:cond delay="0"/>
                                  </p:stCondLst>
                                  <p:childTnLst>
                                    <p:set>
                                      <p:cBhvr>
                                        <p:cTn id="394" dur="1000">
                                          <p:stCondLst>
                                            <p:cond delay="0"/>
                                          </p:stCondLst>
                                        </p:cTn>
                                        <p:tgtEl>
                                          <p:spTgt spid="155"/>
                                        </p:tgtEl>
                                        <p:attrNameLst>
                                          <p:attrName>style.visibility</p:attrName>
                                        </p:attrNameLst>
                                      </p:cBhvr>
                                      <p:to>
                                        <p:strVal val="visible"/>
                                      </p:to>
                                    </p:set>
                                  </p:childTnLst>
                                </p:cTn>
                              </p:par>
                            </p:childTnLst>
                          </p:cTn>
                        </p:par>
                        <p:par>
                          <p:cTn id="395" fill="hold">
                            <p:stCondLst>
                              <p:cond delay="129000"/>
                            </p:stCondLst>
                            <p:childTnLst>
                              <p:par>
                                <p:cTn id="396" presetID="11" presetClass="entr" presetSubtype="0" fill="hold" grpId="0" nodeType="afterEffect">
                                  <p:stCondLst>
                                    <p:cond delay="0"/>
                                  </p:stCondLst>
                                  <p:childTnLst>
                                    <p:set>
                                      <p:cBhvr>
                                        <p:cTn id="397" dur="1000">
                                          <p:stCondLst>
                                            <p:cond delay="0"/>
                                          </p:stCondLst>
                                        </p:cTn>
                                        <p:tgtEl>
                                          <p:spTgt spid="156"/>
                                        </p:tgtEl>
                                        <p:attrNameLst>
                                          <p:attrName>style.visibility</p:attrName>
                                        </p:attrNameLst>
                                      </p:cBhvr>
                                      <p:to>
                                        <p:strVal val="visible"/>
                                      </p:to>
                                    </p:set>
                                  </p:childTnLst>
                                </p:cTn>
                              </p:par>
                            </p:childTnLst>
                          </p:cTn>
                        </p:par>
                        <p:par>
                          <p:cTn id="398" fill="hold">
                            <p:stCondLst>
                              <p:cond delay="130000"/>
                            </p:stCondLst>
                            <p:childTnLst>
                              <p:par>
                                <p:cTn id="399" presetID="11" presetClass="entr" presetSubtype="0" fill="hold" grpId="0" nodeType="afterEffect">
                                  <p:stCondLst>
                                    <p:cond delay="0"/>
                                  </p:stCondLst>
                                  <p:childTnLst>
                                    <p:set>
                                      <p:cBhvr>
                                        <p:cTn id="400" dur="1000">
                                          <p:stCondLst>
                                            <p:cond delay="0"/>
                                          </p:stCondLst>
                                        </p:cTn>
                                        <p:tgtEl>
                                          <p:spTgt spid="157"/>
                                        </p:tgtEl>
                                        <p:attrNameLst>
                                          <p:attrName>style.visibility</p:attrName>
                                        </p:attrNameLst>
                                      </p:cBhvr>
                                      <p:to>
                                        <p:strVal val="visible"/>
                                      </p:to>
                                    </p:set>
                                  </p:childTnLst>
                                </p:cTn>
                              </p:par>
                            </p:childTnLst>
                          </p:cTn>
                        </p:par>
                        <p:par>
                          <p:cTn id="401" fill="hold">
                            <p:stCondLst>
                              <p:cond delay="131000"/>
                            </p:stCondLst>
                            <p:childTnLst>
                              <p:par>
                                <p:cTn id="402" presetID="11" presetClass="entr" presetSubtype="0" fill="hold" grpId="0" nodeType="afterEffect">
                                  <p:stCondLst>
                                    <p:cond delay="0"/>
                                  </p:stCondLst>
                                  <p:childTnLst>
                                    <p:set>
                                      <p:cBhvr>
                                        <p:cTn id="403" dur="1000">
                                          <p:stCondLst>
                                            <p:cond delay="0"/>
                                          </p:stCondLst>
                                        </p:cTn>
                                        <p:tgtEl>
                                          <p:spTgt spid="158"/>
                                        </p:tgtEl>
                                        <p:attrNameLst>
                                          <p:attrName>style.visibility</p:attrName>
                                        </p:attrNameLst>
                                      </p:cBhvr>
                                      <p:to>
                                        <p:strVal val="visible"/>
                                      </p:to>
                                    </p:set>
                                  </p:childTnLst>
                                </p:cTn>
                              </p:par>
                            </p:childTnLst>
                          </p:cTn>
                        </p:par>
                        <p:par>
                          <p:cTn id="404" fill="hold">
                            <p:stCondLst>
                              <p:cond delay="132000"/>
                            </p:stCondLst>
                            <p:childTnLst>
                              <p:par>
                                <p:cTn id="405" presetID="11" presetClass="entr" presetSubtype="0" fill="hold" grpId="0" nodeType="afterEffect">
                                  <p:stCondLst>
                                    <p:cond delay="0"/>
                                  </p:stCondLst>
                                  <p:childTnLst>
                                    <p:set>
                                      <p:cBhvr>
                                        <p:cTn id="406" dur="1000">
                                          <p:stCondLst>
                                            <p:cond delay="0"/>
                                          </p:stCondLst>
                                        </p:cTn>
                                        <p:tgtEl>
                                          <p:spTgt spid="159"/>
                                        </p:tgtEl>
                                        <p:attrNameLst>
                                          <p:attrName>style.visibility</p:attrName>
                                        </p:attrNameLst>
                                      </p:cBhvr>
                                      <p:to>
                                        <p:strVal val="visible"/>
                                      </p:to>
                                    </p:set>
                                  </p:childTnLst>
                                </p:cTn>
                              </p:par>
                            </p:childTnLst>
                          </p:cTn>
                        </p:par>
                        <p:par>
                          <p:cTn id="407" fill="hold">
                            <p:stCondLst>
                              <p:cond delay="133000"/>
                            </p:stCondLst>
                            <p:childTnLst>
                              <p:par>
                                <p:cTn id="408" presetID="11" presetClass="entr" presetSubtype="0" fill="hold" grpId="0" nodeType="afterEffect">
                                  <p:stCondLst>
                                    <p:cond delay="0"/>
                                  </p:stCondLst>
                                  <p:childTnLst>
                                    <p:set>
                                      <p:cBhvr>
                                        <p:cTn id="409" dur="1000">
                                          <p:stCondLst>
                                            <p:cond delay="0"/>
                                          </p:stCondLst>
                                        </p:cTn>
                                        <p:tgtEl>
                                          <p:spTgt spid="160"/>
                                        </p:tgtEl>
                                        <p:attrNameLst>
                                          <p:attrName>style.visibility</p:attrName>
                                        </p:attrNameLst>
                                      </p:cBhvr>
                                      <p:to>
                                        <p:strVal val="visible"/>
                                      </p:to>
                                    </p:set>
                                  </p:childTnLst>
                                </p:cTn>
                              </p:par>
                            </p:childTnLst>
                          </p:cTn>
                        </p:par>
                        <p:par>
                          <p:cTn id="410" fill="hold">
                            <p:stCondLst>
                              <p:cond delay="134000"/>
                            </p:stCondLst>
                            <p:childTnLst>
                              <p:par>
                                <p:cTn id="411" presetID="11" presetClass="entr" presetSubtype="0" fill="hold" grpId="0" nodeType="afterEffect">
                                  <p:stCondLst>
                                    <p:cond delay="0"/>
                                  </p:stCondLst>
                                  <p:childTnLst>
                                    <p:set>
                                      <p:cBhvr>
                                        <p:cTn id="412" dur="1000">
                                          <p:stCondLst>
                                            <p:cond delay="0"/>
                                          </p:stCondLst>
                                        </p:cTn>
                                        <p:tgtEl>
                                          <p:spTgt spid="161"/>
                                        </p:tgtEl>
                                        <p:attrNameLst>
                                          <p:attrName>style.visibility</p:attrName>
                                        </p:attrNameLst>
                                      </p:cBhvr>
                                      <p:to>
                                        <p:strVal val="visible"/>
                                      </p:to>
                                    </p:set>
                                  </p:childTnLst>
                                </p:cTn>
                              </p:par>
                            </p:childTnLst>
                          </p:cTn>
                        </p:par>
                        <p:par>
                          <p:cTn id="413" fill="hold">
                            <p:stCondLst>
                              <p:cond delay="135000"/>
                            </p:stCondLst>
                            <p:childTnLst>
                              <p:par>
                                <p:cTn id="414" presetID="11" presetClass="entr" presetSubtype="0" fill="hold" grpId="0" nodeType="afterEffect">
                                  <p:stCondLst>
                                    <p:cond delay="0"/>
                                  </p:stCondLst>
                                  <p:childTnLst>
                                    <p:set>
                                      <p:cBhvr>
                                        <p:cTn id="415" dur="1000">
                                          <p:stCondLst>
                                            <p:cond delay="0"/>
                                          </p:stCondLst>
                                        </p:cTn>
                                        <p:tgtEl>
                                          <p:spTgt spid="162"/>
                                        </p:tgtEl>
                                        <p:attrNameLst>
                                          <p:attrName>style.visibility</p:attrName>
                                        </p:attrNameLst>
                                      </p:cBhvr>
                                      <p:to>
                                        <p:strVal val="visible"/>
                                      </p:to>
                                    </p:set>
                                  </p:childTnLst>
                                </p:cTn>
                              </p:par>
                            </p:childTnLst>
                          </p:cTn>
                        </p:par>
                        <p:par>
                          <p:cTn id="416" fill="hold">
                            <p:stCondLst>
                              <p:cond delay="136000"/>
                            </p:stCondLst>
                            <p:childTnLst>
                              <p:par>
                                <p:cTn id="417" presetID="11" presetClass="entr" presetSubtype="0" fill="hold" grpId="0" nodeType="afterEffect">
                                  <p:stCondLst>
                                    <p:cond delay="0"/>
                                  </p:stCondLst>
                                  <p:childTnLst>
                                    <p:set>
                                      <p:cBhvr>
                                        <p:cTn id="418" dur="1000">
                                          <p:stCondLst>
                                            <p:cond delay="0"/>
                                          </p:stCondLst>
                                        </p:cTn>
                                        <p:tgtEl>
                                          <p:spTgt spid="163"/>
                                        </p:tgtEl>
                                        <p:attrNameLst>
                                          <p:attrName>style.visibility</p:attrName>
                                        </p:attrNameLst>
                                      </p:cBhvr>
                                      <p:to>
                                        <p:strVal val="visible"/>
                                      </p:to>
                                    </p:set>
                                  </p:childTnLst>
                                </p:cTn>
                              </p:par>
                            </p:childTnLst>
                          </p:cTn>
                        </p:par>
                        <p:par>
                          <p:cTn id="419" fill="hold">
                            <p:stCondLst>
                              <p:cond delay="137000"/>
                            </p:stCondLst>
                            <p:childTnLst>
                              <p:par>
                                <p:cTn id="420" presetID="11" presetClass="entr" presetSubtype="0" fill="hold" grpId="0" nodeType="afterEffect">
                                  <p:stCondLst>
                                    <p:cond delay="0"/>
                                  </p:stCondLst>
                                  <p:childTnLst>
                                    <p:set>
                                      <p:cBhvr>
                                        <p:cTn id="421" dur="1000">
                                          <p:stCondLst>
                                            <p:cond delay="0"/>
                                          </p:stCondLst>
                                        </p:cTn>
                                        <p:tgtEl>
                                          <p:spTgt spid="164"/>
                                        </p:tgtEl>
                                        <p:attrNameLst>
                                          <p:attrName>style.visibility</p:attrName>
                                        </p:attrNameLst>
                                      </p:cBhvr>
                                      <p:to>
                                        <p:strVal val="visible"/>
                                      </p:to>
                                    </p:set>
                                  </p:childTnLst>
                                </p:cTn>
                              </p:par>
                            </p:childTnLst>
                          </p:cTn>
                        </p:par>
                        <p:par>
                          <p:cTn id="422" fill="hold">
                            <p:stCondLst>
                              <p:cond delay="138000"/>
                            </p:stCondLst>
                            <p:childTnLst>
                              <p:par>
                                <p:cTn id="423" presetID="11" presetClass="entr" presetSubtype="0" fill="hold" grpId="0" nodeType="afterEffect">
                                  <p:stCondLst>
                                    <p:cond delay="0"/>
                                  </p:stCondLst>
                                  <p:childTnLst>
                                    <p:set>
                                      <p:cBhvr>
                                        <p:cTn id="424" dur="1000">
                                          <p:stCondLst>
                                            <p:cond delay="0"/>
                                          </p:stCondLst>
                                        </p:cTn>
                                        <p:tgtEl>
                                          <p:spTgt spid="165"/>
                                        </p:tgtEl>
                                        <p:attrNameLst>
                                          <p:attrName>style.visibility</p:attrName>
                                        </p:attrNameLst>
                                      </p:cBhvr>
                                      <p:to>
                                        <p:strVal val="visible"/>
                                      </p:to>
                                    </p:set>
                                  </p:childTnLst>
                                </p:cTn>
                              </p:par>
                            </p:childTnLst>
                          </p:cTn>
                        </p:par>
                        <p:par>
                          <p:cTn id="425" fill="hold">
                            <p:stCondLst>
                              <p:cond delay="139000"/>
                            </p:stCondLst>
                            <p:childTnLst>
                              <p:par>
                                <p:cTn id="426" presetID="11" presetClass="entr" presetSubtype="0" fill="hold" grpId="0" nodeType="afterEffect">
                                  <p:stCondLst>
                                    <p:cond delay="0"/>
                                  </p:stCondLst>
                                  <p:childTnLst>
                                    <p:set>
                                      <p:cBhvr>
                                        <p:cTn id="427" dur="1000">
                                          <p:stCondLst>
                                            <p:cond delay="0"/>
                                          </p:stCondLst>
                                        </p:cTn>
                                        <p:tgtEl>
                                          <p:spTgt spid="166"/>
                                        </p:tgtEl>
                                        <p:attrNameLst>
                                          <p:attrName>style.visibility</p:attrName>
                                        </p:attrNameLst>
                                      </p:cBhvr>
                                      <p:to>
                                        <p:strVal val="visible"/>
                                      </p:to>
                                    </p:set>
                                  </p:childTnLst>
                                </p:cTn>
                              </p:par>
                            </p:childTnLst>
                          </p:cTn>
                        </p:par>
                        <p:par>
                          <p:cTn id="428" fill="hold">
                            <p:stCondLst>
                              <p:cond delay="140000"/>
                            </p:stCondLst>
                            <p:childTnLst>
                              <p:par>
                                <p:cTn id="429" presetID="11" presetClass="entr" presetSubtype="0" fill="hold" grpId="0" nodeType="afterEffect">
                                  <p:stCondLst>
                                    <p:cond delay="0"/>
                                  </p:stCondLst>
                                  <p:childTnLst>
                                    <p:set>
                                      <p:cBhvr>
                                        <p:cTn id="430" dur="1000">
                                          <p:stCondLst>
                                            <p:cond delay="0"/>
                                          </p:stCondLst>
                                        </p:cTn>
                                        <p:tgtEl>
                                          <p:spTgt spid="167"/>
                                        </p:tgtEl>
                                        <p:attrNameLst>
                                          <p:attrName>style.visibility</p:attrName>
                                        </p:attrNameLst>
                                      </p:cBhvr>
                                      <p:to>
                                        <p:strVal val="visible"/>
                                      </p:to>
                                    </p:set>
                                  </p:childTnLst>
                                </p:cTn>
                              </p:par>
                            </p:childTnLst>
                          </p:cTn>
                        </p:par>
                        <p:par>
                          <p:cTn id="431" fill="hold">
                            <p:stCondLst>
                              <p:cond delay="141000"/>
                            </p:stCondLst>
                            <p:childTnLst>
                              <p:par>
                                <p:cTn id="432" presetID="11" presetClass="entr" presetSubtype="0" fill="hold" grpId="0" nodeType="afterEffect">
                                  <p:stCondLst>
                                    <p:cond delay="0"/>
                                  </p:stCondLst>
                                  <p:childTnLst>
                                    <p:set>
                                      <p:cBhvr>
                                        <p:cTn id="433" dur="1000">
                                          <p:stCondLst>
                                            <p:cond delay="0"/>
                                          </p:stCondLst>
                                        </p:cTn>
                                        <p:tgtEl>
                                          <p:spTgt spid="168"/>
                                        </p:tgtEl>
                                        <p:attrNameLst>
                                          <p:attrName>style.visibility</p:attrName>
                                        </p:attrNameLst>
                                      </p:cBhvr>
                                      <p:to>
                                        <p:strVal val="visible"/>
                                      </p:to>
                                    </p:set>
                                  </p:childTnLst>
                                </p:cTn>
                              </p:par>
                            </p:childTnLst>
                          </p:cTn>
                        </p:par>
                        <p:par>
                          <p:cTn id="434" fill="hold">
                            <p:stCondLst>
                              <p:cond delay="142000"/>
                            </p:stCondLst>
                            <p:childTnLst>
                              <p:par>
                                <p:cTn id="435" presetID="11" presetClass="entr" presetSubtype="0" fill="hold" grpId="0" nodeType="afterEffect">
                                  <p:stCondLst>
                                    <p:cond delay="0"/>
                                  </p:stCondLst>
                                  <p:childTnLst>
                                    <p:set>
                                      <p:cBhvr>
                                        <p:cTn id="436" dur="1000">
                                          <p:stCondLst>
                                            <p:cond delay="0"/>
                                          </p:stCondLst>
                                        </p:cTn>
                                        <p:tgtEl>
                                          <p:spTgt spid="169"/>
                                        </p:tgtEl>
                                        <p:attrNameLst>
                                          <p:attrName>style.visibility</p:attrName>
                                        </p:attrNameLst>
                                      </p:cBhvr>
                                      <p:to>
                                        <p:strVal val="visible"/>
                                      </p:to>
                                    </p:set>
                                  </p:childTnLst>
                                </p:cTn>
                              </p:par>
                            </p:childTnLst>
                          </p:cTn>
                        </p:par>
                        <p:par>
                          <p:cTn id="437" fill="hold">
                            <p:stCondLst>
                              <p:cond delay="143000"/>
                            </p:stCondLst>
                            <p:childTnLst>
                              <p:par>
                                <p:cTn id="438" presetID="11" presetClass="entr" presetSubtype="0" fill="hold" grpId="0" nodeType="afterEffect">
                                  <p:stCondLst>
                                    <p:cond delay="0"/>
                                  </p:stCondLst>
                                  <p:childTnLst>
                                    <p:set>
                                      <p:cBhvr>
                                        <p:cTn id="439" dur="1000">
                                          <p:stCondLst>
                                            <p:cond delay="0"/>
                                          </p:stCondLst>
                                        </p:cTn>
                                        <p:tgtEl>
                                          <p:spTgt spid="170"/>
                                        </p:tgtEl>
                                        <p:attrNameLst>
                                          <p:attrName>style.visibility</p:attrName>
                                        </p:attrNameLst>
                                      </p:cBhvr>
                                      <p:to>
                                        <p:strVal val="visible"/>
                                      </p:to>
                                    </p:set>
                                  </p:childTnLst>
                                </p:cTn>
                              </p:par>
                            </p:childTnLst>
                          </p:cTn>
                        </p:par>
                        <p:par>
                          <p:cTn id="440" fill="hold">
                            <p:stCondLst>
                              <p:cond delay="144000"/>
                            </p:stCondLst>
                            <p:childTnLst>
                              <p:par>
                                <p:cTn id="441" presetID="11" presetClass="entr" presetSubtype="0" fill="hold" grpId="0" nodeType="afterEffect">
                                  <p:stCondLst>
                                    <p:cond delay="0"/>
                                  </p:stCondLst>
                                  <p:childTnLst>
                                    <p:set>
                                      <p:cBhvr>
                                        <p:cTn id="442" dur="1000">
                                          <p:stCondLst>
                                            <p:cond delay="0"/>
                                          </p:stCondLst>
                                        </p:cTn>
                                        <p:tgtEl>
                                          <p:spTgt spid="171"/>
                                        </p:tgtEl>
                                        <p:attrNameLst>
                                          <p:attrName>style.visibility</p:attrName>
                                        </p:attrNameLst>
                                      </p:cBhvr>
                                      <p:to>
                                        <p:strVal val="visible"/>
                                      </p:to>
                                    </p:set>
                                  </p:childTnLst>
                                </p:cTn>
                              </p:par>
                            </p:childTnLst>
                          </p:cTn>
                        </p:par>
                        <p:par>
                          <p:cTn id="443" fill="hold">
                            <p:stCondLst>
                              <p:cond delay="145000"/>
                            </p:stCondLst>
                            <p:childTnLst>
                              <p:par>
                                <p:cTn id="444" presetID="11" presetClass="entr" presetSubtype="0" fill="hold" grpId="0" nodeType="afterEffect">
                                  <p:stCondLst>
                                    <p:cond delay="0"/>
                                  </p:stCondLst>
                                  <p:childTnLst>
                                    <p:set>
                                      <p:cBhvr>
                                        <p:cTn id="445" dur="1000">
                                          <p:stCondLst>
                                            <p:cond delay="0"/>
                                          </p:stCondLst>
                                        </p:cTn>
                                        <p:tgtEl>
                                          <p:spTgt spid="172"/>
                                        </p:tgtEl>
                                        <p:attrNameLst>
                                          <p:attrName>style.visibility</p:attrName>
                                        </p:attrNameLst>
                                      </p:cBhvr>
                                      <p:to>
                                        <p:strVal val="visible"/>
                                      </p:to>
                                    </p:set>
                                  </p:childTnLst>
                                </p:cTn>
                              </p:par>
                            </p:childTnLst>
                          </p:cTn>
                        </p:par>
                        <p:par>
                          <p:cTn id="446" fill="hold">
                            <p:stCondLst>
                              <p:cond delay="146000"/>
                            </p:stCondLst>
                            <p:childTnLst>
                              <p:par>
                                <p:cTn id="447" presetID="11" presetClass="entr" presetSubtype="0" fill="hold" grpId="0" nodeType="afterEffect">
                                  <p:stCondLst>
                                    <p:cond delay="0"/>
                                  </p:stCondLst>
                                  <p:childTnLst>
                                    <p:set>
                                      <p:cBhvr>
                                        <p:cTn id="448" dur="1000">
                                          <p:stCondLst>
                                            <p:cond delay="0"/>
                                          </p:stCondLst>
                                        </p:cTn>
                                        <p:tgtEl>
                                          <p:spTgt spid="173"/>
                                        </p:tgtEl>
                                        <p:attrNameLst>
                                          <p:attrName>style.visibility</p:attrName>
                                        </p:attrNameLst>
                                      </p:cBhvr>
                                      <p:to>
                                        <p:strVal val="visible"/>
                                      </p:to>
                                    </p:set>
                                  </p:childTnLst>
                                </p:cTn>
                              </p:par>
                            </p:childTnLst>
                          </p:cTn>
                        </p:par>
                        <p:par>
                          <p:cTn id="449" fill="hold">
                            <p:stCondLst>
                              <p:cond delay="147000"/>
                            </p:stCondLst>
                            <p:childTnLst>
                              <p:par>
                                <p:cTn id="450" presetID="11" presetClass="entr" presetSubtype="0" fill="hold" grpId="0" nodeType="afterEffect">
                                  <p:stCondLst>
                                    <p:cond delay="0"/>
                                  </p:stCondLst>
                                  <p:childTnLst>
                                    <p:set>
                                      <p:cBhvr>
                                        <p:cTn id="451" dur="1000">
                                          <p:stCondLst>
                                            <p:cond delay="0"/>
                                          </p:stCondLst>
                                        </p:cTn>
                                        <p:tgtEl>
                                          <p:spTgt spid="174"/>
                                        </p:tgtEl>
                                        <p:attrNameLst>
                                          <p:attrName>style.visibility</p:attrName>
                                        </p:attrNameLst>
                                      </p:cBhvr>
                                      <p:to>
                                        <p:strVal val="visible"/>
                                      </p:to>
                                    </p:set>
                                  </p:childTnLst>
                                </p:cTn>
                              </p:par>
                            </p:childTnLst>
                          </p:cTn>
                        </p:par>
                        <p:par>
                          <p:cTn id="452" fill="hold">
                            <p:stCondLst>
                              <p:cond delay="148000"/>
                            </p:stCondLst>
                            <p:childTnLst>
                              <p:par>
                                <p:cTn id="453" presetID="11" presetClass="entr" presetSubtype="0" fill="hold" grpId="0" nodeType="afterEffect">
                                  <p:stCondLst>
                                    <p:cond delay="0"/>
                                  </p:stCondLst>
                                  <p:childTnLst>
                                    <p:set>
                                      <p:cBhvr>
                                        <p:cTn id="454" dur="1000">
                                          <p:stCondLst>
                                            <p:cond delay="0"/>
                                          </p:stCondLst>
                                        </p:cTn>
                                        <p:tgtEl>
                                          <p:spTgt spid="175"/>
                                        </p:tgtEl>
                                        <p:attrNameLst>
                                          <p:attrName>style.visibility</p:attrName>
                                        </p:attrNameLst>
                                      </p:cBhvr>
                                      <p:to>
                                        <p:strVal val="visible"/>
                                      </p:to>
                                    </p:set>
                                  </p:childTnLst>
                                </p:cTn>
                              </p:par>
                            </p:childTnLst>
                          </p:cTn>
                        </p:par>
                        <p:par>
                          <p:cTn id="455" fill="hold">
                            <p:stCondLst>
                              <p:cond delay="149000"/>
                            </p:stCondLst>
                            <p:childTnLst>
                              <p:par>
                                <p:cTn id="456" presetID="11" presetClass="entr" presetSubtype="0" fill="hold" grpId="0" nodeType="afterEffect">
                                  <p:stCondLst>
                                    <p:cond delay="0"/>
                                  </p:stCondLst>
                                  <p:childTnLst>
                                    <p:set>
                                      <p:cBhvr>
                                        <p:cTn id="457" dur="1000">
                                          <p:stCondLst>
                                            <p:cond delay="0"/>
                                          </p:stCondLst>
                                        </p:cTn>
                                        <p:tgtEl>
                                          <p:spTgt spid="176"/>
                                        </p:tgtEl>
                                        <p:attrNameLst>
                                          <p:attrName>style.visibility</p:attrName>
                                        </p:attrNameLst>
                                      </p:cBhvr>
                                      <p:to>
                                        <p:strVal val="visible"/>
                                      </p:to>
                                    </p:set>
                                  </p:childTnLst>
                                </p:cTn>
                              </p:par>
                            </p:childTnLst>
                          </p:cTn>
                        </p:par>
                        <p:par>
                          <p:cTn id="458" fill="hold">
                            <p:stCondLst>
                              <p:cond delay="150000"/>
                            </p:stCondLst>
                            <p:childTnLst>
                              <p:par>
                                <p:cTn id="459" presetID="11" presetClass="entr" presetSubtype="0" fill="hold" grpId="0" nodeType="afterEffect">
                                  <p:stCondLst>
                                    <p:cond delay="0"/>
                                  </p:stCondLst>
                                  <p:childTnLst>
                                    <p:set>
                                      <p:cBhvr>
                                        <p:cTn id="460" dur="1000">
                                          <p:stCondLst>
                                            <p:cond delay="0"/>
                                          </p:stCondLst>
                                        </p:cTn>
                                        <p:tgtEl>
                                          <p:spTgt spid="177"/>
                                        </p:tgtEl>
                                        <p:attrNameLst>
                                          <p:attrName>style.visibility</p:attrName>
                                        </p:attrNameLst>
                                      </p:cBhvr>
                                      <p:to>
                                        <p:strVal val="visible"/>
                                      </p:to>
                                    </p:set>
                                  </p:childTnLst>
                                </p:cTn>
                              </p:par>
                            </p:childTnLst>
                          </p:cTn>
                        </p:par>
                        <p:par>
                          <p:cTn id="461" fill="hold">
                            <p:stCondLst>
                              <p:cond delay="151000"/>
                            </p:stCondLst>
                            <p:childTnLst>
                              <p:par>
                                <p:cTn id="462" presetID="11" presetClass="entr" presetSubtype="0" fill="hold" grpId="0" nodeType="afterEffect">
                                  <p:stCondLst>
                                    <p:cond delay="0"/>
                                  </p:stCondLst>
                                  <p:childTnLst>
                                    <p:set>
                                      <p:cBhvr>
                                        <p:cTn id="463" dur="1000">
                                          <p:stCondLst>
                                            <p:cond delay="0"/>
                                          </p:stCondLst>
                                        </p:cTn>
                                        <p:tgtEl>
                                          <p:spTgt spid="178"/>
                                        </p:tgtEl>
                                        <p:attrNameLst>
                                          <p:attrName>style.visibility</p:attrName>
                                        </p:attrNameLst>
                                      </p:cBhvr>
                                      <p:to>
                                        <p:strVal val="visible"/>
                                      </p:to>
                                    </p:set>
                                  </p:childTnLst>
                                </p:cTn>
                              </p:par>
                            </p:childTnLst>
                          </p:cTn>
                        </p:par>
                        <p:par>
                          <p:cTn id="464" fill="hold">
                            <p:stCondLst>
                              <p:cond delay="152000"/>
                            </p:stCondLst>
                            <p:childTnLst>
                              <p:par>
                                <p:cTn id="465" presetID="11" presetClass="entr" presetSubtype="0" fill="hold" grpId="0" nodeType="afterEffect">
                                  <p:stCondLst>
                                    <p:cond delay="0"/>
                                  </p:stCondLst>
                                  <p:childTnLst>
                                    <p:set>
                                      <p:cBhvr>
                                        <p:cTn id="466" dur="1000">
                                          <p:stCondLst>
                                            <p:cond delay="0"/>
                                          </p:stCondLst>
                                        </p:cTn>
                                        <p:tgtEl>
                                          <p:spTgt spid="179"/>
                                        </p:tgtEl>
                                        <p:attrNameLst>
                                          <p:attrName>style.visibility</p:attrName>
                                        </p:attrNameLst>
                                      </p:cBhvr>
                                      <p:to>
                                        <p:strVal val="visible"/>
                                      </p:to>
                                    </p:set>
                                  </p:childTnLst>
                                </p:cTn>
                              </p:par>
                            </p:childTnLst>
                          </p:cTn>
                        </p:par>
                        <p:par>
                          <p:cTn id="467" fill="hold">
                            <p:stCondLst>
                              <p:cond delay="153000"/>
                            </p:stCondLst>
                            <p:childTnLst>
                              <p:par>
                                <p:cTn id="468" presetID="11" presetClass="entr" presetSubtype="0" fill="hold" grpId="0" nodeType="afterEffect">
                                  <p:stCondLst>
                                    <p:cond delay="0"/>
                                  </p:stCondLst>
                                  <p:childTnLst>
                                    <p:set>
                                      <p:cBhvr>
                                        <p:cTn id="469" dur="1000">
                                          <p:stCondLst>
                                            <p:cond delay="0"/>
                                          </p:stCondLst>
                                        </p:cTn>
                                        <p:tgtEl>
                                          <p:spTgt spid="180"/>
                                        </p:tgtEl>
                                        <p:attrNameLst>
                                          <p:attrName>style.visibility</p:attrName>
                                        </p:attrNameLst>
                                      </p:cBhvr>
                                      <p:to>
                                        <p:strVal val="visible"/>
                                      </p:to>
                                    </p:set>
                                  </p:childTnLst>
                                </p:cTn>
                              </p:par>
                            </p:childTnLst>
                          </p:cTn>
                        </p:par>
                        <p:par>
                          <p:cTn id="470" fill="hold">
                            <p:stCondLst>
                              <p:cond delay="154000"/>
                            </p:stCondLst>
                            <p:childTnLst>
                              <p:par>
                                <p:cTn id="471" presetID="11" presetClass="entr" presetSubtype="0" fill="hold" grpId="0" nodeType="afterEffect">
                                  <p:stCondLst>
                                    <p:cond delay="0"/>
                                  </p:stCondLst>
                                  <p:childTnLst>
                                    <p:set>
                                      <p:cBhvr>
                                        <p:cTn id="472" dur="1000">
                                          <p:stCondLst>
                                            <p:cond delay="0"/>
                                          </p:stCondLst>
                                        </p:cTn>
                                        <p:tgtEl>
                                          <p:spTgt spid="181"/>
                                        </p:tgtEl>
                                        <p:attrNameLst>
                                          <p:attrName>style.visibility</p:attrName>
                                        </p:attrNameLst>
                                      </p:cBhvr>
                                      <p:to>
                                        <p:strVal val="visible"/>
                                      </p:to>
                                    </p:set>
                                  </p:childTnLst>
                                </p:cTn>
                              </p:par>
                            </p:childTnLst>
                          </p:cTn>
                        </p:par>
                        <p:par>
                          <p:cTn id="473" fill="hold">
                            <p:stCondLst>
                              <p:cond delay="155000"/>
                            </p:stCondLst>
                            <p:childTnLst>
                              <p:par>
                                <p:cTn id="474" presetID="11" presetClass="entr" presetSubtype="0" fill="hold" grpId="0" nodeType="afterEffect">
                                  <p:stCondLst>
                                    <p:cond delay="0"/>
                                  </p:stCondLst>
                                  <p:childTnLst>
                                    <p:set>
                                      <p:cBhvr>
                                        <p:cTn id="475" dur="1000">
                                          <p:stCondLst>
                                            <p:cond delay="0"/>
                                          </p:stCondLst>
                                        </p:cTn>
                                        <p:tgtEl>
                                          <p:spTgt spid="182"/>
                                        </p:tgtEl>
                                        <p:attrNameLst>
                                          <p:attrName>style.visibility</p:attrName>
                                        </p:attrNameLst>
                                      </p:cBhvr>
                                      <p:to>
                                        <p:strVal val="visible"/>
                                      </p:to>
                                    </p:set>
                                  </p:childTnLst>
                                </p:cTn>
                              </p:par>
                            </p:childTnLst>
                          </p:cTn>
                        </p:par>
                        <p:par>
                          <p:cTn id="476" fill="hold">
                            <p:stCondLst>
                              <p:cond delay="156000"/>
                            </p:stCondLst>
                            <p:childTnLst>
                              <p:par>
                                <p:cTn id="477" presetID="11" presetClass="entr" presetSubtype="0" fill="hold" grpId="0" nodeType="afterEffect">
                                  <p:stCondLst>
                                    <p:cond delay="0"/>
                                  </p:stCondLst>
                                  <p:childTnLst>
                                    <p:set>
                                      <p:cBhvr>
                                        <p:cTn id="478" dur="1000">
                                          <p:stCondLst>
                                            <p:cond delay="0"/>
                                          </p:stCondLst>
                                        </p:cTn>
                                        <p:tgtEl>
                                          <p:spTgt spid="183"/>
                                        </p:tgtEl>
                                        <p:attrNameLst>
                                          <p:attrName>style.visibility</p:attrName>
                                        </p:attrNameLst>
                                      </p:cBhvr>
                                      <p:to>
                                        <p:strVal val="visible"/>
                                      </p:to>
                                    </p:set>
                                  </p:childTnLst>
                                </p:cTn>
                              </p:par>
                            </p:childTnLst>
                          </p:cTn>
                        </p:par>
                        <p:par>
                          <p:cTn id="479" fill="hold">
                            <p:stCondLst>
                              <p:cond delay="157000"/>
                            </p:stCondLst>
                            <p:childTnLst>
                              <p:par>
                                <p:cTn id="480" presetID="11" presetClass="entr" presetSubtype="0" fill="hold" grpId="0" nodeType="afterEffect">
                                  <p:stCondLst>
                                    <p:cond delay="0"/>
                                  </p:stCondLst>
                                  <p:childTnLst>
                                    <p:set>
                                      <p:cBhvr>
                                        <p:cTn id="481" dur="1000">
                                          <p:stCondLst>
                                            <p:cond delay="0"/>
                                          </p:stCondLst>
                                        </p:cTn>
                                        <p:tgtEl>
                                          <p:spTgt spid="184"/>
                                        </p:tgtEl>
                                        <p:attrNameLst>
                                          <p:attrName>style.visibility</p:attrName>
                                        </p:attrNameLst>
                                      </p:cBhvr>
                                      <p:to>
                                        <p:strVal val="visible"/>
                                      </p:to>
                                    </p:set>
                                  </p:childTnLst>
                                </p:cTn>
                              </p:par>
                            </p:childTnLst>
                          </p:cTn>
                        </p:par>
                        <p:par>
                          <p:cTn id="482" fill="hold">
                            <p:stCondLst>
                              <p:cond delay="158000"/>
                            </p:stCondLst>
                            <p:childTnLst>
                              <p:par>
                                <p:cTn id="483" presetID="11" presetClass="entr" presetSubtype="0" fill="hold" grpId="0" nodeType="afterEffect">
                                  <p:stCondLst>
                                    <p:cond delay="0"/>
                                  </p:stCondLst>
                                  <p:childTnLst>
                                    <p:set>
                                      <p:cBhvr>
                                        <p:cTn id="484" dur="1000">
                                          <p:stCondLst>
                                            <p:cond delay="0"/>
                                          </p:stCondLst>
                                        </p:cTn>
                                        <p:tgtEl>
                                          <p:spTgt spid="185"/>
                                        </p:tgtEl>
                                        <p:attrNameLst>
                                          <p:attrName>style.visibility</p:attrName>
                                        </p:attrNameLst>
                                      </p:cBhvr>
                                      <p:to>
                                        <p:strVal val="visible"/>
                                      </p:to>
                                    </p:set>
                                  </p:childTnLst>
                                </p:cTn>
                              </p:par>
                            </p:childTnLst>
                          </p:cTn>
                        </p:par>
                        <p:par>
                          <p:cTn id="485" fill="hold">
                            <p:stCondLst>
                              <p:cond delay="159000"/>
                            </p:stCondLst>
                            <p:childTnLst>
                              <p:par>
                                <p:cTn id="486" presetID="11" presetClass="entr" presetSubtype="0" fill="hold" grpId="0" nodeType="afterEffect">
                                  <p:stCondLst>
                                    <p:cond delay="0"/>
                                  </p:stCondLst>
                                  <p:childTnLst>
                                    <p:set>
                                      <p:cBhvr>
                                        <p:cTn id="487" dur="1000">
                                          <p:stCondLst>
                                            <p:cond delay="0"/>
                                          </p:stCondLst>
                                        </p:cTn>
                                        <p:tgtEl>
                                          <p:spTgt spid="186"/>
                                        </p:tgtEl>
                                        <p:attrNameLst>
                                          <p:attrName>style.visibility</p:attrName>
                                        </p:attrNameLst>
                                      </p:cBhvr>
                                      <p:to>
                                        <p:strVal val="visible"/>
                                      </p:to>
                                    </p:set>
                                  </p:childTnLst>
                                </p:cTn>
                              </p:par>
                            </p:childTnLst>
                          </p:cTn>
                        </p:par>
                        <p:par>
                          <p:cTn id="488" fill="hold">
                            <p:stCondLst>
                              <p:cond delay="160000"/>
                            </p:stCondLst>
                            <p:childTnLst>
                              <p:par>
                                <p:cTn id="489" presetID="11" presetClass="entr" presetSubtype="0" fill="hold" grpId="0" nodeType="afterEffect">
                                  <p:stCondLst>
                                    <p:cond delay="0"/>
                                  </p:stCondLst>
                                  <p:childTnLst>
                                    <p:set>
                                      <p:cBhvr>
                                        <p:cTn id="490" dur="1000">
                                          <p:stCondLst>
                                            <p:cond delay="0"/>
                                          </p:stCondLst>
                                        </p:cTn>
                                        <p:tgtEl>
                                          <p:spTgt spid="187"/>
                                        </p:tgtEl>
                                        <p:attrNameLst>
                                          <p:attrName>style.visibility</p:attrName>
                                        </p:attrNameLst>
                                      </p:cBhvr>
                                      <p:to>
                                        <p:strVal val="visible"/>
                                      </p:to>
                                    </p:set>
                                  </p:childTnLst>
                                </p:cTn>
                              </p:par>
                            </p:childTnLst>
                          </p:cTn>
                        </p:par>
                        <p:par>
                          <p:cTn id="491" fill="hold">
                            <p:stCondLst>
                              <p:cond delay="161000"/>
                            </p:stCondLst>
                            <p:childTnLst>
                              <p:par>
                                <p:cTn id="492" presetID="11" presetClass="entr" presetSubtype="0" fill="hold" grpId="0" nodeType="afterEffect">
                                  <p:stCondLst>
                                    <p:cond delay="0"/>
                                  </p:stCondLst>
                                  <p:childTnLst>
                                    <p:set>
                                      <p:cBhvr>
                                        <p:cTn id="493" dur="1000">
                                          <p:stCondLst>
                                            <p:cond delay="0"/>
                                          </p:stCondLst>
                                        </p:cTn>
                                        <p:tgtEl>
                                          <p:spTgt spid="188"/>
                                        </p:tgtEl>
                                        <p:attrNameLst>
                                          <p:attrName>style.visibility</p:attrName>
                                        </p:attrNameLst>
                                      </p:cBhvr>
                                      <p:to>
                                        <p:strVal val="visible"/>
                                      </p:to>
                                    </p:set>
                                  </p:childTnLst>
                                </p:cTn>
                              </p:par>
                            </p:childTnLst>
                          </p:cTn>
                        </p:par>
                        <p:par>
                          <p:cTn id="494" fill="hold">
                            <p:stCondLst>
                              <p:cond delay="162000"/>
                            </p:stCondLst>
                            <p:childTnLst>
                              <p:par>
                                <p:cTn id="495" presetID="11" presetClass="entr" presetSubtype="0" fill="hold" grpId="0" nodeType="afterEffect">
                                  <p:stCondLst>
                                    <p:cond delay="0"/>
                                  </p:stCondLst>
                                  <p:childTnLst>
                                    <p:set>
                                      <p:cBhvr>
                                        <p:cTn id="496" dur="1000">
                                          <p:stCondLst>
                                            <p:cond delay="0"/>
                                          </p:stCondLst>
                                        </p:cTn>
                                        <p:tgtEl>
                                          <p:spTgt spid="189"/>
                                        </p:tgtEl>
                                        <p:attrNameLst>
                                          <p:attrName>style.visibility</p:attrName>
                                        </p:attrNameLst>
                                      </p:cBhvr>
                                      <p:to>
                                        <p:strVal val="visible"/>
                                      </p:to>
                                    </p:set>
                                  </p:childTnLst>
                                </p:cTn>
                              </p:par>
                            </p:childTnLst>
                          </p:cTn>
                        </p:par>
                        <p:par>
                          <p:cTn id="497" fill="hold">
                            <p:stCondLst>
                              <p:cond delay="163000"/>
                            </p:stCondLst>
                            <p:childTnLst>
                              <p:par>
                                <p:cTn id="498" presetID="11" presetClass="entr" presetSubtype="0" fill="hold" grpId="0" nodeType="afterEffect">
                                  <p:stCondLst>
                                    <p:cond delay="0"/>
                                  </p:stCondLst>
                                  <p:childTnLst>
                                    <p:set>
                                      <p:cBhvr>
                                        <p:cTn id="499" dur="1000">
                                          <p:stCondLst>
                                            <p:cond delay="0"/>
                                          </p:stCondLst>
                                        </p:cTn>
                                        <p:tgtEl>
                                          <p:spTgt spid="190"/>
                                        </p:tgtEl>
                                        <p:attrNameLst>
                                          <p:attrName>style.visibility</p:attrName>
                                        </p:attrNameLst>
                                      </p:cBhvr>
                                      <p:to>
                                        <p:strVal val="visible"/>
                                      </p:to>
                                    </p:set>
                                  </p:childTnLst>
                                </p:cTn>
                              </p:par>
                            </p:childTnLst>
                          </p:cTn>
                        </p:par>
                        <p:par>
                          <p:cTn id="500" fill="hold">
                            <p:stCondLst>
                              <p:cond delay="164000"/>
                            </p:stCondLst>
                            <p:childTnLst>
                              <p:par>
                                <p:cTn id="501" presetID="11" presetClass="entr" presetSubtype="0" fill="hold" grpId="0" nodeType="afterEffect">
                                  <p:stCondLst>
                                    <p:cond delay="0"/>
                                  </p:stCondLst>
                                  <p:childTnLst>
                                    <p:set>
                                      <p:cBhvr>
                                        <p:cTn id="502" dur="1000">
                                          <p:stCondLst>
                                            <p:cond delay="0"/>
                                          </p:stCondLst>
                                        </p:cTn>
                                        <p:tgtEl>
                                          <p:spTgt spid="191"/>
                                        </p:tgtEl>
                                        <p:attrNameLst>
                                          <p:attrName>style.visibility</p:attrName>
                                        </p:attrNameLst>
                                      </p:cBhvr>
                                      <p:to>
                                        <p:strVal val="visible"/>
                                      </p:to>
                                    </p:set>
                                  </p:childTnLst>
                                </p:cTn>
                              </p:par>
                            </p:childTnLst>
                          </p:cTn>
                        </p:par>
                        <p:par>
                          <p:cTn id="503" fill="hold">
                            <p:stCondLst>
                              <p:cond delay="165000"/>
                            </p:stCondLst>
                            <p:childTnLst>
                              <p:par>
                                <p:cTn id="504" presetID="11" presetClass="entr" presetSubtype="0" fill="hold" grpId="0" nodeType="afterEffect">
                                  <p:stCondLst>
                                    <p:cond delay="0"/>
                                  </p:stCondLst>
                                  <p:childTnLst>
                                    <p:set>
                                      <p:cBhvr>
                                        <p:cTn id="505" dur="1000">
                                          <p:stCondLst>
                                            <p:cond delay="0"/>
                                          </p:stCondLst>
                                        </p:cTn>
                                        <p:tgtEl>
                                          <p:spTgt spid="192"/>
                                        </p:tgtEl>
                                        <p:attrNameLst>
                                          <p:attrName>style.visibility</p:attrName>
                                        </p:attrNameLst>
                                      </p:cBhvr>
                                      <p:to>
                                        <p:strVal val="visible"/>
                                      </p:to>
                                    </p:set>
                                  </p:childTnLst>
                                </p:cTn>
                              </p:par>
                            </p:childTnLst>
                          </p:cTn>
                        </p:par>
                        <p:par>
                          <p:cTn id="506" fill="hold">
                            <p:stCondLst>
                              <p:cond delay="166000"/>
                            </p:stCondLst>
                            <p:childTnLst>
                              <p:par>
                                <p:cTn id="507" presetID="11" presetClass="entr" presetSubtype="0" fill="hold" grpId="0" nodeType="afterEffect">
                                  <p:stCondLst>
                                    <p:cond delay="0"/>
                                  </p:stCondLst>
                                  <p:childTnLst>
                                    <p:set>
                                      <p:cBhvr>
                                        <p:cTn id="508" dur="1000">
                                          <p:stCondLst>
                                            <p:cond delay="0"/>
                                          </p:stCondLst>
                                        </p:cTn>
                                        <p:tgtEl>
                                          <p:spTgt spid="193"/>
                                        </p:tgtEl>
                                        <p:attrNameLst>
                                          <p:attrName>style.visibility</p:attrName>
                                        </p:attrNameLst>
                                      </p:cBhvr>
                                      <p:to>
                                        <p:strVal val="visible"/>
                                      </p:to>
                                    </p:set>
                                  </p:childTnLst>
                                </p:cTn>
                              </p:par>
                            </p:childTnLst>
                          </p:cTn>
                        </p:par>
                        <p:par>
                          <p:cTn id="509" fill="hold">
                            <p:stCondLst>
                              <p:cond delay="167000"/>
                            </p:stCondLst>
                            <p:childTnLst>
                              <p:par>
                                <p:cTn id="510" presetID="11" presetClass="entr" presetSubtype="0" fill="hold" grpId="0" nodeType="afterEffect">
                                  <p:stCondLst>
                                    <p:cond delay="0"/>
                                  </p:stCondLst>
                                  <p:childTnLst>
                                    <p:set>
                                      <p:cBhvr>
                                        <p:cTn id="511" dur="1000">
                                          <p:stCondLst>
                                            <p:cond delay="0"/>
                                          </p:stCondLst>
                                        </p:cTn>
                                        <p:tgtEl>
                                          <p:spTgt spid="194"/>
                                        </p:tgtEl>
                                        <p:attrNameLst>
                                          <p:attrName>style.visibility</p:attrName>
                                        </p:attrNameLst>
                                      </p:cBhvr>
                                      <p:to>
                                        <p:strVal val="visible"/>
                                      </p:to>
                                    </p:set>
                                  </p:childTnLst>
                                </p:cTn>
                              </p:par>
                            </p:childTnLst>
                          </p:cTn>
                        </p:par>
                        <p:par>
                          <p:cTn id="512" fill="hold">
                            <p:stCondLst>
                              <p:cond delay="168000"/>
                            </p:stCondLst>
                            <p:childTnLst>
                              <p:par>
                                <p:cTn id="513" presetID="11" presetClass="entr" presetSubtype="0" fill="hold" grpId="0" nodeType="afterEffect">
                                  <p:stCondLst>
                                    <p:cond delay="0"/>
                                  </p:stCondLst>
                                  <p:childTnLst>
                                    <p:set>
                                      <p:cBhvr>
                                        <p:cTn id="514" dur="1000">
                                          <p:stCondLst>
                                            <p:cond delay="0"/>
                                          </p:stCondLst>
                                        </p:cTn>
                                        <p:tgtEl>
                                          <p:spTgt spid="195"/>
                                        </p:tgtEl>
                                        <p:attrNameLst>
                                          <p:attrName>style.visibility</p:attrName>
                                        </p:attrNameLst>
                                      </p:cBhvr>
                                      <p:to>
                                        <p:strVal val="visible"/>
                                      </p:to>
                                    </p:set>
                                  </p:childTnLst>
                                </p:cTn>
                              </p:par>
                            </p:childTnLst>
                          </p:cTn>
                        </p:par>
                        <p:par>
                          <p:cTn id="515" fill="hold">
                            <p:stCondLst>
                              <p:cond delay="169000"/>
                            </p:stCondLst>
                            <p:childTnLst>
                              <p:par>
                                <p:cTn id="516" presetID="11" presetClass="entr" presetSubtype="0" fill="hold" grpId="0" nodeType="afterEffect">
                                  <p:stCondLst>
                                    <p:cond delay="0"/>
                                  </p:stCondLst>
                                  <p:childTnLst>
                                    <p:set>
                                      <p:cBhvr>
                                        <p:cTn id="517" dur="1000">
                                          <p:stCondLst>
                                            <p:cond delay="0"/>
                                          </p:stCondLst>
                                        </p:cTn>
                                        <p:tgtEl>
                                          <p:spTgt spid="196"/>
                                        </p:tgtEl>
                                        <p:attrNameLst>
                                          <p:attrName>style.visibility</p:attrName>
                                        </p:attrNameLst>
                                      </p:cBhvr>
                                      <p:to>
                                        <p:strVal val="visible"/>
                                      </p:to>
                                    </p:set>
                                  </p:childTnLst>
                                </p:cTn>
                              </p:par>
                            </p:childTnLst>
                          </p:cTn>
                        </p:par>
                        <p:par>
                          <p:cTn id="518" fill="hold">
                            <p:stCondLst>
                              <p:cond delay="170000"/>
                            </p:stCondLst>
                            <p:childTnLst>
                              <p:par>
                                <p:cTn id="519" presetID="11" presetClass="entr" presetSubtype="0" fill="hold" grpId="0" nodeType="afterEffect">
                                  <p:stCondLst>
                                    <p:cond delay="0"/>
                                  </p:stCondLst>
                                  <p:childTnLst>
                                    <p:set>
                                      <p:cBhvr>
                                        <p:cTn id="520" dur="1000">
                                          <p:stCondLst>
                                            <p:cond delay="0"/>
                                          </p:stCondLst>
                                        </p:cTn>
                                        <p:tgtEl>
                                          <p:spTgt spid="197"/>
                                        </p:tgtEl>
                                        <p:attrNameLst>
                                          <p:attrName>style.visibility</p:attrName>
                                        </p:attrNameLst>
                                      </p:cBhvr>
                                      <p:to>
                                        <p:strVal val="visible"/>
                                      </p:to>
                                    </p:set>
                                  </p:childTnLst>
                                </p:cTn>
                              </p:par>
                            </p:childTnLst>
                          </p:cTn>
                        </p:par>
                        <p:par>
                          <p:cTn id="521" fill="hold">
                            <p:stCondLst>
                              <p:cond delay="171000"/>
                            </p:stCondLst>
                            <p:childTnLst>
                              <p:par>
                                <p:cTn id="522" presetID="11" presetClass="entr" presetSubtype="0" fill="hold" grpId="0" nodeType="afterEffect">
                                  <p:stCondLst>
                                    <p:cond delay="0"/>
                                  </p:stCondLst>
                                  <p:childTnLst>
                                    <p:set>
                                      <p:cBhvr>
                                        <p:cTn id="523" dur="1000">
                                          <p:stCondLst>
                                            <p:cond delay="0"/>
                                          </p:stCondLst>
                                        </p:cTn>
                                        <p:tgtEl>
                                          <p:spTgt spid="198"/>
                                        </p:tgtEl>
                                        <p:attrNameLst>
                                          <p:attrName>style.visibility</p:attrName>
                                        </p:attrNameLst>
                                      </p:cBhvr>
                                      <p:to>
                                        <p:strVal val="visible"/>
                                      </p:to>
                                    </p:set>
                                  </p:childTnLst>
                                </p:cTn>
                              </p:par>
                            </p:childTnLst>
                          </p:cTn>
                        </p:par>
                        <p:par>
                          <p:cTn id="524" fill="hold">
                            <p:stCondLst>
                              <p:cond delay="172000"/>
                            </p:stCondLst>
                            <p:childTnLst>
                              <p:par>
                                <p:cTn id="525" presetID="11" presetClass="entr" presetSubtype="0" fill="hold" grpId="0" nodeType="afterEffect">
                                  <p:stCondLst>
                                    <p:cond delay="0"/>
                                  </p:stCondLst>
                                  <p:childTnLst>
                                    <p:set>
                                      <p:cBhvr>
                                        <p:cTn id="526" dur="1000">
                                          <p:stCondLst>
                                            <p:cond delay="0"/>
                                          </p:stCondLst>
                                        </p:cTn>
                                        <p:tgtEl>
                                          <p:spTgt spid="199"/>
                                        </p:tgtEl>
                                        <p:attrNameLst>
                                          <p:attrName>style.visibility</p:attrName>
                                        </p:attrNameLst>
                                      </p:cBhvr>
                                      <p:to>
                                        <p:strVal val="visible"/>
                                      </p:to>
                                    </p:set>
                                  </p:childTnLst>
                                </p:cTn>
                              </p:par>
                            </p:childTnLst>
                          </p:cTn>
                        </p:par>
                        <p:par>
                          <p:cTn id="527" fill="hold">
                            <p:stCondLst>
                              <p:cond delay="173000"/>
                            </p:stCondLst>
                            <p:childTnLst>
                              <p:par>
                                <p:cTn id="528" presetID="11" presetClass="entr" presetSubtype="0" fill="hold" grpId="0" nodeType="afterEffect">
                                  <p:stCondLst>
                                    <p:cond delay="0"/>
                                  </p:stCondLst>
                                  <p:childTnLst>
                                    <p:set>
                                      <p:cBhvr>
                                        <p:cTn id="529" dur="1000">
                                          <p:stCondLst>
                                            <p:cond delay="0"/>
                                          </p:stCondLst>
                                        </p:cTn>
                                        <p:tgtEl>
                                          <p:spTgt spid="200"/>
                                        </p:tgtEl>
                                        <p:attrNameLst>
                                          <p:attrName>style.visibility</p:attrName>
                                        </p:attrNameLst>
                                      </p:cBhvr>
                                      <p:to>
                                        <p:strVal val="visible"/>
                                      </p:to>
                                    </p:set>
                                  </p:childTnLst>
                                </p:cTn>
                              </p:par>
                            </p:childTnLst>
                          </p:cTn>
                        </p:par>
                        <p:par>
                          <p:cTn id="530" fill="hold">
                            <p:stCondLst>
                              <p:cond delay="174000"/>
                            </p:stCondLst>
                            <p:childTnLst>
                              <p:par>
                                <p:cTn id="531" presetID="11" presetClass="entr" presetSubtype="0" fill="hold" grpId="0" nodeType="afterEffect">
                                  <p:stCondLst>
                                    <p:cond delay="0"/>
                                  </p:stCondLst>
                                  <p:childTnLst>
                                    <p:set>
                                      <p:cBhvr>
                                        <p:cTn id="532" dur="1000">
                                          <p:stCondLst>
                                            <p:cond delay="0"/>
                                          </p:stCondLst>
                                        </p:cTn>
                                        <p:tgtEl>
                                          <p:spTgt spid="201"/>
                                        </p:tgtEl>
                                        <p:attrNameLst>
                                          <p:attrName>style.visibility</p:attrName>
                                        </p:attrNameLst>
                                      </p:cBhvr>
                                      <p:to>
                                        <p:strVal val="visible"/>
                                      </p:to>
                                    </p:set>
                                  </p:childTnLst>
                                </p:cTn>
                              </p:par>
                            </p:childTnLst>
                          </p:cTn>
                        </p:par>
                        <p:par>
                          <p:cTn id="533" fill="hold">
                            <p:stCondLst>
                              <p:cond delay="175000"/>
                            </p:stCondLst>
                            <p:childTnLst>
                              <p:par>
                                <p:cTn id="534" presetID="11" presetClass="entr" presetSubtype="0" fill="hold" grpId="0" nodeType="afterEffect">
                                  <p:stCondLst>
                                    <p:cond delay="0"/>
                                  </p:stCondLst>
                                  <p:childTnLst>
                                    <p:set>
                                      <p:cBhvr>
                                        <p:cTn id="535" dur="1000">
                                          <p:stCondLst>
                                            <p:cond delay="0"/>
                                          </p:stCondLst>
                                        </p:cTn>
                                        <p:tgtEl>
                                          <p:spTgt spid="202"/>
                                        </p:tgtEl>
                                        <p:attrNameLst>
                                          <p:attrName>style.visibility</p:attrName>
                                        </p:attrNameLst>
                                      </p:cBhvr>
                                      <p:to>
                                        <p:strVal val="visible"/>
                                      </p:to>
                                    </p:set>
                                  </p:childTnLst>
                                </p:cTn>
                              </p:par>
                            </p:childTnLst>
                          </p:cTn>
                        </p:par>
                        <p:par>
                          <p:cTn id="536" fill="hold">
                            <p:stCondLst>
                              <p:cond delay="176000"/>
                            </p:stCondLst>
                            <p:childTnLst>
                              <p:par>
                                <p:cTn id="537" presetID="11" presetClass="entr" presetSubtype="0" fill="hold" grpId="0" nodeType="afterEffect">
                                  <p:stCondLst>
                                    <p:cond delay="0"/>
                                  </p:stCondLst>
                                  <p:childTnLst>
                                    <p:set>
                                      <p:cBhvr>
                                        <p:cTn id="538" dur="1000">
                                          <p:stCondLst>
                                            <p:cond delay="0"/>
                                          </p:stCondLst>
                                        </p:cTn>
                                        <p:tgtEl>
                                          <p:spTgt spid="203"/>
                                        </p:tgtEl>
                                        <p:attrNameLst>
                                          <p:attrName>style.visibility</p:attrName>
                                        </p:attrNameLst>
                                      </p:cBhvr>
                                      <p:to>
                                        <p:strVal val="visible"/>
                                      </p:to>
                                    </p:set>
                                  </p:childTnLst>
                                </p:cTn>
                              </p:par>
                            </p:childTnLst>
                          </p:cTn>
                        </p:par>
                        <p:par>
                          <p:cTn id="539" fill="hold">
                            <p:stCondLst>
                              <p:cond delay="177000"/>
                            </p:stCondLst>
                            <p:childTnLst>
                              <p:par>
                                <p:cTn id="540" presetID="11" presetClass="entr" presetSubtype="0" fill="hold" grpId="0" nodeType="afterEffect">
                                  <p:stCondLst>
                                    <p:cond delay="0"/>
                                  </p:stCondLst>
                                  <p:childTnLst>
                                    <p:set>
                                      <p:cBhvr>
                                        <p:cTn id="541" dur="1000">
                                          <p:stCondLst>
                                            <p:cond delay="0"/>
                                          </p:stCondLst>
                                        </p:cTn>
                                        <p:tgtEl>
                                          <p:spTgt spid="204"/>
                                        </p:tgtEl>
                                        <p:attrNameLst>
                                          <p:attrName>style.visibility</p:attrName>
                                        </p:attrNameLst>
                                      </p:cBhvr>
                                      <p:to>
                                        <p:strVal val="visible"/>
                                      </p:to>
                                    </p:set>
                                  </p:childTnLst>
                                </p:cTn>
                              </p:par>
                            </p:childTnLst>
                          </p:cTn>
                        </p:par>
                        <p:par>
                          <p:cTn id="542" fill="hold">
                            <p:stCondLst>
                              <p:cond delay="178000"/>
                            </p:stCondLst>
                            <p:childTnLst>
                              <p:par>
                                <p:cTn id="543" presetID="11" presetClass="entr" presetSubtype="0" fill="hold" grpId="0" nodeType="afterEffect">
                                  <p:stCondLst>
                                    <p:cond delay="0"/>
                                  </p:stCondLst>
                                  <p:childTnLst>
                                    <p:set>
                                      <p:cBhvr>
                                        <p:cTn id="544" dur="1000">
                                          <p:stCondLst>
                                            <p:cond delay="0"/>
                                          </p:stCondLst>
                                        </p:cTn>
                                        <p:tgtEl>
                                          <p:spTgt spid="205"/>
                                        </p:tgtEl>
                                        <p:attrNameLst>
                                          <p:attrName>style.visibility</p:attrName>
                                        </p:attrNameLst>
                                      </p:cBhvr>
                                      <p:to>
                                        <p:strVal val="visible"/>
                                      </p:to>
                                    </p:set>
                                  </p:childTnLst>
                                </p:cTn>
                              </p:par>
                            </p:childTnLst>
                          </p:cTn>
                        </p:par>
                        <p:par>
                          <p:cTn id="545" fill="hold">
                            <p:stCondLst>
                              <p:cond delay="179000"/>
                            </p:stCondLst>
                            <p:childTnLst>
                              <p:par>
                                <p:cTn id="546" presetID="11" presetClass="entr" presetSubtype="0" fill="hold" grpId="0" nodeType="afterEffect">
                                  <p:stCondLst>
                                    <p:cond delay="0"/>
                                  </p:stCondLst>
                                  <p:childTnLst>
                                    <p:set>
                                      <p:cBhvr>
                                        <p:cTn id="547" dur="1000">
                                          <p:stCondLst>
                                            <p:cond delay="0"/>
                                          </p:stCondLst>
                                        </p:cTn>
                                        <p:tgtEl>
                                          <p:spTgt spid="206"/>
                                        </p:tgtEl>
                                        <p:attrNameLst>
                                          <p:attrName>style.visibility</p:attrName>
                                        </p:attrNameLst>
                                      </p:cBhvr>
                                      <p:to>
                                        <p:strVal val="visible"/>
                                      </p:to>
                                    </p:set>
                                  </p:childTnLst>
                                </p:cTn>
                              </p:par>
                            </p:childTnLst>
                          </p:cTn>
                        </p:par>
                        <p:par>
                          <p:cTn id="548" fill="hold">
                            <p:stCondLst>
                              <p:cond delay="180000"/>
                            </p:stCondLst>
                            <p:childTnLst>
                              <p:par>
                                <p:cTn id="549" presetID="11" presetClass="entr" presetSubtype="0" fill="hold" grpId="0" nodeType="afterEffect">
                                  <p:stCondLst>
                                    <p:cond delay="0"/>
                                  </p:stCondLst>
                                  <p:childTnLst>
                                    <p:set>
                                      <p:cBhvr>
                                        <p:cTn id="550" dur="1000">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174" y="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5" name="TextBox 4"/>
          <p:cNvSpPr txBox="1"/>
          <p:nvPr/>
        </p:nvSpPr>
        <p:spPr>
          <a:xfrm>
            <a:off x="152400" y="381000"/>
            <a:ext cx="4185940" cy="55399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3000" b="1" u="sng" dirty="0">
                <a:solidFill>
                  <a:srgbClr val="0000FF"/>
                </a:solidFill>
                <a:latin typeface="Times New Roman" panose="02020603050405020304" pitchFamily="18" charset="0"/>
                <a:cs typeface="Times New Roman" panose="02020603050405020304" pitchFamily="18" charset="0"/>
              </a:rPr>
              <a:t>Tam </a:t>
            </a:r>
            <a:r>
              <a:rPr lang="en-US" sz="3000" b="1" u="sng" dirty="0" err="1">
                <a:solidFill>
                  <a:srgbClr val="0000FF"/>
                </a:solidFill>
                <a:latin typeface="Times New Roman" panose="02020603050405020304" pitchFamily="18" charset="0"/>
                <a:cs typeface="Times New Roman" panose="02020603050405020304" pitchFamily="18" charset="0"/>
              </a:rPr>
              <a:t>giác</a:t>
            </a:r>
            <a:r>
              <a:rPr lang="en-US" sz="3000" b="1" u="sng" dirty="0">
                <a:solidFill>
                  <a:srgbClr val="0000FF"/>
                </a:solidFill>
                <a:latin typeface="Times New Roman" panose="02020603050405020304" pitchFamily="18" charset="0"/>
                <a:cs typeface="Times New Roman" panose="02020603050405020304" pitchFamily="18" charset="0"/>
              </a:rPr>
              <a:t> </a:t>
            </a:r>
            <a:r>
              <a:rPr lang="en-US" sz="3000" b="1" u="sng" dirty="0" err="1">
                <a:solidFill>
                  <a:srgbClr val="0000FF"/>
                </a:solidFill>
                <a:latin typeface="Times New Roman" panose="02020603050405020304" pitchFamily="18" charset="0"/>
                <a:cs typeface="Times New Roman" panose="02020603050405020304" pitchFamily="18" charset="0"/>
              </a:rPr>
              <a:t>đồng</a:t>
            </a:r>
            <a:r>
              <a:rPr lang="en-US" sz="3000" b="1" u="sng" dirty="0">
                <a:solidFill>
                  <a:srgbClr val="0000FF"/>
                </a:solidFill>
                <a:latin typeface="Times New Roman" panose="02020603050405020304" pitchFamily="18" charset="0"/>
                <a:cs typeface="Times New Roman" panose="02020603050405020304" pitchFamily="18" charset="0"/>
              </a:rPr>
              <a:t> </a:t>
            </a:r>
            <a:r>
              <a:rPr lang="en-US" sz="3000" b="1" u="sng" dirty="0" err="1">
                <a:solidFill>
                  <a:srgbClr val="0000FF"/>
                </a:solidFill>
                <a:latin typeface="Times New Roman" panose="02020603050405020304" pitchFamily="18" charset="0"/>
                <a:cs typeface="Times New Roman" panose="02020603050405020304" pitchFamily="18" charset="0"/>
              </a:rPr>
              <a:t>dạng</a:t>
            </a:r>
            <a:endParaRPr lang="en-US" sz="3000" b="1" u="sng" dirty="0">
              <a:solidFill>
                <a:srgbClr val="0000FF"/>
              </a:solidFill>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173182" y="1295400"/>
            <a:ext cx="33135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3000" b="1" u="sng" dirty="0">
                <a:solidFill>
                  <a:srgbClr val="0000FF"/>
                </a:solidFill>
                <a:latin typeface="Times New Roman" pitchFamily="18" charset="0"/>
                <a:cs typeface="Times New Roman" pitchFamily="18" charset="0"/>
              </a:rPr>
              <a:t>3. </a:t>
            </a:r>
            <a:r>
              <a:rPr lang="en-US" altLang="vi-VN" sz="3000" b="1" u="sng" dirty="0" err="1">
                <a:solidFill>
                  <a:srgbClr val="0000FF"/>
                </a:solidFill>
                <a:latin typeface="Times New Roman" pitchFamily="18" charset="0"/>
                <a:cs typeface="Times New Roman" pitchFamily="18" charset="0"/>
              </a:rPr>
              <a:t>Định</a:t>
            </a:r>
            <a:r>
              <a:rPr lang="en-US" altLang="vi-VN" sz="3000" b="1" u="sng" dirty="0">
                <a:solidFill>
                  <a:srgbClr val="0000FF"/>
                </a:solidFill>
                <a:latin typeface="Times New Roman" pitchFamily="18" charset="0"/>
                <a:cs typeface="Times New Roman" pitchFamily="18" charset="0"/>
              </a:rPr>
              <a:t> </a:t>
            </a:r>
            <a:r>
              <a:rPr lang="en-US" altLang="vi-VN" sz="3000" b="1" u="sng" dirty="0" err="1">
                <a:solidFill>
                  <a:srgbClr val="0000FF"/>
                </a:solidFill>
                <a:latin typeface="Times New Roman" pitchFamily="18" charset="0"/>
                <a:cs typeface="Times New Roman" pitchFamily="18" charset="0"/>
              </a:rPr>
              <a:t>lý</a:t>
            </a:r>
            <a:r>
              <a:rPr lang="en-US" altLang="vi-VN" sz="3000" b="1" u="sng" dirty="0">
                <a:solidFill>
                  <a:srgbClr val="0000FF"/>
                </a:solidFill>
                <a:latin typeface="Times New Roman" pitchFamily="18" charset="0"/>
                <a:cs typeface="Times New Roman" pitchFamily="18" charset="0"/>
              </a:rPr>
              <a:t> (</a:t>
            </a:r>
            <a:r>
              <a:rPr lang="en-US" altLang="vi-VN" sz="3000" b="1" u="sng" dirty="0" err="1">
                <a:solidFill>
                  <a:srgbClr val="0000FF"/>
                </a:solidFill>
                <a:latin typeface="Times New Roman" pitchFamily="18" charset="0"/>
                <a:cs typeface="Times New Roman" pitchFamily="18" charset="0"/>
              </a:rPr>
              <a:t>sgk</a:t>
            </a:r>
            <a:r>
              <a:rPr lang="en-US" altLang="vi-VN" sz="3000" b="1" u="sng" dirty="0">
                <a:solidFill>
                  <a:srgbClr val="0000FF"/>
                </a:solidFill>
                <a:latin typeface="Times New Roman" pitchFamily="18" charset="0"/>
                <a:cs typeface="Times New Roman" pitchFamily="18" charset="0"/>
              </a:rPr>
              <a:t>)</a:t>
            </a:r>
          </a:p>
        </p:txBody>
      </p:sp>
      <p:sp>
        <p:nvSpPr>
          <p:cNvPr id="7" name="TextBox 6"/>
          <p:cNvSpPr txBox="1"/>
          <p:nvPr/>
        </p:nvSpPr>
        <p:spPr>
          <a:xfrm>
            <a:off x="152400" y="817602"/>
            <a:ext cx="4185940" cy="553998"/>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u="sng" dirty="0">
                <a:solidFill>
                  <a:srgbClr val="0000FF"/>
                </a:solidFill>
                <a:latin typeface="Times New Roman" panose="02020603050405020304" pitchFamily="18" charset="0"/>
                <a:cs typeface="Times New Roman" panose="02020603050405020304" pitchFamily="18" charset="0"/>
              </a:rPr>
              <a:t>2. </a:t>
            </a:r>
            <a:r>
              <a:rPr lang="en-US" sz="3000" b="1" u="sng" dirty="0" err="1">
                <a:solidFill>
                  <a:srgbClr val="0000FF"/>
                </a:solidFill>
                <a:latin typeface="Times New Roman" panose="02020603050405020304" pitchFamily="18" charset="0"/>
                <a:cs typeface="Times New Roman" panose="02020603050405020304" pitchFamily="18" charset="0"/>
              </a:rPr>
              <a:t>Tính</a:t>
            </a:r>
            <a:r>
              <a:rPr lang="en-US" sz="3000" b="1" u="sng" dirty="0">
                <a:solidFill>
                  <a:srgbClr val="0000FF"/>
                </a:solidFill>
                <a:latin typeface="Times New Roman" panose="02020603050405020304" pitchFamily="18" charset="0"/>
                <a:cs typeface="Times New Roman" panose="02020603050405020304" pitchFamily="18" charset="0"/>
              </a:rPr>
              <a:t> </a:t>
            </a:r>
            <a:r>
              <a:rPr lang="en-US" sz="3000" b="1" u="sng" dirty="0" err="1">
                <a:solidFill>
                  <a:srgbClr val="0000FF"/>
                </a:solidFill>
                <a:latin typeface="Times New Roman" panose="02020603050405020304" pitchFamily="18" charset="0"/>
                <a:cs typeface="Times New Roman" panose="02020603050405020304" pitchFamily="18" charset="0"/>
              </a:rPr>
              <a:t>chất</a:t>
            </a:r>
            <a:endParaRPr lang="en-US" sz="3000" b="1" u="sng" dirty="0">
              <a:solidFill>
                <a:srgbClr val="0000FF"/>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16593"/>
            <a:ext cx="3505200" cy="278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73519" y="1777425"/>
            <a:ext cx="2470548" cy="584775"/>
          </a:xfrm>
          <a:prstGeom prst="rect">
            <a:avLst/>
          </a:prstGeom>
        </p:spPr>
        <p:txBody>
          <a:bodyPr wrap="none">
            <a:spAutoFit/>
          </a:bodyPr>
          <a:lstStyle/>
          <a:p>
            <a:r>
              <a:rPr lang="en-US" sz="3200" dirty="0" err="1">
                <a:solidFill>
                  <a:srgbClr val="C00000"/>
                </a:solidFill>
                <a:latin typeface="Times New Roman" pitchFamily="18" charset="0"/>
                <a:cs typeface="Times New Roman" pitchFamily="18" charset="0"/>
              </a:rPr>
              <a:t>Thực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hành</a:t>
            </a:r>
            <a:r>
              <a:rPr lang="en-US" sz="3200" dirty="0">
                <a:solidFill>
                  <a:srgbClr val="C00000"/>
                </a:solidFill>
                <a:latin typeface="Times New Roman" pitchFamily="18" charset="0"/>
                <a:cs typeface="Times New Roman" pitchFamily="18" charset="0"/>
              </a:rPr>
              <a:t> 3: </a:t>
            </a:r>
            <a:endParaRPr lang="en-US" sz="3200" dirty="0"/>
          </a:p>
        </p:txBody>
      </p:sp>
      <p:sp>
        <p:nvSpPr>
          <p:cNvPr id="10" name="TextBox 9"/>
          <p:cNvSpPr txBox="1"/>
          <p:nvPr/>
        </p:nvSpPr>
        <p:spPr>
          <a:xfrm>
            <a:off x="2743200" y="1777425"/>
            <a:ext cx="1676400" cy="584775"/>
          </a:xfrm>
          <a:prstGeom prst="rect">
            <a:avLst/>
          </a:prstGeom>
          <a:noFill/>
        </p:spPr>
        <p:txBody>
          <a:bodyPr wrap="square" rtlCol="0">
            <a:spAutoFit/>
          </a:bodyPr>
          <a:lstStyle/>
          <a:p>
            <a:r>
              <a:rPr lang="en-US" sz="3200" b="1" dirty="0" err="1">
                <a:solidFill>
                  <a:srgbClr val="7030A0"/>
                </a:solidFill>
                <a:latin typeface="Times New Roman" pitchFamily="18" charset="0"/>
                <a:cs typeface="Times New Roman" pitchFamily="18" charset="0"/>
              </a:rPr>
              <a:t>Giải</a:t>
            </a:r>
            <a:endParaRPr lang="en-US" sz="3200" b="1" dirty="0">
              <a:solidFill>
                <a:srgbClr val="7030A0"/>
              </a:solidFill>
              <a:latin typeface="Times New Roman" pitchFamily="18" charset="0"/>
              <a:cs typeface="Times New Roman" pitchFamily="18" charset="0"/>
            </a:endParaRPr>
          </a:p>
        </p:txBody>
      </p:sp>
      <p:sp>
        <p:nvSpPr>
          <p:cNvPr id="11" name="TextBox 10"/>
          <p:cNvSpPr txBox="1"/>
          <p:nvPr/>
        </p:nvSpPr>
        <p:spPr>
          <a:xfrm>
            <a:off x="2209800" y="2223655"/>
            <a:ext cx="3581400" cy="584775"/>
          </a:xfrm>
          <a:prstGeom prst="rect">
            <a:avLst/>
          </a:prstGeom>
          <a:noFill/>
        </p:spPr>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p>
        </p:txBody>
      </p:sp>
      <p:sp>
        <p:nvSpPr>
          <p:cNvPr id="12" name="Rectangle 11"/>
          <p:cNvSpPr/>
          <p:nvPr/>
        </p:nvSpPr>
        <p:spPr>
          <a:xfrm>
            <a:off x="5590309" y="2209800"/>
            <a:ext cx="2767104"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EPF</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DCQ</a:t>
            </a:r>
            <a:endParaRPr lang="en-US" sz="3200" dirty="0"/>
          </a:p>
        </p:txBody>
      </p:sp>
      <p:sp>
        <p:nvSpPr>
          <p:cNvPr id="13" name="TextBox 12"/>
          <p:cNvSpPr txBox="1"/>
          <p:nvPr/>
        </p:nvSpPr>
        <p:spPr>
          <a:xfrm>
            <a:off x="2209800" y="2844225"/>
            <a:ext cx="4267200" cy="584775"/>
          </a:xfrm>
          <a:prstGeom prst="rect">
            <a:avLst/>
          </a:prstGeom>
          <a:noFill/>
        </p:spPr>
        <p:txBody>
          <a:bodyPr wrap="square" rtlCol="0">
            <a:spAutoFit/>
          </a:bodyPr>
          <a:lstStyle/>
          <a:p>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DC // MP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sp>
        <p:nvSpPr>
          <p:cNvPr id="14" name="Rectangle 13"/>
          <p:cNvSpPr/>
          <p:nvPr/>
        </p:nvSpPr>
        <p:spPr>
          <a:xfrm>
            <a:off x="5662072" y="2844225"/>
            <a:ext cx="3634328"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DCQ</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MPQ  (1)</a:t>
            </a:r>
            <a:endParaRPr lang="en-US" sz="3200" dirty="0"/>
          </a:p>
        </p:txBody>
      </p:sp>
      <p:sp>
        <p:nvSpPr>
          <p:cNvPr id="15" name="TextBox 14"/>
          <p:cNvSpPr txBox="1"/>
          <p:nvPr/>
        </p:nvSpPr>
        <p:spPr>
          <a:xfrm>
            <a:off x="2514600" y="3530025"/>
            <a:ext cx="42672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EF // MQ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sp>
        <p:nvSpPr>
          <p:cNvPr id="16" name="Rectangle 15"/>
          <p:cNvSpPr/>
          <p:nvPr/>
        </p:nvSpPr>
        <p:spPr>
          <a:xfrm>
            <a:off x="5697967" y="3530025"/>
            <a:ext cx="3369833"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EPF</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MPQ (2)</a:t>
            </a:r>
            <a:endParaRPr lang="en-US" sz="3200" dirty="0"/>
          </a:p>
        </p:txBody>
      </p:sp>
      <p:sp>
        <p:nvSpPr>
          <p:cNvPr id="17" name="TextBox 16"/>
          <p:cNvSpPr txBox="1"/>
          <p:nvPr/>
        </p:nvSpPr>
        <p:spPr>
          <a:xfrm>
            <a:off x="3048000" y="4191000"/>
            <a:ext cx="4077964"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p>
        </p:txBody>
      </p:sp>
      <p:sp>
        <p:nvSpPr>
          <p:cNvPr id="18" name="Rectangle 17"/>
          <p:cNvSpPr/>
          <p:nvPr/>
        </p:nvSpPr>
        <p:spPr>
          <a:xfrm>
            <a:off x="6400311" y="4210623"/>
            <a:ext cx="2972289"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EPF</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DCQ  </a:t>
            </a:r>
            <a:endParaRPr lang="en-US" sz="3200" dirty="0"/>
          </a:p>
        </p:txBody>
      </p:sp>
      <p:sp>
        <p:nvSpPr>
          <p:cNvPr id="19" name="TextBox 18"/>
          <p:cNvSpPr txBox="1"/>
          <p:nvPr/>
        </p:nvSpPr>
        <p:spPr>
          <a:xfrm>
            <a:off x="3212036" y="4876800"/>
            <a:ext cx="4267200" cy="584775"/>
          </a:xfrm>
          <a:prstGeom prst="rect">
            <a:avLst/>
          </a:prstGeom>
          <a:noFill/>
        </p:spPr>
        <p:txBody>
          <a:bodyPr wrap="square" rtlCol="0">
            <a:spAutoFit/>
          </a:bodyPr>
          <a:lstStyle/>
          <a:p>
            <a:r>
              <a:rPr lang="en-US" sz="3200" dirty="0">
                <a:latin typeface="Times New Roman" pitchFamily="18" charset="0"/>
                <a:cs typeface="Times New Roman" pitchFamily="18" charset="0"/>
              </a:rPr>
              <a:t>b) 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IF // DQ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sp>
        <p:nvSpPr>
          <p:cNvPr id="20" name="Rectangle 19"/>
          <p:cNvSpPr/>
          <p:nvPr/>
        </p:nvSpPr>
        <p:spPr>
          <a:xfrm>
            <a:off x="4000500" y="5410200"/>
            <a:ext cx="2904962"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ICF</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DCQ  </a:t>
            </a:r>
            <a:endParaRPr lang="en-US" sz="3200" dirty="0"/>
          </a:p>
        </p:txBody>
      </p:sp>
      <p:sp>
        <p:nvSpPr>
          <p:cNvPr id="21" name="TextBox 20"/>
          <p:cNvSpPr txBox="1"/>
          <p:nvPr/>
        </p:nvSpPr>
        <p:spPr>
          <a:xfrm>
            <a:off x="2743200" y="5968425"/>
            <a:ext cx="4419600" cy="584775"/>
          </a:xfrm>
          <a:prstGeom prst="rect">
            <a:avLst/>
          </a:prstGeom>
          <a:noFill/>
        </p:spPr>
        <p:txBody>
          <a:bodyPr wrap="square" rtlCol="0">
            <a:spAutoFit/>
          </a:bodyPr>
          <a:lstStyle/>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p>
        </p:txBody>
      </p:sp>
      <p:sp>
        <p:nvSpPr>
          <p:cNvPr id="22" name="Rectangle 21"/>
          <p:cNvSpPr/>
          <p:nvPr/>
        </p:nvSpPr>
        <p:spPr>
          <a:xfrm>
            <a:off x="4303704" y="5968425"/>
            <a:ext cx="2927404"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ICF</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MPQ  </a:t>
            </a:r>
            <a:endParaRPr lang="en-US" sz="3200" dirty="0"/>
          </a:p>
        </p:txBody>
      </p:sp>
    </p:spTree>
    <p:extLst>
      <p:ext uri="{BB962C8B-B14F-4D97-AF65-F5344CB8AC3E}">
        <p14:creationId xmlns:p14="http://schemas.microsoft.com/office/powerpoint/2010/main" val="14455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133600" y="3952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400" b="1">
              <a:solidFill>
                <a:srgbClr val="0000FF"/>
              </a:solidFill>
              <a:latin typeface=".VnTime" pitchFamily="34" charset="0"/>
            </a:endParaRPr>
          </a:p>
        </p:txBody>
      </p:sp>
      <p:sp>
        <p:nvSpPr>
          <p:cNvPr id="15363" name="Rectangle 6"/>
          <p:cNvSpPr>
            <a:spLocks noChangeArrowheads="1"/>
          </p:cNvSpPr>
          <p:nvPr/>
        </p:nvSpPr>
        <p:spPr bwMode="auto">
          <a:xfrm>
            <a:off x="4343400" y="471488"/>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2400" b="1">
              <a:solidFill>
                <a:srgbClr val="0000FF"/>
              </a:solidFill>
              <a:latin typeface=".VnTime" pitchFamily="34" charset="0"/>
            </a:endParaRPr>
          </a:p>
          <a:p>
            <a:pPr>
              <a:spcBef>
                <a:spcPct val="20000"/>
              </a:spcBef>
            </a:pPr>
            <a:endParaRPr lang="en-US" sz="2400" b="1">
              <a:solidFill>
                <a:srgbClr val="0000FF"/>
              </a:solidFill>
              <a:latin typeface=".VnTime" pitchFamily="34" charset="0"/>
            </a:endParaRPr>
          </a:p>
        </p:txBody>
      </p:sp>
      <p:sp>
        <p:nvSpPr>
          <p:cNvPr id="15365" name="Line 8"/>
          <p:cNvSpPr>
            <a:spLocks noChangeShapeType="1"/>
          </p:cNvSpPr>
          <p:nvPr/>
        </p:nvSpPr>
        <p:spPr bwMode="auto">
          <a:xfrm flipH="1">
            <a:off x="2967038" y="4495800"/>
            <a:ext cx="914400" cy="1219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Line 9"/>
          <p:cNvSpPr>
            <a:spLocks noChangeShapeType="1"/>
          </p:cNvSpPr>
          <p:nvPr/>
        </p:nvSpPr>
        <p:spPr bwMode="auto">
          <a:xfrm>
            <a:off x="3881438" y="4495800"/>
            <a:ext cx="2209800" cy="1219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10"/>
          <p:cNvSpPr>
            <a:spLocks noChangeShapeType="1"/>
          </p:cNvSpPr>
          <p:nvPr/>
        </p:nvSpPr>
        <p:spPr bwMode="auto">
          <a:xfrm flipH="1">
            <a:off x="2967038" y="5715000"/>
            <a:ext cx="31242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Text Box 11"/>
          <p:cNvSpPr txBox="1">
            <a:spLocks noChangeArrowheads="1"/>
          </p:cNvSpPr>
          <p:nvPr/>
        </p:nvSpPr>
        <p:spPr bwMode="auto">
          <a:xfrm>
            <a:off x="3729038" y="42052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15369" name="Text Box 12"/>
          <p:cNvSpPr txBox="1">
            <a:spLocks noChangeArrowheads="1"/>
          </p:cNvSpPr>
          <p:nvPr/>
        </p:nvSpPr>
        <p:spPr bwMode="auto">
          <a:xfrm>
            <a:off x="2662238" y="5638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a:t>
            </a:r>
          </a:p>
        </p:txBody>
      </p:sp>
      <p:sp>
        <p:nvSpPr>
          <p:cNvPr id="15370" name="Text Box 13"/>
          <p:cNvSpPr txBox="1">
            <a:spLocks noChangeArrowheads="1"/>
          </p:cNvSpPr>
          <p:nvPr/>
        </p:nvSpPr>
        <p:spPr bwMode="auto">
          <a:xfrm>
            <a:off x="6015038" y="56530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72719" name="Freeform 15"/>
          <p:cNvSpPr>
            <a:spLocks/>
          </p:cNvSpPr>
          <p:nvPr/>
        </p:nvSpPr>
        <p:spPr bwMode="auto">
          <a:xfrm>
            <a:off x="3562350" y="4953000"/>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8" name="Line 14"/>
          <p:cNvSpPr>
            <a:spLocks noChangeShapeType="1"/>
          </p:cNvSpPr>
          <p:nvPr/>
        </p:nvSpPr>
        <p:spPr bwMode="auto">
          <a:xfrm>
            <a:off x="1447800" y="5200650"/>
            <a:ext cx="6477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0" name="Text Box 16"/>
          <p:cNvSpPr txBox="1">
            <a:spLocks noChangeArrowheads="1"/>
          </p:cNvSpPr>
          <p:nvPr/>
        </p:nvSpPr>
        <p:spPr bwMode="auto">
          <a:xfrm>
            <a:off x="3071813" y="488632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M</a:t>
            </a:r>
          </a:p>
        </p:txBody>
      </p:sp>
      <p:sp>
        <p:nvSpPr>
          <p:cNvPr id="72721" name="Text Box 17"/>
          <p:cNvSpPr txBox="1">
            <a:spLocks noChangeArrowheads="1"/>
          </p:cNvSpPr>
          <p:nvPr/>
        </p:nvSpPr>
        <p:spPr bwMode="auto">
          <a:xfrm>
            <a:off x="5024438" y="488632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N</a:t>
            </a:r>
          </a:p>
        </p:txBody>
      </p:sp>
      <p:sp>
        <p:nvSpPr>
          <p:cNvPr id="72722" name="Text Box 18"/>
          <p:cNvSpPr txBox="1">
            <a:spLocks noChangeArrowheads="1"/>
          </p:cNvSpPr>
          <p:nvPr/>
        </p:nvSpPr>
        <p:spPr bwMode="auto">
          <a:xfrm>
            <a:off x="5472113" y="4891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15376" name="Freeform 19"/>
          <p:cNvSpPr>
            <a:spLocks/>
          </p:cNvSpPr>
          <p:nvPr/>
        </p:nvSpPr>
        <p:spPr bwMode="auto">
          <a:xfrm>
            <a:off x="3119438" y="5486400"/>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6" name="Line 52"/>
          <p:cNvSpPr>
            <a:spLocks noChangeShapeType="1"/>
          </p:cNvSpPr>
          <p:nvPr/>
        </p:nvSpPr>
        <p:spPr bwMode="auto">
          <a:xfrm flipH="1">
            <a:off x="3886200" y="3657600"/>
            <a:ext cx="609600" cy="838200"/>
          </a:xfrm>
          <a:prstGeom prst="line">
            <a:avLst/>
          </a:prstGeom>
          <a:noFill/>
          <a:ln w="28575" cap="rnd">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57" name="Line 53"/>
          <p:cNvSpPr>
            <a:spLocks noChangeShapeType="1"/>
          </p:cNvSpPr>
          <p:nvPr/>
        </p:nvSpPr>
        <p:spPr bwMode="auto">
          <a:xfrm>
            <a:off x="2362200" y="3581400"/>
            <a:ext cx="1524000" cy="914400"/>
          </a:xfrm>
          <a:prstGeom prst="line">
            <a:avLst/>
          </a:prstGeom>
          <a:noFill/>
          <a:ln w="28575" cap="rnd">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64" name="Freeform 60"/>
          <p:cNvSpPr>
            <a:spLocks/>
          </p:cNvSpPr>
          <p:nvPr/>
        </p:nvSpPr>
        <p:spPr bwMode="auto">
          <a:xfrm>
            <a:off x="4038600" y="3886200"/>
            <a:ext cx="152400" cy="200025"/>
          </a:xfrm>
          <a:custGeom>
            <a:avLst/>
            <a:gdLst>
              <a:gd name="T0" fmla="*/ 2147483647 w 54"/>
              <a:gd name="T1" fmla="*/ 0 h 102"/>
              <a:gd name="T2" fmla="*/ 0 w 54"/>
              <a:gd name="T3" fmla="*/ 2147483647 h 102"/>
              <a:gd name="T4" fmla="*/ 2147483647 w 54"/>
              <a:gd name="T5" fmla="*/ 2147483647 h 102"/>
              <a:gd name="T6" fmla="*/ 0 60000 65536"/>
              <a:gd name="T7" fmla="*/ 0 60000 65536"/>
              <a:gd name="T8" fmla="*/ 0 60000 65536"/>
              <a:gd name="T9" fmla="*/ 0 w 54"/>
              <a:gd name="T10" fmla="*/ 0 h 102"/>
              <a:gd name="T11" fmla="*/ 54 w 54"/>
              <a:gd name="T12" fmla="*/ 102 h 102"/>
            </a:gdLst>
            <a:ahLst/>
            <a:cxnLst>
              <a:cxn ang="T6">
                <a:pos x="T0" y="T1"/>
              </a:cxn>
              <a:cxn ang="T7">
                <a:pos x="T2" y="T3"/>
              </a:cxn>
              <a:cxn ang="T8">
                <a:pos x="T4" y="T5"/>
              </a:cxn>
            </a:cxnLst>
            <a:rect l="T9" t="T10" r="T11" b="T12"/>
            <a:pathLst>
              <a:path w="54" h="102">
                <a:moveTo>
                  <a:pt x="12" y="0"/>
                </a:moveTo>
                <a:cubicBezTo>
                  <a:pt x="9" y="18"/>
                  <a:pt x="6" y="34"/>
                  <a:pt x="0" y="51"/>
                </a:cubicBezTo>
                <a:cubicBezTo>
                  <a:pt x="5" y="86"/>
                  <a:pt x="17" y="102"/>
                  <a:pt x="54" y="10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65" name="Line 61"/>
          <p:cNvSpPr>
            <a:spLocks noChangeShapeType="1"/>
          </p:cNvSpPr>
          <p:nvPr/>
        </p:nvSpPr>
        <p:spPr bwMode="auto">
          <a:xfrm flipH="1">
            <a:off x="2362200" y="5715000"/>
            <a:ext cx="609600" cy="838200"/>
          </a:xfrm>
          <a:prstGeom prst="line">
            <a:avLst/>
          </a:prstGeom>
          <a:noFill/>
          <a:ln w="28575" cap="rnd">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66" name="Line 62"/>
          <p:cNvSpPr>
            <a:spLocks noChangeShapeType="1"/>
          </p:cNvSpPr>
          <p:nvPr/>
        </p:nvSpPr>
        <p:spPr bwMode="auto">
          <a:xfrm>
            <a:off x="6096000" y="5715000"/>
            <a:ext cx="1524000" cy="914400"/>
          </a:xfrm>
          <a:prstGeom prst="line">
            <a:avLst/>
          </a:prstGeom>
          <a:noFill/>
          <a:ln w="28575" cap="rnd">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76" name="Freeform 72"/>
          <p:cNvSpPr>
            <a:spLocks/>
          </p:cNvSpPr>
          <p:nvPr/>
        </p:nvSpPr>
        <p:spPr bwMode="auto">
          <a:xfrm>
            <a:off x="2667000" y="6172200"/>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 Box 3"/>
          <p:cNvSpPr txBox="1">
            <a:spLocks noChangeArrowheads="1"/>
          </p:cNvSpPr>
          <p:nvPr/>
        </p:nvSpPr>
        <p:spPr bwMode="auto">
          <a:xfrm>
            <a:off x="380999" y="1900297"/>
            <a:ext cx="8382001" cy="2062103"/>
          </a:xfrm>
          <a:prstGeom prst="rect">
            <a:avLst/>
          </a:prstGeom>
          <a:noFill/>
          <a:ln>
            <a:noFill/>
          </a:ln>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buClrTx/>
              <a:buSzTx/>
              <a:buFontTx/>
              <a:buNone/>
            </a:pPr>
            <a:r>
              <a:rPr lang="en-US" altLang="vi-VN" sz="3200" b="1" u="sng" dirty="0" err="1">
                <a:solidFill>
                  <a:srgbClr val="FF0000"/>
                </a:solidFill>
                <a:latin typeface="Times New Roman" pitchFamily="18" charset="0"/>
                <a:cs typeface="Times New Roman" pitchFamily="18" charset="0"/>
              </a:rPr>
              <a:t>Định</a:t>
            </a:r>
            <a:r>
              <a:rPr lang="en-US" altLang="vi-VN" sz="3200" b="1" u="sng" dirty="0">
                <a:solidFill>
                  <a:srgbClr val="FF0000"/>
                </a:solidFill>
                <a:latin typeface="Times New Roman" pitchFamily="18" charset="0"/>
                <a:cs typeface="Times New Roman" pitchFamily="18" charset="0"/>
              </a:rPr>
              <a:t> </a:t>
            </a:r>
            <a:r>
              <a:rPr lang="en-US" altLang="vi-VN" sz="3200" b="1" u="sng" dirty="0" err="1">
                <a:solidFill>
                  <a:srgbClr val="FF0000"/>
                </a:solidFill>
                <a:latin typeface="Times New Roman" pitchFamily="18" charset="0"/>
                <a:cs typeface="Times New Roman" pitchFamily="18" charset="0"/>
              </a:rPr>
              <a:t>lý</a:t>
            </a:r>
            <a:r>
              <a:rPr lang="en-US" altLang="vi-VN" sz="3200" b="1" u="sng" dirty="0">
                <a:solidFill>
                  <a:srgbClr val="FF0000"/>
                </a:solidFill>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Nếu</a:t>
            </a:r>
            <a:r>
              <a:rPr lang="en-US" altLang="vi-VN" sz="3200" dirty="0">
                <a:latin typeface="Times New Roman" pitchFamily="18" charset="0"/>
                <a:cs typeface="Times New Roman" pitchFamily="18" charset="0"/>
              </a:rPr>
              <a:t> một đường thẳng cắt hai cạnh của tam giác và song </a:t>
            </a:r>
            <a:r>
              <a:rPr lang="en-US" altLang="vi-VN" sz="3200" dirty="0" err="1">
                <a:latin typeface="Times New Roman" pitchFamily="18" charset="0"/>
                <a:cs typeface="Times New Roman" pitchFamily="18" charset="0"/>
              </a:rPr>
              <a:t>song</a:t>
            </a:r>
            <a:r>
              <a:rPr lang="en-US" altLang="vi-VN" sz="3200" dirty="0">
                <a:latin typeface="Times New Roman" pitchFamily="18" charset="0"/>
                <a:cs typeface="Times New Roman" pitchFamily="18" charset="0"/>
              </a:rPr>
              <a:t> với cạnh còn lại thì nó tạo thành một tam giác mới đồng dạng với tam giác đã cho.</a:t>
            </a:r>
            <a:endParaRPr lang="en-US" altLang="vi-VN" sz="3200" dirty="0">
              <a:latin typeface="Times New Roman" pitchFamily="18" charset="0"/>
              <a:cs typeface="Times New Roman" pitchFamily="18" charset="0"/>
              <a:sym typeface="Symbol" panose="05050102010706020507" pitchFamily="18" charset="2"/>
            </a:endParaRPr>
          </a:p>
        </p:txBody>
      </p:sp>
      <p:sp>
        <p:nvSpPr>
          <p:cNvPr id="27" name="Rectangle 26"/>
          <p:cNvSpPr/>
          <p:nvPr/>
        </p:nvSpPr>
        <p:spPr>
          <a:xfrm>
            <a:off x="-1261174" y="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28" name="TextBox 27"/>
          <p:cNvSpPr txBox="1"/>
          <p:nvPr/>
        </p:nvSpPr>
        <p:spPr>
          <a:xfrm>
            <a:off x="152400" y="381000"/>
            <a:ext cx="418594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3200" b="1" u="sng" dirty="0">
                <a:solidFill>
                  <a:srgbClr val="0000FF"/>
                </a:solidFill>
                <a:latin typeface="Times New Roman" panose="02020603050405020304" pitchFamily="18" charset="0"/>
                <a:cs typeface="Times New Roman" panose="02020603050405020304" pitchFamily="18" charset="0"/>
              </a:rPr>
              <a:t>Tam </a:t>
            </a:r>
            <a:r>
              <a:rPr lang="en-US" sz="3200" b="1" u="sng" dirty="0" err="1">
                <a:solidFill>
                  <a:srgbClr val="0000FF"/>
                </a:solidFill>
                <a:latin typeface="Times New Roman" panose="02020603050405020304" pitchFamily="18" charset="0"/>
                <a:cs typeface="Times New Roman" panose="02020603050405020304" pitchFamily="18" charset="0"/>
              </a:rPr>
              <a:t>giác</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đồng</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dạng</a:t>
            </a:r>
            <a:endParaRPr lang="en-US" sz="3200" b="1" u="sng" dirty="0">
              <a:solidFill>
                <a:srgbClr val="0000FF"/>
              </a:solidFill>
              <a:latin typeface="Times New Roman" panose="02020603050405020304" pitchFamily="18" charset="0"/>
              <a:cs typeface="Times New Roman" panose="02020603050405020304" pitchFamily="18" charset="0"/>
            </a:endParaRPr>
          </a:p>
        </p:txBody>
      </p:sp>
      <p:sp>
        <p:nvSpPr>
          <p:cNvPr id="29" name="Text Box 2"/>
          <p:cNvSpPr txBox="1">
            <a:spLocks noChangeArrowheads="1"/>
          </p:cNvSpPr>
          <p:nvPr/>
        </p:nvSpPr>
        <p:spPr bwMode="auto">
          <a:xfrm>
            <a:off x="173182" y="1396662"/>
            <a:ext cx="3313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vi-VN" sz="3200" b="1" u="sng" dirty="0">
                <a:solidFill>
                  <a:srgbClr val="0000FF"/>
                </a:solidFill>
                <a:latin typeface="Times New Roman" pitchFamily="18" charset="0"/>
                <a:cs typeface="Times New Roman" pitchFamily="18" charset="0"/>
              </a:rPr>
              <a:t>3. </a:t>
            </a:r>
            <a:r>
              <a:rPr lang="en-US" altLang="vi-VN" sz="3200" b="1" u="sng" dirty="0" err="1">
                <a:solidFill>
                  <a:srgbClr val="0000FF"/>
                </a:solidFill>
                <a:latin typeface="Times New Roman" pitchFamily="18" charset="0"/>
                <a:cs typeface="Times New Roman" pitchFamily="18" charset="0"/>
              </a:rPr>
              <a:t>Định</a:t>
            </a:r>
            <a:r>
              <a:rPr lang="en-US" altLang="vi-VN" sz="3200" b="1" u="sng" dirty="0">
                <a:solidFill>
                  <a:srgbClr val="0000FF"/>
                </a:solidFill>
                <a:latin typeface="Times New Roman" pitchFamily="18" charset="0"/>
                <a:cs typeface="Times New Roman" pitchFamily="18" charset="0"/>
              </a:rPr>
              <a:t> </a:t>
            </a:r>
            <a:r>
              <a:rPr lang="en-US" altLang="vi-VN" sz="3200" b="1" u="sng" dirty="0" err="1">
                <a:solidFill>
                  <a:srgbClr val="0000FF"/>
                </a:solidFill>
                <a:latin typeface="Times New Roman" pitchFamily="18" charset="0"/>
                <a:cs typeface="Times New Roman" pitchFamily="18" charset="0"/>
              </a:rPr>
              <a:t>lý</a:t>
            </a:r>
            <a:r>
              <a:rPr lang="en-US" altLang="vi-VN" sz="3200" b="1" u="sng" dirty="0">
                <a:solidFill>
                  <a:srgbClr val="0000FF"/>
                </a:solidFill>
                <a:latin typeface="Times New Roman" pitchFamily="18" charset="0"/>
                <a:cs typeface="Times New Roman" pitchFamily="18" charset="0"/>
              </a:rPr>
              <a:t> (</a:t>
            </a:r>
            <a:r>
              <a:rPr lang="en-US" altLang="vi-VN" sz="3200" b="1" u="sng" dirty="0" err="1">
                <a:solidFill>
                  <a:srgbClr val="0000FF"/>
                </a:solidFill>
                <a:latin typeface="Times New Roman" pitchFamily="18" charset="0"/>
                <a:cs typeface="Times New Roman" pitchFamily="18" charset="0"/>
              </a:rPr>
              <a:t>sgk</a:t>
            </a:r>
            <a:r>
              <a:rPr lang="en-US" altLang="vi-VN" sz="3200" b="1" u="sng" dirty="0">
                <a:solidFill>
                  <a:srgbClr val="0000FF"/>
                </a:solidFill>
                <a:latin typeface="Times New Roman" pitchFamily="18" charset="0"/>
                <a:cs typeface="Times New Roman" pitchFamily="18" charset="0"/>
              </a:rPr>
              <a:t>)</a:t>
            </a:r>
          </a:p>
        </p:txBody>
      </p:sp>
      <p:sp>
        <p:nvSpPr>
          <p:cNvPr id="30" name="TextBox 29"/>
          <p:cNvSpPr txBox="1"/>
          <p:nvPr/>
        </p:nvSpPr>
        <p:spPr>
          <a:xfrm>
            <a:off x="152400" y="877907"/>
            <a:ext cx="418594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u="sng" dirty="0">
                <a:solidFill>
                  <a:srgbClr val="0000FF"/>
                </a:solidFill>
                <a:latin typeface="Times New Roman" panose="02020603050405020304" pitchFamily="18" charset="0"/>
                <a:cs typeface="Times New Roman" panose="02020603050405020304" pitchFamily="18" charset="0"/>
              </a:rPr>
              <a:t>2. </a:t>
            </a:r>
            <a:r>
              <a:rPr lang="en-US" sz="3200" b="1" u="sng" dirty="0" err="1">
                <a:solidFill>
                  <a:srgbClr val="0000FF"/>
                </a:solidFill>
                <a:latin typeface="Times New Roman" panose="02020603050405020304" pitchFamily="18" charset="0"/>
                <a:cs typeface="Times New Roman" panose="02020603050405020304" pitchFamily="18" charset="0"/>
              </a:rPr>
              <a:t>Tính</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chất</a:t>
            </a:r>
            <a:endParaRPr lang="en-US" sz="32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6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2756"/>
                                        </p:tgtEl>
                                        <p:attrNameLst>
                                          <p:attrName>style.visibility</p:attrName>
                                        </p:attrNameLst>
                                      </p:cBhvr>
                                      <p:to>
                                        <p:strVal val="visible"/>
                                      </p:to>
                                    </p:set>
                                    <p:animEffect transition="in" filter="strips(upRight)">
                                      <p:cBhvr>
                                        <p:cTn id="7" dur="2000"/>
                                        <p:tgtEl>
                                          <p:spTgt spid="72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2765"/>
                                        </p:tgtEl>
                                        <p:attrNameLst>
                                          <p:attrName>style.visibility</p:attrName>
                                        </p:attrNameLst>
                                      </p:cBhvr>
                                      <p:to>
                                        <p:strVal val="visible"/>
                                      </p:to>
                                    </p:set>
                                    <p:animEffect transition="in" filter="strips(downLeft)">
                                      <p:cBhvr>
                                        <p:cTn id="12" dur="1000"/>
                                        <p:tgtEl>
                                          <p:spTgt spid="72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2757"/>
                                        </p:tgtEl>
                                        <p:attrNameLst>
                                          <p:attrName>style.visibility</p:attrName>
                                        </p:attrNameLst>
                                      </p:cBhvr>
                                      <p:to>
                                        <p:strVal val="visible"/>
                                      </p:to>
                                    </p:set>
                                    <p:animEffect transition="in" filter="strips(downLeft)">
                                      <p:cBhvr>
                                        <p:cTn id="17" dur="3000"/>
                                        <p:tgtEl>
                                          <p:spTgt spid="727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2766"/>
                                        </p:tgtEl>
                                        <p:attrNameLst>
                                          <p:attrName>style.visibility</p:attrName>
                                        </p:attrNameLst>
                                      </p:cBhvr>
                                      <p:to>
                                        <p:strVal val="visible"/>
                                      </p:to>
                                    </p:set>
                                    <p:animEffect transition="in" filter="strips(downRight)">
                                      <p:cBhvr>
                                        <p:cTn id="22" dur="1000"/>
                                        <p:tgtEl>
                                          <p:spTgt spid="72766"/>
                                        </p:tgtEl>
                                      </p:cBhvr>
                                    </p:animEffect>
                                  </p:childTnLst>
                                </p:cTn>
                              </p:par>
                            </p:childTnLst>
                          </p:cTn>
                        </p:par>
                        <p:par>
                          <p:cTn id="23" fill="hold" nodeType="afterGroup">
                            <p:stCondLst>
                              <p:cond delay="1000"/>
                            </p:stCondLst>
                            <p:childTnLst>
                              <p:par>
                                <p:cTn id="24" presetID="9" presetClass="exit" presetSubtype="0" fill="hold" grpId="0" nodeType="afterEffect">
                                  <p:stCondLst>
                                    <p:cond delay="0"/>
                                  </p:stCondLst>
                                  <p:childTnLst>
                                    <p:animEffect transition="out" filter="dissolve">
                                      <p:cBhvr>
                                        <p:cTn id="25" dur="500"/>
                                        <p:tgtEl>
                                          <p:spTgt spid="72719"/>
                                        </p:tgtEl>
                                      </p:cBhvr>
                                    </p:animEffect>
                                    <p:set>
                                      <p:cBhvr>
                                        <p:cTn id="26" dur="1" fill="hold">
                                          <p:stCondLst>
                                            <p:cond delay="499"/>
                                          </p:stCondLst>
                                        </p:cTn>
                                        <p:tgtEl>
                                          <p:spTgt spid="7271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grpId="0" nodeType="clickEffect">
                                  <p:stCondLst>
                                    <p:cond delay="0"/>
                                  </p:stCondLst>
                                  <p:childTnLst>
                                    <p:animMotion origin="layout" path="M -8.33333E-7 7.40741E-7 L 0.1474 -0.19468 " pathEditMode="relative" rAng="0" ptsTypes="AA">
                                      <p:cBhvr>
                                        <p:cTn id="30" dur="2000" fill="hold"/>
                                        <p:tgtEl>
                                          <p:spTgt spid="72720"/>
                                        </p:tgtEl>
                                        <p:attrNameLst>
                                          <p:attrName>ppt_x</p:attrName>
                                          <p:attrName>ppt_y</p:attrName>
                                        </p:attrNameLst>
                                      </p:cBhvr>
                                      <p:rCtr x="7361" y="-9745"/>
                                    </p:animMotion>
                                  </p:childTnLst>
                                </p:cTn>
                              </p:par>
                              <p:par>
                                <p:cTn id="31" presetID="64" presetClass="path" presetSubtype="0" accel="50000" decel="50000" fill="hold" grpId="0" nodeType="withEffect">
                                  <p:stCondLst>
                                    <p:cond delay="0"/>
                                  </p:stCondLst>
                                  <p:childTnLst>
                                    <p:animMotion origin="layout" path="M -2.5E-6 7.40741E-7 L -0.32448 -0.19468 " pathEditMode="relative" rAng="0" ptsTypes="AA">
                                      <p:cBhvr>
                                        <p:cTn id="32" dur="2000" fill="hold"/>
                                        <p:tgtEl>
                                          <p:spTgt spid="72721"/>
                                        </p:tgtEl>
                                        <p:attrNameLst>
                                          <p:attrName>ppt_x</p:attrName>
                                          <p:attrName>ppt_y</p:attrName>
                                        </p:attrNameLst>
                                      </p:cBhvr>
                                      <p:rCtr x="-16233" y="-9745"/>
                                    </p:animMotion>
                                  </p:childTnLst>
                                </p:cTn>
                              </p:par>
                              <p:par>
                                <p:cTn id="33" presetID="64" presetClass="path" presetSubtype="0" accel="50000" decel="50000" fill="hold" grpId="0" nodeType="withEffect">
                                  <p:stCondLst>
                                    <p:cond delay="0"/>
                                  </p:stCondLst>
                                  <p:childTnLst>
                                    <p:animMotion origin="layout" path="M -8.33333E-7 -3.7037E-6 L 0.00156 -0.20648 " pathEditMode="relative" rAng="0" ptsTypes="AA">
                                      <p:cBhvr>
                                        <p:cTn id="34" dur="2000" fill="hold"/>
                                        <p:tgtEl>
                                          <p:spTgt spid="72722"/>
                                        </p:tgtEl>
                                        <p:attrNameLst>
                                          <p:attrName>ppt_x</p:attrName>
                                          <p:attrName>ppt_y</p:attrName>
                                        </p:attrNameLst>
                                      </p:cBhvr>
                                      <p:rCtr x="69" y="-10324"/>
                                    </p:animMotion>
                                  </p:childTnLst>
                                </p:cTn>
                              </p:par>
                              <p:par>
                                <p:cTn id="35" presetID="64" presetClass="path" presetSubtype="0" accel="50000" decel="50000" fill="hold" grpId="0" nodeType="withEffect">
                                  <p:stCondLst>
                                    <p:cond delay="0"/>
                                  </p:stCondLst>
                                  <p:childTnLst>
                                    <p:animMotion origin="layout" path="M -1.11022E-16 -2.22222E-6 L 0.00417 -0.19166 " pathEditMode="relative" rAng="0" ptsTypes="AA">
                                      <p:cBhvr>
                                        <p:cTn id="36" dur="2000" fill="hold"/>
                                        <p:tgtEl>
                                          <p:spTgt spid="72718"/>
                                        </p:tgtEl>
                                        <p:attrNameLst>
                                          <p:attrName>ppt_x</p:attrName>
                                          <p:attrName>ppt_y</p:attrName>
                                        </p:attrNameLst>
                                      </p:cBhvr>
                                      <p:rCtr x="208" y="-9583"/>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2764"/>
                                        </p:tgtEl>
                                        <p:attrNameLst>
                                          <p:attrName>style.visibility</p:attrName>
                                        </p:attrNameLst>
                                      </p:cBhvr>
                                      <p:to>
                                        <p:strVal val="visible"/>
                                      </p:to>
                                    </p:set>
                                    <p:animEffect transition="in" filter="blinds(horizontal)">
                                      <p:cBhvr>
                                        <p:cTn id="41" dur="500"/>
                                        <p:tgtEl>
                                          <p:spTgt spid="7276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path" presetSubtype="0" accel="50000" decel="50000" fill="hold" grpId="1" nodeType="clickEffect">
                                  <p:stCondLst>
                                    <p:cond delay="0"/>
                                  </p:stCondLst>
                                  <p:childTnLst>
                                    <p:animMotion origin="layout" path="M 0.00417 -0.21388 L 0.00417 0.175 " pathEditMode="relative" rAng="0" ptsTypes="AA">
                                      <p:cBhvr>
                                        <p:cTn id="45" dur="2000" fill="hold"/>
                                        <p:tgtEl>
                                          <p:spTgt spid="72718"/>
                                        </p:tgtEl>
                                        <p:attrNameLst>
                                          <p:attrName>ppt_x</p:attrName>
                                          <p:attrName>ppt_y</p:attrName>
                                        </p:attrNameLst>
                                      </p:cBhvr>
                                      <p:rCtr x="0" y="19444"/>
                                    </p:animMotion>
                                  </p:childTnLst>
                                </p:cTn>
                              </p:par>
                              <p:par>
                                <p:cTn id="46" presetID="9" presetClass="exit" presetSubtype="0" fill="hold" grpId="1" nodeType="withEffect">
                                  <p:stCondLst>
                                    <p:cond delay="0"/>
                                  </p:stCondLst>
                                  <p:childTnLst>
                                    <p:animEffect transition="out" filter="dissolve">
                                      <p:cBhvr>
                                        <p:cTn id="47" dur="500"/>
                                        <p:tgtEl>
                                          <p:spTgt spid="72764"/>
                                        </p:tgtEl>
                                      </p:cBhvr>
                                    </p:animEffect>
                                    <p:set>
                                      <p:cBhvr>
                                        <p:cTn id="48" dur="1" fill="hold">
                                          <p:stCondLst>
                                            <p:cond delay="499"/>
                                          </p:stCondLst>
                                        </p:cTn>
                                        <p:tgtEl>
                                          <p:spTgt spid="72764"/>
                                        </p:tgtEl>
                                        <p:attrNameLst>
                                          <p:attrName>style.visibility</p:attrName>
                                        </p:attrNameLst>
                                      </p:cBhvr>
                                      <p:to>
                                        <p:strVal val="hidden"/>
                                      </p:to>
                                    </p:set>
                                  </p:childTnLst>
                                </p:cTn>
                              </p:par>
                              <p:par>
                                <p:cTn id="49" presetID="42" presetClass="path" presetSubtype="0" accel="50000" decel="50000" fill="hold" grpId="1" nodeType="withEffect">
                                  <p:stCondLst>
                                    <p:cond delay="0"/>
                                  </p:stCondLst>
                                  <p:childTnLst>
                                    <p:animMotion origin="layout" path="M 0.1474 -0.17245 L -0.1026 0.17199 " pathEditMode="relative" rAng="0" ptsTypes="AA">
                                      <p:cBhvr>
                                        <p:cTn id="50" dur="2000" fill="hold"/>
                                        <p:tgtEl>
                                          <p:spTgt spid="72720"/>
                                        </p:tgtEl>
                                        <p:attrNameLst>
                                          <p:attrName>ppt_x</p:attrName>
                                          <p:attrName>ppt_y</p:attrName>
                                        </p:attrNameLst>
                                      </p:cBhvr>
                                      <p:rCtr x="-12500" y="17222"/>
                                    </p:animMotion>
                                  </p:childTnLst>
                                </p:cTn>
                              </p:par>
                              <p:par>
                                <p:cTn id="51" presetID="42" presetClass="path" presetSubtype="0" accel="50000" decel="50000" fill="hold" grpId="1" nodeType="withEffect">
                                  <p:stCondLst>
                                    <p:cond delay="0"/>
                                  </p:stCondLst>
                                  <p:childTnLst>
                                    <p:animMotion origin="layout" path="M -0.32448 -0.19467 L 0.21719 0.16088 " pathEditMode="relative" rAng="0" ptsTypes="AA">
                                      <p:cBhvr>
                                        <p:cTn id="52" dur="2000" fill="hold"/>
                                        <p:tgtEl>
                                          <p:spTgt spid="72721"/>
                                        </p:tgtEl>
                                        <p:attrNameLst>
                                          <p:attrName>ppt_x</p:attrName>
                                          <p:attrName>ppt_y</p:attrName>
                                        </p:attrNameLst>
                                      </p:cBhvr>
                                      <p:rCtr x="27083" y="17778"/>
                                    </p:animMotion>
                                  </p:childTnLst>
                                </p:cTn>
                              </p:par>
                              <p:par>
                                <p:cTn id="53" presetID="42" presetClass="path" presetSubtype="0" accel="50000" decel="50000" fill="hold" grpId="1" nodeType="withEffect">
                                  <p:stCondLst>
                                    <p:cond delay="0"/>
                                  </p:stCondLst>
                                  <p:childTnLst>
                                    <p:animMotion origin="layout" path="M 0.00156 -0.20649 L 0.24323 0.17129 " pathEditMode="relative" rAng="0" ptsTypes="AA">
                                      <p:cBhvr>
                                        <p:cTn id="54" dur="2000" fill="hold"/>
                                        <p:tgtEl>
                                          <p:spTgt spid="72722"/>
                                        </p:tgtEl>
                                        <p:attrNameLst>
                                          <p:attrName>ppt_x</p:attrName>
                                          <p:attrName>ppt_y</p:attrName>
                                        </p:attrNameLst>
                                      </p:cBhvr>
                                      <p:rCtr x="12083" y="1888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72776"/>
                                        </p:tgtEl>
                                        <p:attrNameLst>
                                          <p:attrName>style.visibility</p:attrName>
                                        </p:attrNameLst>
                                      </p:cBhvr>
                                      <p:to>
                                        <p:strVal val="visible"/>
                                      </p:to>
                                    </p:set>
                                    <p:animEffect transition="in" filter="diamond(in)">
                                      <p:cBhvr>
                                        <p:cTn id="59" dur="2000"/>
                                        <p:tgtEl>
                                          <p:spTgt spid="7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animBg="1"/>
      <p:bldP spid="72718" grpId="0" animBg="1"/>
      <p:bldP spid="72718" grpId="1" animBg="1"/>
      <p:bldP spid="72720" grpId="0"/>
      <p:bldP spid="72720" grpId="1"/>
      <p:bldP spid="72721" grpId="0"/>
      <p:bldP spid="72721" grpId="1"/>
      <p:bldP spid="72722" grpId="0"/>
      <p:bldP spid="72722" grpId="1"/>
      <p:bldP spid="72756" grpId="0" animBg="1"/>
      <p:bldP spid="72757" grpId="0" animBg="1"/>
      <p:bldP spid="72764" grpId="0" animBg="1"/>
      <p:bldP spid="72764" grpId="1" animBg="1"/>
      <p:bldP spid="72765" grpId="0" animBg="1"/>
      <p:bldP spid="72766" grpId="0" animBg="1"/>
      <p:bldP spid="727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Line 8"/>
          <p:cNvSpPr>
            <a:spLocks noChangeShapeType="1"/>
          </p:cNvSpPr>
          <p:nvPr/>
        </p:nvSpPr>
        <p:spPr bwMode="auto">
          <a:xfrm flipH="1">
            <a:off x="3124200" y="2528887"/>
            <a:ext cx="914400" cy="1219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9"/>
          <p:cNvSpPr>
            <a:spLocks noChangeShapeType="1"/>
          </p:cNvSpPr>
          <p:nvPr/>
        </p:nvSpPr>
        <p:spPr bwMode="auto">
          <a:xfrm>
            <a:off x="4038600" y="2528887"/>
            <a:ext cx="2209800" cy="1219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Line 10"/>
          <p:cNvSpPr>
            <a:spLocks noChangeShapeType="1"/>
          </p:cNvSpPr>
          <p:nvPr/>
        </p:nvSpPr>
        <p:spPr bwMode="auto">
          <a:xfrm flipH="1">
            <a:off x="3124200" y="3748087"/>
            <a:ext cx="31242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Text Box 11"/>
          <p:cNvSpPr txBox="1">
            <a:spLocks noChangeArrowheads="1"/>
          </p:cNvSpPr>
          <p:nvPr/>
        </p:nvSpPr>
        <p:spPr bwMode="auto">
          <a:xfrm>
            <a:off x="4114800" y="2314575"/>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41996" name="Text Box 12"/>
          <p:cNvSpPr txBox="1">
            <a:spLocks noChangeArrowheads="1"/>
          </p:cNvSpPr>
          <p:nvPr/>
        </p:nvSpPr>
        <p:spPr bwMode="auto">
          <a:xfrm>
            <a:off x="2819400" y="36718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a:t>
            </a:r>
          </a:p>
        </p:txBody>
      </p:sp>
      <p:sp>
        <p:nvSpPr>
          <p:cNvPr id="41997" name="Text Box 13"/>
          <p:cNvSpPr txBox="1">
            <a:spLocks noChangeArrowheads="1"/>
          </p:cNvSpPr>
          <p:nvPr/>
        </p:nvSpPr>
        <p:spPr bwMode="auto">
          <a:xfrm>
            <a:off x="6248400" y="3595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41999" name="Line 15"/>
          <p:cNvSpPr>
            <a:spLocks noChangeShapeType="1"/>
          </p:cNvSpPr>
          <p:nvPr/>
        </p:nvSpPr>
        <p:spPr bwMode="auto">
          <a:xfrm flipV="1">
            <a:off x="2449513" y="1900237"/>
            <a:ext cx="3265487" cy="19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Text Box 16"/>
          <p:cNvSpPr txBox="1">
            <a:spLocks noChangeArrowheads="1"/>
          </p:cNvSpPr>
          <p:nvPr/>
        </p:nvSpPr>
        <p:spPr bwMode="auto">
          <a:xfrm>
            <a:off x="4546600" y="161448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M</a:t>
            </a:r>
          </a:p>
        </p:txBody>
      </p:sp>
      <p:sp>
        <p:nvSpPr>
          <p:cNvPr id="42001" name="Text Box 17"/>
          <p:cNvSpPr txBox="1">
            <a:spLocks noChangeArrowheads="1"/>
          </p:cNvSpPr>
          <p:nvPr/>
        </p:nvSpPr>
        <p:spPr bwMode="auto">
          <a:xfrm>
            <a:off x="2468563" y="1614487"/>
            <a:ext cx="731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N</a:t>
            </a:r>
          </a:p>
        </p:txBody>
      </p:sp>
      <p:sp>
        <p:nvSpPr>
          <p:cNvPr id="42002" name="Text Box 18"/>
          <p:cNvSpPr txBox="1">
            <a:spLocks noChangeArrowheads="1"/>
          </p:cNvSpPr>
          <p:nvPr/>
        </p:nvSpPr>
        <p:spPr bwMode="auto">
          <a:xfrm>
            <a:off x="5143500" y="1576387"/>
            <a:ext cx="73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42003" name="Freeform 19"/>
          <p:cNvSpPr>
            <a:spLocks/>
          </p:cNvSpPr>
          <p:nvPr/>
        </p:nvSpPr>
        <p:spPr bwMode="auto">
          <a:xfrm>
            <a:off x="3276600" y="3519487"/>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7" name="AutoShape 23"/>
          <p:cNvSpPr>
            <a:spLocks noChangeArrowheads="1"/>
          </p:cNvSpPr>
          <p:nvPr/>
        </p:nvSpPr>
        <p:spPr bwMode="auto">
          <a:xfrm>
            <a:off x="5867400" y="2763837"/>
            <a:ext cx="355333" cy="152400"/>
          </a:xfrm>
          <a:prstGeom prst="flowChartExtra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latin typeface="Times New Roman" pitchFamily="18" charset="0"/>
              <a:cs typeface="Times New Roman" pitchFamily="18" charset="0"/>
            </a:endParaRPr>
          </a:p>
        </p:txBody>
      </p:sp>
      <p:sp>
        <p:nvSpPr>
          <p:cNvPr id="42008" name="Text Box 24"/>
          <p:cNvSpPr txBox="1">
            <a:spLocks noChangeArrowheads="1"/>
          </p:cNvSpPr>
          <p:nvPr/>
        </p:nvSpPr>
        <p:spPr bwMode="auto">
          <a:xfrm rot="21597708" flipH="1">
            <a:off x="6168793" y="2560380"/>
            <a:ext cx="106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66"/>
                </a:solidFill>
                <a:latin typeface="Times New Roman" pitchFamily="18" charset="0"/>
                <a:cs typeface="Times New Roman" pitchFamily="18" charset="0"/>
              </a:rPr>
              <a:t>AMN</a:t>
            </a:r>
          </a:p>
        </p:txBody>
      </p:sp>
      <p:sp>
        <p:nvSpPr>
          <p:cNvPr id="42010" name="AutoShape 26"/>
          <p:cNvSpPr>
            <a:spLocks noChangeArrowheads="1"/>
          </p:cNvSpPr>
          <p:nvPr/>
        </p:nvSpPr>
        <p:spPr bwMode="auto">
          <a:xfrm>
            <a:off x="7545247" y="2744787"/>
            <a:ext cx="355333" cy="152400"/>
          </a:xfrm>
          <a:prstGeom prst="flowChartExtra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latin typeface="Times New Roman" pitchFamily="18" charset="0"/>
              <a:cs typeface="Times New Roman" pitchFamily="18" charset="0"/>
            </a:endParaRPr>
          </a:p>
        </p:txBody>
      </p:sp>
      <p:sp>
        <p:nvSpPr>
          <p:cNvPr id="42011" name="Text Box 27"/>
          <p:cNvSpPr txBox="1">
            <a:spLocks noChangeArrowheads="1"/>
          </p:cNvSpPr>
          <p:nvPr/>
        </p:nvSpPr>
        <p:spPr bwMode="auto">
          <a:xfrm rot="21597708" flipH="1">
            <a:off x="7846759" y="2541559"/>
            <a:ext cx="106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66"/>
                </a:solidFill>
                <a:latin typeface="Times New Roman" pitchFamily="18" charset="0"/>
                <a:cs typeface="Times New Roman" pitchFamily="18" charset="0"/>
              </a:rPr>
              <a:t>ABC</a:t>
            </a:r>
          </a:p>
        </p:txBody>
      </p:sp>
      <p:sp>
        <p:nvSpPr>
          <p:cNvPr id="42017" name="Line 33"/>
          <p:cNvSpPr>
            <a:spLocks noChangeShapeType="1"/>
          </p:cNvSpPr>
          <p:nvPr/>
        </p:nvSpPr>
        <p:spPr bwMode="auto">
          <a:xfrm flipH="1">
            <a:off x="3200400" y="4138613"/>
            <a:ext cx="914400" cy="1219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8" name="Line 34"/>
          <p:cNvSpPr>
            <a:spLocks noChangeShapeType="1"/>
          </p:cNvSpPr>
          <p:nvPr/>
        </p:nvSpPr>
        <p:spPr bwMode="auto">
          <a:xfrm>
            <a:off x="4114800" y="4138613"/>
            <a:ext cx="2209800" cy="1219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9" name="Line 35"/>
          <p:cNvSpPr>
            <a:spLocks noChangeShapeType="1"/>
          </p:cNvSpPr>
          <p:nvPr/>
        </p:nvSpPr>
        <p:spPr bwMode="auto">
          <a:xfrm flipH="1">
            <a:off x="3200400" y="5357813"/>
            <a:ext cx="31242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0" name="Text Box 36"/>
          <p:cNvSpPr txBox="1">
            <a:spLocks noChangeArrowheads="1"/>
          </p:cNvSpPr>
          <p:nvPr/>
        </p:nvSpPr>
        <p:spPr bwMode="auto">
          <a:xfrm>
            <a:off x="4038600" y="3810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42021" name="Text Box 37"/>
          <p:cNvSpPr txBox="1">
            <a:spLocks noChangeArrowheads="1"/>
          </p:cNvSpPr>
          <p:nvPr/>
        </p:nvSpPr>
        <p:spPr bwMode="auto">
          <a:xfrm>
            <a:off x="2895600" y="50673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a:t>
            </a:r>
          </a:p>
        </p:txBody>
      </p:sp>
      <p:sp>
        <p:nvSpPr>
          <p:cNvPr id="42022" name="Text Box 38"/>
          <p:cNvSpPr txBox="1">
            <a:spLocks noChangeArrowheads="1"/>
          </p:cNvSpPr>
          <p:nvPr/>
        </p:nvSpPr>
        <p:spPr bwMode="auto">
          <a:xfrm>
            <a:off x="6215063" y="50673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42024" name="Line 40"/>
          <p:cNvSpPr>
            <a:spLocks noChangeShapeType="1"/>
          </p:cNvSpPr>
          <p:nvPr/>
        </p:nvSpPr>
        <p:spPr bwMode="auto">
          <a:xfrm flipV="1">
            <a:off x="1719263" y="5967413"/>
            <a:ext cx="59245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5" name="Text Box 41"/>
          <p:cNvSpPr txBox="1">
            <a:spLocks noChangeArrowheads="1"/>
          </p:cNvSpPr>
          <p:nvPr/>
        </p:nvSpPr>
        <p:spPr bwMode="auto">
          <a:xfrm>
            <a:off x="2386013" y="5624513"/>
            <a:ext cx="998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M</a:t>
            </a:r>
          </a:p>
        </p:txBody>
      </p:sp>
      <p:sp>
        <p:nvSpPr>
          <p:cNvPr id="42026" name="Text Box 42"/>
          <p:cNvSpPr txBox="1">
            <a:spLocks noChangeArrowheads="1"/>
          </p:cNvSpPr>
          <p:nvPr/>
        </p:nvSpPr>
        <p:spPr bwMode="auto">
          <a:xfrm>
            <a:off x="7180263" y="556260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N</a:t>
            </a:r>
          </a:p>
        </p:txBody>
      </p:sp>
      <p:sp>
        <p:nvSpPr>
          <p:cNvPr id="42027" name="Text Box 43"/>
          <p:cNvSpPr txBox="1">
            <a:spLocks noChangeArrowheads="1"/>
          </p:cNvSpPr>
          <p:nvPr/>
        </p:nvSpPr>
        <p:spPr bwMode="auto">
          <a:xfrm>
            <a:off x="1833563" y="5643563"/>
            <a:ext cx="1074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42028" name="Freeform 44"/>
          <p:cNvSpPr>
            <a:spLocks/>
          </p:cNvSpPr>
          <p:nvPr/>
        </p:nvSpPr>
        <p:spPr bwMode="auto">
          <a:xfrm>
            <a:off x="3352800" y="5129213"/>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29" name="AutoShape 45"/>
          <p:cNvSpPr>
            <a:spLocks noChangeArrowheads="1"/>
          </p:cNvSpPr>
          <p:nvPr/>
        </p:nvSpPr>
        <p:spPr bwMode="auto">
          <a:xfrm>
            <a:off x="6097588" y="4648200"/>
            <a:ext cx="228600" cy="152400"/>
          </a:xfrm>
          <a:prstGeom prst="flowChartExtra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latin typeface="Times New Roman" pitchFamily="18" charset="0"/>
              <a:cs typeface="Times New Roman" pitchFamily="18" charset="0"/>
            </a:endParaRPr>
          </a:p>
        </p:txBody>
      </p:sp>
      <p:sp>
        <p:nvSpPr>
          <p:cNvPr id="42030" name="Text Box 46"/>
          <p:cNvSpPr txBox="1">
            <a:spLocks noChangeArrowheads="1"/>
          </p:cNvSpPr>
          <p:nvPr/>
        </p:nvSpPr>
        <p:spPr bwMode="auto">
          <a:xfrm rot="21597708" flipH="1">
            <a:off x="6324600" y="4402287"/>
            <a:ext cx="1220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66"/>
                </a:solidFill>
                <a:latin typeface="Times New Roman" pitchFamily="18" charset="0"/>
                <a:cs typeface="Times New Roman" pitchFamily="18" charset="0"/>
              </a:rPr>
              <a:t>AMN</a:t>
            </a:r>
          </a:p>
        </p:txBody>
      </p:sp>
      <p:sp>
        <p:nvSpPr>
          <p:cNvPr id="42031" name="AutoShape 47"/>
          <p:cNvSpPr>
            <a:spLocks noChangeArrowheads="1"/>
          </p:cNvSpPr>
          <p:nvPr/>
        </p:nvSpPr>
        <p:spPr bwMode="auto">
          <a:xfrm>
            <a:off x="7695882" y="4648200"/>
            <a:ext cx="228600" cy="152400"/>
          </a:xfrm>
          <a:prstGeom prst="flowChartExtra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latin typeface="Times New Roman" pitchFamily="18" charset="0"/>
              <a:cs typeface="Times New Roman" pitchFamily="18" charset="0"/>
            </a:endParaRPr>
          </a:p>
        </p:txBody>
      </p:sp>
      <p:sp>
        <p:nvSpPr>
          <p:cNvPr id="42032" name="Text Box 48"/>
          <p:cNvSpPr txBox="1">
            <a:spLocks noChangeArrowheads="1"/>
          </p:cNvSpPr>
          <p:nvPr/>
        </p:nvSpPr>
        <p:spPr bwMode="auto">
          <a:xfrm rot="21597708" flipH="1">
            <a:off x="7922894" y="4429373"/>
            <a:ext cx="1221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66"/>
                </a:solidFill>
                <a:latin typeface="Times New Roman" pitchFamily="18" charset="0"/>
                <a:cs typeface="Times New Roman" pitchFamily="18" charset="0"/>
              </a:rPr>
              <a:t>ABC</a:t>
            </a:r>
          </a:p>
        </p:txBody>
      </p:sp>
      <p:grpSp>
        <p:nvGrpSpPr>
          <p:cNvPr id="2" name="Group 55"/>
          <p:cNvGrpSpPr>
            <a:grpSpLocks/>
          </p:cNvGrpSpPr>
          <p:nvPr/>
        </p:nvGrpSpPr>
        <p:grpSpPr bwMode="auto">
          <a:xfrm>
            <a:off x="2743200" y="1766887"/>
            <a:ext cx="1828800" cy="762000"/>
            <a:chOff x="192" y="1056"/>
            <a:chExt cx="1152" cy="480"/>
          </a:xfrm>
        </p:grpSpPr>
        <p:sp>
          <p:nvSpPr>
            <p:cNvPr id="16426" name="Line 49"/>
            <p:cNvSpPr>
              <a:spLocks noChangeShapeType="1"/>
            </p:cNvSpPr>
            <p:nvPr/>
          </p:nvSpPr>
          <p:spPr bwMode="auto">
            <a:xfrm flipV="1">
              <a:off x="1008" y="1056"/>
              <a:ext cx="336" cy="48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50"/>
            <p:cNvSpPr>
              <a:spLocks noChangeShapeType="1"/>
            </p:cNvSpPr>
            <p:nvPr/>
          </p:nvSpPr>
          <p:spPr bwMode="auto">
            <a:xfrm flipH="1" flipV="1">
              <a:off x="192" y="1056"/>
              <a:ext cx="816" cy="48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035" name="Freeform 51"/>
          <p:cNvSpPr>
            <a:spLocks/>
          </p:cNvSpPr>
          <p:nvPr/>
        </p:nvSpPr>
        <p:spPr bwMode="auto">
          <a:xfrm>
            <a:off x="4191000" y="1919287"/>
            <a:ext cx="163513" cy="152400"/>
          </a:xfrm>
          <a:custGeom>
            <a:avLst/>
            <a:gdLst>
              <a:gd name="T0" fmla="*/ 2147483647 w 128"/>
              <a:gd name="T1" fmla="*/ 0 h 147"/>
              <a:gd name="T2" fmla="*/ 2147483647 w 128"/>
              <a:gd name="T3" fmla="*/ 2147483647 h 147"/>
              <a:gd name="T4" fmla="*/ 2147483647 w 128"/>
              <a:gd name="T5" fmla="*/ 2147483647 h 147"/>
              <a:gd name="T6" fmla="*/ 0 60000 65536"/>
              <a:gd name="T7" fmla="*/ 0 60000 65536"/>
              <a:gd name="T8" fmla="*/ 0 60000 65536"/>
              <a:gd name="T9" fmla="*/ 0 w 128"/>
              <a:gd name="T10" fmla="*/ 0 h 147"/>
              <a:gd name="T11" fmla="*/ 128 w 128"/>
              <a:gd name="T12" fmla="*/ 147 h 147"/>
            </a:gdLst>
            <a:ahLst/>
            <a:cxnLst>
              <a:cxn ang="T6">
                <a:pos x="T0" y="T1"/>
              </a:cxn>
              <a:cxn ang="T7">
                <a:pos x="T2" y="T3"/>
              </a:cxn>
              <a:cxn ang="T8">
                <a:pos x="T4" y="T5"/>
              </a:cxn>
            </a:cxnLst>
            <a:rect l="T9" t="T10" r="T11" b="T12"/>
            <a:pathLst>
              <a:path w="128" h="147">
                <a:moveTo>
                  <a:pt x="18" y="0"/>
                </a:moveTo>
                <a:cubicBezTo>
                  <a:pt x="25" y="95"/>
                  <a:pt x="0" y="136"/>
                  <a:pt x="91" y="146"/>
                </a:cubicBezTo>
                <a:cubicBezTo>
                  <a:pt x="103" y="147"/>
                  <a:pt x="116" y="146"/>
                  <a:pt x="128" y="146"/>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50" name="Line 66"/>
          <p:cNvSpPr>
            <a:spLocks noChangeShapeType="1"/>
          </p:cNvSpPr>
          <p:nvPr/>
        </p:nvSpPr>
        <p:spPr bwMode="auto">
          <a:xfrm>
            <a:off x="6291263" y="5357813"/>
            <a:ext cx="1447800" cy="8382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52" name="Freeform 68"/>
          <p:cNvSpPr>
            <a:spLocks/>
          </p:cNvSpPr>
          <p:nvPr/>
        </p:nvSpPr>
        <p:spPr bwMode="auto">
          <a:xfrm>
            <a:off x="2925763" y="5738813"/>
            <a:ext cx="88900" cy="228600"/>
          </a:xfrm>
          <a:custGeom>
            <a:avLst/>
            <a:gdLst>
              <a:gd name="T0" fmla="*/ 0 w 56"/>
              <a:gd name="T1" fmla="*/ 0 h 144"/>
              <a:gd name="T2" fmla="*/ 2147483647 w 56"/>
              <a:gd name="T3" fmla="*/ 2147483647 h 144"/>
              <a:gd name="T4" fmla="*/ 2147483647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12"/>
                  <a:pt x="40" y="24"/>
                  <a:pt x="48" y="48"/>
                </a:cubicBezTo>
                <a:cubicBezTo>
                  <a:pt x="56" y="72"/>
                  <a:pt x="52" y="108"/>
                  <a:pt x="48" y="144"/>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54" name="Text Box 70"/>
          <p:cNvSpPr txBox="1">
            <a:spLocks noChangeArrowheads="1"/>
          </p:cNvSpPr>
          <p:nvPr/>
        </p:nvSpPr>
        <p:spPr bwMode="auto">
          <a:xfrm rot="5400000">
            <a:off x="7046267" y="2686377"/>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S</a:t>
            </a:r>
          </a:p>
        </p:txBody>
      </p:sp>
      <p:sp>
        <p:nvSpPr>
          <p:cNvPr id="42055" name="Text Box 71"/>
          <p:cNvSpPr txBox="1">
            <a:spLocks noChangeArrowheads="1"/>
          </p:cNvSpPr>
          <p:nvPr/>
        </p:nvSpPr>
        <p:spPr bwMode="auto">
          <a:xfrm rot="5400000">
            <a:off x="7197407" y="449454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S</a:t>
            </a:r>
          </a:p>
        </p:txBody>
      </p:sp>
      <p:sp>
        <p:nvSpPr>
          <p:cNvPr id="42056" name="Text Box 72"/>
          <p:cNvSpPr txBox="1">
            <a:spLocks noChangeArrowheads="1"/>
          </p:cNvSpPr>
          <p:nvPr/>
        </p:nvSpPr>
        <p:spPr bwMode="auto">
          <a:xfrm>
            <a:off x="385763" y="30540"/>
            <a:ext cx="83010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3200" b="1" u="sng" dirty="0" err="1">
                <a:solidFill>
                  <a:srgbClr val="FF0000"/>
                </a:solidFill>
                <a:latin typeface="Times New Roman" pitchFamily="18" charset="0"/>
                <a:cs typeface="Times New Roman" pitchFamily="18" charset="0"/>
              </a:rPr>
              <a:t>Chú</a:t>
            </a:r>
            <a:r>
              <a:rPr lang="en-US" sz="3200" b="1" u="sng" dirty="0">
                <a:solidFill>
                  <a:srgbClr val="FF0000"/>
                </a:solidFill>
                <a:latin typeface="Times New Roman" pitchFamily="18" charset="0"/>
                <a:cs typeface="Times New Roman" pitchFamily="18" charset="0"/>
              </a:rPr>
              <a:t> ý</a:t>
            </a:r>
            <a:r>
              <a:rPr lang="en-US" sz="3200" b="1" dirty="0">
                <a:solidFill>
                  <a:srgbClr val="0000FF"/>
                </a:solidFill>
                <a:latin typeface="Times New Roman" pitchFamily="18" charset="0"/>
                <a:cs typeface="Times New Roman" pitchFamily="18" charset="0"/>
              </a:rPr>
              <a:t> </a:t>
            </a:r>
            <a:r>
              <a:rPr lang="en-US" sz="3200" b="1" i="1" dirty="0">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cắt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a:t>
            </a:r>
          </a:p>
        </p:txBody>
      </p:sp>
      <p:sp>
        <p:nvSpPr>
          <p:cNvPr id="42057" name="Line 73"/>
          <p:cNvSpPr>
            <a:spLocks noChangeShapeType="1"/>
          </p:cNvSpPr>
          <p:nvPr/>
        </p:nvSpPr>
        <p:spPr bwMode="auto">
          <a:xfrm flipH="1">
            <a:off x="2405063" y="5281613"/>
            <a:ext cx="838200" cy="10668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61" name="Text Box 77"/>
          <p:cNvSpPr txBox="1">
            <a:spLocks noChangeArrowheads="1"/>
          </p:cNvSpPr>
          <p:nvPr/>
        </p:nvSpPr>
        <p:spPr bwMode="auto">
          <a:xfrm>
            <a:off x="706438" y="2814637"/>
            <a:ext cx="1219200" cy="427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olidFill>
                  <a:srgbClr val="FF0000"/>
                </a:solidFill>
                <a:latin typeface=".VnArial" pitchFamily="34" charset="0"/>
              </a:rPr>
              <a:t>H×nh a</a:t>
            </a:r>
            <a:endParaRPr lang="en-US" sz="2200" b="1" i="1">
              <a:solidFill>
                <a:srgbClr val="0000FF"/>
              </a:solidFill>
              <a:latin typeface=".VnArial" pitchFamily="34" charset="0"/>
            </a:endParaRPr>
          </a:p>
        </p:txBody>
      </p:sp>
      <p:sp>
        <p:nvSpPr>
          <p:cNvPr id="42062" name="Text Box 78"/>
          <p:cNvSpPr txBox="1">
            <a:spLocks noChangeArrowheads="1"/>
          </p:cNvSpPr>
          <p:nvPr/>
        </p:nvSpPr>
        <p:spPr bwMode="auto">
          <a:xfrm>
            <a:off x="838200" y="4870450"/>
            <a:ext cx="1219200" cy="427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olidFill>
                  <a:srgbClr val="FF0000"/>
                </a:solidFill>
                <a:latin typeface=".VnArial" pitchFamily="34" charset="0"/>
              </a:rPr>
              <a:t>H×nh b</a:t>
            </a:r>
            <a:endParaRPr lang="en-US" sz="2200" b="1" i="1">
              <a:solidFill>
                <a:srgbClr val="0000FF"/>
              </a:solidFill>
              <a:latin typeface=".VnArial" pitchFamily="34" charset="0"/>
            </a:endParaRPr>
          </a:p>
        </p:txBody>
      </p:sp>
    </p:spTree>
    <p:extLst>
      <p:ext uri="{BB962C8B-B14F-4D97-AF65-F5344CB8AC3E}">
        <p14:creationId xmlns:p14="http://schemas.microsoft.com/office/powerpoint/2010/main" val="140101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checkerboard(across)">
                                      <p:cBhvr>
                                        <p:cTn id="7" dur="500"/>
                                        <p:tgtEl>
                                          <p:spTgt spid="419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993"/>
                                        </p:tgtEl>
                                        <p:attrNameLst>
                                          <p:attrName>style.visibility</p:attrName>
                                        </p:attrNameLst>
                                      </p:cBhvr>
                                      <p:to>
                                        <p:strVal val="visible"/>
                                      </p:to>
                                    </p:set>
                                    <p:animEffect transition="in" filter="checkerboard(across)">
                                      <p:cBhvr>
                                        <p:cTn id="10" dur="500"/>
                                        <p:tgtEl>
                                          <p:spTgt spid="4199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994"/>
                                        </p:tgtEl>
                                        <p:attrNameLst>
                                          <p:attrName>style.visibility</p:attrName>
                                        </p:attrNameLst>
                                      </p:cBhvr>
                                      <p:to>
                                        <p:strVal val="visible"/>
                                      </p:to>
                                    </p:set>
                                    <p:animEffect transition="in" filter="checkerboard(across)">
                                      <p:cBhvr>
                                        <p:cTn id="13" dur="500"/>
                                        <p:tgtEl>
                                          <p:spTgt spid="4199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1995"/>
                                        </p:tgtEl>
                                        <p:attrNameLst>
                                          <p:attrName>style.visibility</p:attrName>
                                        </p:attrNameLst>
                                      </p:cBhvr>
                                      <p:to>
                                        <p:strVal val="visible"/>
                                      </p:to>
                                    </p:set>
                                    <p:animEffect transition="in" filter="checkerboard(across)">
                                      <p:cBhvr>
                                        <p:cTn id="16" dur="500"/>
                                        <p:tgtEl>
                                          <p:spTgt spid="4199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1996"/>
                                        </p:tgtEl>
                                        <p:attrNameLst>
                                          <p:attrName>style.visibility</p:attrName>
                                        </p:attrNameLst>
                                      </p:cBhvr>
                                      <p:to>
                                        <p:strVal val="visible"/>
                                      </p:to>
                                    </p:set>
                                    <p:animEffect transition="in" filter="checkerboard(across)">
                                      <p:cBhvr>
                                        <p:cTn id="19" dur="500"/>
                                        <p:tgtEl>
                                          <p:spTgt spid="4199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1997"/>
                                        </p:tgtEl>
                                        <p:attrNameLst>
                                          <p:attrName>style.visibility</p:attrName>
                                        </p:attrNameLst>
                                      </p:cBhvr>
                                      <p:to>
                                        <p:strVal val="visible"/>
                                      </p:to>
                                    </p:set>
                                    <p:animEffect transition="in" filter="checkerboard(across)">
                                      <p:cBhvr>
                                        <p:cTn id="22" dur="500"/>
                                        <p:tgtEl>
                                          <p:spTgt spid="4199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1999"/>
                                        </p:tgtEl>
                                        <p:attrNameLst>
                                          <p:attrName>style.visibility</p:attrName>
                                        </p:attrNameLst>
                                      </p:cBhvr>
                                      <p:to>
                                        <p:strVal val="visible"/>
                                      </p:to>
                                    </p:set>
                                    <p:animEffect transition="in" filter="checkerboard(across)">
                                      <p:cBhvr>
                                        <p:cTn id="25" dur="500"/>
                                        <p:tgtEl>
                                          <p:spTgt spid="4199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2000"/>
                                        </p:tgtEl>
                                        <p:attrNameLst>
                                          <p:attrName>style.visibility</p:attrName>
                                        </p:attrNameLst>
                                      </p:cBhvr>
                                      <p:to>
                                        <p:strVal val="visible"/>
                                      </p:to>
                                    </p:set>
                                    <p:animEffect transition="in" filter="checkerboard(across)">
                                      <p:cBhvr>
                                        <p:cTn id="28" dur="500"/>
                                        <p:tgtEl>
                                          <p:spTgt spid="4200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2001"/>
                                        </p:tgtEl>
                                        <p:attrNameLst>
                                          <p:attrName>style.visibility</p:attrName>
                                        </p:attrNameLst>
                                      </p:cBhvr>
                                      <p:to>
                                        <p:strVal val="visible"/>
                                      </p:to>
                                    </p:set>
                                    <p:animEffect transition="in" filter="checkerboard(across)">
                                      <p:cBhvr>
                                        <p:cTn id="31" dur="500"/>
                                        <p:tgtEl>
                                          <p:spTgt spid="4200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2002"/>
                                        </p:tgtEl>
                                        <p:attrNameLst>
                                          <p:attrName>style.visibility</p:attrName>
                                        </p:attrNameLst>
                                      </p:cBhvr>
                                      <p:to>
                                        <p:strVal val="visible"/>
                                      </p:to>
                                    </p:set>
                                    <p:animEffect transition="in" filter="checkerboard(across)">
                                      <p:cBhvr>
                                        <p:cTn id="34" dur="500"/>
                                        <p:tgtEl>
                                          <p:spTgt spid="4200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42003"/>
                                        </p:tgtEl>
                                        <p:attrNameLst>
                                          <p:attrName>style.visibility</p:attrName>
                                        </p:attrNameLst>
                                      </p:cBhvr>
                                      <p:to>
                                        <p:strVal val="visible"/>
                                      </p:to>
                                    </p:set>
                                    <p:animEffect transition="in" filter="checkerboard(across)">
                                      <p:cBhvr>
                                        <p:cTn id="37" dur="500"/>
                                        <p:tgtEl>
                                          <p:spTgt spid="4200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2007"/>
                                        </p:tgtEl>
                                        <p:attrNameLst>
                                          <p:attrName>style.visibility</p:attrName>
                                        </p:attrNameLst>
                                      </p:cBhvr>
                                      <p:to>
                                        <p:strVal val="visible"/>
                                      </p:to>
                                    </p:set>
                                    <p:animEffect transition="in" filter="checkerboard(across)">
                                      <p:cBhvr>
                                        <p:cTn id="40" dur="500"/>
                                        <p:tgtEl>
                                          <p:spTgt spid="4200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2008"/>
                                        </p:tgtEl>
                                        <p:attrNameLst>
                                          <p:attrName>style.visibility</p:attrName>
                                        </p:attrNameLst>
                                      </p:cBhvr>
                                      <p:to>
                                        <p:strVal val="visible"/>
                                      </p:to>
                                    </p:set>
                                    <p:animEffect transition="in" filter="checkerboard(across)">
                                      <p:cBhvr>
                                        <p:cTn id="43" dur="500"/>
                                        <p:tgtEl>
                                          <p:spTgt spid="4200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2010"/>
                                        </p:tgtEl>
                                        <p:attrNameLst>
                                          <p:attrName>style.visibility</p:attrName>
                                        </p:attrNameLst>
                                      </p:cBhvr>
                                      <p:to>
                                        <p:strVal val="visible"/>
                                      </p:to>
                                    </p:set>
                                    <p:animEffect transition="in" filter="checkerboard(across)">
                                      <p:cBhvr>
                                        <p:cTn id="46" dur="500"/>
                                        <p:tgtEl>
                                          <p:spTgt spid="4201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2011"/>
                                        </p:tgtEl>
                                        <p:attrNameLst>
                                          <p:attrName>style.visibility</p:attrName>
                                        </p:attrNameLst>
                                      </p:cBhvr>
                                      <p:to>
                                        <p:strVal val="visible"/>
                                      </p:to>
                                    </p:set>
                                    <p:animEffect transition="in" filter="checkerboard(across)">
                                      <p:cBhvr>
                                        <p:cTn id="49" dur="500"/>
                                        <p:tgtEl>
                                          <p:spTgt spid="4201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2017"/>
                                        </p:tgtEl>
                                        <p:attrNameLst>
                                          <p:attrName>style.visibility</p:attrName>
                                        </p:attrNameLst>
                                      </p:cBhvr>
                                      <p:to>
                                        <p:strVal val="visible"/>
                                      </p:to>
                                    </p:set>
                                    <p:animEffect transition="in" filter="checkerboard(across)">
                                      <p:cBhvr>
                                        <p:cTn id="52" dur="500"/>
                                        <p:tgtEl>
                                          <p:spTgt spid="42017"/>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2018"/>
                                        </p:tgtEl>
                                        <p:attrNameLst>
                                          <p:attrName>style.visibility</p:attrName>
                                        </p:attrNameLst>
                                      </p:cBhvr>
                                      <p:to>
                                        <p:strVal val="visible"/>
                                      </p:to>
                                    </p:set>
                                    <p:animEffect transition="in" filter="checkerboard(across)">
                                      <p:cBhvr>
                                        <p:cTn id="55" dur="500"/>
                                        <p:tgtEl>
                                          <p:spTgt spid="42018"/>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42019"/>
                                        </p:tgtEl>
                                        <p:attrNameLst>
                                          <p:attrName>style.visibility</p:attrName>
                                        </p:attrNameLst>
                                      </p:cBhvr>
                                      <p:to>
                                        <p:strVal val="visible"/>
                                      </p:to>
                                    </p:set>
                                    <p:animEffect transition="in" filter="checkerboard(across)">
                                      <p:cBhvr>
                                        <p:cTn id="58" dur="500"/>
                                        <p:tgtEl>
                                          <p:spTgt spid="42019"/>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42020"/>
                                        </p:tgtEl>
                                        <p:attrNameLst>
                                          <p:attrName>style.visibility</p:attrName>
                                        </p:attrNameLst>
                                      </p:cBhvr>
                                      <p:to>
                                        <p:strVal val="visible"/>
                                      </p:to>
                                    </p:set>
                                    <p:animEffect transition="in" filter="checkerboard(across)">
                                      <p:cBhvr>
                                        <p:cTn id="61" dur="500"/>
                                        <p:tgtEl>
                                          <p:spTgt spid="42020"/>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42021"/>
                                        </p:tgtEl>
                                        <p:attrNameLst>
                                          <p:attrName>style.visibility</p:attrName>
                                        </p:attrNameLst>
                                      </p:cBhvr>
                                      <p:to>
                                        <p:strVal val="visible"/>
                                      </p:to>
                                    </p:set>
                                    <p:animEffect transition="in" filter="checkerboard(across)">
                                      <p:cBhvr>
                                        <p:cTn id="64" dur="500"/>
                                        <p:tgtEl>
                                          <p:spTgt spid="42021"/>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42022"/>
                                        </p:tgtEl>
                                        <p:attrNameLst>
                                          <p:attrName>style.visibility</p:attrName>
                                        </p:attrNameLst>
                                      </p:cBhvr>
                                      <p:to>
                                        <p:strVal val="visible"/>
                                      </p:to>
                                    </p:set>
                                    <p:animEffect transition="in" filter="checkerboard(across)">
                                      <p:cBhvr>
                                        <p:cTn id="67" dur="500"/>
                                        <p:tgtEl>
                                          <p:spTgt spid="42022"/>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42024"/>
                                        </p:tgtEl>
                                        <p:attrNameLst>
                                          <p:attrName>style.visibility</p:attrName>
                                        </p:attrNameLst>
                                      </p:cBhvr>
                                      <p:to>
                                        <p:strVal val="visible"/>
                                      </p:to>
                                    </p:set>
                                    <p:animEffect transition="in" filter="checkerboard(across)">
                                      <p:cBhvr>
                                        <p:cTn id="70" dur="500"/>
                                        <p:tgtEl>
                                          <p:spTgt spid="4202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42025"/>
                                        </p:tgtEl>
                                        <p:attrNameLst>
                                          <p:attrName>style.visibility</p:attrName>
                                        </p:attrNameLst>
                                      </p:cBhvr>
                                      <p:to>
                                        <p:strVal val="visible"/>
                                      </p:to>
                                    </p:set>
                                    <p:animEffect transition="in" filter="checkerboard(across)">
                                      <p:cBhvr>
                                        <p:cTn id="73" dur="500"/>
                                        <p:tgtEl>
                                          <p:spTgt spid="42025"/>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2026"/>
                                        </p:tgtEl>
                                        <p:attrNameLst>
                                          <p:attrName>style.visibility</p:attrName>
                                        </p:attrNameLst>
                                      </p:cBhvr>
                                      <p:to>
                                        <p:strVal val="visible"/>
                                      </p:to>
                                    </p:set>
                                    <p:animEffect transition="in" filter="checkerboard(across)">
                                      <p:cBhvr>
                                        <p:cTn id="76" dur="500"/>
                                        <p:tgtEl>
                                          <p:spTgt spid="42026"/>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2027"/>
                                        </p:tgtEl>
                                        <p:attrNameLst>
                                          <p:attrName>style.visibility</p:attrName>
                                        </p:attrNameLst>
                                      </p:cBhvr>
                                      <p:to>
                                        <p:strVal val="visible"/>
                                      </p:to>
                                    </p:set>
                                    <p:animEffect transition="in" filter="checkerboard(across)">
                                      <p:cBhvr>
                                        <p:cTn id="79" dur="500"/>
                                        <p:tgtEl>
                                          <p:spTgt spid="42027"/>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42028"/>
                                        </p:tgtEl>
                                        <p:attrNameLst>
                                          <p:attrName>style.visibility</p:attrName>
                                        </p:attrNameLst>
                                      </p:cBhvr>
                                      <p:to>
                                        <p:strVal val="visible"/>
                                      </p:to>
                                    </p:set>
                                    <p:animEffect transition="in" filter="checkerboard(across)">
                                      <p:cBhvr>
                                        <p:cTn id="82" dur="500"/>
                                        <p:tgtEl>
                                          <p:spTgt spid="42028"/>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42029"/>
                                        </p:tgtEl>
                                        <p:attrNameLst>
                                          <p:attrName>style.visibility</p:attrName>
                                        </p:attrNameLst>
                                      </p:cBhvr>
                                      <p:to>
                                        <p:strVal val="visible"/>
                                      </p:to>
                                    </p:set>
                                    <p:animEffect transition="in" filter="checkerboard(across)">
                                      <p:cBhvr>
                                        <p:cTn id="85" dur="500"/>
                                        <p:tgtEl>
                                          <p:spTgt spid="42029"/>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42030"/>
                                        </p:tgtEl>
                                        <p:attrNameLst>
                                          <p:attrName>style.visibility</p:attrName>
                                        </p:attrNameLst>
                                      </p:cBhvr>
                                      <p:to>
                                        <p:strVal val="visible"/>
                                      </p:to>
                                    </p:set>
                                    <p:animEffect transition="in" filter="checkerboard(across)">
                                      <p:cBhvr>
                                        <p:cTn id="88" dur="500"/>
                                        <p:tgtEl>
                                          <p:spTgt spid="42030"/>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42031"/>
                                        </p:tgtEl>
                                        <p:attrNameLst>
                                          <p:attrName>style.visibility</p:attrName>
                                        </p:attrNameLst>
                                      </p:cBhvr>
                                      <p:to>
                                        <p:strVal val="visible"/>
                                      </p:to>
                                    </p:set>
                                    <p:animEffect transition="in" filter="checkerboard(across)">
                                      <p:cBhvr>
                                        <p:cTn id="91" dur="500"/>
                                        <p:tgtEl>
                                          <p:spTgt spid="42031"/>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42032"/>
                                        </p:tgtEl>
                                        <p:attrNameLst>
                                          <p:attrName>style.visibility</p:attrName>
                                        </p:attrNameLst>
                                      </p:cBhvr>
                                      <p:to>
                                        <p:strVal val="visible"/>
                                      </p:to>
                                    </p:set>
                                    <p:animEffect transition="in" filter="checkerboard(across)">
                                      <p:cBhvr>
                                        <p:cTn id="94" dur="500"/>
                                        <p:tgtEl>
                                          <p:spTgt spid="42032"/>
                                        </p:tgtEl>
                                      </p:cBhvr>
                                    </p:animEffect>
                                  </p:childTnLst>
                                </p:cTn>
                              </p:par>
                              <p:par>
                                <p:cTn id="95" presetID="5" presetClass="entr" presetSubtype="10" fill="hold"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checkerboard(across)">
                                      <p:cBhvr>
                                        <p:cTn id="97" dur="500"/>
                                        <p:tgtEl>
                                          <p:spTgt spid="2"/>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42035"/>
                                        </p:tgtEl>
                                        <p:attrNameLst>
                                          <p:attrName>style.visibility</p:attrName>
                                        </p:attrNameLst>
                                      </p:cBhvr>
                                      <p:to>
                                        <p:strVal val="visible"/>
                                      </p:to>
                                    </p:set>
                                    <p:animEffect transition="in" filter="checkerboard(across)">
                                      <p:cBhvr>
                                        <p:cTn id="100" dur="500"/>
                                        <p:tgtEl>
                                          <p:spTgt spid="42035"/>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42050"/>
                                        </p:tgtEl>
                                        <p:attrNameLst>
                                          <p:attrName>style.visibility</p:attrName>
                                        </p:attrNameLst>
                                      </p:cBhvr>
                                      <p:to>
                                        <p:strVal val="visible"/>
                                      </p:to>
                                    </p:set>
                                    <p:animEffect transition="in" filter="checkerboard(across)">
                                      <p:cBhvr>
                                        <p:cTn id="103" dur="500"/>
                                        <p:tgtEl>
                                          <p:spTgt spid="42050"/>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42052"/>
                                        </p:tgtEl>
                                        <p:attrNameLst>
                                          <p:attrName>style.visibility</p:attrName>
                                        </p:attrNameLst>
                                      </p:cBhvr>
                                      <p:to>
                                        <p:strVal val="visible"/>
                                      </p:to>
                                    </p:set>
                                    <p:animEffect transition="in" filter="checkerboard(across)">
                                      <p:cBhvr>
                                        <p:cTn id="106" dur="500"/>
                                        <p:tgtEl>
                                          <p:spTgt spid="42052"/>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42057"/>
                                        </p:tgtEl>
                                        <p:attrNameLst>
                                          <p:attrName>style.visibility</p:attrName>
                                        </p:attrNameLst>
                                      </p:cBhvr>
                                      <p:to>
                                        <p:strVal val="visible"/>
                                      </p:to>
                                    </p:set>
                                    <p:animEffect transition="in" filter="checkerboard(across)">
                                      <p:cBhvr>
                                        <p:cTn id="109" dur="500"/>
                                        <p:tgtEl>
                                          <p:spTgt spid="42057"/>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42061"/>
                                        </p:tgtEl>
                                        <p:attrNameLst>
                                          <p:attrName>style.visibility</p:attrName>
                                        </p:attrNameLst>
                                      </p:cBhvr>
                                      <p:to>
                                        <p:strVal val="visible"/>
                                      </p:to>
                                    </p:set>
                                    <p:animEffect transition="in" filter="checkerboard(across)">
                                      <p:cBhvr>
                                        <p:cTn id="112" dur="500"/>
                                        <p:tgtEl>
                                          <p:spTgt spid="42061"/>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42062"/>
                                        </p:tgtEl>
                                        <p:attrNameLst>
                                          <p:attrName>style.visibility</p:attrName>
                                        </p:attrNameLst>
                                      </p:cBhvr>
                                      <p:to>
                                        <p:strVal val="visible"/>
                                      </p:to>
                                    </p:set>
                                    <p:animEffect transition="in" filter="checkerboard(across)">
                                      <p:cBhvr>
                                        <p:cTn id="115" dur="500"/>
                                        <p:tgtEl>
                                          <p:spTgt spid="4206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 presetClass="entr" presetSubtype="10" fill="hold" grpId="0" nodeType="clickEffect">
                                  <p:stCondLst>
                                    <p:cond delay="0"/>
                                  </p:stCondLst>
                                  <p:childTnLst>
                                    <p:set>
                                      <p:cBhvr>
                                        <p:cTn id="119" dur="1" fill="hold">
                                          <p:stCondLst>
                                            <p:cond delay="0"/>
                                          </p:stCondLst>
                                        </p:cTn>
                                        <p:tgtEl>
                                          <p:spTgt spid="42054"/>
                                        </p:tgtEl>
                                        <p:attrNameLst>
                                          <p:attrName>style.visibility</p:attrName>
                                        </p:attrNameLst>
                                      </p:cBhvr>
                                      <p:to>
                                        <p:strVal val="visible"/>
                                      </p:to>
                                    </p:set>
                                    <p:animEffect transition="in" filter="checkerboard(across)">
                                      <p:cBhvr>
                                        <p:cTn id="120" dur="500"/>
                                        <p:tgtEl>
                                          <p:spTgt spid="42054"/>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 presetClass="entr" presetSubtype="10" fill="hold" grpId="0" nodeType="clickEffect">
                                  <p:stCondLst>
                                    <p:cond delay="0"/>
                                  </p:stCondLst>
                                  <p:childTnLst>
                                    <p:set>
                                      <p:cBhvr>
                                        <p:cTn id="124" dur="1" fill="hold">
                                          <p:stCondLst>
                                            <p:cond delay="0"/>
                                          </p:stCondLst>
                                        </p:cTn>
                                        <p:tgtEl>
                                          <p:spTgt spid="42055"/>
                                        </p:tgtEl>
                                        <p:attrNameLst>
                                          <p:attrName>style.visibility</p:attrName>
                                        </p:attrNameLst>
                                      </p:cBhvr>
                                      <p:to>
                                        <p:strVal val="visible"/>
                                      </p:to>
                                    </p:set>
                                    <p:animEffect transition="in" filter="checkerboard(across)">
                                      <p:cBhvr>
                                        <p:cTn id="125" dur="500"/>
                                        <p:tgtEl>
                                          <p:spTgt spid="4205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 presetClass="entr" presetSubtype="10" fill="hold" grpId="0" nodeType="clickEffect">
                                  <p:stCondLst>
                                    <p:cond delay="0"/>
                                  </p:stCondLst>
                                  <p:childTnLst>
                                    <p:set>
                                      <p:cBhvr>
                                        <p:cTn id="129" dur="1" fill="hold">
                                          <p:stCondLst>
                                            <p:cond delay="0"/>
                                          </p:stCondLst>
                                        </p:cTn>
                                        <p:tgtEl>
                                          <p:spTgt spid="42056"/>
                                        </p:tgtEl>
                                        <p:attrNameLst>
                                          <p:attrName>style.visibility</p:attrName>
                                        </p:attrNameLst>
                                      </p:cBhvr>
                                      <p:to>
                                        <p:strVal val="visible"/>
                                      </p:to>
                                    </p:set>
                                    <p:animEffect transition="in" filter="checkerboard(across)">
                                      <p:cBhvr>
                                        <p:cTn id="130" dur="500"/>
                                        <p:tgtEl>
                                          <p:spTgt spid="4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animBg="1"/>
      <p:bldP spid="41994" grpId="0" animBg="1"/>
      <p:bldP spid="41995" grpId="0"/>
      <p:bldP spid="41996" grpId="0"/>
      <p:bldP spid="41997" grpId="0"/>
      <p:bldP spid="41999" grpId="0" animBg="1"/>
      <p:bldP spid="42000" grpId="0"/>
      <p:bldP spid="42001" grpId="0"/>
      <p:bldP spid="42002" grpId="0"/>
      <p:bldP spid="42003" grpId="0" animBg="1"/>
      <p:bldP spid="42007" grpId="0" animBg="1"/>
      <p:bldP spid="42008" grpId="0"/>
      <p:bldP spid="42010" grpId="0" animBg="1"/>
      <p:bldP spid="42011" grpId="0"/>
      <p:bldP spid="42017" grpId="0" animBg="1"/>
      <p:bldP spid="42018" grpId="0" animBg="1"/>
      <p:bldP spid="42019" grpId="0" animBg="1"/>
      <p:bldP spid="42020" grpId="0"/>
      <p:bldP spid="42021" grpId="0"/>
      <p:bldP spid="42022" grpId="0"/>
      <p:bldP spid="42024" grpId="0" animBg="1"/>
      <p:bldP spid="42025" grpId="0"/>
      <p:bldP spid="42026" grpId="0"/>
      <p:bldP spid="42027" grpId="0"/>
      <p:bldP spid="42028" grpId="0" animBg="1"/>
      <p:bldP spid="42029" grpId="0" animBg="1"/>
      <p:bldP spid="42030" grpId="0"/>
      <p:bldP spid="42031" grpId="0" animBg="1"/>
      <p:bldP spid="42032" grpId="0"/>
      <p:bldP spid="42035" grpId="0" animBg="1"/>
      <p:bldP spid="42050" grpId="0" animBg="1"/>
      <p:bldP spid="42052" grpId="0" animBg="1"/>
      <p:bldP spid="42054" grpId="0"/>
      <p:bldP spid="42055" grpId="0"/>
      <p:bldP spid="42056" grpId="0"/>
      <p:bldP spid="42057" grpId="0" animBg="1"/>
      <p:bldP spid="42061" grpId="0" animBg="1"/>
      <p:bldP spid="420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4800" y="4367212"/>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solidFill>
                  <a:srgbClr val="FF0000"/>
                </a:solidFill>
                <a:latin typeface="Times New Roman" pitchFamily="18" charset="0"/>
              </a:rPr>
              <a:t>3. </a:t>
            </a:r>
            <a:r>
              <a:rPr lang="en-US" sz="2400" b="1" dirty="0" err="1">
                <a:solidFill>
                  <a:srgbClr val="FF0000"/>
                </a:solidFill>
                <a:latin typeface="Times New Roman" pitchFamily="18" charset="0"/>
              </a:rPr>
              <a:t>Định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lí</a:t>
            </a:r>
            <a:r>
              <a:rPr lang="en-US" sz="2400" b="1" dirty="0">
                <a:solidFill>
                  <a:srgbClr val="FF0000"/>
                </a:solidFill>
                <a:latin typeface="Times New Roman" pitchFamily="18" charset="0"/>
              </a:rPr>
              <a:t>:</a:t>
            </a:r>
          </a:p>
        </p:txBody>
      </p:sp>
      <p:sp>
        <p:nvSpPr>
          <p:cNvPr id="19459" name="Rectangle 5"/>
          <p:cNvSpPr>
            <a:spLocks noChangeArrowheads="1"/>
          </p:cNvSpPr>
          <p:nvPr/>
        </p:nvSpPr>
        <p:spPr bwMode="auto">
          <a:xfrm>
            <a:off x="2133600" y="4938712"/>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400" b="1">
              <a:latin typeface="Times New Roman" pitchFamily="18" charset="0"/>
            </a:endParaRPr>
          </a:p>
        </p:txBody>
      </p:sp>
      <p:sp>
        <p:nvSpPr>
          <p:cNvPr id="19460" name="Rectangle 6"/>
          <p:cNvSpPr>
            <a:spLocks noChangeArrowheads="1"/>
          </p:cNvSpPr>
          <p:nvPr/>
        </p:nvSpPr>
        <p:spPr bwMode="auto">
          <a:xfrm>
            <a:off x="4343400" y="5014912"/>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400" b="1">
              <a:latin typeface="Times New Roman" pitchFamily="18" charset="0"/>
            </a:endParaRPr>
          </a:p>
          <a:p>
            <a:pPr eaLnBrk="1" hangingPunct="1">
              <a:spcBef>
                <a:spcPct val="20000"/>
              </a:spcBef>
            </a:pPr>
            <a:endParaRPr lang="en-US" sz="2400" b="1">
              <a:latin typeface="Times New Roman" pitchFamily="18" charset="0"/>
            </a:endParaRPr>
          </a:p>
        </p:txBody>
      </p:sp>
      <p:sp>
        <p:nvSpPr>
          <p:cNvPr id="19461" name="Rectangle 7"/>
          <p:cNvSpPr>
            <a:spLocks noChangeArrowheads="1"/>
          </p:cNvSpPr>
          <p:nvPr/>
        </p:nvSpPr>
        <p:spPr bwMode="auto">
          <a:xfrm>
            <a:off x="304800" y="4748212"/>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r>
              <a:rPr lang="en-US" sz="2400" b="1" u="sng" dirty="0" err="1">
                <a:solidFill>
                  <a:srgbClr val="0000FF"/>
                </a:solidFill>
                <a:latin typeface="Times New Roman" pitchFamily="18" charset="0"/>
              </a:rPr>
              <a:t>Định</a:t>
            </a:r>
            <a:r>
              <a:rPr lang="en-US" sz="2400" b="1" u="sng" dirty="0">
                <a:solidFill>
                  <a:srgbClr val="0000FF"/>
                </a:solidFill>
                <a:latin typeface="Times New Roman" pitchFamily="18" charset="0"/>
              </a:rPr>
              <a:t> </a:t>
            </a:r>
            <a:r>
              <a:rPr lang="en-US" sz="2400" b="1" u="sng" dirty="0" err="1">
                <a:solidFill>
                  <a:srgbClr val="0000FF"/>
                </a:solidFill>
                <a:latin typeface="Times New Roman" pitchFamily="18" charset="0"/>
              </a:rPr>
              <a:t>lý</a:t>
            </a:r>
            <a:r>
              <a:rPr lang="en-US" sz="2400" b="1" dirty="0">
                <a:solidFill>
                  <a:srgbClr val="0000FF"/>
                </a:solidFill>
                <a:latin typeface="Times New Roman" pitchFamily="18" charset="0"/>
              </a:rPr>
              <a:t> </a:t>
            </a:r>
            <a:r>
              <a:rPr lang="en-US" sz="2400" b="1" dirty="0">
                <a:latin typeface="Times New Roman" pitchFamily="18" charset="0"/>
              </a:rPr>
              <a:t>: </a:t>
            </a:r>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vi-VN" sz="2400" dirty="0">
                <a:latin typeface="Times New Roman" pitchFamily="18" charset="0"/>
              </a:rPr>
              <a:t>đư</a:t>
            </a:r>
            <a:r>
              <a:rPr lang="en-US" sz="2400" dirty="0" err="1">
                <a:latin typeface="Times New Roman" pitchFamily="18" charset="0"/>
              </a:rPr>
              <a:t>ờng</a:t>
            </a:r>
            <a:r>
              <a:rPr lang="en-US" sz="2400" dirty="0">
                <a:latin typeface="Times New Roman" pitchFamily="18" charset="0"/>
              </a:rPr>
              <a:t> </a:t>
            </a:r>
            <a:r>
              <a:rPr lang="en-US" sz="2400" dirty="0" err="1">
                <a:latin typeface="Times New Roman" pitchFamily="18" charset="0"/>
              </a:rPr>
              <a:t>thẳng</a:t>
            </a:r>
            <a:r>
              <a:rPr lang="en-US" sz="2400" dirty="0">
                <a:latin typeface="Times New Roman" pitchFamily="18" charset="0"/>
              </a:rPr>
              <a:t> </a:t>
            </a:r>
            <a:r>
              <a:rPr lang="en-US" sz="2400" dirty="0" err="1">
                <a:latin typeface="Times New Roman" pitchFamily="18" charset="0"/>
              </a:rPr>
              <a:t>cắt</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song </a:t>
            </a:r>
            <a:r>
              <a:rPr lang="en-US" sz="2400" dirty="0" err="1">
                <a:latin typeface="Times New Roman" pitchFamily="18" charset="0"/>
              </a:rPr>
              <a:t>song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lại</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 </a:t>
            </a:r>
            <a:r>
              <a:rPr lang="en-US" sz="2400" dirty="0" err="1">
                <a:latin typeface="Times New Roman" pitchFamily="18" charset="0"/>
              </a:rPr>
              <a:t>nó</a:t>
            </a:r>
            <a:r>
              <a:rPr lang="en-US" sz="2400" dirty="0">
                <a:latin typeface="Times New Roman" pitchFamily="18" charset="0"/>
              </a:rPr>
              <a:t> </a:t>
            </a:r>
            <a:r>
              <a:rPr lang="en-US" sz="2400" dirty="0" err="1">
                <a:latin typeface="Times New Roman" pitchFamily="18" charset="0"/>
              </a:rPr>
              <a:t>tạo</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mới</a:t>
            </a:r>
            <a:r>
              <a:rPr lang="en-US" sz="2400" dirty="0">
                <a:latin typeface="Times New Roman" pitchFamily="18" charset="0"/>
              </a:rPr>
              <a:t> </a:t>
            </a:r>
            <a:r>
              <a:rPr lang="vi-VN" sz="2400" dirty="0">
                <a:latin typeface="Times New Roman" pitchFamily="18" charset="0"/>
              </a:rPr>
              <a:t>đ</a:t>
            </a:r>
            <a:r>
              <a:rPr lang="en-US" sz="2400" dirty="0" err="1">
                <a:latin typeface="Times New Roman" pitchFamily="18" charset="0"/>
              </a:rPr>
              <a:t>ồng</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vi-VN" sz="2400" dirty="0">
                <a:latin typeface="Times New Roman" pitchFamily="18" charset="0"/>
              </a:rPr>
              <a:t>đ</a:t>
            </a:r>
            <a:r>
              <a:rPr lang="en-US" sz="2400" dirty="0">
                <a:latin typeface="Times New Roman" pitchFamily="18" charset="0"/>
              </a:rPr>
              <a:t>ã </a:t>
            </a:r>
            <a:r>
              <a:rPr lang="en-US" sz="2400" dirty="0" err="1">
                <a:latin typeface="Times New Roman" pitchFamily="18" charset="0"/>
              </a:rPr>
              <a:t>cho</a:t>
            </a:r>
            <a:r>
              <a:rPr lang="en-US" sz="2400" dirty="0">
                <a:latin typeface="Times New Roman" pitchFamily="18" charset="0"/>
              </a:rPr>
              <a:t>.   </a:t>
            </a:r>
          </a:p>
        </p:txBody>
      </p:sp>
      <p:sp>
        <p:nvSpPr>
          <p:cNvPr id="19462" name="Rectangle 14"/>
          <p:cNvSpPr>
            <a:spLocks noChangeArrowheads="1"/>
          </p:cNvSpPr>
          <p:nvPr/>
        </p:nvSpPr>
        <p:spPr bwMode="auto">
          <a:xfrm>
            <a:off x="457200" y="457200"/>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solidFill>
                  <a:srgbClr val="FF0000"/>
                </a:solidFill>
                <a:latin typeface="Times New Roman" pitchFamily="18" charset="0"/>
              </a:rPr>
              <a:t>1. Tam </a:t>
            </a:r>
            <a:r>
              <a:rPr lang="en-US" sz="2400" b="1" dirty="0" err="1">
                <a:solidFill>
                  <a:srgbClr val="FF0000"/>
                </a:solidFill>
                <a:latin typeface="Times New Roman" pitchFamily="18" charset="0"/>
              </a:rPr>
              <a:t>giác</a:t>
            </a:r>
            <a:r>
              <a:rPr lang="en-US" sz="2400" b="1" dirty="0">
                <a:solidFill>
                  <a:srgbClr val="FF0000"/>
                </a:solidFill>
                <a:latin typeface="Times New Roman" pitchFamily="18" charset="0"/>
              </a:rPr>
              <a:t> </a:t>
            </a:r>
            <a:r>
              <a:rPr lang="vi-VN" sz="2400" b="1" dirty="0">
                <a:solidFill>
                  <a:srgbClr val="FF0000"/>
                </a:solidFill>
                <a:latin typeface="Times New Roman" pitchFamily="18" charset="0"/>
              </a:rPr>
              <a:t>đ</a:t>
            </a:r>
            <a:r>
              <a:rPr lang="en-US" sz="2400" b="1" dirty="0" err="1">
                <a:solidFill>
                  <a:srgbClr val="FF0000"/>
                </a:solidFill>
                <a:latin typeface="Times New Roman" pitchFamily="18" charset="0"/>
              </a:rPr>
              <a:t>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dạng</a:t>
            </a:r>
            <a:r>
              <a:rPr lang="en-US" sz="2400" b="1" dirty="0">
                <a:solidFill>
                  <a:srgbClr val="FF0000"/>
                </a:solidFill>
                <a:latin typeface="Times New Roman" pitchFamily="18" charset="0"/>
              </a:rPr>
              <a:t> </a:t>
            </a:r>
          </a:p>
        </p:txBody>
      </p:sp>
      <p:sp>
        <p:nvSpPr>
          <p:cNvPr id="19463" name="Rectangle 15"/>
          <p:cNvSpPr>
            <a:spLocks noChangeArrowheads="1"/>
          </p:cNvSpPr>
          <p:nvPr/>
        </p:nvSpPr>
        <p:spPr bwMode="auto">
          <a:xfrm>
            <a:off x="457200" y="838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i="1" dirty="0" err="1">
                <a:solidFill>
                  <a:srgbClr val="0000FF"/>
                </a:solidFill>
                <a:latin typeface="Times New Roman" pitchFamily="18" charset="0"/>
              </a:rPr>
              <a:t>Định</a:t>
            </a:r>
            <a:r>
              <a:rPr lang="en-US" sz="2400" b="1" i="1" dirty="0">
                <a:solidFill>
                  <a:srgbClr val="0000FF"/>
                </a:solidFill>
                <a:latin typeface="Times New Roman" pitchFamily="18" charset="0"/>
              </a:rPr>
              <a:t> </a:t>
            </a:r>
            <a:r>
              <a:rPr lang="en-US" sz="2400" b="1" i="1" dirty="0" err="1">
                <a:solidFill>
                  <a:srgbClr val="0000FF"/>
                </a:solidFill>
                <a:latin typeface="Times New Roman" pitchFamily="18" charset="0"/>
              </a:rPr>
              <a:t>nghĩa</a:t>
            </a:r>
            <a:endParaRPr lang="en-US" sz="2400" b="1" i="1" dirty="0">
              <a:solidFill>
                <a:srgbClr val="0000FF"/>
              </a:solidFill>
              <a:latin typeface="Times New Roman" pitchFamily="18" charset="0"/>
            </a:endParaRPr>
          </a:p>
        </p:txBody>
      </p:sp>
      <p:sp>
        <p:nvSpPr>
          <p:cNvPr id="19464" name="Rectangle 16"/>
          <p:cNvSpPr>
            <a:spLocks noChangeArrowheads="1"/>
          </p:cNvSpPr>
          <p:nvPr/>
        </p:nvSpPr>
        <p:spPr bwMode="auto">
          <a:xfrm>
            <a:off x="457200" y="2590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i="1" dirty="0">
                <a:solidFill>
                  <a:srgbClr val="FF0000"/>
                </a:solidFill>
                <a:latin typeface="Times New Roman" pitchFamily="18" charset="0"/>
              </a:rPr>
              <a:t>2. </a:t>
            </a:r>
            <a:r>
              <a:rPr lang="en-US" sz="2400" b="1" i="1" dirty="0" err="1">
                <a:solidFill>
                  <a:srgbClr val="FF0000"/>
                </a:solidFill>
                <a:latin typeface="Times New Roman" pitchFamily="18" charset="0"/>
              </a:rPr>
              <a:t>Tính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chất</a:t>
            </a:r>
            <a:r>
              <a:rPr lang="en-US" sz="2400" b="1" i="1" dirty="0">
                <a:solidFill>
                  <a:srgbClr val="FF0000"/>
                </a:solidFill>
                <a:latin typeface="Times New Roman" pitchFamily="18" charset="0"/>
              </a:rPr>
              <a:t> :</a:t>
            </a:r>
          </a:p>
        </p:txBody>
      </p:sp>
      <p:sp>
        <p:nvSpPr>
          <p:cNvPr id="19465" name="Rectangle 17"/>
          <p:cNvSpPr>
            <a:spLocks noChangeArrowheads="1"/>
          </p:cNvSpPr>
          <p:nvPr/>
        </p:nvSpPr>
        <p:spPr bwMode="auto">
          <a:xfrm>
            <a:off x="533400" y="2971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dirty="0">
                <a:latin typeface="Times New Roman" pitchFamily="18" charset="0"/>
              </a:rPr>
              <a:t>- </a:t>
            </a:r>
            <a:r>
              <a:rPr lang="en-US" sz="2400" dirty="0" err="1">
                <a:latin typeface="Times New Roman" pitchFamily="18" charset="0"/>
              </a:rPr>
              <a:t>Mỗi</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vi-VN" sz="2400" dirty="0">
                <a:latin typeface="Times New Roman" pitchFamily="18" charset="0"/>
              </a:rPr>
              <a:t>đ</a:t>
            </a:r>
            <a:r>
              <a:rPr lang="en-US" sz="2400" dirty="0" err="1">
                <a:latin typeface="Times New Roman" pitchFamily="18" charset="0"/>
              </a:rPr>
              <a:t>ồng</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chính</a:t>
            </a:r>
            <a:r>
              <a:rPr lang="en-US" sz="2400" dirty="0">
                <a:latin typeface="Times New Roman" pitchFamily="18" charset="0"/>
              </a:rPr>
              <a:t> </a:t>
            </a:r>
            <a:r>
              <a:rPr lang="en-US" sz="2400" dirty="0" err="1">
                <a:latin typeface="Times New Roman" pitchFamily="18" charset="0"/>
              </a:rPr>
              <a:t>nó</a:t>
            </a:r>
            <a:endParaRPr lang="en-US" sz="2400" b="1" dirty="0">
              <a:latin typeface="Times New Roman" pitchFamily="18" charset="0"/>
            </a:endParaRPr>
          </a:p>
        </p:txBody>
      </p:sp>
      <p:sp>
        <p:nvSpPr>
          <p:cNvPr id="19466" name="Rectangle 18"/>
          <p:cNvSpPr>
            <a:spLocks noChangeArrowheads="1"/>
          </p:cNvSpPr>
          <p:nvPr/>
        </p:nvSpPr>
        <p:spPr bwMode="auto">
          <a:xfrm>
            <a:off x="533399" y="3428999"/>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dirty="0">
                <a:latin typeface="Times New Roman" pitchFamily="18" charset="0"/>
              </a:rPr>
              <a:t>- </a:t>
            </a:r>
            <a:r>
              <a:rPr lang="en-US" sz="2400" dirty="0" err="1">
                <a:latin typeface="Times New Roman" pitchFamily="18" charset="0"/>
              </a:rPr>
              <a:t>Nếu</a:t>
            </a:r>
            <a:r>
              <a:rPr lang="en-US" sz="2400" dirty="0">
                <a:latin typeface="Times New Roman" pitchFamily="18" charset="0"/>
              </a:rPr>
              <a:t>                                                </a:t>
            </a:r>
            <a:endParaRPr lang="en-US" sz="2400" b="1" dirty="0">
              <a:latin typeface="Times New Roman" pitchFamily="18" charset="0"/>
            </a:endParaRPr>
          </a:p>
        </p:txBody>
      </p:sp>
      <p:grpSp>
        <p:nvGrpSpPr>
          <p:cNvPr id="18447" name="Group 19"/>
          <p:cNvGrpSpPr>
            <a:grpSpLocks/>
          </p:cNvGrpSpPr>
          <p:nvPr/>
        </p:nvGrpSpPr>
        <p:grpSpPr bwMode="auto">
          <a:xfrm>
            <a:off x="1447800" y="3352800"/>
            <a:ext cx="3276600" cy="533400"/>
            <a:chOff x="3216" y="960"/>
            <a:chExt cx="2064" cy="336"/>
          </a:xfrm>
          <a:noFill/>
        </p:grpSpPr>
        <p:sp>
          <p:nvSpPr>
            <p:cNvPr id="18496" name="AutoShape 20"/>
            <p:cNvSpPr>
              <a:spLocks noChangeArrowheads="1"/>
            </p:cNvSpPr>
            <p:nvPr/>
          </p:nvSpPr>
          <p:spPr bwMode="auto">
            <a:xfrm>
              <a:off x="3216" y="1104"/>
              <a:ext cx="236" cy="96"/>
            </a:xfrm>
            <a:prstGeom prst="triangle">
              <a:avLst>
                <a:gd name="adj" fmla="val 50000"/>
              </a:avLst>
            </a:prstGeom>
            <a:grpFill/>
            <a:ln w="3175">
              <a:solidFill>
                <a:schemeClr val="tx1"/>
              </a:solidFill>
              <a:miter lim="800000"/>
              <a:headEnd/>
              <a:tailEnd/>
            </a:ln>
          </p:spPr>
          <p:txBody>
            <a:bodyPr wrap="none" anchor="ctr"/>
            <a:lstStyle/>
            <a:p>
              <a:pPr eaLnBrk="1" hangingPunct="1">
                <a:defRPr/>
              </a:pPr>
              <a:endParaRPr lang="en-US" sz="2400">
                <a:latin typeface="Times New Roman" pitchFamily="18" charset="0"/>
              </a:endParaRPr>
            </a:p>
          </p:txBody>
        </p:sp>
        <p:sp>
          <p:nvSpPr>
            <p:cNvPr id="18497" name="Rectangle 21"/>
            <p:cNvSpPr>
              <a:spLocks noChangeArrowheads="1"/>
            </p:cNvSpPr>
            <p:nvPr/>
          </p:nvSpPr>
          <p:spPr bwMode="auto">
            <a:xfrm>
              <a:off x="3408" y="1008"/>
              <a:ext cx="768" cy="288"/>
            </a:xfrm>
            <a:prstGeom prst="rect">
              <a:avLst/>
            </a:prstGeom>
            <a:grpFill/>
            <a:ln w="9525">
              <a:noFill/>
              <a:miter lim="800000"/>
              <a:headEnd/>
              <a:tailEnd/>
            </a:ln>
          </p:spPr>
          <p:txBody>
            <a:bodyPr/>
            <a:lstStyle/>
            <a:p>
              <a:pPr eaLnBrk="1" hangingPunct="1">
                <a:spcBef>
                  <a:spcPct val="20000"/>
                </a:spcBef>
                <a:defRPr/>
              </a:pPr>
              <a:r>
                <a:rPr lang="en-US" sz="2400" b="1" dirty="0">
                  <a:latin typeface="Times New Roman" pitchFamily="18" charset="0"/>
                </a:rPr>
                <a:t>A’B’C’</a:t>
              </a:r>
            </a:p>
          </p:txBody>
        </p:sp>
        <p:sp>
          <p:nvSpPr>
            <p:cNvPr id="18498" name="AutoShape 22"/>
            <p:cNvSpPr>
              <a:spLocks noChangeArrowheads="1"/>
            </p:cNvSpPr>
            <p:nvPr/>
          </p:nvSpPr>
          <p:spPr bwMode="auto">
            <a:xfrm>
              <a:off x="4320" y="1104"/>
              <a:ext cx="236" cy="96"/>
            </a:xfrm>
            <a:prstGeom prst="triangle">
              <a:avLst>
                <a:gd name="adj" fmla="val 50000"/>
              </a:avLst>
            </a:prstGeom>
            <a:grpFill/>
            <a:ln w="6350">
              <a:solidFill>
                <a:schemeClr val="tx1"/>
              </a:solidFill>
              <a:miter lim="800000"/>
              <a:headEnd/>
              <a:tailEnd/>
            </a:ln>
          </p:spPr>
          <p:txBody>
            <a:bodyPr wrap="none" anchor="ctr"/>
            <a:lstStyle/>
            <a:p>
              <a:pPr eaLnBrk="1" hangingPunct="1">
                <a:defRPr/>
              </a:pPr>
              <a:endParaRPr lang="en-US" sz="2400">
                <a:latin typeface="Times New Roman" pitchFamily="18" charset="0"/>
              </a:endParaRPr>
            </a:p>
          </p:txBody>
        </p:sp>
        <p:sp>
          <p:nvSpPr>
            <p:cNvPr id="18499" name="Rectangle 23"/>
            <p:cNvSpPr>
              <a:spLocks noChangeArrowheads="1"/>
            </p:cNvSpPr>
            <p:nvPr/>
          </p:nvSpPr>
          <p:spPr bwMode="auto">
            <a:xfrm>
              <a:off x="4512" y="1008"/>
              <a:ext cx="768" cy="288"/>
            </a:xfrm>
            <a:prstGeom prst="rect">
              <a:avLst/>
            </a:prstGeom>
            <a:grpFill/>
            <a:ln w="9525">
              <a:noFill/>
              <a:miter lim="800000"/>
              <a:headEnd/>
              <a:tailEnd/>
            </a:ln>
          </p:spPr>
          <p:txBody>
            <a:bodyPr/>
            <a:lstStyle/>
            <a:p>
              <a:pPr eaLnBrk="1" hangingPunct="1">
                <a:spcBef>
                  <a:spcPct val="20000"/>
                </a:spcBef>
                <a:defRPr/>
              </a:pPr>
              <a:r>
                <a:rPr lang="en-US" sz="2400" b="1">
                  <a:latin typeface="Times New Roman" pitchFamily="18" charset="0"/>
                </a:rPr>
                <a:t>ABC</a:t>
              </a:r>
            </a:p>
          </p:txBody>
        </p:sp>
        <p:sp>
          <p:nvSpPr>
            <p:cNvPr id="18500" name="Rectangle 24"/>
            <p:cNvSpPr>
              <a:spLocks noChangeArrowheads="1"/>
            </p:cNvSpPr>
            <p:nvPr/>
          </p:nvSpPr>
          <p:spPr bwMode="auto">
            <a:xfrm rot="-5400000">
              <a:off x="3984" y="960"/>
              <a:ext cx="288" cy="288"/>
            </a:xfrm>
            <a:prstGeom prst="rect">
              <a:avLst/>
            </a:prstGeom>
            <a:grpFill/>
            <a:ln w="9525">
              <a:noFill/>
              <a:miter lim="800000"/>
              <a:headEnd/>
              <a:tailEnd/>
            </a:ln>
          </p:spPr>
          <p:txBody>
            <a:bodyPr/>
            <a:lstStyle/>
            <a:p>
              <a:pPr eaLnBrk="1" hangingPunct="1">
                <a:spcBef>
                  <a:spcPct val="20000"/>
                </a:spcBef>
                <a:defRPr/>
              </a:pPr>
              <a:r>
                <a:rPr lang="en-US" sz="2400" b="1">
                  <a:latin typeface="Times New Roman" pitchFamily="18" charset="0"/>
                </a:rPr>
                <a:t>S</a:t>
              </a:r>
            </a:p>
          </p:txBody>
        </p:sp>
      </p:grpSp>
      <p:sp>
        <p:nvSpPr>
          <p:cNvPr id="19468" name="Rectangle 25"/>
          <p:cNvSpPr>
            <a:spLocks noChangeArrowheads="1"/>
          </p:cNvSpPr>
          <p:nvPr/>
        </p:nvSpPr>
        <p:spPr bwMode="auto">
          <a:xfrm>
            <a:off x="4191000" y="3428999"/>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a:latin typeface="Times New Roman" pitchFamily="18" charset="0"/>
              </a:rPr>
              <a:t>thì                                                 </a:t>
            </a:r>
            <a:endParaRPr lang="en-US" sz="2400" b="1">
              <a:latin typeface="Times New Roman" pitchFamily="18" charset="0"/>
            </a:endParaRPr>
          </a:p>
        </p:txBody>
      </p:sp>
      <p:sp>
        <p:nvSpPr>
          <p:cNvPr id="19469" name="AutoShape 26"/>
          <p:cNvSpPr>
            <a:spLocks noChangeArrowheads="1"/>
          </p:cNvSpPr>
          <p:nvPr/>
        </p:nvSpPr>
        <p:spPr bwMode="auto">
          <a:xfrm>
            <a:off x="4648200" y="3581399"/>
            <a:ext cx="374650" cy="152400"/>
          </a:xfrm>
          <a:prstGeom prst="triangle">
            <a:avLst>
              <a:gd name="adj" fmla="val 50000"/>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470" name="Rectangle 27"/>
          <p:cNvSpPr>
            <a:spLocks noChangeArrowheads="1"/>
          </p:cNvSpPr>
          <p:nvPr/>
        </p:nvSpPr>
        <p:spPr bwMode="auto">
          <a:xfrm>
            <a:off x="4953000" y="342899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a:latin typeface="Times New Roman" pitchFamily="18" charset="0"/>
              </a:rPr>
              <a:t>ABC</a:t>
            </a:r>
          </a:p>
        </p:txBody>
      </p:sp>
      <p:sp>
        <p:nvSpPr>
          <p:cNvPr id="19471" name="AutoShape 28"/>
          <p:cNvSpPr>
            <a:spLocks noChangeArrowheads="1"/>
          </p:cNvSpPr>
          <p:nvPr/>
        </p:nvSpPr>
        <p:spPr bwMode="auto">
          <a:xfrm>
            <a:off x="6172200" y="3581399"/>
            <a:ext cx="374650" cy="152400"/>
          </a:xfrm>
          <a:prstGeom prst="triangle">
            <a:avLst>
              <a:gd name="adj" fmla="val 50000"/>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472" name="Rectangle 29"/>
          <p:cNvSpPr>
            <a:spLocks noChangeArrowheads="1"/>
          </p:cNvSpPr>
          <p:nvPr/>
        </p:nvSpPr>
        <p:spPr bwMode="auto">
          <a:xfrm>
            <a:off x="6477000" y="342899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a:latin typeface="Times New Roman" pitchFamily="18" charset="0"/>
              </a:rPr>
              <a:t>A’B’C’</a:t>
            </a:r>
          </a:p>
        </p:txBody>
      </p:sp>
      <p:sp>
        <p:nvSpPr>
          <p:cNvPr id="19473" name="Rectangle 30"/>
          <p:cNvSpPr>
            <a:spLocks noChangeArrowheads="1"/>
          </p:cNvSpPr>
          <p:nvPr/>
        </p:nvSpPr>
        <p:spPr bwMode="auto">
          <a:xfrm rot="16200000">
            <a:off x="5715000" y="33528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S</a:t>
            </a:r>
          </a:p>
        </p:txBody>
      </p:sp>
      <p:sp>
        <p:nvSpPr>
          <p:cNvPr id="19474" name="Rectangle 31"/>
          <p:cNvSpPr>
            <a:spLocks noChangeArrowheads="1"/>
          </p:cNvSpPr>
          <p:nvPr/>
        </p:nvSpPr>
        <p:spPr bwMode="auto">
          <a:xfrm>
            <a:off x="533400" y="3962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dirty="0">
                <a:latin typeface="Times New Roman" pitchFamily="18" charset="0"/>
              </a:rPr>
              <a:t>- </a:t>
            </a:r>
            <a:r>
              <a:rPr lang="en-US" sz="2400" dirty="0" err="1">
                <a:latin typeface="Times New Roman" pitchFamily="18" charset="0"/>
              </a:rPr>
              <a:t>Nếu</a:t>
            </a:r>
            <a:r>
              <a:rPr lang="en-US" sz="2400" dirty="0">
                <a:latin typeface="Times New Roman" pitchFamily="18" charset="0"/>
              </a:rPr>
              <a:t>                                                </a:t>
            </a:r>
            <a:endParaRPr lang="en-US" sz="2400" b="1" dirty="0">
              <a:latin typeface="Times New Roman" pitchFamily="18" charset="0"/>
            </a:endParaRPr>
          </a:p>
        </p:txBody>
      </p:sp>
      <p:sp>
        <p:nvSpPr>
          <p:cNvPr id="19475" name="AutoShape 32"/>
          <p:cNvSpPr>
            <a:spLocks noChangeArrowheads="1"/>
          </p:cNvSpPr>
          <p:nvPr/>
        </p:nvSpPr>
        <p:spPr bwMode="auto">
          <a:xfrm>
            <a:off x="5196681" y="4038600"/>
            <a:ext cx="427038" cy="152400"/>
          </a:xfrm>
          <a:prstGeom prst="triangle">
            <a:avLst>
              <a:gd name="adj" fmla="val 50000"/>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476" name="Rectangle 33"/>
          <p:cNvSpPr>
            <a:spLocks noChangeArrowheads="1"/>
          </p:cNvSpPr>
          <p:nvPr/>
        </p:nvSpPr>
        <p:spPr bwMode="auto">
          <a:xfrm>
            <a:off x="1735138" y="3962398"/>
            <a:ext cx="1389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A’B’C’</a:t>
            </a:r>
          </a:p>
        </p:txBody>
      </p:sp>
      <p:sp>
        <p:nvSpPr>
          <p:cNvPr id="19477" name="AutoShape 34"/>
          <p:cNvSpPr>
            <a:spLocks noChangeArrowheads="1"/>
          </p:cNvSpPr>
          <p:nvPr/>
        </p:nvSpPr>
        <p:spPr bwMode="auto">
          <a:xfrm>
            <a:off x="1346344" y="4100944"/>
            <a:ext cx="427038" cy="152400"/>
          </a:xfrm>
          <a:prstGeom prst="triangle">
            <a:avLst>
              <a:gd name="adj" fmla="val 50000"/>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478" name="Rectangle 35"/>
          <p:cNvSpPr>
            <a:spLocks noChangeArrowheads="1"/>
          </p:cNvSpPr>
          <p:nvPr/>
        </p:nvSpPr>
        <p:spPr bwMode="auto">
          <a:xfrm>
            <a:off x="3505200" y="3886200"/>
            <a:ext cx="138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A’’B’’C’’</a:t>
            </a:r>
          </a:p>
        </p:txBody>
      </p:sp>
      <p:sp>
        <p:nvSpPr>
          <p:cNvPr id="19479" name="Rectangle 36"/>
          <p:cNvSpPr>
            <a:spLocks noChangeArrowheads="1"/>
          </p:cNvSpPr>
          <p:nvPr/>
        </p:nvSpPr>
        <p:spPr bwMode="auto">
          <a:xfrm rot="16200000">
            <a:off x="2774950" y="3854450"/>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S</a:t>
            </a:r>
          </a:p>
        </p:txBody>
      </p:sp>
      <p:sp>
        <p:nvSpPr>
          <p:cNvPr id="19480" name="Rectangle 37"/>
          <p:cNvSpPr>
            <a:spLocks noChangeArrowheads="1"/>
          </p:cNvSpPr>
          <p:nvPr/>
        </p:nvSpPr>
        <p:spPr bwMode="auto">
          <a:xfrm>
            <a:off x="4714009" y="388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dirty="0" err="1">
                <a:latin typeface="Times New Roman" pitchFamily="18" charset="0"/>
              </a:rPr>
              <a:t>và</a:t>
            </a:r>
            <a:endParaRPr lang="en-US" sz="2400" b="1" dirty="0">
              <a:latin typeface="Times New Roman" pitchFamily="18" charset="0"/>
            </a:endParaRPr>
          </a:p>
        </p:txBody>
      </p:sp>
      <p:sp>
        <p:nvSpPr>
          <p:cNvPr id="19481" name="AutoShape 38"/>
          <p:cNvSpPr>
            <a:spLocks noChangeArrowheads="1"/>
          </p:cNvSpPr>
          <p:nvPr/>
        </p:nvSpPr>
        <p:spPr bwMode="auto">
          <a:xfrm>
            <a:off x="3200400" y="4024745"/>
            <a:ext cx="374650" cy="152400"/>
          </a:xfrm>
          <a:prstGeom prst="triangle">
            <a:avLst>
              <a:gd name="adj" fmla="val 50000"/>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482" name="Rectangle 39"/>
          <p:cNvSpPr>
            <a:spLocks noChangeArrowheads="1"/>
          </p:cNvSpPr>
          <p:nvPr/>
        </p:nvSpPr>
        <p:spPr bwMode="auto">
          <a:xfrm>
            <a:off x="5562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A’’B’’C’’</a:t>
            </a:r>
          </a:p>
        </p:txBody>
      </p:sp>
      <p:sp>
        <p:nvSpPr>
          <p:cNvPr id="19483" name="AutoShape 40"/>
          <p:cNvSpPr>
            <a:spLocks noChangeArrowheads="1"/>
          </p:cNvSpPr>
          <p:nvPr/>
        </p:nvSpPr>
        <p:spPr bwMode="auto">
          <a:xfrm>
            <a:off x="7239000" y="4045527"/>
            <a:ext cx="374650" cy="152400"/>
          </a:xfrm>
          <a:prstGeom prst="triangle">
            <a:avLst>
              <a:gd name="adj" fmla="val 50000"/>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484" name="Rectangle 41"/>
          <p:cNvSpPr>
            <a:spLocks noChangeArrowheads="1"/>
          </p:cNvSpPr>
          <p:nvPr/>
        </p:nvSpPr>
        <p:spPr bwMode="auto">
          <a:xfrm>
            <a:off x="7620000" y="3886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ABC</a:t>
            </a:r>
          </a:p>
        </p:txBody>
      </p:sp>
      <p:sp>
        <p:nvSpPr>
          <p:cNvPr id="19485" name="Rectangle 42"/>
          <p:cNvSpPr>
            <a:spLocks noChangeArrowheads="1"/>
          </p:cNvSpPr>
          <p:nvPr/>
        </p:nvSpPr>
        <p:spPr bwMode="auto">
          <a:xfrm rot="16200000">
            <a:off x="6781800" y="388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S</a:t>
            </a:r>
          </a:p>
        </p:txBody>
      </p:sp>
      <p:sp>
        <p:nvSpPr>
          <p:cNvPr id="19486" name="Rectangle 43"/>
          <p:cNvSpPr>
            <a:spLocks noChangeArrowheads="1"/>
          </p:cNvSpPr>
          <p:nvPr/>
        </p:nvSpPr>
        <p:spPr bwMode="auto">
          <a:xfrm>
            <a:off x="3505200" y="4308764"/>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a:latin typeface="Times New Roman" pitchFamily="18" charset="0"/>
              </a:rPr>
              <a:t>thì </a:t>
            </a:r>
            <a:endParaRPr lang="en-US" sz="2400" b="1">
              <a:latin typeface="Times New Roman" pitchFamily="18" charset="0"/>
            </a:endParaRPr>
          </a:p>
        </p:txBody>
      </p:sp>
      <p:grpSp>
        <p:nvGrpSpPr>
          <p:cNvPr id="19487" name="Group 44"/>
          <p:cNvGrpSpPr>
            <a:grpSpLocks/>
          </p:cNvGrpSpPr>
          <p:nvPr/>
        </p:nvGrpSpPr>
        <p:grpSpPr bwMode="auto">
          <a:xfrm>
            <a:off x="4114800" y="4343400"/>
            <a:ext cx="3276600" cy="457200"/>
            <a:chOff x="3216" y="1008"/>
            <a:chExt cx="2064" cy="288"/>
          </a:xfrm>
        </p:grpSpPr>
        <p:sp>
          <p:nvSpPr>
            <p:cNvPr id="19512" name="AutoShape 45"/>
            <p:cNvSpPr>
              <a:spLocks noChangeArrowheads="1"/>
            </p:cNvSpPr>
            <p:nvPr/>
          </p:nvSpPr>
          <p:spPr bwMode="auto">
            <a:xfrm>
              <a:off x="3216" y="1104"/>
              <a:ext cx="236" cy="96"/>
            </a:xfrm>
            <a:prstGeom prst="triangle">
              <a:avLst>
                <a:gd name="adj" fmla="val 50000"/>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513" name="Rectangle 46"/>
            <p:cNvSpPr>
              <a:spLocks noChangeArrowheads="1"/>
            </p:cNvSpPr>
            <p:nvPr/>
          </p:nvSpPr>
          <p:spPr bwMode="auto">
            <a:xfrm>
              <a:off x="3408" y="100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a:latin typeface="Times New Roman" pitchFamily="18" charset="0"/>
                </a:rPr>
                <a:t>A’B’C’</a:t>
              </a:r>
            </a:p>
          </p:txBody>
        </p:sp>
        <p:sp>
          <p:nvSpPr>
            <p:cNvPr id="19514" name="AutoShape 47"/>
            <p:cNvSpPr>
              <a:spLocks noChangeArrowheads="1"/>
            </p:cNvSpPr>
            <p:nvPr/>
          </p:nvSpPr>
          <p:spPr bwMode="auto">
            <a:xfrm>
              <a:off x="4320" y="1104"/>
              <a:ext cx="236" cy="96"/>
            </a:xfrm>
            <a:prstGeom prst="triangle">
              <a:avLst>
                <a:gd name="adj" fmla="val 50000"/>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latin typeface="Times New Roman" pitchFamily="18" charset="0"/>
              </a:endParaRPr>
            </a:p>
          </p:txBody>
        </p:sp>
        <p:sp>
          <p:nvSpPr>
            <p:cNvPr id="19515" name="Rectangle 48"/>
            <p:cNvSpPr>
              <a:spLocks noChangeArrowheads="1"/>
            </p:cNvSpPr>
            <p:nvPr/>
          </p:nvSpPr>
          <p:spPr bwMode="auto">
            <a:xfrm>
              <a:off x="4512" y="100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a:latin typeface="Times New Roman" pitchFamily="18" charset="0"/>
                </a:rPr>
                <a:t>ABC</a:t>
              </a:r>
            </a:p>
          </p:txBody>
        </p:sp>
        <p:sp>
          <p:nvSpPr>
            <p:cNvPr id="19516" name="Rectangle 49"/>
            <p:cNvSpPr>
              <a:spLocks noChangeArrowheads="1"/>
            </p:cNvSpPr>
            <p:nvPr/>
          </p:nvSpPr>
          <p:spPr bwMode="auto">
            <a:xfrm rot="16200000">
              <a:off x="4032" y="10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b="1" dirty="0">
                  <a:latin typeface="Times New Roman" pitchFamily="18" charset="0"/>
                </a:rPr>
                <a:t>S</a:t>
              </a:r>
            </a:p>
          </p:txBody>
        </p:sp>
      </p:grpSp>
      <p:sp>
        <p:nvSpPr>
          <p:cNvPr id="19488" name="Rectangle 50"/>
          <p:cNvSpPr>
            <a:spLocks noChangeArrowheads="1"/>
          </p:cNvSpPr>
          <p:nvPr/>
        </p:nvSpPr>
        <p:spPr bwMode="auto">
          <a:xfrm>
            <a:off x="457200" y="11430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400" dirty="0">
                <a:latin typeface="Times New Roman" pitchFamily="18" charset="0"/>
              </a:rPr>
              <a:t>Tam </a:t>
            </a:r>
            <a:r>
              <a:rPr lang="en-US" sz="2800" dirty="0" err="1">
                <a:latin typeface="Times New Roman" pitchFamily="18" charset="0"/>
              </a:rPr>
              <a:t>giác</a:t>
            </a:r>
            <a:r>
              <a:rPr lang="en-US" sz="2400" dirty="0">
                <a:latin typeface="Times New Roman" pitchFamily="18" charset="0"/>
              </a:rPr>
              <a:t> A’B’C’ </a:t>
            </a:r>
            <a:r>
              <a:rPr lang="en-US" sz="2400" dirty="0" err="1">
                <a:latin typeface="Times New Roman" pitchFamily="18" charset="0"/>
              </a:rPr>
              <a:t>gọi</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vi-VN" sz="2400" dirty="0">
                <a:latin typeface="Times New Roman" pitchFamily="18" charset="0"/>
              </a:rPr>
              <a:t>đ</a:t>
            </a:r>
            <a:r>
              <a:rPr lang="en-US" sz="2400" dirty="0" err="1">
                <a:latin typeface="Times New Roman" pitchFamily="18" charset="0"/>
              </a:rPr>
              <a:t>ồng</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ABC </a:t>
            </a:r>
            <a:r>
              <a:rPr lang="en-US" sz="2400" dirty="0" err="1">
                <a:latin typeface="Times New Roman" pitchFamily="18" charset="0"/>
              </a:rPr>
              <a:t>nếu</a:t>
            </a:r>
            <a:r>
              <a:rPr lang="en-US" sz="2400" dirty="0">
                <a:latin typeface="Times New Roman" pitchFamily="18" charset="0"/>
              </a:rPr>
              <a:t> : </a:t>
            </a:r>
          </a:p>
        </p:txBody>
      </p:sp>
      <p:grpSp>
        <p:nvGrpSpPr>
          <p:cNvPr id="19489" name="Group 51"/>
          <p:cNvGrpSpPr>
            <a:grpSpLocks/>
          </p:cNvGrpSpPr>
          <p:nvPr/>
        </p:nvGrpSpPr>
        <p:grpSpPr bwMode="auto">
          <a:xfrm>
            <a:off x="2590800" y="1600198"/>
            <a:ext cx="3886200" cy="1295400"/>
            <a:chOff x="576" y="3120"/>
            <a:chExt cx="2448" cy="816"/>
          </a:xfrm>
        </p:grpSpPr>
        <p:graphicFrame>
          <p:nvGraphicFramePr>
            <p:cNvPr id="19492" name="Object 52"/>
            <p:cNvGraphicFramePr>
              <a:graphicFrameLocks noChangeAspect="1"/>
            </p:cNvGraphicFramePr>
            <p:nvPr>
              <p:extLst>
                <p:ext uri="{D42A27DB-BD31-4B8C-83A1-F6EECF244321}">
                  <p14:modId xmlns:p14="http://schemas.microsoft.com/office/powerpoint/2010/main" val="1793564854"/>
                </p:ext>
              </p:extLst>
            </p:nvPr>
          </p:nvGraphicFramePr>
          <p:xfrm>
            <a:off x="576" y="3408"/>
            <a:ext cx="1656" cy="528"/>
          </p:xfrm>
          <a:graphic>
            <a:graphicData uri="http://schemas.openxmlformats.org/presentationml/2006/ole">
              <mc:AlternateContent xmlns:mc="http://schemas.openxmlformats.org/markup-compatibility/2006">
                <mc:Choice xmlns:v="urn:schemas-microsoft-com:vml" Requires="v">
                  <p:oleObj name="Equation" r:id="rId2" imgW="1256755" imgH="393529" progId="Equation.3">
                    <p:embed/>
                  </p:oleObj>
                </mc:Choice>
                <mc:Fallback>
                  <p:oleObj name="Equation" r:id="rId2" imgW="1256755"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3408"/>
                          <a:ext cx="1656" cy="528"/>
                        </a:xfrm>
                        <a:prstGeom prst="rect">
                          <a:avLst/>
                        </a:prstGeom>
                        <a:noFill/>
                        <a:ln>
                          <a:noFill/>
                        </a:ln>
                        <a:effectLst/>
                      </p:spPr>
                    </p:pic>
                  </p:oleObj>
                </mc:Fallback>
              </mc:AlternateContent>
            </a:graphicData>
          </a:graphic>
        </p:graphicFrame>
        <p:sp>
          <p:nvSpPr>
            <p:cNvPr id="19493" name="Rectangle 53"/>
            <p:cNvSpPr>
              <a:spLocks noChangeArrowheads="1"/>
            </p:cNvSpPr>
            <p:nvPr/>
          </p:nvSpPr>
          <p:spPr bwMode="auto">
            <a:xfrm>
              <a:off x="576" y="3120"/>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800" dirty="0">
                  <a:latin typeface="Times New Roman" pitchFamily="18" charset="0"/>
                </a:rPr>
                <a:t>A’ = A ; B’ = B ; C’ = C</a:t>
              </a:r>
            </a:p>
          </p:txBody>
        </p:sp>
        <p:grpSp>
          <p:nvGrpSpPr>
            <p:cNvPr id="19494" name="Group 54"/>
            <p:cNvGrpSpPr>
              <a:grpSpLocks/>
            </p:cNvGrpSpPr>
            <p:nvPr/>
          </p:nvGrpSpPr>
          <p:grpSpPr bwMode="auto">
            <a:xfrm>
              <a:off x="672" y="3168"/>
              <a:ext cx="96" cy="48"/>
              <a:chOff x="672" y="3168"/>
              <a:chExt cx="96" cy="48"/>
            </a:xfrm>
          </p:grpSpPr>
          <p:sp>
            <p:nvSpPr>
              <p:cNvPr id="19510" name="Line 55"/>
              <p:cNvSpPr>
                <a:spLocks noChangeShapeType="1"/>
              </p:cNvSpPr>
              <p:nvPr/>
            </p:nvSpPr>
            <p:spPr bwMode="auto">
              <a:xfrm flipV="1">
                <a:off x="672"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9511" name="Line 56"/>
              <p:cNvSpPr>
                <a:spLocks noChangeShapeType="1"/>
              </p:cNvSpPr>
              <p:nvPr/>
            </p:nvSpPr>
            <p:spPr bwMode="auto">
              <a:xfrm>
                <a:off x="720"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nvGrpSpPr>
            <p:cNvPr id="19495" name="Group 57"/>
            <p:cNvGrpSpPr>
              <a:grpSpLocks/>
            </p:cNvGrpSpPr>
            <p:nvPr/>
          </p:nvGrpSpPr>
          <p:grpSpPr bwMode="auto">
            <a:xfrm>
              <a:off x="960" y="3168"/>
              <a:ext cx="96" cy="48"/>
              <a:chOff x="672" y="3168"/>
              <a:chExt cx="96" cy="48"/>
            </a:xfrm>
          </p:grpSpPr>
          <p:sp>
            <p:nvSpPr>
              <p:cNvPr id="19508" name="Line 58"/>
              <p:cNvSpPr>
                <a:spLocks noChangeShapeType="1"/>
              </p:cNvSpPr>
              <p:nvPr/>
            </p:nvSpPr>
            <p:spPr bwMode="auto">
              <a:xfrm flipV="1">
                <a:off x="672"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9509" name="Line 59"/>
              <p:cNvSpPr>
                <a:spLocks noChangeShapeType="1"/>
              </p:cNvSpPr>
              <p:nvPr/>
            </p:nvSpPr>
            <p:spPr bwMode="auto">
              <a:xfrm>
                <a:off x="720"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nvGrpSpPr>
            <p:cNvPr id="19496" name="Group 60"/>
            <p:cNvGrpSpPr>
              <a:grpSpLocks/>
            </p:cNvGrpSpPr>
            <p:nvPr/>
          </p:nvGrpSpPr>
          <p:grpSpPr bwMode="auto">
            <a:xfrm>
              <a:off x="1152" y="3168"/>
              <a:ext cx="96" cy="48"/>
              <a:chOff x="672" y="3168"/>
              <a:chExt cx="96" cy="48"/>
            </a:xfrm>
          </p:grpSpPr>
          <p:sp>
            <p:nvSpPr>
              <p:cNvPr id="19506" name="Line 61"/>
              <p:cNvSpPr>
                <a:spLocks noChangeShapeType="1"/>
              </p:cNvSpPr>
              <p:nvPr/>
            </p:nvSpPr>
            <p:spPr bwMode="auto">
              <a:xfrm flipV="1">
                <a:off x="672"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9507" name="Line 62"/>
              <p:cNvSpPr>
                <a:spLocks noChangeShapeType="1"/>
              </p:cNvSpPr>
              <p:nvPr/>
            </p:nvSpPr>
            <p:spPr bwMode="auto">
              <a:xfrm>
                <a:off x="720"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nvGrpSpPr>
            <p:cNvPr id="19497" name="Group 63"/>
            <p:cNvGrpSpPr>
              <a:grpSpLocks/>
            </p:cNvGrpSpPr>
            <p:nvPr/>
          </p:nvGrpSpPr>
          <p:grpSpPr bwMode="auto">
            <a:xfrm>
              <a:off x="1440" y="3168"/>
              <a:ext cx="96" cy="48"/>
              <a:chOff x="672" y="3168"/>
              <a:chExt cx="96" cy="48"/>
            </a:xfrm>
          </p:grpSpPr>
          <p:sp>
            <p:nvSpPr>
              <p:cNvPr id="19504" name="Line 64"/>
              <p:cNvSpPr>
                <a:spLocks noChangeShapeType="1"/>
              </p:cNvSpPr>
              <p:nvPr/>
            </p:nvSpPr>
            <p:spPr bwMode="auto">
              <a:xfrm flipV="1">
                <a:off x="672"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9505" name="Line 65"/>
              <p:cNvSpPr>
                <a:spLocks noChangeShapeType="1"/>
              </p:cNvSpPr>
              <p:nvPr/>
            </p:nvSpPr>
            <p:spPr bwMode="auto">
              <a:xfrm>
                <a:off x="720"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nvGrpSpPr>
            <p:cNvPr id="19498" name="Group 66"/>
            <p:cNvGrpSpPr>
              <a:grpSpLocks/>
            </p:cNvGrpSpPr>
            <p:nvPr/>
          </p:nvGrpSpPr>
          <p:grpSpPr bwMode="auto">
            <a:xfrm>
              <a:off x="1680" y="3168"/>
              <a:ext cx="96" cy="48"/>
              <a:chOff x="672" y="3168"/>
              <a:chExt cx="96" cy="48"/>
            </a:xfrm>
          </p:grpSpPr>
          <p:sp>
            <p:nvSpPr>
              <p:cNvPr id="19502" name="Line 67"/>
              <p:cNvSpPr>
                <a:spLocks noChangeShapeType="1"/>
              </p:cNvSpPr>
              <p:nvPr/>
            </p:nvSpPr>
            <p:spPr bwMode="auto">
              <a:xfrm flipV="1">
                <a:off x="672"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9503" name="Line 68"/>
              <p:cNvSpPr>
                <a:spLocks noChangeShapeType="1"/>
              </p:cNvSpPr>
              <p:nvPr/>
            </p:nvSpPr>
            <p:spPr bwMode="auto">
              <a:xfrm>
                <a:off x="720"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nvGrpSpPr>
            <p:cNvPr id="19499" name="Group 69"/>
            <p:cNvGrpSpPr>
              <a:grpSpLocks/>
            </p:cNvGrpSpPr>
            <p:nvPr/>
          </p:nvGrpSpPr>
          <p:grpSpPr bwMode="auto">
            <a:xfrm>
              <a:off x="1968" y="3168"/>
              <a:ext cx="96" cy="48"/>
              <a:chOff x="672" y="3168"/>
              <a:chExt cx="96" cy="48"/>
            </a:xfrm>
          </p:grpSpPr>
          <p:sp>
            <p:nvSpPr>
              <p:cNvPr id="19500" name="Line 70"/>
              <p:cNvSpPr>
                <a:spLocks noChangeShapeType="1"/>
              </p:cNvSpPr>
              <p:nvPr/>
            </p:nvSpPr>
            <p:spPr bwMode="auto">
              <a:xfrm flipV="1">
                <a:off x="672"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19501" name="Line 71"/>
              <p:cNvSpPr>
                <a:spLocks noChangeShapeType="1"/>
              </p:cNvSpPr>
              <p:nvPr/>
            </p:nvSpPr>
            <p:spPr bwMode="auto">
              <a:xfrm>
                <a:off x="720" y="3168"/>
                <a:ext cx="4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sp>
        <p:nvSpPr>
          <p:cNvPr id="19490" name="Text Box 72"/>
          <p:cNvSpPr txBox="1">
            <a:spLocks noChangeArrowheads="1"/>
          </p:cNvSpPr>
          <p:nvPr/>
        </p:nvSpPr>
        <p:spPr bwMode="auto">
          <a:xfrm>
            <a:off x="304800" y="5891212"/>
            <a:ext cx="8986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err="1">
                <a:solidFill>
                  <a:srgbClr val="0000FF"/>
                </a:solidFill>
                <a:latin typeface="Times New Roman" pitchFamily="18" charset="0"/>
              </a:rPr>
              <a:t>Chú</a:t>
            </a:r>
            <a:r>
              <a:rPr lang="en-US" sz="2400" b="1" u="sng" dirty="0">
                <a:solidFill>
                  <a:srgbClr val="0000FF"/>
                </a:solidFill>
                <a:latin typeface="Times New Roman" pitchFamily="18" charset="0"/>
              </a:rPr>
              <a:t> ý</a:t>
            </a:r>
            <a:r>
              <a:rPr lang="en-US" sz="2400" b="1" dirty="0">
                <a:solidFill>
                  <a:srgbClr val="0000FF"/>
                </a:solidFill>
                <a:latin typeface="Times New Roman" pitchFamily="18" charset="0"/>
              </a:rPr>
              <a:t> </a:t>
            </a:r>
            <a:r>
              <a:rPr lang="en-US" sz="2400" b="1" dirty="0">
                <a:latin typeface="Times New Roman" pitchFamily="18" charset="0"/>
              </a:rPr>
              <a:t>: </a:t>
            </a:r>
            <a:r>
              <a:rPr lang="en-US" sz="2400" dirty="0" err="1">
                <a:latin typeface="Times New Roman" pitchFamily="18" charset="0"/>
              </a:rPr>
              <a:t>Định</a:t>
            </a:r>
            <a:r>
              <a:rPr lang="en-US" sz="2400" dirty="0">
                <a:latin typeface="Times New Roman" pitchFamily="18" charset="0"/>
              </a:rPr>
              <a:t> </a:t>
            </a:r>
            <a:r>
              <a:rPr lang="en-US" sz="2400" dirty="0" err="1">
                <a:latin typeface="Times New Roman" pitchFamily="18" charset="0"/>
              </a:rPr>
              <a:t>lý</a:t>
            </a:r>
            <a:r>
              <a:rPr lang="en-US" sz="2400" dirty="0">
                <a:latin typeface="Times New Roman" pitchFamily="18" charset="0"/>
              </a:rPr>
              <a:t> </a:t>
            </a:r>
            <a:r>
              <a:rPr lang="en-US" sz="2400" dirty="0" err="1">
                <a:latin typeface="Times New Roman" pitchFamily="18" charset="0"/>
              </a:rPr>
              <a:t>cũng</a:t>
            </a:r>
            <a:r>
              <a:rPr lang="en-US" sz="2400" dirty="0">
                <a:latin typeface="Times New Roman" pitchFamily="18" charset="0"/>
              </a:rPr>
              <a:t> </a:t>
            </a:r>
            <a:r>
              <a:rPr lang="vi-VN" sz="2400" dirty="0">
                <a:latin typeface="Times New Roman" pitchFamily="18" charset="0"/>
              </a:rPr>
              <a:t>đ</a:t>
            </a:r>
            <a:r>
              <a:rPr lang="en-US" sz="2400" dirty="0" err="1">
                <a:latin typeface="Times New Roman" pitchFamily="18" charset="0"/>
              </a:rPr>
              <a:t>úng</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tr</a:t>
            </a:r>
            <a:r>
              <a:rPr lang="vi-VN" sz="2400" dirty="0">
                <a:latin typeface="Times New Roman" pitchFamily="18" charset="0"/>
              </a:rPr>
              <a:t>ư</a:t>
            </a:r>
            <a:r>
              <a:rPr lang="en-US" sz="2400" dirty="0" err="1">
                <a:latin typeface="Times New Roman" pitchFamily="18" charset="0"/>
              </a:rPr>
              <a:t>ờng</a:t>
            </a:r>
            <a:r>
              <a:rPr lang="en-US" sz="2400" dirty="0">
                <a:latin typeface="Times New Roman" pitchFamily="18" charset="0"/>
              </a:rPr>
              <a:t> </a:t>
            </a:r>
            <a:r>
              <a:rPr lang="en-US" sz="2400" dirty="0" err="1">
                <a:latin typeface="Times New Roman" pitchFamily="18" charset="0"/>
              </a:rPr>
              <a:t>hợp</a:t>
            </a:r>
            <a:r>
              <a:rPr lang="en-US" sz="2400" dirty="0">
                <a:latin typeface="Times New Roman" pitchFamily="18" charset="0"/>
              </a:rPr>
              <a:t> </a:t>
            </a:r>
            <a:r>
              <a:rPr lang="vi-VN" sz="2400" dirty="0">
                <a:latin typeface="Times New Roman" pitchFamily="18" charset="0"/>
              </a:rPr>
              <a:t>đư</a:t>
            </a:r>
            <a:r>
              <a:rPr lang="en-US" sz="2400" dirty="0" err="1">
                <a:latin typeface="Times New Roman" pitchFamily="18" charset="0"/>
              </a:rPr>
              <a:t>ờng</a:t>
            </a:r>
            <a:r>
              <a:rPr lang="en-US" sz="2400" dirty="0">
                <a:latin typeface="Times New Roman" pitchFamily="18" charset="0"/>
              </a:rPr>
              <a:t> </a:t>
            </a:r>
            <a:r>
              <a:rPr lang="en-US" sz="2400" dirty="0" err="1">
                <a:latin typeface="Times New Roman" pitchFamily="18" charset="0"/>
              </a:rPr>
              <a:t>thẳng</a:t>
            </a:r>
            <a:r>
              <a:rPr lang="en-US" sz="2400" dirty="0">
                <a:latin typeface="Times New Roman" pitchFamily="18" charset="0"/>
              </a:rPr>
              <a:t> a </a:t>
            </a:r>
            <a:r>
              <a:rPr lang="en-US" sz="2400" dirty="0" err="1">
                <a:latin typeface="Times New Roman" pitchFamily="18" charset="0"/>
              </a:rPr>
              <a:t>cắt</a:t>
            </a:r>
            <a:r>
              <a:rPr lang="en-US" sz="2400" dirty="0">
                <a:latin typeface="Times New Roman" pitchFamily="18" charset="0"/>
              </a:rPr>
              <a:t> </a:t>
            </a:r>
            <a:r>
              <a:rPr lang="en-US" sz="2400" dirty="0" err="1">
                <a:latin typeface="Times New Roman" pitchFamily="18" charset="0"/>
              </a:rPr>
              <a:t>phần</a:t>
            </a:r>
            <a:r>
              <a:rPr lang="en-US" sz="2400" dirty="0">
                <a:latin typeface="Times New Roman" pitchFamily="18" charset="0"/>
              </a:rPr>
              <a:t> </a:t>
            </a:r>
            <a:r>
              <a:rPr lang="en-US" sz="2400" dirty="0" err="1">
                <a:latin typeface="Times New Roman" pitchFamily="18" charset="0"/>
              </a:rPr>
              <a:t>kéo</a:t>
            </a:r>
            <a:r>
              <a:rPr lang="en-US" sz="2400" dirty="0">
                <a:latin typeface="Times New Roman" pitchFamily="18" charset="0"/>
              </a:rPr>
              <a:t> </a:t>
            </a:r>
            <a:r>
              <a:rPr lang="en-US" sz="2400" dirty="0" err="1">
                <a:latin typeface="Times New Roman" pitchFamily="18" charset="0"/>
              </a:rPr>
              <a:t>dài</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song </a:t>
            </a:r>
            <a:r>
              <a:rPr lang="en-US" sz="2400" dirty="0" err="1">
                <a:latin typeface="Times New Roman" pitchFamily="18" charset="0"/>
              </a:rPr>
              <a:t>song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lại</a:t>
            </a:r>
            <a:r>
              <a:rPr lang="en-US" sz="2400" dirty="0">
                <a:latin typeface="Times New Roman" pitchFamily="18" charset="0"/>
              </a:rPr>
              <a:t>.</a:t>
            </a:r>
          </a:p>
        </p:txBody>
      </p:sp>
      <p:sp>
        <p:nvSpPr>
          <p:cNvPr id="67" name="Rectangle 66"/>
          <p:cNvSpPr/>
          <p:nvPr/>
        </p:nvSpPr>
        <p:spPr>
          <a:xfrm>
            <a:off x="-1261174" y="-7620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Tree>
    <p:extLst>
      <p:ext uri="{BB962C8B-B14F-4D97-AF65-F5344CB8AC3E}">
        <p14:creationId xmlns:p14="http://schemas.microsoft.com/office/powerpoint/2010/main" val="285450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Ảnh 4">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838200" y="2286000"/>
            <a:ext cx="2358128" cy="1098631"/>
          </a:xfrm>
          <a:prstGeom prst="rect">
            <a:avLst/>
          </a:prstGeom>
        </p:spPr>
      </p:pic>
      <p:pic>
        <p:nvPicPr>
          <p:cNvPr id="6" name="Ảnh 5">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814316" y="3145289"/>
            <a:ext cx="2307908" cy="1007029"/>
          </a:xfrm>
          <a:prstGeom prst="rect">
            <a:avLst/>
          </a:prstGeom>
        </p:spPr>
      </p:pic>
    </p:spTree>
    <p:extLst>
      <p:ext uri="{BB962C8B-B14F-4D97-AF65-F5344CB8AC3E}">
        <p14:creationId xmlns:p14="http://schemas.microsoft.com/office/powerpoint/2010/main" val="142738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381000"/>
            <a:ext cx="8229600" cy="1384300"/>
          </a:xfrm>
          <a:effectLst>
            <a:outerShdw dist="40161" dir="1106097" algn="ctr" rotWithShape="0">
              <a:schemeClr val="bg2">
                <a:alpha val="50000"/>
              </a:schemeClr>
            </a:outerShdw>
          </a:effectLst>
        </p:spPr>
        <p:txBody>
          <a:bodyPr/>
          <a:lstStyle/>
          <a:p>
            <a:pPr eaLnBrk="1" hangingPunct="1"/>
            <a:r>
              <a:rPr lang="en-US" sz="3000" b="1" dirty="0">
                <a:solidFill>
                  <a:srgbClr val="FF5050"/>
                </a:solidFill>
                <a:effectLst>
                  <a:outerShdw blurRad="38100" dist="38100" dir="2700000" algn="tl">
                    <a:srgbClr val="C0C0C0"/>
                  </a:outerShdw>
                </a:effectLst>
              </a:rPr>
              <a:t>SO SÁNH HAI TAM GIÁC BẰNG NHAU VÀ </a:t>
            </a:r>
            <a:br>
              <a:rPr lang="en-US" sz="3000" b="1" dirty="0">
                <a:solidFill>
                  <a:srgbClr val="FF5050"/>
                </a:solidFill>
                <a:effectLst>
                  <a:outerShdw blurRad="38100" dist="38100" dir="2700000" algn="tl">
                    <a:srgbClr val="C0C0C0"/>
                  </a:outerShdw>
                </a:effectLst>
              </a:rPr>
            </a:br>
            <a:r>
              <a:rPr lang="en-US" sz="3000" b="1" dirty="0">
                <a:solidFill>
                  <a:srgbClr val="FF5050"/>
                </a:solidFill>
                <a:effectLst>
                  <a:outerShdw blurRad="38100" dist="38100" dir="2700000" algn="tl">
                    <a:srgbClr val="C0C0C0"/>
                  </a:outerShdw>
                </a:effectLst>
              </a:rPr>
              <a:t>HAI TAM GIÁC ĐỒNG DẠNG</a:t>
            </a:r>
          </a:p>
        </p:txBody>
      </p:sp>
      <p:graphicFrame>
        <p:nvGraphicFramePr>
          <p:cNvPr id="46088" name="Object 8"/>
          <p:cNvGraphicFramePr>
            <a:graphicFrameLocks noGrp="1" noChangeAspect="1"/>
          </p:cNvGraphicFramePr>
          <p:nvPr>
            <p:ph sz="half" idx="4294967295"/>
            <p:extLst>
              <p:ext uri="{D42A27DB-BD31-4B8C-83A1-F6EECF244321}">
                <p14:modId xmlns:p14="http://schemas.microsoft.com/office/powerpoint/2010/main" val="777912465"/>
              </p:ext>
            </p:extLst>
          </p:nvPr>
        </p:nvGraphicFramePr>
        <p:xfrm>
          <a:off x="914400" y="4441825"/>
          <a:ext cx="2971800" cy="412750"/>
        </p:xfrm>
        <a:graphic>
          <a:graphicData uri="http://schemas.openxmlformats.org/presentationml/2006/ole">
            <mc:AlternateContent xmlns:mc="http://schemas.openxmlformats.org/markup-compatibility/2006">
              <mc:Choice xmlns:v="urn:schemas-microsoft-com:vml" Requires="v">
                <p:oleObj name="Equation" r:id="rId2" imgW="1650960" imgH="228600" progId="Equation.DSMT4">
                  <p:embed/>
                </p:oleObj>
              </mc:Choice>
              <mc:Fallback>
                <p:oleObj name="Equation" r:id="rId2" imgW="1650960" imgH="228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41825"/>
                        <a:ext cx="2971800" cy="412750"/>
                      </a:xfrm>
                      <a:prstGeom prst="rect">
                        <a:avLst/>
                      </a:prstGeom>
                      <a:noFill/>
                      <a:ln>
                        <a:noFill/>
                      </a:ln>
                      <a:effectLst/>
                    </p:spPr>
                  </p:pic>
                </p:oleObj>
              </mc:Fallback>
            </mc:AlternateContent>
          </a:graphicData>
        </a:graphic>
      </p:graphicFrame>
      <p:sp>
        <p:nvSpPr>
          <p:cNvPr id="46084" name="Line 4"/>
          <p:cNvSpPr>
            <a:spLocks noChangeShapeType="1"/>
          </p:cNvSpPr>
          <p:nvPr/>
        </p:nvSpPr>
        <p:spPr bwMode="auto">
          <a:xfrm>
            <a:off x="4572000" y="1447800"/>
            <a:ext cx="0" cy="52578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4572000" cy="209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64498"/>
            <a:ext cx="4429125" cy="20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90" name="Object 10"/>
          <p:cNvGraphicFramePr>
            <a:graphicFrameLocks noChangeAspect="1"/>
          </p:cNvGraphicFramePr>
          <p:nvPr>
            <p:extLst>
              <p:ext uri="{D42A27DB-BD31-4B8C-83A1-F6EECF244321}">
                <p14:modId xmlns:p14="http://schemas.microsoft.com/office/powerpoint/2010/main" val="3620911978"/>
              </p:ext>
            </p:extLst>
          </p:nvPr>
        </p:nvGraphicFramePr>
        <p:xfrm>
          <a:off x="5105400" y="4343400"/>
          <a:ext cx="3581400" cy="381000"/>
        </p:xfrm>
        <a:graphic>
          <a:graphicData uri="http://schemas.openxmlformats.org/presentationml/2006/ole">
            <mc:AlternateContent xmlns:mc="http://schemas.openxmlformats.org/markup-compatibility/2006">
              <mc:Choice xmlns:v="urn:schemas-microsoft-com:vml" Requires="v">
                <p:oleObj name="Equation" r:id="rId6" imgW="1777680" imgH="228600" progId="Equation.3">
                  <p:embed/>
                </p:oleObj>
              </mc:Choice>
              <mc:Fallback>
                <p:oleObj name="Equation" r:id="rId6" imgW="17776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343400"/>
                        <a:ext cx="3581400" cy="381000"/>
                      </a:xfrm>
                      <a:prstGeom prst="rect">
                        <a:avLst/>
                      </a:prstGeom>
                      <a:noFill/>
                      <a:ln>
                        <a:noFill/>
                      </a:ln>
                      <a:effectLst/>
                    </p:spPr>
                  </p:pic>
                </p:oleObj>
              </mc:Fallback>
            </mc:AlternateContent>
          </a:graphicData>
        </a:graphic>
      </p:graphicFrame>
      <p:sp>
        <p:nvSpPr>
          <p:cNvPr id="46091" name="Freeform 11"/>
          <p:cNvSpPr>
            <a:spLocks/>
          </p:cNvSpPr>
          <p:nvPr/>
        </p:nvSpPr>
        <p:spPr bwMode="auto">
          <a:xfrm>
            <a:off x="6759142" y="4495800"/>
            <a:ext cx="508000" cy="152400"/>
          </a:xfrm>
          <a:custGeom>
            <a:avLst/>
            <a:gdLst>
              <a:gd name="T0" fmla="*/ 2147483647 w 304"/>
              <a:gd name="T1" fmla="*/ 0 h 144"/>
              <a:gd name="T2" fmla="*/ 2147483647 w 304"/>
              <a:gd name="T3" fmla="*/ 2147483647 h 144"/>
              <a:gd name="T4" fmla="*/ 2147483647 w 304"/>
              <a:gd name="T5" fmla="*/ 0 h 144"/>
              <a:gd name="T6" fmla="*/ 2147483647 w 304"/>
              <a:gd name="T7" fmla="*/ 2147483647 h 144"/>
              <a:gd name="T8" fmla="*/ 0 60000 65536"/>
              <a:gd name="T9" fmla="*/ 0 60000 65536"/>
              <a:gd name="T10" fmla="*/ 0 60000 65536"/>
              <a:gd name="T11" fmla="*/ 0 60000 65536"/>
              <a:gd name="T12" fmla="*/ 0 w 304"/>
              <a:gd name="T13" fmla="*/ 0 h 144"/>
              <a:gd name="T14" fmla="*/ 304 w 304"/>
              <a:gd name="T15" fmla="*/ 144 h 144"/>
            </a:gdLst>
            <a:ahLst/>
            <a:cxnLst>
              <a:cxn ang="T8">
                <a:pos x="T0" y="T1"/>
              </a:cxn>
              <a:cxn ang="T9">
                <a:pos x="T2" y="T3"/>
              </a:cxn>
              <a:cxn ang="T10">
                <a:pos x="T4" y="T5"/>
              </a:cxn>
              <a:cxn ang="T11">
                <a:pos x="T6" y="T7"/>
              </a:cxn>
            </a:cxnLst>
            <a:rect l="T12" t="T13" r="T14" b="T15"/>
            <a:pathLst>
              <a:path w="304" h="144">
                <a:moveTo>
                  <a:pt x="80" y="0"/>
                </a:moveTo>
                <a:cubicBezTo>
                  <a:pt x="40" y="72"/>
                  <a:pt x="0" y="144"/>
                  <a:pt x="32" y="144"/>
                </a:cubicBezTo>
                <a:cubicBezTo>
                  <a:pt x="64" y="144"/>
                  <a:pt x="240" y="0"/>
                  <a:pt x="272" y="0"/>
                </a:cubicBezTo>
                <a:cubicBezTo>
                  <a:pt x="304" y="0"/>
                  <a:pt x="264" y="72"/>
                  <a:pt x="224" y="14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ahoma" pitchFamily="34" charset="0"/>
              <a:cs typeface="Arial" charset="0"/>
            </a:endParaRPr>
          </a:p>
        </p:txBody>
      </p:sp>
      <p:graphicFrame>
        <p:nvGraphicFramePr>
          <p:cNvPr id="46092" name="Object 12"/>
          <p:cNvGraphicFramePr>
            <a:graphicFrameLocks noChangeAspect="1"/>
          </p:cNvGraphicFramePr>
          <p:nvPr>
            <p:extLst>
              <p:ext uri="{D42A27DB-BD31-4B8C-83A1-F6EECF244321}">
                <p14:modId xmlns:p14="http://schemas.microsoft.com/office/powerpoint/2010/main" val="259611781"/>
              </p:ext>
            </p:extLst>
          </p:nvPr>
        </p:nvGraphicFramePr>
        <p:xfrm>
          <a:off x="5257800" y="4876800"/>
          <a:ext cx="3165042" cy="533400"/>
        </p:xfrm>
        <a:graphic>
          <a:graphicData uri="http://schemas.openxmlformats.org/presentationml/2006/ole">
            <mc:AlternateContent xmlns:mc="http://schemas.openxmlformats.org/markup-compatibility/2006">
              <mc:Choice xmlns:v="urn:schemas-microsoft-com:vml" Requires="v">
                <p:oleObj name="Equation" r:id="rId8" imgW="1841400" imgH="317160" progId="Equation.3">
                  <p:embed/>
                </p:oleObj>
              </mc:Choice>
              <mc:Fallback>
                <p:oleObj name="Equation" r:id="rId8" imgW="1841400" imgH="3171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876800"/>
                        <a:ext cx="3165042" cy="533400"/>
                      </a:xfrm>
                      <a:prstGeom prst="rect">
                        <a:avLst/>
                      </a:prstGeom>
                      <a:noFill/>
                      <a:ln>
                        <a:noFill/>
                      </a:ln>
                      <a:effectLst/>
                    </p:spPr>
                  </p:pic>
                </p:oleObj>
              </mc:Fallback>
            </mc:AlternateContent>
          </a:graphicData>
        </a:graphic>
      </p:graphicFrame>
      <p:graphicFrame>
        <p:nvGraphicFramePr>
          <p:cNvPr id="46093" name="Object 13"/>
          <p:cNvGraphicFramePr>
            <a:graphicFrameLocks noChangeAspect="1"/>
          </p:cNvGraphicFramePr>
          <p:nvPr>
            <p:extLst>
              <p:ext uri="{D42A27DB-BD31-4B8C-83A1-F6EECF244321}">
                <p14:modId xmlns:p14="http://schemas.microsoft.com/office/powerpoint/2010/main" val="884015665"/>
              </p:ext>
            </p:extLst>
          </p:nvPr>
        </p:nvGraphicFramePr>
        <p:xfrm>
          <a:off x="5181600" y="5540375"/>
          <a:ext cx="3352800" cy="860425"/>
        </p:xfrm>
        <a:graphic>
          <a:graphicData uri="http://schemas.openxmlformats.org/presentationml/2006/ole">
            <mc:AlternateContent xmlns:mc="http://schemas.openxmlformats.org/markup-compatibility/2006">
              <mc:Choice xmlns:v="urn:schemas-microsoft-com:vml" Requires="v">
                <p:oleObj name="Equation" r:id="rId10" imgW="2057400" imgH="558720" progId="Equation.DSMT4">
                  <p:embed/>
                </p:oleObj>
              </mc:Choice>
              <mc:Fallback>
                <p:oleObj name="Equation" r:id="rId10" imgW="2057400" imgH="5587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540375"/>
                        <a:ext cx="3352800" cy="860425"/>
                      </a:xfrm>
                      <a:prstGeom prst="rect">
                        <a:avLst/>
                      </a:prstGeom>
                      <a:noFill/>
                      <a:ln>
                        <a:noFill/>
                      </a:ln>
                      <a:effectLst/>
                    </p:spPr>
                  </p:pic>
                </p:oleObj>
              </mc:Fallback>
            </mc:AlternateContent>
          </a:graphicData>
        </a:graphic>
      </p:graphicFrame>
      <p:graphicFrame>
        <p:nvGraphicFramePr>
          <p:cNvPr id="46094" name="Object 14"/>
          <p:cNvGraphicFramePr>
            <a:graphicFrameLocks noChangeAspect="1"/>
          </p:cNvGraphicFramePr>
          <p:nvPr>
            <p:extLst>
              <p:ext uri="{D42A27DB-BD31-4B8C-83A1-F6EECF244321}">
                <p14:modId xmlns:p14="http://schemas.microsoft.com/office/powerpoint/2010/main" val="2778340011"/>
              </p:ext>
            </p:extLst>
          </p:nvPr>
        </p:nvGraphicFramePr>
        <p:xfrm>
          <a:off x="838200" y="4989513"/>
          <a:ext cx="3200400" cy="573087"/>
        </p:xfrm>
        <a:graphic>
          <a:graphicData uri="http://schemas.openxmlformats.org/presentationml/2006/ole">
            <mc:AlternateContent xmlns:mc="http://schemas.openxmlformats.org/markup-compatibility/2006">
              <mc:Choice xmlns:v="urn:schemas-microsoft-com:vml" Requires="v">
                <p:oleObj name="Equation" r:id="rId12" imgW="1841400" imgH="317160" progId="Equation.3">
                  <p:embed/>
                </p:oleObj>
              </mc:Choice>
              <mc:Fallback>
                <p:oleObj name="Equation" r:id="rId12" imgW="1841400" imgH="3171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4989513"/>
                        <a:ext cx="3200400" cy="573087"/>
                      </a:xfrm>
                      <a:prstGeom prst="rect">
                        <a:avLst/>
                      </a:prstGeom>
                      <a:noFill/>
                      <a:ln>
                        <a:noFill/>
                      </a:ln>
                      <a:effectLst/>
                    </p:spPr>
                  </p:pic>
                </p:oleObj>
              </mc:Fallback>
            </mc:AlternateContent>
          </a:graphicData>
        </a:graphic>
      </p:graphicFrame>
      <p:graphicFrame>
        <p:nvGraphicFramePr>
          <p:cNvPr id="46095" name="Object 15"/>
          <p:cNvGraphicFramePr>
            <a:graphicFrameLocks noGrp="1" noChangeAspect="1"/>
          </p:cNvGraphicFramePr>
          <p:nvPr>
            <p:ph sz="half" idx="4294967295"/>
            <p:extLst>
              <p:ext uri="{D42A27DB-BD31-4B8C-83A1-F6EECF244321}">
                <p14:modId xmlns:p14="http://schemas.microsoft.com/office/powerpoint/2010/main" val="309436074"/>
              </p:ext>
            </p:extLst>
          </p:nvPr>
        </p:nvGraphicFramePr>
        <p:xfrm>
          <a:off x="762000" y="5638800"/>
          <a:ext cx="3429000" cy="990600"/>
        </p:xfrm>
        <a:graphic>
          <a:graphicData uri="http://schemas.openxmlformats.org/presentationml/2006/ole">
            <mc:AlternateContent xmlns:mc="http://schemas.openxmlformats.org/markup-compatibility/2006">
              <mc:Choice xmlns:v="urn:schemas-microsoft-com:vml" Requires="v">
                <p:oleObj name="Equation" r:id="rId13" imgW="2133360" imgH="571320" progId="Equation.DSMT4">
                  <p:embed/>
                </p:oleObj>
              </mc:Choice>
              <mc:Fallback>
                <p:oleObj name="Equation" r:id="rId13" imgW="2133360" imgH="571320" progId="Equation.DSMT4">
                  <p:embed/>
                  <p:pic>
                    <p:nvPicPr>
                      <p:cNvPr id="0" name=""/>
                      <p:cNvPicPr>
                        <a:picLocks noChangeAspect="1" noChangeArrowheads="1"/>
                      </p:cNvPicPr>
                      <p:nvPr/>
                    </p:nvPicPr>
                    <p:blipFill>
                      <a:blip r:embed="rId14"/>
                      <a:srcRect/>
                      <a:stretch>
                        <a:fillRect/>
                      </a:stretch>
                    </p:blipFill>
                    <p:spPr bwMode="auto">
                      <a:xfrm>
                        <a:off x="762000" y="5638800"/>
                        <a:ext cx="3429000" cy="990600"/>
                      </a:xfrm>
                      <a:prstGeom prst="rect">
                        <a:avLst/>
                      </a:prstGeom>
                      <a:noFill/>
                      <a:ln>
                        <a:noFill/>
                      </a:ln>
                      <a:effectLst/>
                    </p:spPr>
                  </p:pic>
                </p:oleObj>
              </mc:Fallback>
            </mc:AlternateContent>
          </a:graphicData>
        </a:graphic>
      </p:graphicFrame>
      <p:sp>
        <p:nvSpPr>
          <p:cNvPr id="48141" name="Hộp_Văn_Bản 12"/>
          <p:cNvSpPr txBox="1">
            <a:spLocks noChangeArrowheads="1"/>
          </p:cNvSpPr>
          <p:nvPr/>
        </p:nvSpPr>
        <p:spPr bwMode="auto">
          <a:xfrm>
            <a:off x="304800" y="1701225"/>
            <a:ext cx="411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dirty="0" err="1">
                <a:solidFill>
                  <a:srgbClr val="0000FF"/>
                </a:solidFill>
                <a:latin typeface=".VnTime" pitchFamily="34" charset="0"/>
                <a:cs typeface="Arial" charset="0"/>
              </a:rPr>
              <a:t>Hai</a:t>
            </a:r>
            <a:r>
              <a:rPr lang="en-US" sz="3200" dirty="0">
                <a:solidFill>
                  <a:srgbClr val="0000FF"/>
                </a:solidFill>
                <a:latin typeface=".VnTime" pitchFamily="34" charset="0"/>
                <a:cs typeface="Arial" charset="0"/>
              </a:rPr>
              <a:t> tam </a:t>
            </a:r>
            <a:r>
              <a:rPr lang="en-US" sz="3200" dirty="0" err="1">
                <a:solidFill>
                  <a:srgbClr val="0000FF"/>
                </a:solidFill>
                <a:latin typeface=".VnTime" pitchFamily="34" charset="0"/>
                <a:cs typeface="Arial" charset="0"/>
              </a:rPr>
              <a:t>gi¸c</a:t>
            </a:r>
            <a:r>
              <a:rPr lang="en-US" sz="3200" dirty="0">
                <a:solidFill>
                  <a:srgbClr val="0000FF"/>
                </a:solidFill>
                <a:latin typeface=".VnTime" pitchFamily="34" charset="0"/>
                <a:cs typeface="Arial" charset="0"/>
              </a:rPr>
              <a:t> </a:t>
            </a:r>
            <a:r>
              <a:rPr lang="en-US" sz="3200" dirty="0" err="1">
                <a:solidFill>
                  <a:srgbClr val="0000FF"/>
                </a:solidFill>
                <a:latin typeface=".VnTime" pitchFamily="34" charset="0"/>
                <a:cs typeface="Arial" charset="0"/>
              </a:rPr>
              <a:t>b»ng</a:t>
            </a:r>
            <a:r>
              <a:rPr lang="en-US" sz="3200" dirty="0">
                <a:solidFill>
                  <a:srgbClr val="0000FF"/>
                </a:solidFill>
                <a:latin typeface=".VnTime" pitchFamily="34" charset="0"/>
                <a:cs typeface="Arial" charset="0"/>
              </a:rPr>
              <a:t> </a:t>
            </a:r>
            <a:r>
              <a:rPr lang="en-US" sz="3200" dirty="0" err="1">
                <a:solidFill>
                  <a:srgbClr val="0000FF"/>
                </a:solidFill>
                <a:latin typeface=".VnTime" pitchFamily="34" charset="0"/>
                <a:cs typeface="Arial" charset="0"/>
              </a:rPr>
              <a:t>nhau</a:t>
            </a:r>
            <a:endParaRPr lang="en-US" sz="3200" dirty="0">
              <a:solidFill>
                <a:srgbClr val="0000FF"/>
              </a:solidFill>
              <a:latin typeface=".VnTime" pitchFamily="34" charset="0"/>
              <a:cs typeface="Arial" charset="0"/>
            </a:endParaRPr>
          </a:p>
        </p:txBody>
      </p:sp>
      <p:sp>
        <p:nvSpPr>
          <p:cNvPr id="48142" name="Hộp_Văn_Bản 13"/>
          <p:cNvSpPr txBox="1">
            <a:spLocks noChangeArrowheads="1"/>
          </p:cNvSpPr>
          <p:nvPr/>
        </p:nvSpPr>
        <p:spPr bwMode="auto">
          <a:xfrm>
            <a:off x="4648200" y="1676400"/>
            <a:ext cx="411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dirty="0" err="1">
                <a:solidFill>
                  <a:srgbClr val="0000FF"/>
                </a:solidFill>
                <a:latin typeface=".VnTime" pitchFamily="34" charset="0"/>
                <a:cs typeface="Arial" charset="0"/>
              </a:rPr>
              <a:t>Hai</a:t>
            </a:r>
            <a:r>
              <a:rPr lang="en-US" sz="3200" dirty="0">
                <a:solidFill>
                  <a:srgbClr val="0000FF"/>
                </a:solidFill>
                <a:latin typeface=".VnTime" pitchFamily="34" charset="0"/>
                <a:cs typeface="Arial" charset="0"/>
              </a:rPr>
              <a:t> tam </a:t>
            </a:r>
            <a:r>
              <a:rPr lang="en-US" sz="3200" dirty="0" err="1">
                <a:solidFill>
                  <a:srgbClr val="0000FF"/>
                </a:solidFill>
                <a:latin typeface=".VnTime" pitchFamily="34" charset="0"/>
                <a:cs typeface="Arial" charset="0"/>
              </a:rPr>
              <a:t>gi¸c</a:t>
            </a:r>
            <a:r>
              <a:rPr lang="en-US" sz="3200" dirty="0">
                <a:solidFill>
                  <a:srgbClr val="0000FF"/>
                </a:solidFill>
                <a:latin typeface=".VnTime" pitchFamily="34" charset="0"/>
                <a:cs typeface="Arial" charset="0"/>
              </a:rPr>
              <a:t> ®</a:t>
            </a:r>
            <a:r>
              <a:rPr lang="en-US" sz="3200" dirty="0" err="1">
                <a:solidFill>
                  <a:srgbClr val="0000FF"/>
                </a:solidFill>
                <a:latin typeface=".VnTime" pitchFamily="34" charset="0"/>
                <a:cs typeface="Arial" charset="0"/>
              </a:rPr>
              <a:t>ång</a:t>
            </a:r>
            <a:r>
              <a:rPr lang="en-US" sz="3200" dirty="0">
                <a:solidFill>
                  <a:srgbClr val="0000FF"/>
                </a:solidFill>
                <a:latin typeface=".VnTime" pitchFamily="34" charset="0"/>
                <a:cs typeface="Arial" charset="0"/>
              </a:rPr>
              <a:t> d¹ng</a:t>
            </a:r>
          </a:p>
        </p:txBody>
      </p:sp>
      <p:sp>
        <p:nvSpPr>
          <p:cNvPr id="17" name="Rectangle 16"/>
          <p:cNvSpPr/>
          <p:nvPr/>
        </p:nvSpPr>
        <p:spPr>
          <a:xfrm>
            <a:off x="-1261174" y="-7620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Tree>
    <p:extLst>
      <p:ext uri="{BB962C8B-B14F-4D97-AF65-F5344CB8AC3E}">
        <p14:creationId xmlns:p14="http://schemas.microsoft.com/office/powerpoint/2010/main" val="1576292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circle(in)">
                                      <p:cBhvr>
                                        <p:cTn id="7" dur="1000"/>
                                        <p:tgtEl>
                                          <p:spTgt spid="46086"/>
                                        </p:tgtEl>
                                      </p:cBhvr>
                                    </p:animEffect>
                                  </p:childTnLst>
                                </p:cTn>
                              </p:par>
                              <p:par>
                                <p:cTn id="8" presetID="6" presetClass="entr" presetSubtype="16" fill="hold" nodeType="withEffect">
                                  <p:stCondLst>
                                    <p:cond delay="0"/>
                                  </p:stCondLst>
                                  <p:childTnLst>
                                    <p:set>
                                      <p:cBhvr>
                                        <p:cTn id="9" dur="1" fill="hold">
                                          <p:stCondLst>
                                            <p:cond delay="0"/>
                                          </p:stCondLst>
                                        </p:cTn>
                                        <p:tgtEl>
                                          <p:spTgt spid="46087"/>
                                        </p:tgtEl>
                                        <p:attrNameLst>
                                          <p:attrName>style.visibility</p:attrName>
                                        </p:attrNameLst>
                                      </p:cBhvr>
                                      <p:to>
                                        <p:strVal val="visible"/>
                                      </p:to>
                                    </p:set>
                                    <p:animEffect transition="in" filter="circle(in)">
                                      <p:cBhvr>
                                        <p:cTn id="10" dur="1000"/>
                                        <p:tgtEl>
                                          <p:spTgt spid="460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46088"/>
                                        </p:tgtEl>
                                        <p:attrNameLst>
                                          <p:attrName>style.visibility</p:attrName>
                                        </p:attrNameLst>
                                      </p:cBhvr>
                                      <p:to>
                                        <p:strVal val="visible"/>
                                      </p:to>
                                    </p:set>
                                    <p:animEffect transition="in" filter="circle(in)">
                                      <p:cBhvr>
                                        <p:cTn id="15" dur="1000"/>
                                        <p:tgtEl>
                                          <p:spTgt spid="46088"/>
                                        </p:tgtEl>
                                      </p:cBhvr>
                                    </p:animEffect>
                                  </p:childTnLst>
                                </p:cTn>
                              </p:par>
                              <p:par>
                                <p:cTn id="16" presetID="6" presetClass="entr" presetSubtype="16" fill="hold" nodeType="withEffect">
                                  <p:stCondLst>
                                    <p:cond delay="0"/>
                                  </p:stCondLst>
                                  <p:childTnLst>
                                    <p:set>
                                      <p:cBhvr>
                                        <p:cTn id="17" dur="1" fill="hold">
                                          <p:stCondLst>
                                            <p:cond delay="0"/>
                                          </p:stCondLst>
                                        </p:cTn>
                                        <p:tgtEl>
                                          <p:spTgt spid="46090"/>
                                        </p:tgtEl>
                                        <p:attrNameLst>
                                          <p:attrName>style.visibility</p:attrName>
                                        </p:attrNameLst>
                                      </p:cBhvr>
                                      <p:to>
                                        <p:strVal val="visible"/>
                                      </p:to>
                                    </p:set>
                                    <p:animEffect transition="in" filter="circle(in)">
                                      <p:cBhvr>
                                        <p:cTn id="18" dur="1000"/>
                                        <p:tgtEl>
                                          <p:spTgt spid="4609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6091"/>
                                        </p:tgtEl>
                                        <p:attrNameLst>
                                          <p:attrName>style.visibility</p:attrName>
                                        </p:attrNameLst>
                                      </p:cBhvr>
                                      <p:to>
                                        <p:strVal val="visible"/>
                                      </p:to>
                                    </p:set>
                                    <p:animEffect transition="in" filter="circle(in)">
                                      <p:cBhvr>
                                        <p:cTn id="21" dur="1000"/>
                                        <p:tgtEl>
                                          <p:spTgt spid="460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46094"/>
                                        </p:tgtEl>
                                        <p:attrNameLst>
                                          <p:attrName>style.visibility</p:attrName>
                                        </p:attrNameLst>
                                      </p:cBhvr>
                                      <p:to>
                                        <p:strVal val="visible"/>
                                      </p:to>
                                    </p:set>
                                    <p:animEffect transition="in" filter="diamond(in)">
                                      <p:cBhvr>
                                        <p:cTn id="26" dur="2000"/>
                                        <p:tgtEl>
                                          <p:spTgt spid="460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46092"/>
                                        </p:tgtEl>
                                        <p:attrNameLst>
                                          <p:attrName>style.visibility</p:attrName>
                                        </p:attrNameLst>
                                      </p:cBhvr>
                                      <p:to>
                                        <p:strVal val="visible"/>
                                      </p:to>
                                    </p:set>
                                    <p:animEffect transition="in" filter="checkerboard(across)">
                                      <p:cBhvr>
                                        <p:cTn id="31" dur="500"/>
                                        <p:tgtEl>
                                          <p:spTgt spid="460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nodeType="clickEffect">
                                  <p:stCondLst>
                                    <p:cond delay="0"/>
                                  </p:stCondLst>
                                  <p:childTnLst>
                                    <p:set>
                                      <p:cBhvr>
                                        <p:cTn id="35" dur="1" fill="hold">
                                          <p:stCondLst>
                                            <p:cond delay="0"/>
                                          </p:stCondLst>
                                        </p:cTn>
                                        <p:tgtEl>
                                          <p:spTgt spid="46095"/>
                                        </p:tgtEl>
                                        <p:attrNameLst>
                                          <p:attrName>style.visibility</p:attrName>
                                        </p:attrNameLst>
                                      </p:cBhvr>
                                      <p:to>
                                        <p:strVal val="visible"/>
                                      </p:to>
                                    </p:set>
                                    <p:animEffect transition="in" filter="plus(in)">
                                      <p:cBhvr>
                                        <p:cTn id="36" dur="2000"/>
                                        <p:tgtEl>
                                          <p:spTgt spid="460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46093"/>
                                        </p:tgtEl>
                                        <p:attrNameLst>
                                          <p:attrName>style.visibility</p:attrName>
                                        </p:attrNameLst>
                                      </p:cBhvr>
                                      <p:to>
                                        <p:strVal val="visible"/>
                                      </p:to>
                                    </p:set>
                                    <p:animEffect transition="in" filter="diamond(in)">
                                      <p:cBhvr>
                                        <p:cTn id="41" dur="1000"/>
                                        <p:tgtEl>
                                          <p:spTgt spid="4609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mph" presetSubtype="0" fill="hold" nodeType="clickEffect">
                                  <p:stCondLst>
                                    <p:cond delay="0"/>
                                  </p:stCondLst>
                                  <p:childTnLst>
                                    <p:animRot by="21600000">
                                      <p:cBhvr>
                                        <p:cTn id="45" dur="2000" fill="hold"/>
                                        <p:tgtEl>
                                          <p:spTgt spid="46095"/>
                                        </p:tgtEl>
                                        <p:attrNameLst>
                                          <p:attrName>r</p:attrName>
                                        </p:attrNameLst>
                                      </p:cBhvr>
                                    </p:animRot>
                                  </p:childTnLst>
                                </p:cTn>
                              </p:par>
                            </p:childTnLst>
                          </p:cTn>
                        </p:par>
                        <p:par>
                          <p:cTn id="46" fill="hold" nodeType="afterGroup">
                            <p:stCondLst>
                              <p:cond delay="2000"/>
                            </p:stCondLst>
                            <p:childTnLst>
                              <p:par>
                                <p:cTn id="47" presetID="8" presetClass="emph" presetSubtype="0" fill="hold" nodeType="afterEffect">
                                  <p:stCondLst>
                                    <p:cond delay="0"/>
                                  </p:stCondLst>
                                  <p:childTnLst>
                                    <p:animRot by="21600000">
                                      <p:cBhvr>
                                        <p:cTn id="48" dur="2000" fill="hold"/>
                                        <p:tgtEl>
                                          <p:spTgt spid="460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381000"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600" b="1" u="sng" dirty="0" err="1">
                <a:solidFill>
                  <a:srgbClr val="0000FF"/>
                </a:solidFill>
                <a:latin typeface="Times New Roman" pitchFamily="18" charset="0"/>
                <a:cs typeface="Times New Roman" pitchFamily="18" charset="0"/>
              </a:rPr>
              <a:t>Luyện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tập</a:t>
            </a:r>
            <a:endParaRPr lang="en-US" sz="3200" b="1" i="1" u="sng" dirty="0">
              <a:solidFill>
                <a:srgbClr val="0000FF"/>
              </a:solidFill>
              <a:latin typeface="Times New Roman" pitchFamily="18" charset="0"/>
              <a:cs typeface="Times New Roman" pitchFamily="18" charset="0"/>
            </a:endParaRPr>
          </a:p>
        </p:txBody>
      </p:sp>
      <p:sp>
        <p:nvSpPr>
          <p:cNvPr id="3" name="Rectangle 2"/>
          <p:cNvSpPr/>
          <p:nvPr/>
        </p:nvSpPr>
        <p:spPr>
          <a:xfrm>
            <a:off x="-1261174" y="7620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4" name="TextBox 3"/>
          <p:cNvSpPr txBox="1"/>
          <p:nvPr/>
        </p:nvSpPr>
        <p:spPr>
          <a:xfrm>
            <a:off x="457200" y="1066800"/>
            <a:ext cx="5943600"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sgk</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trang</a:t>
            </a:r>
            <a:r>
              <a:rPr lang="en-US" sz="3200" b="1" dirty="0">
                <a:solidFill>
                  <a:srgbClr val="C00000"/>
                </a:solidFill>
                <a:latin typeface="Times New Roman" pitchFamily="18" charset="0"/>
                <a:cs typeface="Times New Roman" pitchFamily="18" charset="0"/>
              </a:rPr>
              <a:t> 65)</a:t>
            </a:r>
          </a:p>
        </p:txBody>
      </p:sp>
      <p:sp>
        <p:nvSpPr>
          <p:cNvPr id="5" name="TextBox 4"/>
          <p:cNvSpPr txBox="1"/>
          <p:nvPr/>
        </p:nvSpPr>
        <p:spPr>
          <a:xfrm>
            <a:off x="304800" y="1600200"/>
            <a:ext cx="8839200"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10,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ABCD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endParaRPr lang="en-US" sz="3200" dirty="0">
              <a:latin typeface="Times New Roman" pitchFamily="18" charset="0"/>
              <a:cs typeface="Times New Roman" pitchFamily="18" charset="0"/>
            </a:endParaRPr>
          </a:p>
          <a:p>
            <a:pPr marL="342900" indent="-342900">
              <a:buAutoNum type="alphaLcParenR"/>
            </a:pP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p>
          <a:p>
            <a:pPr marL="342900" indent="-342900">
              <a:buAutoNum type="alphaLcParenR"/>
            </a:pP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CB = 3BE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AI = 9cm.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DC</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77476870"/>
              </p:ext>
            </p:extLst>
          </p:nvPr>
        </p:nvGraphicFramePr>
        <p:xfrm>
          <a:off x="311726" y="3169860"/>
          <a:ext cx="3498273" cy="2849940"/>
        </p:xfrm>
        <a:graphic>
          <a:graphicData uri="http://schemas.openxmlformats.org/presentationml/2006/ole">
            <mc:AlternateContent xmlns:mc="http://schemas.openxmlformats.org/markup-compatibility/2006">
              <mc:Choice xmlns:v="urn:schemas-microsoft-com:vml" Requires="v">
                <p:oleObj name="Bitmap Image" r:id="rId2" imgW="3390476" imgH="2343477" progId="Paint.Picture">
                  <p:embed/>
                </p:oleObj>
              </mc:Choice>
              <mc:Fallback>
                <p:oleObj name="Bitmap Image" r:id="rId2" imgW="3390476" imgH="2343477"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6" y="3169860"/>
                        <a:ext cx="3498273" cy="2849940"/>
                      </a:xfrm>
                      <a:prstGeom prst="rect">
                        <a:avLst/>
                      </a:prstGeom>
                      <a:noFill/>
                    </p:spPr>
                  </p:pic>
                </p:oleObj>
              </mc:Fallback>
            </mc:AlternateContent>
          </a:graphicData>
        </a:graphic>
      </p:graphicFrame>
      <p:sp>
        <p:nvSpPr>
          <p:cNvPr id="8" name="Rectangle 7"/>
          <p:cNvSpPr/>
          <p:nvPr/>
        </p:nvSpPr>
        <p:spPr>
          <a:xfrm>
            <a:off x="3786096" y="2082225"/>
            <a:ext cx="2584362"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IEB</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IDA</a:t>
            </a:r>
            <a:endParaRPr lang="en-US" sz="3200" dirty="0"/>
          </a:p>
        </p:txBody>
      </p:sp>
      <p:sp>
        <p:nvSpPr>
          <p:cNvPr id="9" name="Rounded Rectangle 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10" name="Rounded Rectangle 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11" name="Rounded Rectangle 1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12" name="Rounded Rectangle 1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13" name="Rounded Rectangle 1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14" name="Rounded Rectangle 1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15" name="Rounded Rectangle 1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16" name="Rounded Rectangle 1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17" name="Rounded Rectangle 1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18" name="Rounded Rectangle 1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19" name="Rounded Rectangle 1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20" name="Rounded Rectangle 1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21" name="Rounded Rectangle 2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22" name="Rounded Rectangle 2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23" name="Rounded Rectangle 2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24" name="Rounded Rectangle 2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25" name="Rounded Rectangle 2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26" name="Rounded Rectangle 2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27" name="Rounded Rectangle 2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28" name="Rounded Rectangle 2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29" name="Rounded Rectangle 2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30" name="Rounded Rectangle 2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31" name="Rounded Rectangle 3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32" name="Rounded Rectangle 3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33" name="Rounded Rectangle 3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34" name="Rounded Rectangle 3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35" name="Rounded Rectangle 3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36" name="Rounded Rectangle 3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37" name="Rounded Rectangle 3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38" name="Rounded Rectangle 3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39" name="Rounded Rectangle 3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40" name="Rounded Rectangle 3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41" name="Rounded Rectangle 4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42" name="Rounded Rectangle 4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43" name="Rounded Rectangle 4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44" name="Rounded Rectangle 4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45" name="Rounded Rectangle 4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46" name="Rounded Rectangle 4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47" name="Rounded Rectangle 4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48" name="Rounded Rectangle 4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49" name="Rounded Rectangle 4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50" name="Rounded Rectangle 4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51" name="Rounded Rectangle 5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52" name="Rounded Rectangle 5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53" name="Rounded Rectangle 5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54" name="Rounded Rectangle 5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55" name="Rounded Rectangle 5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56" name="Rounded Rectangle 5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57" name="Rounded Rectangle 5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58" name="Rounded Rectangle 5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59" name="Rounded Rectangle 5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60" name="Rounded Rectangle 5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61" name="Rounded Rectangle 6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62" name="Rounded Rectangle 6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63" name="Rounded Rectangle 6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64" name="Rounded Rectangle 6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65" name="Rounded Rectangle 6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66" name="Rounded Rectangle 6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67" name="Rounded Rectangle 6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68" name="Rounded Rectangle 6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69" name="Rounded Rectangle 6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70" name="Rounded Rectangle 6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71" name="Rounded Rectangle 7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72" name="Rounded Rectangle 7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73" name="Rounded Rectangle 7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74" name="Rounded Rectangle 7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75" name="Rounded Rectangle 7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76" name="Rounded Rectangle 7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77" name="Rounded Rectangle 7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78" name="Rounded Rectangle 7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79" name="Rounded Rectangle 7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80" name="Rounded Rectangle 7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81" name="Rounded Rectangle 8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82" name="Rounded Rectangle 8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83" name="Rounded Rectangle 8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84" name="Rounded Rectangle 8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85" name="Rounded Rectangle 8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86" name="Rounded Rectangle 8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87" name="Rounded Rectangle 8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88" name="Rounded Rectangle 8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89" name="Rounded Rectangle 8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90" name="Rounded Rectangle 8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91" name="Rounded Rectangle 9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92" name="Rounded Rectangle 9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93" name="Rounded Rectangle 9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94" name="Rounded Rectangle 9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95" name="Rounded Rectangle 9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96" name="Rounded Rectangle 9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97" name="Rounded Rectangle 9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98" name="Rounded Rectangle 9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99" name="Rounded Rectangle 9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00" name="Rounded Rectangle 9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01" name="Rounded Rectangle 10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02" name="Rounded Rectangle 10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03" name="Rounded Rectangle 10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04" name="Rounded Rectangle 10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05" name="Rounded Rectangle 10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06" name="Rounded Rectangle 10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07" name="Rounded Rectangle 10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08" name="Rounded Rectangle 10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09" name="Rounded Rectangle 10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10" name="Rounded Rectangle 10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11" name="Rounded Rectangle 11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12" name="Rounded Rectangle 11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13" name="Rounded Rectangle 11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14" name="Rounded Rectangle 11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15" name="Rounded Rectangle 11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16" name="Rounded Rectangle 11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17" name="Rounded Rectangle 11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18" name="Rounded Rectangle 11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19" name="Rounded Rectangle 11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20" name="Rounded Rectangle 11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21" name="Rounded Rectangle 12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22" name="Rounded Rectangle 12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23" name="Rounded Rectangle 12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24" name="Rounded Rectangle 12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25" name="Rounded Rectangle 12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26" name="Rounded Rectangle 12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27" name="Rounded Rectangle 12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28" name="Rounded Rectangle 12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29" name="Rounded Rectangle 12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30" name="Rounded Rectangle 12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31" name="Rounded Rectangle 13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32" name="Rounded Rectangle 13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33" name="Rounded Rectangle 13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34" name="Rounded Rectangle 13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35" name="Rounded Rectangle 13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36" name="Rounded Rectangle 13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37" name="Rounded Rectangle 13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38" name="Rounded Rectangle 13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39" name="Rounded Rectangle 13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40" name="Rounded Rectangle 13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41" name="Rounded Rectangle 14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42" name="Rounded Rectangle 14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43" name="Rounded Rectangle 14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44" name="Rounded Rectangle 14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45" name="Rounded Rectangle 14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46" name="Rounded Rectangle 14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47" name="Rounded Rectangle 14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48" name="Rounded Rectangle 14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49" name="Rounded Rectangle 14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50" name="Rounded Rectangle 14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51" name="Rounded Rectangle 15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52" name="Rounded Rectangle 15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53" name="Rounded Rectangle 15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54" name="Rounded Rectangle 15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55" name="Rounded Rectangle 15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56" name="Rounded Rectangle 15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57" name="Rounded Rectangle 15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58" name="Rounded Rectangle 15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59" name="Rounded Rectangle 15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60" name="Rounded Rectangle 15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61" name="Rounded Rectangle 16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62" name="Rounded Rectangle 16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63" name="Rounded Rectangle 16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64" name="Rounded Rectangle 16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65" name="Rounded Rectangle 16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66" name="Rounded Rectangle 16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67" name="Rounded Rectangle 16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68" name="Rounded Rectangle 16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69" name="Rounded Rectangle 16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70" name="Rounded Rectangle 16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71" name="Rounded Rectangle 17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72" name="Rounded Rectangle 17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73" name="Rounded Rectangle 17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74" name="Rounded Rectangle 17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75" name="Rounded Rectangle 17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76" name="Rounded Rectangle 17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77" name="Rounded Rectangle 17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78" name="Rounded Rectangle 17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79" name="Rounded Rectangle 178"/>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80" name="Rounded Rectangle 179"/>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81" name="Rounded Rectangle 180"/>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82" name="Rounded Rectangle 181"/>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83" name="Rounded Rectangle 182"/>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84" name="Rounded Rectangle 183"/>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85" name="Rounded Rectangle 184"/>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86" name="Rounded Rectangle 185"/>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87" name="Rounded Rectangle 186"/>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88" name="Rounded Rectangle 187"/>
          <p:cNvSpPr/>
          <p:nvPr/>
        </p:nvSpPr>
        <p:spPr>
          <a:xfrm>
            <a:off x="7352675" y="4366792"/>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89" name="Rounded Rectangle 188"/>
          <p:cNvSpPr/>
          <p:nvPr/>
        </p:nvSpPr>
        <p:spPr>
          <a:xfrm>
            <a:off x="7315200" y="4349304"/>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
        <p:nvSpPr>
          <p:cNvPr id="190" name="TextBox 189"/>
          <p:cNvSpPr txBox="1"/>
          <p:nvPr/>
        </p:nvSpPr>
        <p:spPr>
          <a:xfrm>
            <a:off x="7428875" y="5010090"/>
            <a:ext cx="1330325" cy="400110"/>
          </a:xfrm>
          <a:prstGeom prst="rect">
            <a:avLst/>
          </a:prstGeom>
          <a:noFill/>
        </p:spPr>
        <p:txBody>
          <a:bodyPr wrap="square" rtlCol="0">
            <a:spAutoFit/>
          </a:bodyPr>
          <a:lstStyle/>
          <a:p>
            <a:r>
              <a:rPr lang="en-US" sz="2000" b="1" dirty="0" err="1">
                <a:solidFill>
                  <a:srgbClr val="FF0000"/>
                </a:solidFill>
              </a:rPr>
              <a:t>Thời</a:t>
            </a:r>
            <a:r>
              <a:rPr lang="en-US" sz="2000" b="1" dirty="0">
                <a:solidFill>
                  <a:srgbClr val="FF0000"/>
                </a:solidFill>
              </a:rPr>
              <a:t> </a:t>
            </a:r>
            <a:r>
              <a:rPr lang="en-US" sz="2000" b="1" dirty="0" err="1">
                <a:solidFill>
                  <a:srgbClr val="FF0000"/>
                </a:solidFill>
              </a:rPr>
              <a:t>gian</a:t>
            </a:r>
            <a:endParaRPr lang="en-US" sz="2000" b="1" dirty="0">
              <a:solidFill>
                <a:srgbClr val="FF0000"/>
              </a:solidFill>
            </a:endParaRPr>
          </a:p>
        </p:txBody>
      </p:sp>
      <p:sp>
        <p:nvSpPr>
          <p:cNvPr id="191" name="TextBox 190"/>
          <p:cNvSpPr txBox="1"/>
          <p:nvPr/>
        </p:nvSpPr>
        <p:spPr>
          <a:xfrm>
            <a:off x="3883669" y="4267200"/>
            <a:ext cx="3202931"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nhóm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71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9"/>
                                        </p:tgtEl>
                                        <p:attrNameLst>
                                          <p:attrName>style.visibility</p:attrName>
                                        </p:attrNameLst>
                                      </p:cBhvr>
                                      <p:to>
                                        <p:strVal val="visible"/>
                                      </p:to>
                                    </p:set>
                                  </p:childTnLst>
                                </p:cTn>
                              </p:par>
                            </p:childTnLst>
                          </p:cTn>
                        </p:par>
                        <p:par>
                          <p:cTn id="16" fill="hold">
                            <p:stCondLst>
                              <p:cond delay="1000"/>
                            </p:stCondLst>
                            <p:childTnLst>
                              <p:par>
                                <p:cTn id="17" presetID="11" presetClass="entr" presetSubtype="0" fill="hold" grpId="0" nodeType="afterEffect">
                                  <p:stCondLst>
                                    <p:cond delay="0"/>
                                  </p:stCondLst>
                                  <p:childTnLst>
                                    <p:set>
                                      <p:cBhvr>
                                        <p:cTn id="18" dur="1000">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1" presetClass="entr" presetSubtype="0" fill="hold" grpId="0" nodeType="afterEffect">
                                  <p:stCondLst>
                                    <p:cond delay="0"/>
                                  </p:stCondLst>
                                  <p:childTnLst>
                                    <p:set>
                                      <p:cBhvr>
                                        <p:cTn id="21" dur="1000">
                                          <p:stCondLst>
                                            <p:cond delay="0"/>
                                          </p:stCondLst>
                                        </p:cTn>
                                        <p:tgtEl>
                                          <p:spTgt spid="11"/>
                                        </p:tgtEl>
                                        <p:attrNameLst>
                                          <p:attrName>style.visibility</p:attrName>
                                        </p:attrNameLst>
                                      </p:cBhvr>
                                      <p:to>
                                        <p:strVal val="visible"/>
                                      </p:to>
                                    </p:set>
                                  </p:childTnLst>
                                </p:cTn>
                              </p:par>
                            </p:childTnLst>
                          </p:cTn>
                        </p:par>
                        <p:par>
                          <p:cTn id="22" fill="hold">
                            <p:stCondLst>
                              <p:cond delay="3000"/>
                            </p:stCondLst>
                            <p:childTnLst>
                              <p:par>
                                <p:cTn id="23" presetID="11" presetClass="entr" presetSubtype="0" fill="hold" grpId="0" nodeType="afterEffect">
                                  <p:stCondLst>
                                    <p:cond delay="0"/>
                                  </p:stCondLst>
                                  <p:childTnLst>
                                    <p:set>
                                      <p:cBhvr>
                                        <p:cTn id="24" dur="1000">
                                          <p:stCondLst>
                                            <p:cond delay="0"/>
                                          </p:stCondLst>
                                        </p:cTn>
                                        <p:tgtEl>
                                          <p:spTgt spid="12"/>
                                        </p:tgtEl>
                                        <p:attrNameLst>
                                          <p:attrName>style.visibility</p:attrName>
                                        </p:attrNameLst>
                                      </p:cBhvr>
                                      <p:to>
                                        <p:strVal val="visible"/>
                                      </p:to>
                                    </p:set>
                                  </p:childTnLst>
                                </p:cTn>
                              </p:par>
                            </p:childTnLst>
                          </p:cTn>
                        </p:par>
                        <p:par>
                          <p:cTn id="25" fill="hold">
                            <p:stCondLst>
                              <p:cond delay="4000"/>
                            </p:stCondLst>
                            <p:childTnLst>
                              <p:par>
                                <p:cTn id="26" presetID="11" presetClass="entr" presetSubtype="0" fill="hold" grpId="0" nodeType="afterEffect">
                                  <p:stCondLst>
                                    <p:cond delay="0"/>
                                  </p:stCondLst>
                                  <p:childTnLst>
                                    <p:set>
                                      <p:cBhvr>
                                        <p:cTn id="27" dur="1000">
                                          <p:stCondLst>
                                            <p:cond delay="0"/>
                                          </p:stCondLst>
                                        </p:cTn>
                                        <p:tgtEl>
                                          <p:spTgt spid="13"/>
                                        </p:tgtEl>
                                        <p:attrNameLst>
                                          <p:attrName>style.visibility</p:attrName>
                                        </p:attrNameLst>
                                      </p:cBhvr>
                                      <p:to>
                                        <p:strVal val="visible"/>
                                      </p:to>
                                    </p:set>
                                  </p:childTnLst>
                                </p:cTn>
                              </p:par>
                            </p:childTnLst>
                          </p:cTn>
                        </p:par>
                        <p:par>
                          <p:cTn id="28" fill="hold">
                            <p:stCondLst>
                              <p:cond delay="5000"/>
                            </p:stCondLst>
                            <p:childTnLst>
                              <p:par>
                                <p:cTn id="29" presetID="11" presetClass="entr" presetSubtype="0" fill="hold" grpId="0" nodeType="afterEffect">
                                  <p:stCondLst>
                                    <p:cond delay="0"/>
                                  </p:stCondLst>
                                  <p:childTnLst>
                                    <p:set>
                                      <p:cBhvr>
                                        <p:cTn id="30" dur="1000">
                                          <p:stCondLst>
                                            <p:cond delay="0"/>
                                          </p:stCondLst>
                                        </p:cTn>
                                        <p:tgtEl>
                                          <p:spTgt spid="14"/>
                                        </p:tgtEl>
                                        <p:attrNameLst>
                                          <p:attrName>style.visibility</p:attrName>
                                        </p:attrNameLst>
                                      </p:cBhvr>
                                      <p:to>
                                        <p:strVal val="visible"/>
                                      </p:to>
                                    </p:set>
                                  </p:childTnLst>
                                </p:cTn>
                              </p:par>
                            </p:childTnLst>
                          </p:cTn>
                        </p:par>
                        <p:par>
                          <p:cTn id="31" fill="hold">
                            <p:stCondLst>
                              <p:cond delay="6000"/>
                            </p:stCondLst>
                            <p:childTnLst>
                              <p:par>
                                <p:cTn id="32" presetID="11" presetClass="entr" presetSubtype="0" fill="hold" grpId="0" nodeType="afterEffect">
                                  <p:stCondLst>
                                    <p:cond delay="0"/>
                                  </p:stCondLst>
                                  <p:childTnLst>
                                    <p:set>
                                      <p:cBhvr>
                                        <p:cTn id="33" dur="1000">
                                          <p:stCondLst>
                                            <p:cond delay="0"/>
                                          </p:stCondLst>
                                        </p:cTn>
                                        <p:tgtEl>
                                          <p:spTgt spid="15"/>
                                        </p:tgtEl>
                                        <p:attrNameLst>
                                          <p:attrName>style.visibility</p:attrName>
                                        </p:attrNameLst>
                                      </p:cBhvr>
                                      <p:to>
                                        <p:strVal val="visible"/>
                                      </p:to>
                                    </p:set>
                                  </p:childTnLst>
                                </p:cTn>
                              </p:par>
                            </p:childTnLst>
                          </p:cTn>
                        </p:par>
                        <p:par>
                          <p:cTn id="34" fill="hold">
                            <p:stCondLst>
                              <p:cond delay="7000"/>
                            </p:stCondLst>
                            <p:childTnLst>
                              <p:par>
                                <p:cTn id="35" presetID="11" presetClass="entr" presetSubtype="0" fill="hold" grpId="0" nodeType="afterEffect">
                                  <p:stCondLst>
                                    <p:cond delay="0"/>
                                  </p:stCondLst>
                                  <p:childTnLst>
                                    <p:set>
                                      <p:cBhvr>
                                        <p:cTn id="36" dur="1000">
                                          <p:stCondLst>
                                            <p:cond delay="0"/>
                                          </p:stCondLst>
                                        </p:cTn>
                                        <p:tgtEl>
                                          <p:spTgt spid="16"/>
                                        </p:tgtEl>
                                        <p:attrNameLst>
                                          <p:attrName>style.visibility</p:attrName>
                                        </p:attrNameLst>
                                      </p:cBhvr>
                                      <p:to>
                                        <p:strVal val="visible"/>
                                      </p:to>
                                    </p:set>
                                  </p:childTnLst>
                                </p:cTn>
                              </p:par>
                            </p:childTnLst>
                          </p:cTn>
                        </p:par>
                        <p:par>
                          <p:cTn id="37" fill="hold">
                            <p:stCondLst>
                              <p:cond delay="8000"/>
                            </p:stCondLst>
                            <p:childTnLst>
                              <p:par>
                                <p:cTn id="38" presetID="11" presetClass="entr" presetSubtype="0" fill="hold" grpId="0" nodeType="afterEffect">
                                  <p:stCondLst>
                                    <p:cond delay="0"/>
                                  </p:stCondLst>
                                  <p:childTnLst>
                                    <p:set>
                                      <p:cBhvr>
                                        <p:cTn id="39" dur="1000">
                                          <p:stCondLst>
                                            <p:cond delay="0"/>
                                          </p:stCondLst>
                                        </p:cTn>
                                        <p:tgtEl>
                                          <p:spTgt spid="17"/>
                                        </p:tgtEl>
                                        <p:attrNameLst>
                                          <p:attrName>style.visibility</p:attrName>
                                        </p:attrNameLst>
                                      </p:cBhvr>
                                      <p:to>
                                        <p:strVal val="visible"/>
                                      </p:to>
                                    </p:set>
                                  </p:childTnLst>
                                </p:cTn>
                              </p:par>
                            </p:childTnLst>
                          </p:cTn>
                        </p:par>
                        <p:par>
                          <p:cTn id="40" fill="hold">
                            <p:stCondLst>
                              <p:cond delay="9000"/>
                            </p:stCondLst>
                            <p:childTnLst>
                              <p:par>
                                <p:cTn id="41" presetID="11" presetClass="entr" presetSubtype="0" fill="hold" grpId="0" nodeType="afterEffect">
                                  <p:stCondLst>
                                    <p:cond delay="0"/>
                                  </p:stCondLst>
                                  <p:childTnLst>
                                    <p:set>
                                      <p:cBhvr>
                                        <p:cTn id="42" dur="1000">
                                          <p:stCondLst>
                                            <p:cond delay="0"/>
                                          </p:stCondLst>
                                        </p:cTn>
                                        <p:tgtEl>
                                          <p:spTgt spid="18"/>
                                        </p:tgtEl>
                                        <p:attrNameLst>
                                          <p:attrName>style.visibility</p:attrName>
                                        </p:attrNameLst>
                                      </p:cBhvr>
                                      <p:to>
                                        <p:strVal val="visible"/>
                                      </p:to>
                                    </p:set>
                                  </p:childTnLst>
                                </p:cTn>
                              </p:par>
                            </p:childTnLst>
                          </p:cTn>
                        </p:par>
                        <p:par>
                          <p:cTn id="43" fill="hold">
                            <p:stCondLst>
                              <p:cond delay="10000"/>
                            </p:stCondLst>
                            <p:childTnLst>
                              <p:par>
                                <p:cTn id="44" presetID="11" presetClass="entr" presetSubtype="0" fill="hold" grpId="0" nodeType="afterEffect">
                                  <p:stCondLst>
                                    <p:cond delay="0"/>
                                  </p:stCondLst>
                                  <p:childTnLst>
                                    <p:set>
                                      <p:cBhvr>
                                        <p:cTn id="45" dur="1000">
                                          <p:stCondLst>
                                            <p:cond delay="0"/>
                                          </p:stCondLst>
                                        </p:cTn>
                                        <p:tgtEl>
                                          <p:spTgt spid="19"/>
                                        </p:tgtEl>
                                        <p:attrNameLst>
                                          <p:attrName>style.visibility</p:attrName>
                                        </p:attrNameLst>
                                      </p:cBhvr>
                                      <p:to>
                                        <p:strVal val="visible"/>
                                      </p:to>
                                    </p:set>
                                  </p:childTnLst>
                                </p:cTn>
                              </p:par>
                            </p:childTnLst>
                          </p:cTn>
                        </p:par>
                        <p:par>
                          <p:cTn id="46" fill="hold">
                            <p:stCondLst>
                              <p:cond delay="11000"/>
                            </p:stCondLst>
                            <p:childTnLst>
                              <p:par>
                                <p:cTn id="47" presetID="11" presetClass="entr" presetSubtype="0" fill="hold" grpId="0" nodeType="afterEffect">
                                  <p:stCondLst>
                                    <p:cond delay="0"/>
                                  </p:stCondLst>
                                  <p:childTnLst>
                                    <p:set>
                                      <p:cBhvr>
                                        <p:cTn id="48" dur="1000">
                                          <p:stCondLst>
                                            <p:cond delay="0"/>
                                          </p:stCondLst>
                                        </p:cTn>
                                        <p:tgtEl>
                                          <p:spTgt spid="20"/>
                                        </p:tgtEl>
                                        <p:attrNameLst>
                                          <p:attrName>style.visibility</p:attrName>
                                        </p:attrNameLst>
                                      </p:cBhvr>
                                      <p:to>
                                        <p:strVal val="visible"/>
                                      </p:to>
                                    </p:set>
                                  </p:childTnLst>
                                </p:cTn>
                              </p:par>
                            </p:childTnLst>
                          </p:cTn>
                        </p:par>
                        <p:par>
                          <p:cTn id="49" fill="hold">
                            <p:stCondLst>
                              <p:cond delay="12000"/>
                            </p:stCondLst>
                            <p:childTnLst>
                              <p:par>
                                <p:cTn id="50" presetID="11" presetClass="entr" presetSubtype="0" fill="hold" grpId="0" nodeType="afterEffect">
                                  <p:stCondLst>
                                    <p:cond delay="0"/>
                                  </p:stCondLst>
                                  <p:childTnLst>
                                    <p:set>
                                      <p:cBhvr>
                                        <p:cTn id="51" dur="1000">
                                          <p:stCondLst>
                                            <p:cond delay="0"/>
                                          </p:stCondLst>
                                        </p:cTn>
                                        <p:tgtEl>
                                          <p:spTgt spid="21"/>
                                        </p:tgtEl>
                                        <p:attrNameLst>
                                          <p:attrName>style.visibility</p:attrName>
                                        </p:attrNameLst>
                                      </p:cBhvr>
                                      <p:to>
                                        <p:strVal val="visible"/>
                                      </p:to>
                                    </p:set>
                                  </p:childTnLst>
                                </p:cTn>
                              </p:par>
                            </p:childTnLst>
                          </p:cTn>
                        </p:par>
                        <p:par>
                          <p:cTn id="52" fill="hold">
                            <p:stCondLst>
                              <p:cond delay="13000"/>
                            </p:stCondLst>
                            <p:childTnLst>
                              <p:par>
                                <p:cTn id="53" presetID="11" presetClass="entr" presetSubtype="0" fill="hold" grpId="0" nodeType="afterEffect">
                                  <p:stCondLst>
                                    <p:cond delay="0"/>
                                  </p:stCondLst>
                                  <p:childTnLst>
                                    <p:set>
                                      <p:cBhvr>
                                        <p:cTn id="54" dur="1000">
                                          <p:stCondLst>
                                            <p:cond delay="0"/>
                                          </p:stCondLst>
                                        </p:cTn>
                                        <p:tgtEl>
                                          <p:spTgt spid="22"/>
                                        </p:tgtEl>
                                        <p:attrNameLst>
                                          <p:attrName>style.visibility</p:attrName>
                                        </p:attrNameLst>
                                      </p:cBhvr>
                                      <p:to>
                                        <p:strVal val="visible"/>
                                      </p:to>
                                    </p:set>
                                  </p:childTnLst>
                                </p:cTn>
                              </p:par>
                            </p:childTnLst>
                          </p:cTn>
                        </p:par>
                        <p:par>
                          <p:cTn id="55" fill="hold">
                            <p:stCondLst>
                              <p:cond delay="14000"/>
                            </p:stCondLst>
                            <p:childTnLst>
                              <p:par>
                                <p:cTn id="56" presetID="11" presetClass="entr" presetSubtype="0" fill="hold" grpId="0" nodeType="afterEffect">
                                  <p:stCondLst>
                                    <p:cond delay="0"/>
                                  </p:stCondLst>
                                  <p:childTnLst>
                                    <p:set>
                                      <p:cBhvr>
                                        <p:cTn id="57" dur="1000">
                                          <p:stCondLst>
                                            <p:cond delay="0"/>
                                          </p:stCondLst>
                                        </p:cTn>
                                        <p:tgtEl>
                                          <p:spTgt spid="23"/>
                                        </p:tgtEl>
                                        <p:attrNameLst>
                                          <p:attrName>style.visibility</p:attrName>
                                        </p:attrNameLst>
                                      </p:cBhvr>
                                      <p:to>
                                        <p:strVal val="visible"/>
                                      </p:to>
                                    </p:set>
                                  </p:childTnLst>
                                </p:cTn>
                              </p:par>
                            </p:childTnLst>
                          </p:cTn>
                        </p:par>
                        <p:par>
                          <p:cTn id="58" fill="hold">
                            <p:stCondLst>
                              <p:cond delay="15000"/>
                            </p:stCondLst>
                            <p:childTnLst>
                              <p:par>
                                <p:cTn id="59" presetID="11" presetClass="entr" presetSubtype="0" fill="hold" grpId="0" nodeType="afterEffect">
                                  <p:stCondLst>
                                    <p:cond delay="0"/>
                                  </p:stCondLst>
                                  <p:childTnLst>
                                    <p:set>
                                      <p:cBhvr>
                                        <p:cTn id="60" dur="1000">
                                          <p:stCondLst>
                                            <p:cond delay="0"/>
                                          </p:stCondLst>
                                        </p:cTn>
                                        <p:tgtEl>
                                          <p:spTgt spid="24"/>
                                        </p:tgtEl>
                                        <p:attrNameLst>
                                          <p:attrName>style.visibility</p:attrName>
                                        </p:attrNameLst>
                                      </p:cBhvr>
                                      <p:to>
                                        <p:strVal val="visible"/>
                                      </p:to>
                                    </p:set>
                                  </p:childTnLst>
                                </p:cTn>
                              </p:par>
                            </p:childTnLst>
                          </p:cTn>
                        </p:par>
                        <p:par>
                          <p:cTn id="61" fill="hold">
                            <p:stCondLst>
                              <p:cond delay="16000"/>
                            </p:stCondLst>
                            <p:childTnLst>
                              <p:par>
                                <p:cTn id="62" presetID="11" presetClass="entr" presetSubtype="0" fill="hold" grpId="0" nodeType="afterEffect">
                                  <p:stCondLst>
                                    <p:cond delay="0"/>
                                  </p:stCondLst>
                                  <p:childTnLst>
                                    <p:set>
                                      <p:cBhvr>
                                        <p:cTn id="63" dur="1000">
                                          <p:stCondLst>
                                            <p:cond delay="0"/>
                                          </p:stCondLst>
                                        </p:cTn>
                                        <p:tgtEl>
                                          <p:spTgt spid="25"/>
                                        </p:tgtEl>
                                        <p:attrNameLst>
                                          <p:attrName>style.visibility</p:attrName>
                                        </p:attrNameLst>
                                      </p:cBhvr>
                                      <p:to>
                                        <p:strVal val="visible"/>
                                      </p:to>
                                    </p:set>
                                  </p:childTnLst>
                                </p:cTn>
                              </p:par>
                            </p:childTnLst>
                          </p:cTn>
                        </p:par>
                        <p:par>
                          <p:cTn id="64" fill="hold">
                            <p:stCondLst>
                              <p:cond delay="17000"/>
                            </p:stCondLst>
                            <p:childTnLst>
                              <p:par>
                                <p:cTn id="65" presetID="11" presetClass="entr" presetSubtype="0" fill="hold" grpId="0" nodeType="afterEffect">
                                  <p:stCondLst>
                                    <p:cond delay="0"/>
                                  </p:stCondLst>
                                  <p:childTnLst>
                                    <p:set>
                                      <p:cBhvr>
                                        <p:cTn id="66" dur="1000">
                                          <p:stCondLst>
                                            <p:cond delay="0"/>
                                          </p:stCondLst>
                                        </p:cTn>
                                        <p:tgtEl>
                                          <p:spTgt spid="26"/>
                                        </p:tgtEl>
                                        <p:attrNameLst>
                                          <p:attrName>style.visibility</p:attrName>
                                        </p:attrNameLst>
                                      </p:cBhvr>
                                      <p:to>
                                        <p:strVal val="visible"/>
                                      </p:to>
                                    </p:set>
                                  </p:childTnLst>
                                </p:cTn>
                              </p:par>
                            </p:childTnLst>
                          </p:cTn>
                        </p:par>
                        <p:par>
                          <p:cTn id="67" fill="hold">
                            <p:stCondLst>
                              <p:cond delay="18000"/>
                            </p:stCondLst>
                            <p:childTnLst>
                              <p:par>
                                <p:cTn id="68" presetID="11" presetClass="entr" presetSubtype="0" fill="hold" grpId="0" nodeType="afterEffect">
                                  <p:stCondLst>
                                    <p:cond delay="0"/>
                                  </p:stCondLst>
                                  <p:childTnLst>
                                    <p:set>
                                      <p:cBhvr>
                                        <p:cTn id="69" dur="1000">
                                          <p:stCondLst>
                                            <p:cond delay="0"/>
                                          </p:stCondLst>
                                        </p:cTn>
                                        <p:tgtEl>
                                          <p:spTgt spid="27"/>
                                        </p:tgtEl>
                                        <p:attrNameLst>
                                          <p:attrName>style.visibility</p:attrName>
                                        </p:attrNameLst>
                                      </p:cBhvr>
                                      <p:to>
                                        <p:strVal val="visible"/>
                                      </p:to>
                                    </p:set>
                                  </p:childTnLst>
                                </p:cTn>
                              </p:par>
                            </p:childTnLst>
                          </p:cTn>
                        </p:par>
                        <p:par>
                          <p:cTn id="70" fill="hold">
                            <p:stCondLst>
                              <p:cond delay="19000"/>
                            </p:stCondLst>
                            <p:childTnLst>
                              <p:par>
                                <p:cTn id="71" presetID="11" presetClass="entr" presetSubtype="0" fill="hold" grpId="0" nodeType="afterEffect">
                                  <p:stCondLst>
                                    <p:cond delay="0"/>
                                  </p:stCondLst>
                                  <p:childTnLst>
                                    <p:set>
                                      <p:cBhvr>
                                        <p:cTn id="72" dur="1000">
                                          <p:stCondLst>
                                            <p:cond delay="0"/>
                                          </p:stCondLst>
                                        </p:cTn>
                                        <p:tgtEl>
                                          <p:spTgt spid="28"/>
                                        </p:tgtEl>
                                        <p:attrNameLst>
                                          <p:attrName>style.visibility</p:attrName>
                                        </p:attrNameLst>
                                      </p:cBhvr>
                                      <p:to>
                                        <p:strVal val="visible"/>
                                      </p:to>
                                    </p:set>
                                  </p:childTnLst>
                                </p:cTn>
                              </p:par>
                            </p:childTnLst>
                          </p:cTn>
                        </p:par>
                        <p:par>
                          <p:cTn id="73" fill="hold">
                            <p:stCondLst>
                              <p:cond delay="20000"/>
                            </p:stCondLst>
                            <p:childTnLst>
                              <p:par>
                                <p:cTn id="74" presetID="11" presetClass="entr" presetSubtype="0" fill="hold" grpId="0" nodeType="afterEffect">
                                  <p:stCondLst>
                                    <p:cond delay="0"/>
                                  </p:stCondLst>
                                  <p:childTnLst>
                                    <p:set>
                                      <p:cBhvr>
                                        <p:cTn id="75" dur="1000">
                                          <p:stCondLst>
                                            <p:cond delay="0"/>
                                          </p:stCondLst>
                                        </p:cTn>
                                        <p:tgtEl>
                                          <p:spTgt spid="29"/>
                                        </p:tgtEl>
                                        <p:attrNameLst>
                                          <p:attrName>style.visibility</p:attrName>
                                        </p:attrNameLst>
                                      </p:cBhvr>
                                      <p:to>
                                        <p:strVal val="visible"/>
                                      </p:to>
                                    </p:set>
                                  </p:childTnLst>
                                </p:cTn>
                              </p:par>
                            </p:childTnLst>
                          </p:cTn>
                        </p:par>
                        <p:par>
                          <p:cTn id="76" fill="hold">
                            <p:stCondLst>
                              <p:cond delay="21000"/>
                            </p:stCondLst>
                            <p:childTnLst>
                              <p:par>
                                <p:cTn id="77" presetID="11" presetClass="entr" presetSubtype="0" fill="hold" grpId="0" nodeType="afterEffect">
                                  <p:stCondLst>
                                    <p:cond delay="0"/>
                                  </p:stCondLst>
                                  <p:childTnLst>
                                    <p:set>
                                      <p:cBhvr>
                                        <p:cTn id="78" dur="1000">
                                          <p:stCondLst>
                                            <p:cond delay="0"/>
                                          </p:stCondLst>
                                        </p:cTn>
                                        <p:tgtEl>
                                          <p:spTgt spid="30"/>
                                        </p:tgtEl>
                                        <p:attrNameLst>
                                          <p:attrName>style.visibility</p:attrName>
                                        </p:attrNameLst>
                                      </p:cBhvr>
                                      <p:to>
                                        <p:strVal val="visible"/>
                                      </p:to>
                                    </p:set>
                                  </p:childTnLst>
                                </p:cTn>
                              </p:par>
                            </p:childTnLst>
                          </p:cTn>
                        </p:par>
                        <p:par>
                          <p:cTn id="79" fill="hold">
                            <p:stCondLst>
                              <p:cond delay="22000"/>
                            </p:stCondLst>
                            <p:childTnLst>
                              <p:par>
                                <p:cTn id="80" presetID="11" presetClass="entr" presetSubtype="0" fill="hold" grpId="0" nodeType="afterEffect">
                                  <p:stCondLst>
                                    <p:cond delay="0"/>
                                  </p:stCondLst>
                                  <p:childTnLst>
                                    <p:set>
                                      <p:cBhvr>
                                        <p:cTn id="81" dur="1000">
                                          <p:stCondLst>
                                            <p:cond delay="0"/>
                                          </p:stCondLst>
                                        </p:cTn>
                                        <p:tgtEl>
                                          <p:spTgt spid="31"/>
                                        </p:tgtEl>
                                        <p:attrNameLst>
                                          <p:attrName>style.visibility</p:attrName>
                                        </p:attrNameLst>
                                      </p:cBhvr>
                                      <p:to>
                                        <p:strVal val="visible"/>
                                      </p:to>
                                    </p:set>
                                  </p:childTnLst>
                                </p:cTn>
                              </p:par>
                            </p:childTnLst>
                          </p:cTn>
                        </p:par>
                        <p:par>
                          <p:cTn id="82" fill="hold">
                            <p:stCondLst>
                              <p:cond delay="23000"/>
                            </p:stCondLst>
                            <p:childTnLst>
                              <p:par>
                                <p:cTn id="83" presetID="11" presetClass="entr" presetSubtype="0" fill="hold" grpId="0" nodeType="afterEffect">
                                  <p:stCondLst>
                                    <p:cond delay="0"/>
                                  </p:stCondLst>
                                  <p:childTnLst>
                                    <p:set>
                                      <p:cBhvr>
                                        <p:cTn id="84" dur="1000">
                                          <p:stCondLst>
                                            <p:cond delay="0"/>
                                          </p:stCondLst>
                                        </p:cTn>
                                        <p:tgtEl>
                                          <p:spTgt spid="32"/>
                                        </p:tgtEl>
                                        <p:attrNameLst>
                                          <p:attrName>style.visibility</p:attrName>
                                        </p:attrNameLst>
                                      </p:cBhvr>
                                      <p:to>
                                        <p:strVal val="visible"/>
                                      </p:to>
                                    </p:set>
                                  </p:childTnLst>
                                </p:cTn>
                              </p:par>
                            </p:childTnLst>
                          </p:cTn>
                        </p:par>
                        <p:par>
                          <p:cTn id="85" fill="hold">
                            <p:stCondLst>
                              <p:cond delay="24000"/>
                            </p:stCondLst>
                            <p:childTnLst>
                              <p:par>
                                <p:cTn id="86" presetID="11" presetClass="entr" presetSubtype="0" fill="hold" grpId="0" nodeType="afterEffect">
                                  <p:stCondLst>
                                    <p:cond delay="0"/>
                                  </p:stCondLst>
                                  <p:childTnLst>
                                    <p:set>
                                      <p:cBhvr>
                                        <p:cTn id="87" dur="1000">
                                          <p:stCondLst>
                                            <p:cond delay="0"/>
                                          </p:stCondLst>
                                        </p:cTn>
                                        <p:tgtEl>
                                          <p:spTgt spid="33"/>
                                        </p:tgtEl>
                                        <p:attrNameLst>
                                          <p:attrName>style.visibility</p:attrName>
                                        </p:attrNameLst>
                                      </p:cBhvr>
                                      <p:to>
                                        <p:strVal val="visible"/>
                                      </p:to>
                                    </p:set>
                                  </p:childTnLst>
                                </p:cTn>
                              </p:par>
                            </p:childTnLst>
                          </p:cTn>
                        </p:par>
                        <p:par>
                          <p:cTn id="88" fill="hold">
                            <p:stCondLst>
                              <p:cond delay="25000"/>
                            </p:stCondLst>
                            <p:childTnLst>
                              <p:par>
                                <p:cTn id="89" presetID="11" presetClass="entr" presetSubtype="0" fill="hold" grpId="0" nodeType="afterEffect">
                                  <p:stCondLst>
                                    <p:cond delay="0"/>
                                  </p:stCondLst>
                                  <p:childTnLst>
                                    <p:set>
                                      <p:cBhvr>
                                        <p:cTn id="90" dur="1000">
                                          <p:stCondLst>
                                            <p:cond delay="0"/>
                                          </p:stCondLst>
                                        </p:cTn>
                                        <p:tgtEl>
                                          <p:spTgt spid="34"/>
                                        </p:tgtEl>
                                        <p:attrNameLst>
                                          <p:attrName>style.visibility</p:attrName>
                                        </p:attrNameLst>
                                      </p:cBhvr>
                                      <p:to>
                                        <p:strVal val="visible"/>
                                      </p:to>
                                    </p:set>
                                  </p:childTnLst>
                                </p:cTn>
                              </p:par>
                            </p:childTnLst>
                          </p:cTn>
                        </p:par>
                        <p:par>
                          <p:cTn id="91" fill="hold">
                            <p:stCondLst>
                              <p:cond delay="26000"/>
                            </p:stCondLst>
                            <p:childTnLst>
                              <p:par>
                                <p:cTn id="92" presetID="11" presetClass="entr" presetSubtype="0" fill="hold" grpId="0" nodeType="afterEffect">
                                  <p:stCondLst>
                                    <p:cond delay="0"/>
                                  </p:stCondLst>
                                  <p:childTnLst>
                                    <p:set>
                                      <p:cBhvr>
                                        <p:cTn id="93" dur="1000">
                                          <p:stCondLst>
                                            <p:cond delay="0"/>
                                          </p:stCondLst>
                                        </p:cTn>
                                        <p:tgtEl>
                                          <p:spTgt spid="35"/>
                                        </p:tgtEl>
                                        <p:attrNameLst>
                                          <p:attrName>style.visibility</p:attrName>
                                        </p:attrNameLst>
                                      </p:cBhvr>
                                      <p:to>
                                        <p:strVal val="visible"/>
                                      </p:to>
                                    </p:set>
                                  </p:childTnLst>
                                </p:cTn>
                              </p:par>
                            </p:childTnLst>
                          </p:cTn>
                        </p:par>
                        <p:par>
                          <p:cTn id="94" fill="hold">
                            <p:stCondLst>
                              <p:cond delay="27000"/>
                            </p:stCondLst>
                            <p:childTnLst>
                              <p:par>
                                <p:cTn id="95" presetID="11" presetClass="entr" presetSubtype="0" fill="hold" grpId="0" nodeType="afterEffect">
                                  <p:stCondLst>
                                    <p:cond delay="0"/>
                                  </p:stCondLst>
                                  <p:childTnLst>
                                    <p:set>
                                      <p:cBhvr>
                                        <p:cTn id="96" dur="1000">
                                          <p:stCondLst>
                                            <p:cond delay="0"/>
                                          </p:stCondLst>
                                        </p:cTn>
                                        <p:tgtEl>
                                          <p:spTgt spid="36"/>
                                        </p:tgtEl>
                                        <p:attrNameLst>
                                          <p:attrName>style.visibility</p:attrName>
                                        </p:attrNameLst>
                                      </p:cBhvr>
                                      <p:to>
                                        <p:strVal val="visible"/>
                                      </p:to>
                                    </p:set>
                                  </p:childTnLst>
                                </p:cTn>
                              </p:par>
                            </p:childTnLst>
                          </p:cTn>
                        </p:par>
                        <p:par>
                          <p:cTn id="97" fill="hold">
                            <p:stCondLst>
                              <p:cond delay="28000"/>
                            </p:stCondLst>
                            <p:childTnLst>
                              <p:par>
                                <p:cTn id="98" presetID="11" presetClass="entr" presetSubtype="0" fill="hold" grpId="0" nodeType="afterEffect">
                                  <p:stCondLst>
                                    <p:cond delay="0"/>
                                  </p:stCondLst>
                                  <p:childTnLst>
                                    <p:set>
                                      <p:cBhvr>
                                        <p:cTn id="99" dur="1000">
                                          <p:stCondLst>
                                            <p:cond delay="0"/>
                                          </p:stCondLst>
                                        </p:cTn>
                                        <p:tgtEl>
                                          <p:spTgt spid="37"/>
                                        </p:tgtEl>
                                        <p:attrNameLst>
                                          <p:attrName>style.visibility</p:attrName>
                                        </p:attrNameLst>
                                      </p:cBhvr>
                                      <p:to>
                                        <p:strVal val="visible"/>
                                      </p:to>
                                    </p:set>
                                  </p:childTnLst>
                                </p:cTn>
                              </p:par>
                            </p:childTnLst>
                          </p:cTn>
                        </p:par>
                        <p:par>
                          <p:cTn id="100" fill="hold">
                            <p:stCondLst>
                              <p:cond delay="29000"/>
                            </p:stCondLst>
                            <p:childTnLst>
                              <p:par>
                                <p:cTn id="101" presetID="11" presetClass="entr" presetSubtype="0" fill="hold" grpId="0" nodeType="afterEffect">
                                  <p:stCondLst>
                                    <p:cond delay="0"/>
                                  </p:stCondLst>
                                  <p:childTnLst>
                                    <p:set>
                                      <p:cBhvr>
                                        <p:cTn id="102" dur="1000">
                                          <p:stCondLst>
                                            <p:cond delay="0"/>
                                          </p:stCondLst>
                                        </p:cTn>
                                        <p:tgtEl>
                                          <p:spTgt spid="38"/>
                                        </p:tgtEl>
                                        <p:attrNameLst>
                                          <p:attrName>style.visibility</p:attrName>
                                        </p:attrNameLst>
                                      </p:cBhvr>
                                      <p:to>
                                        <p:strVal val="visible"/>
                                      </p:to>
                                    </p:set>
                                  </p:childTnLst>
                                </p:cTn>
                              </p:par>
                            </p:childTnLst>
                          </p:cTn>
                        </p:par>
                        <p:par>
                          <p:cTn id="103" fill="hold">
                            <p:stCondLst>
                              <p:cond delay="30000"/>
                            </p:stCondLst>
                            <p:childTnLst>
                              <p:par>
                                <p:cTn id="104" presetID="11" presetClass="entr" presetSubtype="0" fill="hold" grpId="0" nodeType="afterEffect">
                                  <p:stCondLst>
                                    <p:cond delay="0"/>
                                  </p:stCondLst>
                                  <p:childTnLst>
                                    <p:set>
                                      <p:cBhvr>
                                        <p:cTn id="105" dur="1000">
                                          <p:stCondLst>
                                            <p:cond delay="0"/>
                                          </p:stCondLst>
                                        </p:cTn>
                                        <p:tgtEl>
                                          <p:spTgt spid="39"/>
                                        </p:tgtEl>
                                        <p:attrNameLst>
                                          <p:attrName>style.visibility</p:attrName>
                                        </p:attrNameLst>
                                      </p:cBhvr>
                                      <p:to>
                                        <p:strVal val="visible"/>
                                      </p:to>
                                    </p:set>
                                  </p:childTnLst>
                                </p:cTn>
                              </p:par>
                            </p:childTnLst>
                          </p:cTn>
                        </p:par>
                        <p:par>
                          <p:cTn id="106" fill="hold">
                            <p:stCondLst>
                              <p:cond delay="31000"/>
                            </p:stCondLst>
                            <p:childTnLst>
                              <p:par>
                                <p:cTn id="107" presetID="11" presetClass="entr" presetSubtype="0" fill="hold" grpId="0" nodeType="afterEffect">
                                  <p:stCondLst>
                                    <p:cond delay="0"/>
                                  </p:stCondLst>
                                  <p:childTnLst>
                                    <p:set>
                                      <p:cBhvr>
                                        <p:cTn id="108" dur="1000">
                                          <p:stCondLst>
                                            <p:cond delay="0"/>
                                          </p:stCondLst>
                                        </p:cTn>
                                        <p:tgtEl>
                                          <p:spTgt spid="40"/>
                                        </p:tgtEl>
                                        <p:attrNameLst>
                                          <p:attrName>style.visibility</p:attrName>
                                        </p:attrNameLst>
                                      </p:cBhvr>
                                      <p:to>
                                        <p:strVal val="visible"/>
                                      </p:to>
                                    </p:set>
                                  </p:childTnLst>
                                </p:cTn>
                              </p:par>
                            </p:childTnLst>
                          </p:cTn>
                        </p:par>
                        <p:par>
                          <p:cTn id="109" fill="hold">
                            <p:stCondLst>
                              <p:cond delay="32000"/>
                            </p:stCondLst>
                            <p:childTnLst>
                              <p:par>
                                <p:cTn id="110" presetID="11" presetClass="entr" presetSubtype="0" fill="hold" grpId="0" nodeType="afterEffect">
                                  <p:stCondLst>
                                    <p:cond delay="0"/>
                                  </p:stCondLst>
                                  <p:childTnLst>
                                    <p:set>
                                      <p:cBhvr>
                                        <p:cTn id="111" dur="1000">
                                          <p:stCondLst>
                                            <p:cond delay="0"/>
                                          </p:stCondLst>
                                        </p:cTn>
                                        <p:tgtEl>
                                          <p:spTgt spid="41"/>
                                        </p:tgtEl>
                                        <p:attrNameLst>
                                          <p:attrName>style.visibility</p:attrName>
                                        </p:attrNameLst>
                                      </p:cBhvr>
                                      <p:to>
                                        <p:strVal val="visible"/>
                                      </p:to>
                                    </p:set>
                                  </p:childTnLst>
                                </p:cTn>
                              </p:par>
                            </p:childTnLst>
                          </p:cTn>
                        </p:par>
                        <p:par>
                          <p:cTn id="112" fill="hold">
                            <p:stCondLst>
                              <p:cond delay="33000"/>
                            </p:stCondLst>
                            <p:childTnLst>
                              <p:par>
                                <p:cTn id="113" presetID="11" presetClass="entr" presetSubtype="0" fill="hold" grpId="0" nodeType="afterEffect">
                                  <p:stCondLst>
                                    <p:cond delay="0"/>
                                  </p:stCondLst>
                                  <p:childTnLst>
                                    <p:set>
                                      <p:cBhvr>
                                        <p:cTn id="114" dur="1000">
                                          <p:stCondLst>
                                            <p:cond delay="0"/>
                                          </p:stCondLst>
                                        </p:cTn>
                                        <p:tgtEl>
                                          <p:spTgt spid="42"/>
                                        </p:tgtEl>
                                        <p:attrNameLst>
                                          <p:attrName>style.visibility</p:attrName>
                                        </p:attrNameLst>
                                      </p:cBhvr>
                                      <p:to>
                                        <p:strVal val="visible"/>
                                      </p:to>
                                    </p:set>
                                  </p:childTnLst>
                                </p:cTn>
                              </p:par>
                            </p:childTnLst>
                          </p:cTn>
                        </p:par>
                        <p:par>
                          <p:cTn id="115" fill="hold">
                            <p:stCondLst>
                              <p:cond delay="34000"/>
                            </p:stCondLst>
                            <p:childTnLst>
                              <p:par>
                                <p:cTn id="116" presetID="11" presetClass="entr" presetSubtype="0" fill="hold" grpId="0" nodeType="afterEffect">
                                  <p:stCondLst>
                                    <p:cond delay="0"/>
                                  </p:stCondLst>
                                  <p:childTnLst>
                                    <p:set>
                                      <p:cBhvr>
                                        <p:cTn id="117" dur="1000">
                                          <p:stCondLst>
                                            <p:cond delay="0"/>
                                          </p:stCondLst>
                                        </p:cTn>
                                        <p:tgtEl>
                                          <p:spTgt spid="43"/>
                                        </p:tgtEl>
                                        <p:attrNameLst>
                                          <p:attrName>style.visibility</p:attrName>
                                        </p:attrNameLst>
                                      </p:cBhvr>
                                      <p:to>
                                        <p:strVal val="visible"/>
                                      </p:to>
                                    </p:set>
                                  </p:childTnLst>
                                </p:cTn>
                              </p:par>
                            </p:childTnLst>
                          </p:cTn>
                        </p:par>
                        <p:par>
                          <p:cTn id="118" fill="hold">
                            <p:stCondLst>
                              <p:cond delay="35000"/>
                            </p:stCondLst>
                            <p:childTnLst>
                              <p:par>
                                <p:cTn id="119" presetID="11" presetClass="entr" presetSubtype="0" fill="hold" grpId="0" nodeType="afterEffect">
                                  <p:stCondLst>
                                    <p:cond delay="0"/>
                                  </p:stCondLst>
                                  <p:childTnLst>
                                    <p:set>
                                      <p:cBhvr>
                                        <p:cTn id="120" dur="1000">
                                          <p:stCondLst>
                                            <p:cond delay="0"/>
                                          </p:stCondLst>
                                        </p:cTn>
                                        <p:tgtEl>
                                          <p:spTgt spid="44"/>
                                        </p:tgtEl>
                                        <p:attrNameLst>
                                          <p:attrName>style.visibility</p:attrName>
                                        </p:attrNameLst>
                                      </p:cBhvr>
                                      <p:to>
                                        <p:strVal val="visible"/>
                                      </p:to>
                                    </p:set>
                                  </p:childTnLst>
                                </p:cTn>
                              </p:par>
                            </p:childTnLst>
                          </p:cTn>
                        </p:par>
                        <p:par>
                          <p:cTn id="121" fill="hold">
                            <p:stCondLst>
                              <p:cond delay="36000"/>
                            </p:stCondLst>
                            <p:childTnLst>
                              <p:par>
                                <p:cTn id="122" presetID="11" presetClass="entr" presetSubtype="0" fill="hold" grpId="0" nodeType="afterEffect">
                                  <p:stCondLst>
                                    <p:cond delay="0"/>
                                  </p:stCondLst>
                                  <p:childTnLst>
                                    <p:set>
                                      <p:cBhvr>
                                        <p:cTn id="123" dur="1000">
                                          <p:stCondLst>
                                            <p:cond delay="0"/>
                                          </p:stCondLst>
                                        </p:cTn>
                                        <p:tgtEl>
                                          <p:spTgt spid="45"/>
                                        </p:tgtEl>
                                        <p:attrNameLst>
                                          <p:attrName>style.visibility</p:attrName>
                                        </p:attrNameLst>
                                      </p:cBhvr>
                                      <p:to>
                                        <p:strVal val="visible"/>
                                      </p:to>
                                    </p:set>
                                  </p:childTnLst>
                                </p:cTn>
                              </p:par>
                            </p:childTnLst>
                          </p:cTn>
                        </p:par>
                        <p:par>
                          <p:cTn id="124" fill="hold">
                            <p:stCondLst>
                              <p:cond delay="37000"/>
                            </p:stCondLst>
                            <p:childTnLst>
                              <p:par>
                                <p:cTn id="125" presetID="11" presetClass="entr" presetSubtype="0" fill="hold" grpId="0" nodeType="afterEffect">
                                  <p:stCondLst>
                                    <p:cond delay="0"/>
                                  </p:stCondLst>
                                  <p:childTnLst>
                                    <p:set>
                                      <p:cBhvr>
                                        <p:cTn id="126" dur="1000">
                                          <p:stCondLst>
                                            <p:cond delay="0"/>
                                          </p:stCondLst>
                                        </p:cTn>
                                        <p:tgtEl>
                                          <p:spTgt spid="46"/>
                                        </p:tgtEl>
                                        <p:attrNameLst>
                                          <p:attrName>style.visibility</p:attrName>
                                        </p:attrNameLst>
                                      </p:cBhvr>
                                      <p:to>
                                        <p:strVal val="visible"/>
                                      </p:to>
                                    </p:set>
                                  </p:childTnLst>
                                </p:cTn>
                              </p:par>
                            </p:childTnLst>
                          </p:cTn>
                        </p:par>
                        <p:par>
                          <p:cTn id="127" fill="hold">
                            <p:stCondLst>
                              <p:cond delay="38000"/>
                            </p:stCondLst>
                            <p:childTnLst>
                              <p:par>
                                <p:cTn id="128" presetID="11" presetClass="entr" presetSubtype="0" fill="hold" grpId="0" nodeType="afterEffect">
                                  <p:stCondLst>
                                    <p:cond delay="0"/>
                                  </p:stCondLst>
                                  <p:childTnLst>
                                    <p:set>
                                      <p:cBhvr>
                                        <p:cTn id="129" dur="1000">
                                          <p:stCondLst>
                                            <p:cond delay="0"/>
                                          </p:stCondLst>
                                        </p:cTn>
                                        <p:tgtEl>
                                          <p:spTgt spid="47"/>
                                        </p:tgtEl>
                                        <p:attrNameLst>
                                          <p:attrName>style.visibility</p:attrName>
                                        </p:attrNameLst>
                                      </p:cBhvr>
                                      <p:to>
                                        <p:strVal val="visible"/>
                                      </p:to>
                                    </p:set>
                                  </p:childTnLst>
                                </p:cTn>
                              </p:par>
                            </p:childTnLst>
                          </p:cTn>
                        </p:par>
                        <p:par>
                          <p:cTn id="130" fill="hold">
                            <p:stCondLst>
                              <p:cond delay="39000"/>
                            </p:stCondLst>
                            <p:childTnLst>
                              <p:par>
                                <p:cTn id="131" presetID="11" presetClass="entr" presetSubtype="0" fill="hold" grpId="0" nodeType="afterEffect">
                                  <p:stCondLst>
                                    <p:cond delay="0"/>
                                  </p:stCondLst>
                                  <p:childTnLst>
                                    <p:set>
                                      <p:cBhvr>
                                        <p:cTn id="132" dur="1000">
                                          <p:stCondLst>
                                            <p:cond delay="0"/>
                                          </p:stCondLst>
                                        </p:cTn>
                                        <p:tgtEl>
                                          <p:spTgt spid="48"/>
                                        </p:tgtEl>
                                        <p:attrNameLst>
                                          <p:attrName>style.visibility</p:attrName>
                                        </p:attrNameLst>
                                      </p:cBhvr>
                                      <p:to>
                                        <p:strVal val="visible"/>
                                      </p:to>
                                    </p:set>
                                  </p:childTnLst>
                                </p:cTn>
                              </p:par>
                            </p:childTnLst>
                          </p:cTn>
                        </p:par>
                        <p:par>
                          <p:cTn id="133" fill="hold">
                            <p:stCondLst>
                              <p:cond delay="40000"/>
                            </p:stCondLst>
                            <p:childTnLst>
                              <p:par>
                                <p:cTn id="134" presetID="11" presetClass="entr" presetSubtype="0" fill="hold" grpId="0" nodeType="afterEffect">
                                  <p:stCondLst>
                                    <p:cond delay="0"/>
                                  </p:stCondLst>
                                  <p:childTnLst>
                                    <p:set>
                                      <p:cBhvr>
                                        <p:cTn id="135" dur="1000">
                                          <p:stCondLst>
                                            <p:cond delay="0"/>
                                          </p:stCondLst>
                                        </p:cTn>
                                        <p:tgtEl>
                                          <p:spTgt spid="49"/>
                                        </p:tgtEl>
                                        <p:attrNameLst>
                                          <p:attrName>style.visibility</p:attrName>
                                        </p:attrNameLst>
                                      </p:cBhvr>
                                      <p:to>
                                        <p:strVal val="visible"/>
                                      </p:to>
                                    </p:set>
                                  </p:childTnLst>
                                </p:cTn>
                              </p:par>
                            </p:childTnLst>
                          </p:cTn>
                        </p:par>
                        <p:par>
                          <p:cTn id="136" fill="hold">
                            <p:stCondLst>
                              <p:cond delay="41000"/>
                            </p:stCondLst>
                            <p:childTnLst>
                              <p:par>
                                <p:cTn id="137" presetID="11" presetClass="entr" presetSubtype="0" fill="hold" grpId="0" nodeType="afterEffect">
                                  <p:stCondLst>
                                    <p:cond delay="0"/>
                                  </p:stCondLst>
                                  <p:childTnLst>
                                    <p:set>
                                      <p:cBhvr>
                                        <p:cTn id="138" dur="1000">
                                          <p:stCondLst>
                                            <p:cond delay="0"/>
                                          </p:stCondLst>
                                        </p:cTn>
                                        <p:tgtEl>
                                          <p:spTgt spid="50"/>
                                        </p:tgtEl>
                                        <p:attrNameLst>
                                          <p:attrName>style.visibility</p:attrName>
                                        </p:attrNameLst>
                                      </p:cBhvr>
                                      <p:to>
                                        <p:strVal val="visible"/>
                                      </p:to>
                                    </p:set>
                                  </p:childTnLst>
                                </p:cTn>
                              </p:par>
                            </p:childTnLst>
                          </p:cTn>
                        </p:par>
                        <p:par>
                          <p:cTn id="139" fill="hold">
                            <p:stCondLst>
                              <p:cond delay="42000"/>
                            </p:stCondLst>
                            <p:childTnLst>
                              <p:par>
                                <p:cTn id="140" presetID="11" presetClass="entr" presetSubtype="0" fill="hold" grpId="0" nodeType="afterEffect">
                                  <p:stCondLst>
                                    <p:cond delay="0"/>
                                  </p:stCondLst>
                                  <p:childTnLst>
                                    <p:set>
                                      <p:cBhvr>
                                        <p:cTn id="141" dur="1000">
                                          <p:stCondLst>
                                            <p:cond delay="0"/>
                                          </p:stCondLst>
                                        </p:cTn>
                                        <p:tgtEl>
                                          <p:spTgt spid="51"/>
                                        </p:tgtEl>
                                        <p:attrNameLst>
                                          <p:attrName>style.visibility</p:attrName>
                                        </p:attrNameLst>
                                      </p:cBhvr>
                                      <p:to>
                                        <p:strVal val="visible"/>
                                      </p:to>
                                    </p:set>
                                  </p:childTnLst>
                                </p:cTn>
                              </p:par>
                            </p:childTnLst>
                          </p:cTn>
                        </p:par>
                        <p:par>
                          <p:cTn id="142" fill="hold">
                            <p:stCondLst>
                              <p:cond delay="43000"/>
                            </p:stCondLst>
                            <p:childTnLst>
                              <p:par>
                                <p:cTn id="143" presetID="11" presetClass="entr" presetSubtype="0" fill="hold" grpId="0" nodeType="afterEffect">
                                  <p:stCondLst>
                                    <p:cond delay="0"/>
                                  </p:stCondLst>
                                  <p:childTnLst>
                                    <p:set>
                                      <p:cBhvr>
                                        <p:cTn id="144" dur="1000">
                                          <p:stCondLst>
                                            <p:cond delay="0"/>
                                          </p:stCondLst>
                                        </p:cTn>
                                        <p:tgtEl>
                                          <p:spTgt spid="52"/>
                                        </p:tgtEl>
                                        <p:attrNameLst>
                                          <p:attrName>style.visibility</p:attrName>
                                        </p:attrNameLst>
                                      </p:cBhvr>
                                      <p:to>
                                        <p:strVal val="visible"/>
                                      </p:to>
                                    </p:set>
                                  </p:childTnLst>
                                </p:cTn>
                              </p:par>
                            </p:childTnLst>
                          </p:cTn>
                        </p:par>
                        <p:par>
                          <p:cTn id="145" fill="hold">
                            <p:stCondLst>
                              <p:cond delay="44000"/>
                            </p:stCondLst>
                            <p:childTnLst>
                              <p:par>
                                <p:cTn id="146" presetID="11" presetClass="entr" presetSubtype="0" fill="hold" grpId="0" nodeType="afterEffect">
                                  <p:stCondLst>
                                    <p:cond delay="0"/>
                                  </p:stCondLst>
                                  <p:childTnLst>
                                    <p:set>
                                      <p:cBhvr>
                                        <p:cTn id="147" dur="1000">
                                          <p:stCondLst>
                                            <p:cond delay="0"/>
                                          </p:stCondLst>
                                        </p:cTn>
                                        <p:tgtEl>
                                          <p:spTgt spid="53"/>
                                        </p:tgtEl>
                                        <p:attrNameLst>
                                          <p:attrName>style.visibility</p:attrName>
                                        </p:attrNameLst>
                                      </p:cBhvr>
                                      <p:to>
                                        <p:strVal val="visible"/>
                                      </p:to>
                                    </p:set>
                                  </p:childTnLst>
                                </p:cTn>
                              </p:par>
                            </p:childTnLst>
                          </p:cTn>
                        </p:par>
                        <p:par>
                          <p:cTn id="148" fill="hold">
                            <p:stCondLst>
                              <p:cond delay="45000"/>
                            </p:stCondLst>
                            <p:childTnLst>
                              <p:par>
                                <p:cTn id="149" presetID="11" presetClass="entr" presetSubtype="0" fill="hold" grpId="0" nodeType="afterEffect">
                                  <p:stCondLst>
                                    <p:cond delay="0"/>
                                  </p:stCondLst>
                                  <p:childTnLst>
                                    <p:set>
                                      <p:cBhvr>
                                        <p:cTn id="150" dur="1000">
                                          <p:stCondLst>
                                            <p:cond delay="0"/>
                                          </p:stCondLst>
                                        </p:cTn>
                                        <p:tgtEl>
                                          <p:spTgt spid="54"/>
                                        </p:tgtEl>
                                        <p:attrNameLst>
                                          <p:attrName>style.visibility</p:attrName>
                                        </p:attrNameLst>
                                      </p:cBhvr>
                                      <p:to>
                                        <p:strVal val="visible"/>
                                      </p:to>
                                    </p:set>
                                  </p:childTnLst>
                                </p:cTn>
                              </p:par>
                            </p:childTnLst>
                          </p:cTn>
                        </p:par>
                        <p:par>
                          <p:cTn id="151" fill="hold">
                            <p:stCondLst>
                              <p:cond delay="46000"/>
                            </p:stCondLst>
                            <p:childTnLst>
                              <p:par>
                                <p:cTn id="152" presetID="11" presetClass="entr" presetSubtype="0" fill="hold" grpId="0" nodeType="afterEffect">
                                  <p:stCondLst>
                                    <p:cond delay="0"/>
                                  </p:stCondLst>
                                  <p:childTnLst>
                                    <p:set>
                                      <p:cBhvr>
                                        <p:cTn id="153" dur="1000">
                                          <p:stCondLst>
                                            <p:cond delay="0"/>
                                          </p:stCondLst>
                                        </p:cTn>
                                        <p:tgtEl>
                                          <p:spTgt spid="55"/>
                                        </p:tgtEl>
                                        <p:attrNameLst>
                                          <p:attrName>style.visibility</p:attrName>
                                        </p:attrNameLst>
                                      </p:cBhvr>
                                      <p:to>
                                        <p:strVal val="visible"/>
                                      </p:to>
                                    </p:set>
                                  </p:childTnLst>
                                </p:cTn>
                              </p:par>
                            </p:childTnLst>
                          </p:cTn>
                        </p:par>
                        <p:par>
                          <p:cTn id="154" fill="hold">
                            <p:stCondLst>
                              <p:cond delay="47000"/>
                            </p:stCondLst>
                            <p:childTnLst>
                              <p:par>
                                <p:cTn id="155" presetID="11" presetClass="entr" presetSubtype="0" fill="hold" grpId="0" nodeType="afterEffect">
                                  <p:stCondLst>
                                    <p:cond delay="0"/>
                                  </p:stCondLst>
                                  <p:childTnLst>
                                    <p:set>
                                      <p:cBhvr>
                                        <p:cTn id="156" dur="1000">
                                          <p:stCondLst>
                                            <p:cond delay="0"/>
                                          </p:stCondLst>
                                        </p:cTn>
                                        <p:tgtEl>
                                          <p:spTgt spid="56"/>
                                        </p:tgtEl>
                                        <p:attrNameLst>
                                          <p:attrName>style.visibility</p:attrName>
                                        </p:attrNameLst>
                                      </p:cBhvr>
                                      <p:to>
                                        <p:strVal val="visible"/>
                                      </p:to>
                                    </p:set>
                                  </p:childTnLst>
                                </p:cTn>
                              </p:par>
                            </p:childTnLst>
                          </p:cTn>
                        </p:par>
                        <p:par>
                          <p:cTn id="157" fill="hold">
                            <p:stCondLst>
                              <p:cond delay="48000"/>
                            </p:stCondLst>
                            <p:childTnLst>
                              <p:par>
                                <p:cTn id="158" presetID="11" presetClass="entr" presetSubtype="0" fill="hold" grpId="0" nodeType="afterEffect">
                                  <p:stCondLst>
                                    <p:cond delay="0"/>
                                  </p:stCondLst>
                                  <p:childTnLst>
                                    <p:set>
                                      <p:cBhvr>
                                        <p:cTn id="159" dur="1000">
                                          <p:stCondLst>
                                            <p:cond delay="0"/>
                                          </p:stCondLst>
                                        </p:cTn>
                                        <p:tgtEl>
                                          <p:spTgt spid="57"/>
                                        </p:tgtEl>
                                        <p:attrNameLst>
                                          <p:attrName>style.visibility</p:attrName>
                                        </p:attrNameLst>
                                      </p:cBhvr>
                                      <p:to>
                                        <p:strVal val="visible"/>
                                      </p:to>
                                    </p:set>
                                  </p:childTnLst>
                                </p:cTn>
                              </p:par>
                            </p:childTnLst>
                          </p:cTn>
                        </p:par>
                        <p:par>
                          <p:cTn id="160" fill="hold">
                            <p:stCondLst>
                              <p:cond delay="49000"/>
                            </p:stCondLst>
                            <p:childTnLst>
                              <p:par>
                                <p:cTn id="161" presetID="11" presetClass="entr" presetSubtype="0" fill="hold" grpId="0" nodeType="afterEffect">
                                  <p:stCondLst>
                                    <p:cond delay="0"/>
                                  </p:stCondLst>
                                  <p:childTnLst>
                                    <p:set>
                                      <p:cBhvr>
                                        <p:cTn id="162" dur="1000">
                                          <p:stCondLst>
                                            <p:cond delay="0"/>
                                          </p:stCondLst>
                                        </p:cTn>
                                        <p:tgtEl>
                                          <p:spTgt spid="58"/>
                                        </p:tgtEl>
                                        <p:attrNameLst>
                                          <p:attrName>style.visibility</p:attrName>
                                        </p:attrNameLst>
                                      </p:cBhvr>
                                      <p:to>
                                        <p:strVal val="visible"/>
                                      </p:to>
                                    </p:set>
                                  </p:childTnLst>
                                </p:cTn>
                              </p:par>
                            </p:childTnLst>
                          </p:cTn>
                        </p:par>
                        <p:par>
                          <p:cTn id="163" fill="hold">
                            <p:stCondLst>
                              <p:cond delay="50000"/>
                            </p:stCondLst>
                            <p:childTnLst>
                              <p:par>
                                <p:cTn id="164" presetID="11" presetClass="entr" presetSubtype="0" fill="hold" grpId="0" nodeType="afterEffect">
                                  <p:stCondLst>
                                    <p:cond delay="0"/>
                                  </p:stCondLst>
                                  <p:childTnLst>
                                    <p:set>
                                      <p:cBhvr>
                                        <p:cTn id="165" dur="1000">
                                          <p:stCondLst>
                                            <p:cond delay="0"/>
                                          </p:stCondLst>
                                        </p:cTn>
                                        <p:tgtEl>
                                          <p:spTgt spid="59"/>
                                        </p:tgtEl>
                                        <p:attrNameLst>
                                          <p:attrName>style.visibility</p:attrName>
                                        </p:attrNameLst>
                                      </p:cBhvr>
                                      <p:to>
                                        <p:strVal val="visible"/>
                                      </p:to>
                                    </p:set>
                                  </p:childTnLst>
                                </p:cTn>
                              </p:par>
                            </p:childTnLst>
                          </p:cTn>
                        </p:par>
                        <p:par>
                          <p:cTn id="166" fill="hold">
                            <p:stCondLst>
                              <p:cond delay="51000"/>
                            </p:stCondLst>
                            <p:childTnLst>
                              <p:par>
                                <p:cTn id="167" presetID="11" presetClass="entr" presetSubtype="0" fill="hold" grpId="0" nodeType="afterEffect">
                                  <p:stCondLst>
                                    <p:cond delay="0"/>
                                  </p:stCondLst>
                                  <p:childTnLst>
                                    <p:set>
                                      <p:cBhvr>
                                        <p:cTn id="168" dur="1000">
                                          <p:stCondLst>
                                            <p:cond delay="0"/>
                                          </p:stCondLst>
                                        </p:cTn>
                                        <p:tgtEl>
                                          <p:spTgt spid="60"/>
                                        </p:tgtEl>
                                        <p:attrNameLst>
                                          <p:attrName>style.visibility</p:attrName>
                                        </p:attrNameLst>
                                      </p:cBhvr>
                                      <p:to>
                                        <p:strVal val="visible"/>
                                      </p:to>
                                    </p:set>
                                  </p:childTnLst>
                                </p:cTn>
                              </p:par>
                            </p:childTnLst>
                          </p:cTn>
                        </p:par>
                        <p:par>
                          <p:cTn id="169" fill="hold">
                            <p:stCondLst>
                              <p:cond delay="52000"/>
                            </p:stCondLst>
                            <p:childTnLst>
                              <p:par>
                                <p:cTn id="170" presetID="11" presetClass="entr" presetSubtype="0" fill="hold" grpId="0" nodeType="afterEffect">
                                  <p:stCondLst>
                                    <p:cond delay="0"/>
                                  </p:stCondLst>
                                  <p:childTnLst>
                                    <p:set>
                                      <p:cBhvr>
                                        <p:cTn id="171" dur="1000">
                                          <p:stCondLst>
                                            <p:cond delay="0"/>
                                          </p:stCondLst>
                                        </p:cTn>
                                        <p:tgtEl>
                                          <p:spTgt spid="61"/>
                                        </p:tgtEl>
                                        <p:attrNameLst>
                                          <p:attrName>style.visibility</p:attrName>
                                        </p:attrNameLst>
                                      </p:cBhvr>
                                      <p:to>
                                        <p:strVal val="visible"/>
                                      </p:to>
                                    </p:set>
                                  </p:childTnLst>
                                </p:cTn>
                              </p:par>
                            </p:childTnLst>
                          </p:cTn>
                        </p:par>
                        <p:par>
                          <p:cTn id="172" fill="hold">
                            <p:stCondLst>
                              <p:cond delay="53000"/>
                            </p:stCondLst>
                            <p:childTnLst>
                              <p:par>
                                <p:cTn id="173" presetID="11" presetClass="entr" presetSubtype="0" fill="hold" grpId="0" nodeType="afterEffect">
                                  <p:stCondLst>
                                    <p:cond delay="0"/>
                                  </p:stCondLst>
                                  <p:childTnLst>
                                    <p:set>
                                      <p:cBhvr>
                                        <p:cTn id="174" dur="1000">
                                          <p:stCondLst>
                                            <p:cond delay="0"/>
                                          </p:stCondLst>
                                        </p:cTn>
                                        <p:tgtEl>
                                          <p:spTgt spid="62"/>
                                        </p:tgtEl>
                                        <p:attrNameLst>
                                          <p:attrName>style.visibility</p:attrName>
                                        </p:attrNameLst>
                                      </p:cBhvr>
                                      <p:to>
                                        <p:strVal val="visible"/>
                                      </p:to>
                                    </p:set>
                                  </p:childTnLst>
                                </p:cTn>
                              </p:par>
                            </p:childTnLst>
                          </p:cTn>
                        </p:par>
                        <p:par>
                          <p:cTn id="175" fill="hold">
                            <p:stCondLst>
                              <p:cond delay="54000"/>
                            </p:stCondLst>
                            <p:childTnLst>
                              <p:par>
                                <p:cTn id="176" presetID="11" presetClass="entr" presetSubtype="0" fill="hold" grpId="0" nodeType="afterEffect">
                                  <p:stCondLst>
                                    <p:cond delay="0"/>
                                  </p:stCondLst>
                                  <p:childTnLst>
                                    <p:set>
                                      <p:cBhvr>
                                        <p:cTn id="177" dur="1000">
                                          <p:stCondLst>
                                            <p:cond delay="0"/>
                                          </p:stCondLst>
                                        </p:cTn>
                                        <p:tgtEl>
                                          <p:spTgt spid="63"/>
                                        </p:tgtEl>
                                        <p:attrNameLst>
                                          <p:attrName>style.visibility</p:attrName>
                                        </p:attrNameLst>
                                      </p:cBhvr>
                                      <p:to>
                                        <p:strVal val="visible"/>
                                      </p:to>
                                    </p:set>
                                  </p:childTnLst>
                                </p:cTn>
                              </p:par>
                            </p:childTnLst>
                          </p:cTn>
                        </p:par>
                        <p:par>
                          <p:cTn id="178" fill="hold">
                            <p:stCondLst>
                              <p:cond delay="55000"/>
                            </p:stCondLst>
                            <p:childTnLst>
                              <p:par>
                                <p:cTn id="179" presetID="11" presetClass="entr" presetSubtype="0" fill="hold" grpId="0" nodeType="afterEffect">
                                  <p:stCondLst>
                                    <p:cond delay="0"/>
                                  </p:stCondLst>
                                  <p:childTnLst>
                                    <p:set>
                                      <p:cBhvr>
                                        <p:cTn id="180" dur="1000">
                                          <p:stCondLst>
                                            <p:cond delay="0"/>
                                          </p:stCondLst>
                                        </p:cTn>
                                        <p:tgtEl>
                                          <p:spTgt spid="64"/>
                                        </p:tgtEl>
                                        <p:attrNameLst>
                                          <p:attrName>style.visibility</p:attrName>
                                        </p:attrNameLst>
                                      </p:cBhvr>
                                      <p:to>
                                        <p:strVal val="visible"/>
                                      </p:to>
                                    </p:set>
                                  </p:childTnLst>
                                </p:cTn>
                              </p:par>
                            </p:childTnLst>
                          </p:cTn>
                        </p:par>
                        <p:par>
                          <p:cTn id="181" fill="hold">
                            <p:stCondLst>
                              <p:cond delay="56000"/>
                            </p:stCondLst>
                            <p:childTnLst>
                              <p:par>
                                <p:cTn id="182" presetID="11" presetClass="entr" presetSubtype="0" fill="hold" grpId="0" nodeType="afterEffect">
                                  <p:stCondLst>
                                    <p:cond delay="0"/>
                                  </p:stCondLst>
                                  <p:childTnLst>
                                    <p:set>
                                      <p:cBhvr>
                                        <p:cTn id="183" dur="1000">
                                          <p:stCondLst>
                                            <p:cond delay="0"/>
                                          </p:stCondLst>
                                        </p:cTn>
                                        <p:tgtEl>
                                          <p:spTgt spid="65"/>
                                        </p:tgtEl>
                                        <p:attrNameLst>
                                          <p:attrName>style.visibility</p:attrName>
                                        </p:attrNameLst>
                                      </p:cBhvr>
                                      <p:to>
                                        <p:strVal val="visible"/>
                                      </p:to>
                                    </p:set>
                                  </p:childTnLst>
                                </p:cTn>
                              </p:par>
                            </p:childTnLst>
                          </p:cTn>
                        </p:par>
                        <p:par>
                          <p:cTn id="184" fill="hold">
                            <p:stCondLst>
                              <p:cond delay="57000"/>
                            </p:stCondLst>
                            <p:childTnLst>
                              <p:par>
                                <p:cTn id="185" presetID="11" presetClass="entr" presetSubtype="0" fill="hold" grpId="0" nodeType="afterEffect">
                                  <p:stCondLst>
                                    <p:cond delay="0"/>
                                  </p:stCondLst>
                                  <p:childTnLst>
                                    <p:set>
                                      <p:cBhvr>
                                        <p:cTn id="186" dur="1000">
                                          <p:stCondLst>
                                            <p:cond delay="0"/>
                                          </p:stCondLst>
                                        </p:cTn>
                                        <p:tgtEl>
                                          <p:spTgt spid="66"/>
                                        </p:tgtEl>
                                        <p:attrNameLst>
                                          <p:attrName>style.visibility</p:attrName>
                                        </p:attrNameLst>
                                      </p:cBhvr>
                                      <p:to>
                                        <p:strVal val="visible"/>
                                      </p:to>
                                    </p:set>
                                  </p:childTnLst>
                                </p:cTn>
                              </p:par>
                            </p:childTnLst>
                          </p:cTn>
                        </p:par>
                        <p:par>
                          <p:cTn id="187" fill="hold">
                            <p:stCondLst>
                              <p:cond delay="58000"/>
                            </p:stCondLst>
                            <p:childTnLst>
                              <p:par>
                                <p:cTn id="188" presetID="11" presetClass="entr" presetSubtype="0" fill="hold" grpId="0" nodeType="afterEffect">
                                  <p:stCondLst>
                                    <p:cond delay="0"/>
                                  </p:stCondLst>
                                  <p:childTnLst>
                                    <p:set>
                                      <p:cBhvr>
                                        <p:cTn id="189" dur="1000">
                                          <p:stCondLst>
                                            <p:cond delay="0"/>
                                          </p:stCondLst>
                                        </p:cTn>
                                        <p:tgtEl>
                                          <p:spTgt spid="67"/>
                                        </p:tgtEl>
                                        <p:attrNameLst>
                                          <p:attrName>style.visibility</p:attrName>
                                        </p:attrNameLst>
                                      </p:cBhvr>
                                      <p:to>
                                        <p:strVal val="visible"/>
                                      </p:to>
                                    </p:set>
                                  </p:childTnLst>
                                </p:cTn>
                              </p:par>
                            </p:childTnLst>
                          </p:cTn>
                        </p:par>
                        <p:par>
                          <p:cTn id="190" fill="hold">
                            <p:stCondLst>
                              <p:cond delay="59000"/>
                            </p:stCondLst>
                            <p:childTnLst>
                              <p:par>
                                <p:cTn id="191" presetID="11" presetClass="entr" presetSubtype="0" fill="hold" grpId="0" nodeType="afterEffect">
                                  <p:stCondLst>
                                    <p:cond delay="0"/>
                                  </p:stCondLst>
                                  <p:childTnLst>
                                    <p:set>
                                      <p:cBhvr>
                                        <p:cTn id="192" dur="1000">
                                          <p:stCondLst>
                                            <p:cond delay="0"/>
                                          </p:stCondLst>
                                        </p:cTn>
                                        <p:tgtEl>
                                          <p:spTgt spid="68"/>
                                        </p:tgtEl>
                                        <p:attrNameLst>
                                          <p:attrName>style.visibility</p:attrName>
                                        </p:attrNameLst>
                                      </p:cBhvr>
                                      <p:to>
                                        <p:strVal val="visible"/>
                                      </p:to>
                                    </p:set>
                                  </p:childTnLst>
                                </p:cTn>
                              </p:par>
                            </p:childTnLst>
                          </p:cTn>
                        </p:par>
                        <p:par>
                          <p:cTn id="193" fill="hold">
                            <p:stCondLst>
                              <p:cond delay="60000"/>
                            </p:stCondLst>
                            <p:childTnLst>
                              <p:par>
                                <p:cTn id="194" presetID="11" presetClass="entr" presetSubtype="0" fill="hold" grpId="0" nodeType="afterEffect">
                                  <p:stCondLst>
                                    <p:cond delay="0"/>
                                  </p:stCondLst>
                                  <p:childTnLst>
                                    <p:set>
                                      <p:cBhvr>
                                        <p:cTn id="195" dur="1000">
                                          <p:stCondLst>
                                            <p:cond delay="0"/>
                                          </p:stCondLst>
                                        </p:cTn>
                                        <p:tgtEl>
                                          <p:spTgt spid="69"/>
                                        </p:tgtEl>
                                        <p:attrNameLst>
                                          <p:attrName>style.visibility</p:attrName>
                                        </p:attrNameLst>
                                      </p:cBhvr>
                                      <p:to>
                                        <p:strVal val="visible"/>
                                      </p:to>
                                    </p:set>
                                  </p:childTnLst>
                                </p:cTn>
                              </p:par>
                            </p:childTnLst>
                          </p:cTn>
                        </p:par>
                        <p:par>
                          <p:cTn id="196" fill="hold">
                            <p:stCondLst>
                              <p:cond delay="61000"/>
                            </p:stCondLst>
                            <p:childTnLst>
                              <p:par>
                                <p:cTn id="197" presetID="11" presetClass="entr" presetSubtype="0" fill="hold" grpId="0" nodeType="afterEffect">
                                  <p:stCondLst>
                                    <p:cond delay="0"/>
                                  </p:stCondLst>
                                  <p:childTnLst>
                                    <p:set>
                                      <p:cBhvr>
                                        <p:cTn id="198" dur="1000">
                                          <p:stCondLst>
                                            <p:cond delay="0"/>
                                          </p:stCondLst>
                                        </p:cTn>
                                        <p:tgtEl>
                                          <p:spTgt spid="70"/>
                                        </p:tgtEl>
                                        <p:attrNameLst>
                                          <p:attrName>style.visibility</p:attrName>
                                        </p:attrNameLst>
                                      </p:cBhvr>
                                      <p:to>
                                        <p:strVal val="visible"/>
                                      </p:to>
                                    </p:set>
                                  </p:childTnLst>
                                </p:cTn>
                              </p:par>
                            </p:childTnLst>
                          </p:cTn>
                        </p:par>
                        <p:par>
                          <p:cTn id="199" fill="hold">
                            <p:stCondLst>
                              <p:cond delay="62000"/>
                            </p:stCondLst>
                            <p:childTnLst>
                              <p:par>
                                <p:cTn id="200" presetID="11" presetClass="entr" presetSubtype="0" fill="hold" grpId="0" nodeType="afterEffect">
                                  <p:stCondLst>
                                    <p:cond delay="0"/>
                                  </p:stCondLst>
                                  <p:childTnLst>
                                    <p:set>
                                      <p:cBhvr>
                                        <p:cTn id="201" dur="1000">
                                          <p:stCondLst>
                                            <p:cond delay="0"/>
                                          </p:stCondLst>
                                        </p:cTn>
                                        <p:tgtEl>
                                          <p:spTgt spid="71"/>
                                        </p:tgtEl>
                                        <p:attrNameLst>
                                          <p:attrName>style.visibility</p:attrName>
                                        </p:attrNameLst>
                                      </p:cBhvr>
                                      <p:to>
                                        <p:strVal val="visible"/>
                                      </p:to>
                                    </p:set>
                                  </p:childTnLst>
                                </p:cTn>
                              </p:par>
                            </p:childTnLst>
                          </p:cTn>
                        </p:par>
                        <p:par>
                          <p:cTn id="202" fill="hold">
                            <p:stCondLst>
                              <p:cond delay="63000"/>
                            </p:stCondLst>
                            <p:childTnLst>
                              <p:par>
                                <p:cTn id="203" presetID="11" presetClass="entr" presetSubtype="0" fill="hold" grpId="0" nodeType="afterEffect">
                                  <p:stCondLst>
                                    <p:cond delay="0"/>
                                  </p:stCondLst>
                                  <p:childTnLst>
                                    <p:set>
                                      <p:cBhvr>
                                        <p:cTn id="204" dur="1000">
                                          <p:stCondLst>
                                            <p:cond delay="0"/>
                                          </p:stCondLst>
                                        </p:cTn>
                                        <p:tgtEl>
                                          <p:spTgt spid="72"/>
                                        </p:tgtEl>
                                        <p:attrNameLst>
                                          <p:attrName>style.visibility</p:attrName>
                                        </p:attrNameLst>
                                      </p:cBhvr>
                                      <p:to>
                                        <p:strVal val="visible"/>
                                      </p:to>
                                    </p:set>
                                  </p:childTnLst>
                                </p:cTn>
                              </p:par>
                            </p:childTnLst>
                          </p:cTn>
                        </p:par>
                        <p:par>
                          <p:cTn id="205" fill="hold">
                            <p:stCondLst>
                              <p:cond delay="64000"/>
                            </p:stCondLst>
                            <p:childTnLst>
                              <p:par>
                                <p:cTn id="206" presetID="11" presetClass="entr" presetSubtype="0" fill="hold" grpId="0" nodeType="afterEffect">
                                  <p:stCondLst>
                                    <p:cond delay="0"/>
                                  </p:stCondLst>
                                  <p:childTnLst>
                                    <p:set>
                                      <p:cBhvr>
                                        <p:cTn id="207" dur="1000">
                                          <p:stCondLst>
                                            <p:cond delay="0"/>
                                          </p:stCondLst>
                                        </p:cTn>
                                        <p:tgtEl>
                                          <p:spTgt spid="73"/>
                                        </p:tgtEl>
                                        <p:attrNameLst>
                                          <p:attrName>style.visibility</p:attrName>
                                        </p:attrNameLst>
                                      </p:cBhvr>
                                      <p:to>
                                        <p:strVal val="visible"/>
                                      </p:to>
                                    </p:set>
                                  </p:childTnLst>
                                </p:cTn>
                              </p:par>
                            </p:childTnLst>
                          </p:cTn>
                        </p:par>
                        <p:par>
                          <p:cTn id="208" fill="hold">
                            <p:stCondLst>
                              <p:cond delay="65000"/>
                            </p:stCondLst>
                            <p:childTnLst>
                              <p:par>
                                <p:cTn id="209" presetID="11" presetClass="entr" presetSubtype="0" fill="hold" grpId="0" nodeType="afterEffect">
                                  <p:stCondLst>
                                    <p:cond delay="0"/>
                                  </p:stCondLst>
                                  <p:childTnLst>
                                    <p:set>
                                      <p:cBhvr>
                                        <p:cTn id="210" dur="1000">
                                          <p:stCondLst>
                                            <p:cond delay="0"/>
                                          </p:stCondLst>
                                        </p:cTn>
                                        <p:tgtEl>
                                          <p:spTgt spid="74"/>
                                        </p:tgtEl>
                                        <p:attrNameLst>
                                          <p:attrName>style.visibility</p:attrName>
                                        </p:attrNameLst>
                                      </p:cBhvr>
                                      <p:to>
                                        <p:strVal val="visible"/>
                                      </p:to>
                                    </p:set>
                                  </p:childTnLst>
                                </p:cTn>
                              </p:par>
                            </p:childTnLst>
                          </p:cTn>
                        </p:par>
                        <p:par>
                          <p:cTn id="211" fill="hold">
                            <p:stCondLst>
                              <p:cond delay="66000"/>
                            </p:stCondLst>
                            <p:childTnLst>
                              <p:par>
                                <p:cTn id="212" presetID="11" presetClass="entr" presetSubtype="0" fill="hold" grpId="0" nodeType="afterEffect">
                                  <p:stCondLst>
                                    <p:cond delay="0"/>
                                  </p:stCondLst>
                                  <p:childTnLst>
                                    <p:set>
                                      <p:cBhvr>
                                        <p:cTn id="213" dur="1000">
                                          <p:stCondLst>
                                            <p:cond delay="0"/>
                                          </p:stCondLst>
                                        </p:cTn>
                                        <p:tgtEl>
                                          <p:spTgt spid="75"/>
                                        </p:tgtEl>
                                        <p:attrNameLst>
                                          <p:attrName>style.visibility</p:attrName>
                                        </p:attrNameLst>
                                      </p:cBhvr>
                                      <p:to>
                                        <p:strVal val="visible"/>
                                      </p:to>
                                    </p:set>
                                  </p:childTnLst>
                                </p:cTn>
                              </p:par>
                            </p:childTnLst>
                          </p:cTn>
                        </p:par>
                        <p:par>
                          <p:cTn id="214" fill="hold">
                            <p:stCondLst>
                              <p:cond delay="67000"/>
                            </p:stCondLst>
                            <p:childTnLst>
                              <p:par>
                                <p:cTn id="215" presetID="11" presetClass="entr" presetSubtype="0" fill="hold" grpId="0" nodeType="afterEffect">
                                  <p:stCondLst>
                                    <p:cond delay="0"/>
                                  </p:stCondLst>
                                  <p:childTnLst>
                                    <p:set>
                                      <p:cBhvr>
                                        <p:cTn id="216" dur="1000">
                                          <p:stCondLst>
                                            <p:cond delay="0"/>
                                          </p:stCondLst>
                                        </p:cTn>
                                        <p:tgtEl>
                                          <p:spTgt spid="76"/>
                                        </p:tgtEl>
                                        <p:attrNameLst>
                                          <p:attrName>style.visibility</p:attrName>
                                        </p:attrNameLst>
                                      </p:cBhvr>
                                      <p:to>
                                        <p:strVal val="visible"/>
                                      </p:to>
                                    </p:set>
                                  </p:childTnLst>
                                </p:cTn>
                              </p:par>
                            </p:childTnLst>
                          </p:cTn>
                        </p:par>
                        <p:par>
                          <p:cTn id="217" fill="hold">
                            <p:stCondLst>
                              <p:cond delay="68000"/>
                            </p:stCondLst>
                            <p:childTnLst>
                              <p:par>
                                <p:cTn id="218" presetID="11" presetClass="entr" presetSubtype="0" fill="hold" grpId="0" nodeType="afterEffect">
                                  <p:stCondLst>
                                    <p:cond delay="0"/>
                                  </p:stCondLst>
                                  <p:childTnLst>
                                    <p:set>
                                      <p:cBhvr>
                                        <p:cTn id="219" dur="1000">
                                          <p:stCondLst>
                                            <p:cond delay="0"/>
                                          </p:stCondLst>
                                        </p:cTn>
                                        <p:tgtEl>
                                          <p:spTgt spid="77"/>
                                        </p:tgtEl>
                                        <p:attrNameLst>
                                          <p:attrName>style.visibility</p:attrName>
                                        </p:attrNameLst>
                                      </p:cBhvr>
                                      <p:to>
                                        <p:strVal val="visible"/>
                                      </p:to>
                                    </p:set>
                                  </p:childTnLst>
                                </p:cTn>
                              </p:par>
                            </p:childTnLst>
                          </p:cTn>
                        </p:par>
                        <p:par>
                          <p:cTn id="220" fill="hold">
                            <p:stCondLst>
                              <p:cond delay="69000"/>
                            </p:stCondLst>
                            <p:childTnLst>
                              <p:par>
                                <p:cTn id="221" presetID="11" presetClass="entr" presetSubtype="0" fill="hold" grpId="0" nodeType="afterEffect">
                                  <p:stCondLst>
                                    <p:cond delay="0"/>
                                  </p:stCondLst>
                                  <p:childTnLst>
                                    <p:set>
                                      <p:cBhvr>
                                        <p:cTn id="222" dur="1000">
                                          <p:stCondLst>
                                            <p:cond delay="0"/>
                                          </p:stCondLst>
                                        </p:cTn>
                                        <p:tgtEl>
                                          <p:spTgt spid="78"/>
                                        </p:tgtEl>
                                        <p:attrNameLst>
                                          <p:attrName>style.visibility</p:attrName>
                                        </p:attrNameLst>
                                      </p:cBhvr>
                                      <p:to>
                                        <p:strVal val="visible"/>
                                      </p:to>
                                    </p:set>
                                  </p:childTnLst>
                                </p:cTn>
                              </p:par>
                            </p:childTnLst>
                          </p:cTn>
                        </p:par>
                        <p:par>
                          <p:cTn id="223" fill="hold">
                            <p:stCondLst>
                              <p:cond delay="70000"/>
                            </p:stCondLst>
                            <p:childTnLst>
                              <p:par>
                                <p:cTn id="224" presetID="11" presetClass="entr" presetSubtype="0" fill="hold" grpId="0" nodeType="afterEffect">
                                  <p:stCondLst>
                                    <p:cond delay="0"/>
                                  </p:stCondLst>
                                  <p:childTnLst>
                                    <p:set>
                                      <p:cBhvr>
                                        <p:cTn id="225" dur="1000">
                                          <p:stCondLst>
                                            <p:cond delay="0"/>
                                          </p:stCondLst>
                                        </p:cTn>
                                        <p:tgtEl>
                                          <p:spTgt spid="79"/>
                                        </p:tgtEl>
                                        <p:attrNameLst>
                                          <p:attrName>style.visibility</p:attrName>
                                        </p:attrNameLst>
                                      </p:cBhvr>
                                      <p:to>
                                        <p:strVal val="visible"/>
                                      </p:to>
                                    </p:set>
                                  </p:childTnLst>
                                </p:cTn>
                              </p:par>
                            </p:childTnLst>
                          </p:cTn>
                        </p:par>
                        <p:par>
                          <p:cTn id="226" fill="hold">
                            <p:stCondLst>
                              <p:cond delay="71000"/>
                            </p:stCondLst>
                            <p:childTnLst>
                              <p:par>
                                <p:cTn id="227" presetID="11" presetClass="entr" presetSubtype="0" fill="hold" grpId="0" nodeType="afterEffect">
                                  <p:stCondLst>
                                    <p:cond delay="0"/>
                                  </p:stCondLst>
                                  <p:childTnLst>
                                    <p:set>
                                      <p:cBhvr>
                                        <p:cTn id="228" dur="1000">
                                          <p:stCondLst>
                                            <p:cond delay="0"/>
                                          </p:stCondLst>
                                        </p:cTn>
                                        <p:tgtEl>
                                          <p:spTgt spid="80"/>
                                        </p:tgtEl>
                                        <p:attrNameLst>
                                          <p:attrName>style.visibility</p:attrName>
                                        </p:attrNameLst>
                                      </p:cBhvr>
                                      <p:to>
                                        <p:strVal val="visible"/>
                                      </p:to>
                                    </p:set>
                                  </p:childTnLst>
                                </p:cTn>
                              </p:par>
                            </p:childTnLst>
                          </p:cTn>
                        </p:par>
                        <p:par>
                          <p:cTn id="229" fill="hold">
                            <p:stCondLst>
                              <p:cond delay="72000"/>
                            </p:stCondLst>
                            <p:childTnLst>
                              <p:par>
                                <p:cTn id="230" presetID="11" presetClass="entr" presetSubtype="0" fill="hold" grpId="0" nodeType="afterEffect">
                                  <p:stCondLst>
                                    <p:cond delay="0"/>
                                  </p:stCondLst>
                                  <p:childTnLst>
                                    <p:set>
                                      <p:cBhvr>
                                        <p:cTn id="231" dur="1000">
                                          <p:stCondLst>
                                            <p:cond delay="0"/>
                                          </p:stCondLst>
                                        </p:cTn>
                                        <p:tgtEl>
                                          <p:spTgt spid="81"/>
                                        </p:tgtEl>
                                        <p:attrNameLst>
                                          <p:attrName>style.visibility</p:attrName>
                                        </p:attrNameLst>
                                      </p:cBhvr>
                                      <p:to>
                                        <p:strVal val="visible"/>
                                      </p:to>
                                    </p:set>
                                  </p:childTnLst>
                                </p:cTn>
                              </p:par>
                            </p:childTnLst>
                          </p:cTn>
                        </p:par>
                        <p:par>
                          <p:cTn id="232" fill="hold">
                            <p:stCondLst>
                              <p:cond delay="73000"/>
                            </p:stCondLst>
                            <p:childTnLst>
                              <p:par>
                                <p:cTn id="233" presetID="11" presetClass="entr" presetSubtype="0" fill="hold" grpId="0" nodeType="afterEffect">
                                  <p:stCondLst>
                                    <p:cond delay="0"/>
                                  </p:stCondLst>
                                  <p:childTnLst>
                                    <p:set>
                                      <p:cBhvr>
                                        <p:cTn id="234" dur="1000">
                                          <p:stCondLst>
                                            <p:cond delay="0"/>
                                          </p:stCondLst>
                                        </p:cTn>
                                        <p:tgtEl>
                                          <p:spTgt spid="82"/>
                                        </p:tgtEl>
                                        <p:attrNameLst>
                                          <p:attrName>style.visibility</p:attrName>
                                        </p:attrNameLst>
                                      </p:cBhvr>
                                      <p:to>
                                        <p:strVal val="visible"/>
                                      </p:to>
                                    </p:set>
                                  </p:childTnLst>
                                </p:cTn>
                              </p:par>
                            </p:childTnLst>
                          </p:cTn>
                        </p:par>
                        <p:par>
                          <p:cTn id="235" fill="hold">
                            <p:stCondLst>
                              <p:cond delay="74000"/>
                            </p:stCondLst>
                            <p:childTnLst>
                              <p:par>
                                <p:cTn id="236" presetID="11" presetClass="entr" presetSubtype="0" fill="hold" grpId="0" nodeType="afterEffect">
                                  <p:stCondLst>
                                    <p:cond delay="0"/>
                                  </p:stCondLst>
                                  <p:childTnLst>
                                    <p:set>
                                      <p:cBhvr>
                                        <p:cTn id="237" dur="1000">
                                          <p:stCondLst>
                                            <p:cond delay="0"/>
                                          </p:stCondLst>
                                        </p:cTn>
                                        <p:tgtEl>
                                          <p:spTgt spid="83"/>
                                        </p:tgtEl>
                                        <p:attrNameLst>
                                          <p:attrName>style.visibility</p:attrName>
                                        </p:attrNameLst>
                                      </p:cBhvr>
                                      <p:to>
                                        <p:strVal val="visible"/>
                                      </p:to>
                                    </p:set>
                                  </p:childTnLst>
                                </p:cTn>
                              </p:par>
                            </p:childTnLst>
                          </p:cTn>
                        </p:par>
                        <p:par>
                          <p:cTn id="238" fill="hold">
                            <p:stCondLst>
                              <p:cond delay="75000"/>
                            </p:stCondLst>
                            <p:childTnLst>
                              <p:par>
                                <p:cTn id="239" presetID="11" presetClass="entr" presetSubtype="0" fill="hold" grpId="0" nodeType="afterEffect">
                                  <p:stCondLst>
                                    <p:cond delay="0"/>
                                  </p:stCondLst>
                                  <p:childTnLst>
                                    <p:set>
                                      <p:cBhvr>
                                        <p:cTn id="240" dur="1000">
                                          <p:stCondLst>
                                            <p:cond delay="0"/>
                                          </p:stCondLst>
                                        </p:cTn>
                                        <p:tgtEl>
                                          <p:spTgt spid="84"/>
                                        </p:tgtEl>
                                        <p:attrNameLst>
                                          <p:attrName>style.visibility</p:attrName>
                                        </p:attrNameLst>
                                      </p:cBhvr>
                                      <p:to>
                                        <p:strVal val="visible"/>
                                      </p:to>
                                    </p:set>
                                  </p:childTnLst>
                                </p:cTn>
                              </p:par>
                            </p:childTnLst>
                          </p:cTn>
                        </p:par>
                        <p:par>
                          <p:cTn id="241" fill="hold">
                            <p:stCondLst>
                              <p:cond delay="76000"/>
                            </p:stCondLst>
                            <p:childTnLst>
                              <p:par>
                                <p:cTn id="242" presetID="11" presetClass="entr" presetSubtype="0" fill="hold" grpId="0" nodeType="afterEffect">
                                  <p:stCondLst>
                                    <p:cond delay="0"/>
                                  </p:stCondLst>
                                  <p:childTnLst>
                                    <p:set>
                                      <p:cBhvr>
                                        <p:cTn id="243" dur="1000">
                                          <p:stCondLst>
                                            <p:cond delay="0"/>
                                          </p:stCondLst>
                                        </p:cTn>
                                        <p:tgtEl>
                                          <p:spTgt spid="85"/>
                                        </p:tgtEl>
                                        <p:attrNameLst>
                                          <p:attrName>style.visibility</p:attrName>
                                        </p:attrNameLst>
                                      </p:cBhvr>
                                      <p:to>
                                        <p:strVal val="visible"/>
                                      </p:to>
                                    </p:set>
                                  </p:childTnLst>
                                </p:cTn>
                              </p:par>
                            </p:childTnLst>
                          </p:cTn>
                        </p:par>
                        <p:par>
                          <p:cTn id="244" fill="hold">
                            <p:stCondLst>
                              <p:cond delay="77000"/>
                            </p:stCondLst>
                            <p:childTnLst>
                              <p:par>
                                <p:cTn id="245" presetID="11" presetClass="entr" presetSubtype="0" fill="hold" grpId="0" nodeType="afterEffect">
                                  <p:stCondLst>
                                    <p:cond delay="0"/>
                                  </p:stCondLst>
                                  <p:childTnLst>
                                    <p:set>
                                      <p:cBhvr>
                                        <p:cTn id="246" dur="1000">
                                          <p:stCondLst>
                                            <p:cond delay="0"/>
                                          </p:stCondLst>
                                        </p:cTn>
                                        <p:tgtEl>
                                          <p:spTgt spid="86"/>
                                        </p:tgtEl>
                                        <p:attrNameLst>
                                          <p:attrName>style.visibility</p:attrName>
                                        </p:attrNameLst>
                                      </p:cBhvr>
                                      <p:to>
                                        <p:strVal val="visible"/>
                                      </p:to>
                                    </p:set>
                                  </p:childTnLst>
                                </p:cTn>
                              </p:par>
                            </p:childTnLst>
                          </p:cTn>
                        </p:par>
                        <p:par>
                          <p:cTn id="247" fill="hold">
                            <p:stCondLst>
                              <p:cond delay="78000"/>
                            </p:stCondLst>
                            <p:childTnLst>
                              <p:par>
                                <p:cTn id="248" presetID="11" presetClass="entr" presetSubtype="0" fill="hold" grpId="0" nodeType="afterEffect">
                                  <p:stCondLst>
                                    <p:cond delay="0"/>
                                  </p:stCondLst>
                                  <p:childTnLst>
                                    <p:set>
                                      <p:cBhvr>
                                        <p:cTn id="249" dur="1000">
                                          <p:stCondLst>
                                            <p:cond delay="0"/>
                                          </p:stCondLst>
                                        </p:cTn>
                                        <p:tgtEl>
                                          <p:spTgt spid="87"/>
                                        </p:tgtEl>
                                        <p:attrNameLst>
                                          <p:attrName>style.visibility</p:attrName>
                                        </p:attrNameLst>
                                      </p:cBhvr>
                                      <p:to>
                                        <p:strVal val="visible"/>
                                      </p:to>
                                    </p:set>
                                  </p:childTnLst>
                                </p:cTn>
                              </p:par>
                            </p:childTnLst>
                          </p:cTn>
                        </p:par>
                        <p:par>
                          <p:cTn id="250" fill="hold">
                            <p:stCondLst>
                              <p:cond delay="79000"/>
                            </p:stCondLst>
                            <p:childTnLst>
                              <p:par>
                                <p:cTn id="251" presetID="11" presetClass="entr" presetSubtype="0" fill="hold" grpId="0" nodeType="afterEffect">
                                  <p:stCondLst>
                                    <p:cond delay="0"/>
                                  </p:stCondLst>
                                  <p:childTnLst>
                                    <p:set>
                                      <p:cBhvr>
                                        <p:cTn id="252" dur="1000">
                                          <p:stCondLst>
                                            <p:cond delay="0"/>
                                          </p:stCondLst>
                                        </p:cTn>
                                        <p:tgtEl>
                                          <p:spTgt spid="88"/>
                                        </p:tgtEl>
                                        <p:attrNameLst>
                                          <p:attrName>style.visibility</p:attrName>
                                        </p:attrNameLst>
                                      </p:cBhvr>
                                      <p:to>
                                        <p:strVal val="visible"/>
                                      </p:to>
                                    </p:set>
                                  </p:childTnLst>
                                </p:cTn>
                              </p:par>
                            </p:childTnLst>
                          </p:cTn>
                        </p:par>
                        <p:par>
                          <p:cTn id="253" fill="hold">
                            <p:stCondLst>
                              <p:cond delay="80000"/>
                            </p:stCondLst>
                            <p:childTnLst>
                              <p:par>
                                <p:cTn id="254" presetID="11" presetClass="entr" presetSubtype="0" fill="hold" grpId="0" nodeType="afterEffect">
                                  <p:stCondLst>
                                    <p:cond delay="0"/>
                                  </p:stCondLst>
                                  <p:childTnLst>
                                    <p:set>
                                      <p:cBhvr>
                                        <p:cTn id="255" dur="1000">
                                          <p:stCondLst>
                                            <p:cond delay="0"/>
                                          </p:stCondLst>
                                        </p:cTn>
                                        <p:tgtEl>
                                          <p:spTgt spid="89"/>
                                        </p:tgtEl>
                                        <p:attrNameLst>
                                          <p:attrName>style.visibility</p:attrName>
                                        </p:attrNameLst>
                                      </p:cBhvr>
                                      <p:to>
                                        <p:strVal val="visible"/>
                                      </p:to>
                                    </p:set>
                                  </p:childTnLst>
                                </p:cTn>
                              </p:par>
                            </p:childTnLst>
                          </p:cTn>
                        </p:par>
                        <p:par>
                          <p:cTn id="256" fill="hold">
                            <p:stCondLst>
                              <p:cond delay="81000"/>
                            </p:stCondLst>
                            <p:childTnLst>
                              <p:par>
                                <p:cTn id="257" presetID="11" presetClass="entr" presetSubtype="0" fill="hold" grpId="0" nodeType="afterEffect">
                                  <p:stCondLst>
                                    <p:cond delay="0"/>
                                  </p:stCondLst>
                                  <p:childTnLst>
                                    <p:set>
                                      <p:cBhvr>
                                        <p:cTn id="258" dur="1000">
                                          <p:stCondLst>
                                            <p:cond delay="0"/>
                                          </p:stCondLst>
                                        </p:cTn>
                                        <p:tgtEl>
                                          <p:spTgt spid="90"/>
                                        </p:tgtEl>
                                        <p:attrNameLst>
                                          <p:attrName>style.visibility</p:attrName>
                                        </p:attrNameLst>
                                      </p:cBhvr>
                                      <p:to>
                                        <p:strVal val="visible"/>
                                      </p:to>
                                    </p:set>
                                  </p:childTnLst>
                                </p:cTn>
                              </p:par>
                            </p:childTnLst>
                          </p:cTn>
                        </p:par>
                        <p:par>
                          <p:cTn id="259" fill="hold">
                            <p:stCondLst>
                              <p:cond delay="82000"/>
                            </p:stCondLst>
                            <p:childTnLst>
                              <p:par>
                                <p:cTn id="260" presetID="11" presetClass="entr" presetSubtype="0" fill="hold" grpId="0" nodeType="afterEffect">
                                  <p:stCondLst>
                                    <p:cond delay="0"/>
                                  </p:stCondLst>
                                  <p:childTnLst>
                                    <p:set>
                                      <p:cBhvr>
                                        <p:cTn id="261" dur="1000">
                                          <p:stCondLst>
                                            <p:cond delay="0"/>
                                          </p:stCondLst>
                                        </p:cTn>
                                        <p:tgtEl>
                                          <p:spTgt spid="91"/>
                                        </p:tgtEl>
                                        <p:attrNameLst>
                                          <p:attrName>style.visibility</p:attrName>
                                        </p:attrNameLst>
                                      </p:cBhvr>
                                      <p:to>
                                        <p:strVal val="visible"/>
                                      </p:to>
                                    </p:set>
                                  </p:childTnLst>
                                </p:cTn>
                              </p:par>
                            </p:childTnLst>
                          </p:cTn>
                        </p:par>
                        <p:par>
                          <p:cTn id="262" fill="hold">
                            <p:stCondLst>
                              <p:cond delay="83000"/>
                            </p:stCondLst>
                            <p:childTnLst>
                              <p:par>
                                <p:cTn id="263" presetID="11" presetClass="entr" presetSubtype="0" fill="hold" grpId="0" nodeType="afterEffect">
                                  <p:stCondLst>
                                    <p:cond delay="0"/>
                                  </p:stCondLst>
                                  <p:childTnLst>
                                    <p:set>
                                      <p:cBhvr>
                                        <p:cTn id="264" dur="1000">
                                          <p:stCondLst>
                                            <p:cond delay="0"/>
                                          </p:stCondLst>
                                        </p:cTn>
                                        <p:tgtEl>
                                          <p:spTgt spid="92"/>
                                        </p:tgtEl>
                                        <p:attrNameLst>
                                          <p:attrName>style.visibility</p:attrName>
                                        </p:attrNameLst>
                                      </p:cBhvr>
                                      <p:to>
                                        <p:strVal val="visible"/>
                                      </p:to>
                                    </p:set>
                                  </p:childTnLst>
                                </p:cTn>
                              </p:par>
                            </p:childTnLst>
                          </p:cTn>
                        </p:par>
                        <p:par>
                          <p:cTn id="265" fill="hold">
                            <p:stCondLst>
                              <p:cond delay="84000"/>
                            </p:stCondLst>
                            <p:childTnLst>
                              <p:par>
                                <p:cTn id="266" presetID="11" presetClass="entr" presetSubtype="0" fill="hold" grpId="0" nodeType="afterEffect">
                                  <p:stCondLst>
                                    <p:cond delay="0"/>
                                  </p:stCondLst>
                                  <p:childTnLst>
                                    <p:set>
                                      <p:cBhvr>
                                        <p:cTn id="267" dur="1000">
                                          <p:stCondLst>
                                            <p:cond delay="0"/>
                                          </p:stCondLst>
                                        </p:cTn>
                                        <p:tgtEl>
                                          <p:spTgt spid="93"/>
                                        </p:tgtEl>
                                        <p:attrNameLst>
                                          <p:attrName>style.visibility</p:attrName>
                                        </p:attrNameLst>
                                      </p:cBhvr>
                                      <p:to>
                                        <p:strVal val="visible"/>
                                      </p:to>
                                    </p:set>
                                  </p:childTnLst>
                                </p:cTn>
                              </p:par>
                            </p:childTnLst>
                          </p:cTn>
                        </p:par>
                        <p:par>
                          <p:cTn id="268" fill="hold">
                            <p:stCondLst>
                              <p:cond delay="85000"/>
                            </p:stCondLst>
                            <p:childTnLst>
                              <p:par>
                                <p:cTn id="269" presetID="11" presetClass="entr" presetSubtype="0" fill="hold" grpId="0" nodeType="afterEffect">
                                  <p:stCondLst>
                                    <p:cond delay="0"/>
                                  </p:stCondLst>
                                  <p:childTnLst>
                                    <p:set>
                                      <p:cBhvr>
                                        <p:cTn id="270" dur="1000">
                                          <p:stCondLst>
                                            <p:cond delay="0"/>
                                          </p:stCondLst>
                                        </p:cTn>
                                        <p:tgtEl>
                                          <p:spTgt spid="94"/>
                                        </p:tgtEl>
                                        <p:attrNameLst>
                                          <p:attrName>style.visibility</p:attrName>
                                        </p:attrNameLst>
                                      </p:cBhvr>
                                      <p:to>
                                        <p:strVal val="visible"/>
                                      </p:to>
                                    </p:set>
                                  </p:childTnLst>
                                </p:cTn>
                              </p:par>
                            </p:childTnLst>
                          </p:cTn>
                        </p:par>
                        <p:par>
                          <p:cTn id="271" fill="hold">
                            <p:stCondLst>
                              <p:cond delay="86000"/>
                            </p:stCondLst>
                            <p:childTnLst>
                              <p:par>
                                <p:cTn id="272" presetID="11" presetClass="entr" presetSubtype="0" fill="hold" grpId="0" nodeType="afterEffect">
                                  <p:stCondLst>
                                    <p:cond delay="0"/>
                                  </p:stCondLst>
                                  <p:childTnLst>
                                    <p:set>
                                      <p:cBhvr>
                                        <p:cTn id="273" dur="1000">
                                          <p:stCondLst>
                                            <p:cond delay="0"/>
                                          </p:stCondLst>
                                        </p:cTn>
                                        <p:tgtEl>
                                          <p:spTgt spid="95"/>
                                        </p:tgtEl>
                                        <p:attrNameLst>
                                          <p:attrName>style.visibility</p:attrName>
                                        </p:attrNameLst>
                                      </p:cBhvr>
                                      <p:to>
                                        <p:strVal val="visible"/>
                                      </p:to>
                                    </p:set>
                                  </p:childTnLst>
                                </p:cTn>
                              </p:par>
                            </p:childTnLst>
                          </p:cTn>
                        </p:par>
                        <p:par>
                          <p:cTn id="274" fill="hold">
                            <p:stCondLst>
                              <p:cond delay="87000"/>
                            </p:stCondLst>
                            <p:childTnLst>
                              <p:par>
                                <p:cTn id="275" presetID="11" presetClass="entr" presetSubtype="0" fill="hold" grpId="0" nodeType="afterEffect">
                                  <p:stCondLst>
                                    <p:cond delay="0"/>
                                  </p:stCondLst>
                                  <p:childTnLst>
                                    <p:set>
                                      <p:cBhvr>
                                        <p:cTn id="276" dur="1000">
                                          <p:stCondLst>
                                            <p:cond delay="0"/>
                                          </p:stCondLst>
                                        </p:cTn>
                                        <p:tgtEl>
                                          <p:spTgt spid="96"/>
                                        </p:tgtEl>
                                        <p:attrNameLst>
                                          <p:attrName>style.visibility</p:attrName>
                                        </p:attrNameLst>
                                      </p:cBhvr>
                                      <p:to>
                                        <p:strVal val="visible"/>
                                      </p:to>
                                    </p:set>
                                  </p:childTnLst>
                                </p:cTn>
                              </p:par>
                            </p:childTnLst>
                          </p:cTn>
                        </p:par>
                        <p:par>
                          <p:cTn id="277" fill="hold">
                            <p:stCondLst>
                              <p:cond delay="88000"/>
                            </p:stCondLst>
                            <p:childTnLst>
                              <p:par>
                                <p:cTn id="278" presetID="11" presetClass="entr" presetSubtype="0" fill="hold" grpId="0" nodeType="afterEffect">
                                  <p:stCondLst>
                                    <p:cond delay="0"/>
                                  </p:stCondLst>
                                  <p:childTnLst>
                                    <p:set>
                                      <p:cBhvr>
                                        <p:cTn id="279" dur="1000">
                                          <p:stCondLst>
                                            <p:cond delay="0"/>
                                          </p:stCondLst>
                                        </p:cTn>
                                        <p:tgtEl>
                                          <p:spTgt spid="97"/>
                                        </p:tgtEl>
                                        <p:attrNameLst>
                                          <p:attrName>style.visibility</p:attrName>
                                        </p:attrNameLst>
                                      </p:cBhvr>
                                      <p:to>
                                        <p:strVal val="visible"/>
                                      </p:to>
                                    </p:set>
                                  </p:childTnLst>
                                </p:cTn>
                              </p:par>
                            </p:childTnLst>
                          </p:cTn>
                        </p:par>
                        <p:par>
                          <p:cTn id="280" fill="hold">
                            <p:stCondLst>
                              <p:cond delay="89000"/>
                            </p:stCondLst>
                            <p:childTnLst>
                              <p:par>
                                <p:cTn id="281" presetID="11" presetClass="entr" presetSubtype="0" fill="hold" grpId="0" nodeType="afterEffect">
                                  <p:stCondLst>
                                    <p:cond delay="0"/>
                                  </p:stCondLst>
                                  <p:childTnLst>
                                    <p:set>
                                      <p:cBhvr>
                                        <p:cTn id="282" dur="1000">
                                          <p:stCondLst>
                                            <p:cond delay="0"/>
                                          </p:stCondLst>
                                        </p:cTn>
                                        <p:tgtEl>
                                          <p:spTgt spid="98"/>
                                        </p:tgtEl>
                                        <p:attrNameLst>
                                          <p:attrName>style.visibility</p:attrName>
                                        </p:attrNameLst>
                                      </p:cBhvr>
                                      <p:to>
                                        <p:strVal val="visible"/>
                                      </p:to>
                                    </p:set>
                                  </p:childTnLst>
                                </p:cTn>
                              </p:par>
                            </p:childTnLst>
                          </p:cTn>
                        </p:par>
                        <p:par>
                          <p:cTn id="283" fill="hold">
                            <p:stCondLst>
                              <p:cond delay="90000"/>
                            </p:stCondLst>
                            <p:childTnLst>
                              <p:par>
                                <p:cTn id="284" presetID="11" presetClass="entr" presetSubtype="0" fill="hold" grpId="0" nodeType="afterEffect">
                                  <p:stCondLst>
                                    <p:cond delay="0"/>
                                  </p:stCondLst>
                                  <p:childTnLst>
                                    <p:set>
                                      <p:cBhvr>
                                        <p:cTn id="285" dur="1000">
                                          <p:stCondLst>
                                            <p:cond delay="0"/>
                                          </p:stCondLst>
                                        </p:cTn>
                                        <p:tgtEl>
                                          <p:spTgt spid="99"/>
                                        </p:tgtEl>
                                        <p:attrNameLst>
                                          <p:attrName>style.visibility</p:attrName>
                                        </p:attrNameLst>
                                      </p:cBhvr>
                                      <p:to>
                                        <p:strVal val="visible"/>
                                      </p:to>
                                    </p:set>
                                  </p:childTnLst>
                                </p:cTn>
                              </p:par>
                            </p:childTnLst>
                          </p:cTn>
                        </p:par>
                        <p:par>
                          <p:cTn id="286" fill="hold">
                            <p:stCondLst>
                              <p:cond delay="91000"/>
                            </p:stCondLst>
                            <p:childTnLst>
                              <p:par>
                                <p:cTn id="287" presetID="11" presetClass="entr" presetSubtype="0" fill="hold" grpId="0" nodeType="afterEffect">
                                  <p:stCondLst>
                                    <p:cond delay="0"/>
                                  </p:stCondLst>
                                  <p:childTnLst>
                                    <p:set>
                                      <p:cBhvr>
                                        <p:cTn id="288" dur="1000">
                                          <p:stCondLst>
                                            <p:cond delay="0"/>
                                          </p:stCondLst>
                                        </p:cTn>
                                        <p:tgtEl>
                                          <p:spTgt spid="100"/>
                                        </p:tgtEl>
                                        <p:attrNameLst>
                                          <p:attrName>style.visibility</p:attrName>
                                        </p:attrNameLst>
                                      </p:cBhvr>
                                      <p:to>
                                        <p:strVal val="visible"/>
                                      </p:to>
                                    </p:set>
                                  </p:childTnLst>
                                </p:cTn>
                              </p:par>
                            </p:childTnLst>
                          </p:cTn>
                        </p:par>
                        <p:par>
                          <p:cTn id="289" fill="hold">
                            <p:stCondLst>
                              <p:cond delay="92000"/>
                            </p:stCondLst>
                            <p:childTnLst>
                              <p:par>
                                <p:cTn id="290" presetID="11" presetClass="entr" presetSubtype="0" fill="hold" grpId="0" nodeType="afterEffect">
                                  <p:stCondLst>
                                    <p:cond delay="0"/>
                                  </p:stCondLst>
                                  <p:childTnLst>
                                    <p:set>
                                      <p:cBhvr>
                                        <p:cTn id="291" dur="1000">
                                          <p:stCondLst>
                                            <p:cond delay="0"/>
                                          </p:stCondLst>
                                        </p:cTn>
                                        <p:tgtEl>
                                          <p:spTgt spid="101"/>
                                        </p:tgtEl>
                                        <p:attrNameLst>
                                          <p:attrName>style.visibility</p:attrName>
                                        </p:attrNameLst>
                                      </p:cBhvr>
                                      <p:to>
                                        <p:strVal val="visible"/>
                                      </p:to>
                                    </p:set>
                                  </p:childTnLst>
                                </p:cTn>
                              </p:par>
                            </p:childTnLst>
                          </p:cTn>
                        </p:par>
                        <p:par>
                          <p:cTn id="292" fill="hold">
                            <p:stCondLst>
                              <p:cond delay="93000"/>
                            </p:stCondLst>
                            <p:childTnLst>
                              <p:par>
                                <p:cTn id="293" presetID="11" presetClass="entr" presetSubtype="0" fill="hold" grpId="0" nodeType="afterEffect">
                                  <p:stCondLst>
                                    <p:cond delay="0"/>
                                  </p:stCondLst>
                                  <p:childTnLst>
                                    <p:set>
                                      <p:cBhvr>
                                        <p:cTn id="294" dur="1000">
                                          <p:stCondLst>
                                            <p:cond delay="0"/>
                                          </p:stCondLst>
                                        </p:cTn>
                                        <p:tgtEl>
                                          <p:spTgt spid="102"/>
                                        </p:tgtEl>
                                        <p:attrNameLst>
                                          <p:attrName>style.visibility</p:attrName>
                                        </p:attrNameLst>
                                      </p:cBhvr>
                                      <p:to>
                                        <p:strVal val="visible"/>
                                      </p:to>
                                    </p:set>
                                  </p:childTnLst>
                                </p:cTn>
                              </p:par>
                            </p:childTnLst>
                          </p:cTn>
                        </p:par>
                        <p:par>
                          <p:cTn id="295" fill="hold">
                            <p:stCondLst>
                              <p:cond delay="94000"/>
                            </p:stCondLst>
                            <p:childTnLst>
                              <p:par>
                                <p:cTn id="296" presetID="11" presetClass="entr" presetSubtype="0" fill="hold" grpId="0" nodeType="afterEffect">
                                  <p:stCondLst>
                                    <p:cond delay="0"/>
                                  </p:stCondLst>
                                  <p:childTnLst>
                                    <p:set>
                                      <p:cBhvr>
                                        <p:cTn id="297" dur="1000">
                                          <p:stCondLst>
                                            <p:cond delay="0"/>
                                          </p:stCondLst>
                                        </p:cTn>
                                        <p:tgtEl>
                                          <p:spTgt spid="103"/>
                                        </p:tgtEl>
                                        <p:attrNameLst>
                                          <p:attrName>style.visibility</p:attrName>
                                        </p:attrNameLst>
                                      </p:cBhvr>
                                      <p:to>
                                        <p:strVal val="visible"/>
                                      </p:to>
                                    </p:set>
                                  </p:childTnLst>
                                </p:cTn>
                              </p:par>
                            </p:childTnLst>
                          </p:cTn>
                        </p:par>
                        <p:par>
                          <p:cTn id="298" fill="hold">
                            <p:stCondLst>
                              <p:cond delay="95000"/>
                            </p:stCondLst>
                            <p:childTnLst>
                              <p:par>
                                <p:cTn id="299" presetID="11" presetClass="entr" presetSubtype="0" fill="hold" grpId="0" nodeType="afterEffect">
                                  <p:stCondLst>
                                    <p:cond delay="0"/>
                                  </p:stCondLst>
                                  <p:childTnLst>
                                    <p:set>
                                      <p:cBhvr>
                                        <p:cTn id="300" dur="1000">
                                          <p:stCondLst>
                                            <p:cond delay="0"/>
                                          </p:stCondLst>
                                        </p:cTn>
                                        <p:tgtEl>
                                          <p:spTgt spid="104"/>
                                        </p:tgtEl>
                                        <p:attrNameLst>
                                          <p:attrName>style.visibility</p:attrName>
                                        </p:attrNameLst>
                                      </p:cBhvr>
                                      <p:to>
                                        <p:strVal val="visible"/>
                                      </p:to>
                                    </p:set>
                                  </p:childTnLst>
                                </p:cTn>
                              </p:par>
                            </p:childTnLst>
                          </p:cTn>
                        </p:par>
                        <p:par>
                          <p:cTn id="301" fill="hold">
                            <p:stCondLst>
                              <p:cond delay="96000"/>
                            </p:stCondLst>
                            <p:childTnLst>
                              <p:par>
                                <p:cTn id="302" presetID="11" presetClass="entr" presetSubtype="0" fill="hold" grpId="0" nodeType="afterEffect">
                                  <p:stCondLst>
                                    <p:cond delay="0"/>
                                  </p:stCondLst>
                                  <p:childTnLst>
                                    <p:set>
                                      <p:cBhvr>
                                        <p:cTn id="303" dur="1000">
                                          <p:stCondLst>
                                            <p:cond delay="0"/>
                                          </p:stCondLst>
                                        </p:cTn>
                                        <p:tgtEl>
                                          <p:spTgt spid="105"/>
                                        </p:tgtEl>
                                        <p:attrNameLst>
                                          <p:attrName>style.visibility</p:attrName>
                                        </p:attrNameLst>
                                      </p:cBhvr>
                                      <p:to>
                                        <p:strVal val="visible"/>
                                      </p:to>
                                    </p:set>
                                  </p:childTnLst>
                                </p:cTn>
                              </p:par>
                            </p:childTnLst>
                          </p:cTn>
                        </p:par>
                        <p:par>
                          <p:cTn id="304" fill="hold">
                            <p:stCondLst>
                              <p:cond delay="97000"/>
                            </p:stCondLst>
                            <p:childTnLst>
                              <p:par>
                                <p:cTn id="305" presetID="11" presetClass="entr" presetSubtype="0" fill="hold" grpId="0" nodeType="afterEffect">
                                  <p:stCondLst>
                                    <p:cond delay="0"/>
                                  </p:stCondLst>
                                  <p:childTnLst>
                                    <p:set>
                                      <p:cBhvr>
                                        <p:cTn id="306" dur="1000">
                                          <p:stCondLst>
                                            <p:cond delay="0"/>
                                          </p:stCondLst>
                                        </p:cTn>
                                        <p:tgtEl>
                                          <p:spTgt spid="106"/>
                                        </p:tgtEl>
                                        <p:attrNameLst>
                                          <p:attrName>style.visibility</p:attrName>
                                        </p:attrNameLst>
                                      </p:cBhvr>
                                      <p:to>
                                        <p:strVal val="visible"/>
                                      </p:to>
                                    </p:set>
                                  </p:childTnLst>
                                </p:cTn>
                              </p:par>
                            </p:childTnLst>
                          </p:cTn>
                        </p:par>
                        <p:par>
                          <p:cTn id="307" fill="hold">
                            <p:stCondLst>
                              <p:cond delay="98000"/>
                            </p:stCondLst>
                            <p:childTnLst>
                              <p:par>
                                <p:cTn id="308" presetID="11" presetClass="entr" presetSubtype="0" fill="hold" grpId="0" nodeType="afterEffect">
                                  <p:stCondLst>
                                    <p:cond delay="0"/>
                                  </p:stCondLst>
                                  <p:childTnLst>
                                    <p:set>
                                      <p:cBhvr>
                                        <p:cTn id="309" dur="1000">
                                          <p:stCondLst>
                                            <p:cond delay="0"/>
                                          </p:stCondLst>
                                        </p:cTn>
                                        <p:tgtEl>
                                          <p:spTgt spid="107"/>
                                        </p:tgtEl>
                                        <p:attrNameLst>
                                          <p:attrName>style.visibility</p:attrName>
                                        </p:attrNameLst>
                                      </p:cBhvr>
                                      <p:to>
                                        <p:strVal val="visible"/>
                                      </p:to>
                                    </p:set>
                                  </p:childTnLst>
                                </p:cTn>
                              </p:par>
                            </p:childTnLst>
                          </p:cTn>
                        </p:par>
                        <p:par>
                          <p:cTn id="310" fill="hold">
                            <p:stCondLst>
                              <p:cond delay="99000"/>
                            </p:stCondLst>
                            <p:childTnLst>
                              <p:par>
                                <p:cTn id="311" presetID="11" presetClass="entr" presetSubtype="0" fill="hold" grpId="0" nodeType="afterEffect">
                                  <p:stCondLst>
                                    <p:cond delay="0"/>
                                  </p:stCondLst>
                                  <p:childTnLst>
                                    <p:set>
                                      <p:cBhvr>
                                        <p:cTn id="312" dur="1000">
                                          <p:stCondLst>
                                            <p:cond delay="0"/>
                                          </p:stCondLst>
                                        </p:cTn>
                                        <p:tgtEl>
                                          <p:spTgt spid="108"/>
                                        </p:tgtEl>
                                        <p:attrNameLst>
                                          <p:attrName>style.visibility</p:attrName>
                                        </p:attrNameLst>
                                      </p:cBhvr>
                                      <p:to>
                                        <p:strVal val="visible"/>
                                      </p:to>
                                    </p:set>
                                  </p:childTnLst>
                                </p:cTn>
                              </p:par>
                            </p:childTnLst>
                          </p:cTn>
                        </p:par>
                        <p:par>
                          <p:cTn id="313" fill="hold">
                            <p:stCondLst>
                              <p:cond delay="100000"/>
                            </p:stCondLst>
                            <p:childTnLst>
                              <p:par>
                                <p:cTn id="314" presetID="11" presetClass="entr" presetSubtype="0" fill="hold" grpId="0" nodeType="afterEffect">
                                  <p:stCondLst>
                                    <p:cond delay="0"/>
                                  </p:stCondLst>
                                  <p:childTnLst>
                                    <p:set>
                                      <p:cBhvr>
                                        <p:cTn id="315" dur="1000">
                                          <p:stCondLst>
                                            <p:cond delay="0"/>
                                          </p:stCondLst>
                                        </p:cTn>
                                        <p:tgtEl>
                                          <p:spTgt spid="109"/>
                                        </p:tgtEl>
                                        <p:attrNameLst>
                                          <p:attrName>style.visibility</p:attrName>
                                        </p:attrNameLst>
                                      </p:cBhvr>
                                      <p:to>
                                        <p:strVal val="visible"/>
                                      </p:to>
                                    </p:set>
                                  </p:childTnLst>
                                </p:cTn>
                              </p:par>
                            </p:childTnLst>
                          </p:cTn>
                        </p:par>
                        <p:par>
                          <p:cTn id="316" fill="hold">
                            <p:stCondLst>
                              <p:cond delay="101000"/>
                            </p:stCondLst>
                            <p:childTnLst>
                              <p:par>
                                <p:cTn id="317" presetID="11" presetClass="entr" presetSubtype="0" fill="hold" grpId="0" nodeType="afterEffect">
                                  <p:stCondLst>
                                    <p:cond delay="0"/>
                                  </p:stCondLst>
                                  <p:childTnLst>
                                    <p:set>
                                      <p:cBhvr>
                                        <p:cTn id="318" dur="1000">
                                          <p:stCondLst>
                                            <p:cond delay="0"/>
                                          </p:stCondLst>
                                        </p:cTn>
                                        <p:tgtEl>
                                          <p:spTgt spid="110"/>
                                        </p:tgtEl>
                                        <p:attrNameLst>
                                          <p:attrName>style.visibility</p:attrName>
                                        </p:attrNameLst>
                                      </p:cBhvr>
                                      <p:to>
                                        <p:strVal val="visible"/>
                                      </p:to>
                                    </p:set>
                                  </p:childTnLst>
                                </p:cTn>
                              </p:par>
                            </p:childTnLst>
                          </p:cTn>
                        </p:par>
                        <p:par>
                          <p:cTn id="319" fill="hold">
                            <p:stCondLst>
                              <p:cond delay="102000"/>
                            </p:stCondLst>
                            <p:childTnLst>
                              <p:par>
                                <p:cTn id="320" presetID="11" presetClass="entr" presetSubtype="0" fill="hold" grpId="0" nodeType="afterEffect">
                                  <p:stCondLst>
                                    <p:cond delay="0"/>
                                  </p:stCondLst>
                                  <p:childTnLst>
                                    <p:set>
                                      <p:cBhvr>
                                        <p:cTn id="321" dur="1000">
                                          <p:stCondLst>
                                            <p:cond delay="0"/>
                                          </p:stCondLst>
                                        </p:cTn>
                                        <p:tgtEl>
                                          <p:spTgt spid="111"/>
                                        </p:tgtEl>
                                        <p:attrNameLst>
                                          <p:attrName>style.visibility</p:attrName>
                                        </p:attrNameLst>
                                      </p:cBhvr>
                                      <p:to>
                                        <p:strVal val="visible"/>
                                      </p:to>
                                    </p:set>
                                  </p:childTnLst>
                                </p:cTn>
                              </p:par>
                            </p:childTnLst>
                          </p:cTn>
                        </p:par>
                        <p:par>
                          <p:cTn id="322" fill="hold">
                            <p:stCondLst>
                              <p:cond delay="103000"/>
                            </p:stCondLst>
                            <p:childTnLst>
                              <p:par>
                                <p:cTn id="323" presetID="11" presetClass="entr" presetSubtype="0" fill="hold" grpId="0" nodeType="afterEffect">
                                  <p:stCondLst>
                                    <p:cond delay="0"/>
                                  </p:stCondLst>
                                  <p:childTnLst>
                                    <p:set>
                                      <p:cBhvr>
                                        <p:cTn id="324" dur="1000">
                                          <p:stCondLst>
                                            <p:cond delay="0"/>
                                          </p:stCondLst>
                                        </p:cTn>
                                        <p:tgtEl>
                                          <p:spTgt spid="112"/>
                                        </p:tgtEl>
                                        <p:attrNameLst>
                                          <p:attrName>style.visibility</p:attrName>
                                        </p:attrNameLst>
                                      </p:cBhvr>
                                      <p:to>
                                        <p:strVal val="visible"/>
                                      </p:to>
                                    </p:set>
                                  </p:childTnLst>
                                </p:cTn>
                              </p:par>
                            </p:childTnLst>
                          </p:cTn>
                        </p:par>
                        <p:par>
                          <p:cTn id="325" fill="hold">
                            <p:stCondLst>
                              <p:cond delay="104000"/>
                            </p:stCondLst>
                            <p:childTnLst>
                              <p:par>
                                <p:cTn id="326" presetID="11" presetClass="entr" presetSubtype="0" fill="hold" grpId="0" nodeType="afterEffect">
                                  <p:stCondLst>
                                    <p:cond delay="0"/>
                                  </p:stCondLst>
                                  <p:childTnLst>
                                    <p:set>
                                      <p:cBhvr>
                                        <p:cTn id="327" dur="1000">
                                          <p:stCondLst>
                                            <p:cond delay="0"/>
                                          </p:stCondLst>
                                        </p:cTn>
                                        <p:tgtEl>
                                          <p:spTgt spid="113"/>
                                        </p:tgtEl>
                                        <p:attrNameLst>
                                          <p:attrName>style.visibility</p:attrName>
                                        </p:attrNameLst>
                                      </p:cBhvr>
                                      <p:to>
                                        <p:strVal val="visible"/>
                                      </p:to>
                                    </p:set>
                                  </p:childTnLst>
                                </p:cTn>
                              </p:par>
                            </p:childTnLst>
                          </p:cTn>
                        </p:par>
                        <p:par>
                          <p:cTn id="328" fill="hold">
                            <p:stCondLst>
                              <p:cond delay="105000"/>
                            </p:stCondLst>
                            <p:childTnLst>
                              <p:par>
                                <p:cTn id="329" presetID="11" presetClass="entr" presetSubtype="0" fill="hold" grpId="0" nodeType="afterEffect">
                                  <p:stCondLst>
                                    <p:cond delay="0"/>
                                  </p:stCondLst>
                                  <p:childTnLst>
                                    <p:set>
                                      <p:cBhvr>
                                        <p:cTn id="330" dur="1000">
                                          <p:stCondLst>
                                            <p:cond delay="0"/>
                                          </p:stCondLst>
                                        </p:cTn>
                                        <p:tgtEl>
                                          <p:spTgt spid="114"/>
                                        </p:tgtEl>
                                        <p:attrNameLst>
                                          <p:attrName>style.visibility</p:attrName>
                                        </p:attrNameLst>
                                      </p:cBhvr>
                                      <p:to>
                                        <p:strVal val="visible"/>
                                      </p:to>
                                    </p:set>
                                  </p:childTnLst>
                                </p:cTn>
                              </p:par>
                            </p:childTnLst>
                          </p:cTn>
                        </p:par>
                        <p:par>
                          <p:cTn id="331" fill="hold">
                            <p:stCondLst>
                              <p:cond delay="106000"/>
                            </p:stCondLst>
                            <p:childTnLst>
                              <p:par>
                                <p:cTn id="332" presetID="11" presetClass="entr" presetSubtype="0" fill="hold" grpId="0" nodeType="afterEffect">
                                  <p:stCondLst>
                                    <p:cond delay="0"/>
                                  </p:stCondLst>
                                  <p:childTnLst>
                                    <p:set>
                                      <p:cBhvr>
                                        <p:cTn id="333" dur="1000">
                                          <p:stCondLst>
                                            <p:cond delay="0"/>
                                          </p:stCondLst>
                                        </p:cTn>
                                        <p:tgtEl>
                                          <p:spTgt spid="115"/>
                                        </p:tgtEl>
                                        <p:attrNameLst>
                                          <p:attrName>style.visibility</p:attrName>
                                        </p:attrNameLst>
                                      </p:cBhvr>
                                      <p:to>
                                        <p:strVal val="visible"/>
                                      </p:to>
                                    </p:set>
                                  </p:childTnLst>
                                </p:cTn>
                              </p:par>
                            </p:childTnLst>
                          </p:cTn>
                        </p:par>
                        <p:par>
                          <p:cTn id="334" fill="hold">
                            <p:stCondLst>
                              <p:cond delay="107000"/>
                            </p:stCondLst>
                            <p:childTnLst>
                              <p:par>
                                <p:cTn id="335" presetID="11" presetClass="entr" presetSubtype="0" fill="hold" grpId="0" nodeType="afterEffect">
                                  <p:stCondLst>
                                    <p:cond delay="0"/>
                                  </p:stCondLst>
                                  <p:childTnLst>
                                    <p:set>
                                      <p:cBhvr>
                                        <p:cTn id="336" dur="1000">
                                          <p:stCondLst>
                                            <p:cond delay="0"/>
                                          </p:stCondLst>
                                        </p:cTn>
                                        <p:tgtEl>
                                          <p:spTgt spid="116"/>
                                        </p:tgtEl>
                                        <p:attrNameLst>
                                          <p:attrName>style.visibility</p:attrName>
                                        </p:attrNameLst>
                                      </p:cBhvr>
                                      <p:to>
                                        <p:strVal val="visible"/>
                                      </p:to>
                                    </p:set>
                                  </p:childTnLst>
                                </p:cTn>
                              </p:par>
                            </p:childTnLst>
                          </p:cTn>
                        </p:par>
                        <p:par>
                          <p:cTn id="337" fill="hold">
                            <p:stCondLst>
                              <p:cond delay="108000"/>
                            </p:stCondLst>
                            <p:childTnLst>
                              <p:par>
                                <p:cTn id="338" presetID="11" presetClass="entr" presetSubtype="0" fill="hold" grpId="0" nodeType="afterEffect">
                                  <p:stCondLst>
                                    <p:cond delay="0"/>
                                  </p:stCondLst>
                                  <p:childTnLst>
                                    <p:set>
                                      <p:cBhvr>
                                        <p:cTn id="339" dur="1000">
                                          <p:stCondLst>
                                            <p:cond delay="0"/>
                                          </p:stCondLst>
                                        </p:cTn>
                                        <p:tgtEl>
                                          <p:spTgt spid="117"/>
                                        </p:tgtEl>
                                        <p:attrNameLst>
                                          <p:attrName>style.visibility</p:attrName>
                                        </p:attrNameLst>
                                      </p:cBhvr>
                                      <p:to>
                                        <p:strVal val="visible"/>
                                      </p:to>
                                    </p:set>
                                  </p:childTnLst>
                                </p:cTn>
                              </p:par>
                            </p:childTnLst>
                          </p:cTn>
                        </p:par>
                        <p:par>
                          <p:cTn id="340" fill="hold">
                            <p:stCondLst>
                              <p:cond delay="109000"/>
                            </p:stCondLst>
                            <p:childTnLst>
                              <p:par>
                                <p:cTn id="341" presetID="11" presetClass="entr" presetSubtype="0" fill="hold" grpId="0" nodeType="afterEffect">
                                  <p:stCondLst>
                                    <p:cond delay="0"/>
                                  </p:stCondLst>
                                  <p:childTnLst>
                                    <p:set>
                                      <p:cBhvr>
                                        <p:cTn id="342" dur="1000">
                                          <p:stCondLst>
                                            <p:cond delay="0"/>
                                          </p:stCondLst>
                                        </p:cTn>
                                        <p:tgtEl>
                                          <p:spTgt spid="118"/>
                                        </p:tgtEl>
                                        <p:attrNameLst>
                                          <p:attrName>style.visibility</p:attrName>
                                        </p:attrNameLst>
                                      </p:cBhvr>
                                      <p:to>
                                        <p:strVal val="visible"/>
                                      </p:to>
                                    </p:set>
                                  </p:childTnLst>
                                </p:cTn>
                              </p:par>
                            </p:childTnLst>
                          </p:cTn>
                        </p:par>
                        <p:par>
                          <p:cTn id="343" fill="hold">
                            <p:stCondLst>
                              <p:cond delay="110000"/>
                            </p:stCondLst>
                            <p:childTnLst>
                              <p:par>
                                <p:cTn id="344" presetID="11" presetClass="entr" presetSubtype="0" fill="hold" grpId="0" nodeType="afterEffect">
                                  <p:stCondLst>
                                    <p:cond delay="0"/>
                                  </p:stCondLst>
                                  <p:childTnLst>
                                    <p:set>
                                      <p:cBhvr>
                                        <p:cTn id="345" dur="1000">
                                          <p:stCondLst>
                                            <p:cond delay="0"/>
                                          </p:stCondLst>
                                        </p:cTn>
                                        <p:tgtEl>
                                          <p:spTgt spid="119"/>
                                        </p:tgtEl>
                                        <p:attrNameLst>
                                          <p:attrName>style.visibility</p:attrName>
                                        </p:attrNameLst>
                                      </p:cBhvr>
                                      <p:to>
                                        <p:strVal val="visible"/>
                                      </p:to>
                                    </p:set>
                                  </p:childTnLst>
                                </p:cTn>
                              </p:par>
                            </p:childTnLst>
                          </p:cTn>
                        </p:par>
                        <p:par>
                          <p:cTn id="346" fill="hold">
                            <p:stCondLst>
                              <p:cond delay="111000"/>
                            </p:stCondLst>
                            <p:childTnLst>
                              <p:par>
                                <p:cTn id="347" presetID="11" presetClass="entr" presetSubtype="0" fill="hold" grpId="0" nodeType="afterEffect">
                                  <p:stCondLst>
                                    <p:cond delay="0"/>
                                  </p:stCondLst>
                                  <p:childTnLst>
                                    <p:set>
                                      <p:cBhvr>
                                        <p:cTn id="348" dur="1000">
                                          <p:stCondLst>
                                            <p:cond delay="0"/>
                                          </p:stCondLst>
                                        </p:cTn>
                                        <p:tgtEl>
                                          <p:spTgt spid="120"/>
                                        </p:tgtEl>
                                        <p:attrNameLst>
                                          <p:attrName>style.visibility</p:attrName>
                                        </p:attrNameLst>
                                      </p:cBhvr>
                                      <p:to>
                                        <p:strVal val="visible"/>
                                      </p:to>
                                    </p:set>
                                  </p:childTnLst>
                                </p:cTn>
                              </p:par>
                            </p:childTnLst>
                          </p:cTn>
                        </p:par>
                        <p:par>
                          <p:cTn id="349" fill="hold">
                            <p:stCondLst>
                              <p:cond delay="112000"/>
                            </p:stCondLst>
                            <p:childTnLst>
                              <p:par>
                                <p:cTn id="350" presetID="11" presetClass="entr" presetSubtype="0" fill="hold" grpId="0" nodeType="afterEffect">
                                  <p:stCondLst>
                                    <p:cond delay="0"/>
                                  </p:stCondLst>
                                  <p:childTnLst>
                                    <p:set>
                                      <p:cBhvr>
                                        <p:cTn id="351" dur="1000">
                                          <p:stCondLst>
                                            <p:cond delay="0"/>
                                          </p:stCondLst>
                                        </p:cTn>
                                        <p:tgtEl>
                                          <p:spTgt spid="121"/>
                                        </p:tgtEl>
                                        <p:attrNameLst>
                                          <p:attrName>style.visibility</p:attrName>
                                        </p:attrNameLst>
                                      </p:cBhvr>
                                      <p:to>
                                        <p:strVal val="visible"/>
                                      </p:to>
                                    </p:set>
                                  </p:childTnLst>
                                </p:cTn>
                              </p:par>
                            </p:childTnLst>
                          </p:cTn>
                        </p:par>
                        <p:par>
                          <p:cTn id="352" fill="hold">
                            <p:stCondLst>
                              <p:cond delay="113000"/>
                            </p:stCondLst>
                            <p:childTnLst>
                              <p:par>
                                <p:cTn id="353" presetID="11" presetClass="entr" presetSubtype="0" fill="hold" grpId="0" nodeType="afterEffect">
                                  <p:stCondLst>
                                    <p:cond delay="0"/>
                                  </p:stCondLst>
                                  <p:childTnLst>
                                    <p:set>
                                      <p:cBhvr>
                                        <p:cTn id="354" dur="1000">
                                          <p:stCondLst>
                                            <p:cond delay="0"/>
                                          </p:stCondLst>
                                        </p:cTn>
                                        <p:tgtEl>
                                          <p:spTgt spid="122"/>
                                        </p:tgtEl>
                                        <p:attrNameLst>
                                          <p:attrName>style.visibility</p:attrName>
                                        </p:attrNameLst>
                                      </p:cBhvr>
                                      <p:to>
                                        <p:strVal val="visible"/>
                                      </p:to>
                                    </p:set>
                                  </p:childTnLst>
                                </p:cTn>
                              </p:par>
                            </p:childTnLst>
                          </p:cTn>
                        </p:par>
                        <p:par>
                          <p:cTn id="355" fill="hold">
                            <p:stCondLst>
                              <p:cond delay="114000"/>
                            </p:stCondLst>
                            <p:childTnLst>
                              <p:par>
                                <p:cTn id="356" presetID="11" presetClass="entr" presetSubtype="0" fill="hold" grpId="0" nodeType="afterEffect">
                                  <p:stCondLst>
                                    <p:cond delay="0"/>
                                  </p:stCondLst>
                                  <p:childTnLst>
                                    <p:set>
                                      <p:cBhvr>
                                        <p:cTn id="357" dur="1000">
                                          <p:stCondLst>
                                            <p:cond delay="0"/>
                                          </p:stCondLst>
                                        </p:cTn>
                                        <p:tgtEl>
                                          <p:spTgt spid="123"/>
                                        </p:tgtEl>
                                        <p:attrNameLst>
                                          <p:attrName>style.visibility</p:attrName>
                                        </p:attrNameLst>
                                      </p:cBhvr>
                                      <p:to>
                                        <p:strVal val="visible"/>
                                      </p:to>
                                    </p:set>
                                  </p:childTnLst>
                                </p:cTn>
                              </p:par>
                            </p:childTnLst>
                          </p:cTn>
                        </p:par>
                        <p:par>
                          <p:cTn id="358" fill="hold">
                            <p:stCondLst>
                              <p:cond delay="115000"/>
                            </p:stCondLst>
                            <p:childTnLst>
                              <p:par>
                                <p:cTn id="359" presetID="11" presetClass="entr" presetSubtype="0" fill="hold" grpId="0" nodeType="afterEffect">
                                  <p:stCondLst>
                                    <p:cond delay="0"/>
                                  </p:stCondLst>
                                  <p:childTnLst>
                                    <p:set>
                                      <p:cBhvr>
                                        <p:cTn id="360" dur="1000">
                                          <p:stCondLst>
                                            <p:cond delay="0"/>
                                          </p:stCondLst>
                                        </p:cTn>
                                        <p:tgtEl>
                                          <p:spTgt spid="124"/>
                                        </p:tgtEl>
                                        <p:attrNameLst>
                                          <p:attrName>style.visibility</p:attrName>
                                        </p:attrNameLst>
                                      </p:cBhvr>
                                      <p:to>
                                        <p:strVal val="visible"/>
                                      </p:to>
                                    </p:set>
                                  </p:childTnLst>
                                </p:cTn>
                              </p:par>
                            </p:childTnLst>
                          </p:cTn>
                        </p:par>
                        <p:par>
                          <p:cTn id="361" fill="hold">
                            <p:stCondLst>
                              <p:cond delay="116000"/>
                            </p:stCondLst>
                            <p:childTnLst>
                              <p:par>
                                <p:cTn id="362" presetID="11" presetClass="entr" presetSubtype="0" fill="hold" grpId="0" nodeType="afterEffect">
                                  <p:stCondLst>
                                    <p:cond delay="0"/>
                                  </p:stCondLst>
                                  <p:childTnLst>
                                    <p:set>
                                      <p:cBhvr>
                                        <p:cTn id="363" dur="1000">
                                          <p:stCondLst>
                                            <p:cond delay="0"/>
                                          </p:stCondLst>
                                        </p:cTn>
                                        <p:tgtEl>
                                          <p:spTgt spid="125"/>
                                        </p:tgtEl>
                                        <p:attrNameLst>
                                          <p:attrName>style.visibility</p:attrName>
                                        </p:attrNameLst>
                                      </p:cBhvr>
                                      <p:to>
                                        <p:strVal val="visible"/>
                                      </p:to>
                                    </p:set>
                                  </p:childTnLst>
                                </p:cTn>
                              </p:par>
                            </p:childTnLst>
                          </p:cTn>
                        </p:par>
                        <p:par>
                          <p:cTn id="364" fill="hold">
                            <p:stCondLst>
                              <p:cond delay="117000"/>
                            </p:stCondLst>
                            <p:childTnLst>
                              <p:par>
                                <p:cTn id="365" presetID="11" presetClass="entr" presetSubtype="0" fill="hold" grpId="0" nodeType="afterEffect">
                                  <p:stCondLst>
                                    <p:cond delay="0"/>
                                  </p:stCondLst>
                                  <p:childTnLst>
                                    <p:set>
                                      <p:cBhvr>
                                        <p:cTn id="366" dur="1000">
                                          <p:stCondLst>
                                            <p:cond delay="0"/>
                                          </p:stCondLst>
                                        </p:cTn>
                                        <p:tgtEl>
                                          <p:spTgt spid="126"/>
                                        </p:tgtEl>
                                        <p:attrNameLst>
                                          <p:attrName>style.visibility</p:attrName>
                                        </p:attrNameLst>
                                      </p:cBhvr>
                                      <p:to>
                                        <p:strVal val="visible"/>
                                      </p:to>
                                    </p:set>
                                  </p:childTnLst>
                                </p:cTn>
                              </p:par>
                            </p:childTnLst>
                          </p:cTn>
                        </p:par>
                        <p:par>
                          <p:cTn id="367" fill="hold">
                            <p:stCondLst>
                              <p:cond delay="118000"/>
                            </p:stCondLst>
                            <p:childTnLst>
                              <p:par>
                                <p:cTn id="368" presetID="11" presetClass="entr" presetSubtype="0" fill="hold" grpId="0" nodeType="afterEffect">
                                  <p:stCondLst>
                                    <p:cond delay="0"/>
                                  </p:stCondLst>
                                  <p:childTnLst>
                                    <p:set>
                                      <p:cBhvr>
                                        <p:cTn id="369" dur="1000">
                                          <p:stCondLst>
                                            <p:cond delay="0"/>
                                          </p:stCondLst>
                                        </p:cTn>
                                        <p:tgtEl>
                                          <p:spTgt spid="127"/>
                                        </p:tgtEl>
                                        <p:attrNameLst>
                                          <p:attrName>style.visibility</p:attrName>
                                        </p:attrNameLst>
                                      </p:cBhvr>
                                      <p:to>
                                        <p:strVal val="visible"/>
                                      </p:to>
                                    </p:set>
                                  </p:childTnLst>
                                </p:cTn>
                              </p:par>
                            </p:childTnLst>
                          </p:cTn>
                        </p:par>
                        <p:par>
                          <p:cTn id="370" fill="hold">
                            <p:stCondLst>
                              <p:cond delay="119000"/>
                            </p:stCondLst>
                            <p:childTnLst>
                              <p:par>
                                <p:cTn id="371" presetID="11" presetClass="entr" presetSubtype="0" fill="hold" grpId="0" nodeType="afterEffect">
                                  <p:stCondLst>
                                    <p:cond delay="0"/>
                                  </p:stCondLst>
                                  <p:childTnLst>
                                    <p:set>
                                      <p:cBhvr>
                                        <p:cTn id="372" dur="1000">
                                          <p:stCondLst>
                                            <p:cond delay="0"/>
                                          </p:stCondLst>
                                        </p:cTn>
                                        <p:tgtEl>
                                          <p:spTgt spid="128"/>
                                        </p:tgtEl>
                                        <p:attrNameLst>
                                          <p:attrName>style.visibility</p:attrName>
                                        </p:attrNameLst>
                                      </p:cBhvr>
                                      <p:to>
                                        <p:strVal val="visible"/>
                                      </p:to>
                                    </p:set>
                                  </p:childTnLst>
                                </p:cTn>
                              </p:par>
                            </p:childTnLst>
                          </p:cTn>
                        </p:par>
                        <p:par>
                          <p:cTn id="373" fill="hold">
                            <p:stCondLst>
                              <p:cond delay="120000"/>
                            </p:stCondLst>
                            <p:childTnLst>
                              <p:par>
                                <p:cTn id="374" presetID="11" presetClass="entr" presetSubtype="0" fill="hold" grpId="0" nodeType="afterEffect">
                                  <p:stCondLst>
                                    <p:cond delay="0"/>
                                  </p:stCondLst>
                                  <p:childTnLst>
                                    <p:set>
                                      <p:cBhvr>
                                        <p:cTn id="375" dur="1000">
                                          <p:stCondLst>
                                            <p:cond delay="0"/>
                                          </p:stCondLst>
                                        </p:cTn>
                                        <p:tgtEl>
                                          <p:spTgt spid="129"/>
                                        </p:tgtEl>
                                        <p:attrNameLst>
                                          <p:attrName>style.visibility</p:attrName>
                                        </p:attrNameLst>
                                      </p:cBhvr>
                                      <p:to>
                                        <p:strVal val="visible"/>
                                      </p:to>
                                    </p:set>
                                  </p:childTnLst>
                                </p:cTn>
                              </p:par>
                            </p:childTnLst>
                          </p:cTn>
                        </p:par>
                        <p:par>
                          <p:cTn id="376" fill="hold">
                            <p:stCondLst>
                              <p:cond delay="121000"/>
                            </p:stCondLst>
                            <p:childTnLst>
                              <p:par>
                                <p:cTn id="377" presetID="11" presetClass="entr" presetSubtype="0" fill="hold" grpId="0" nodeType="afterEffect">
                                  <p:stCondLst>
                                    <p:cond delay="0"/>
                                  </p:stCondLst>
                                  <p:childTnLst>
                                    <p:set>
                                      <p:cBhvr>
                                        <p:cTn id="378" dur="1000">
                                          <p:stCondLst>
                                            <p:cond delay="0"/>
                                          </p:stCondLst>
                                        </p:cTn>
                                        <p:tgtEl>
                                          <p:spTgt spid="130"/>
                                        </p:tgtEl>
                                        <p:attrNameLst>
                                          <p:attrName>style.visibility</p:attrName>
                                        </p:attrNameLst>
                                      </p:cBhvr>
                                      <p:to>
                                        <p:strVal val="visible"/>
                                      </p:to>
                                    </p:set>
                                  </p:childTnLst>
                                </p:cTn>
                              </p:par>
                            </p:childTnLst>
                          </p:cTn>
                        </p:par>
                        <p:par>
                          <p:cTn id="379" fill="hold">
                            <p:stCondLst>
                              <p:cond delay="122000"/>
                            </p:stCondLst>
                            <p:childTnLst>
                              <p:par>
                                <p:cTn id="380" presetID="11" presetClass="entr" presetSubtype="0" fill="hold" grpId="0" nodeType="afterEffect">
                                  <p:stCondLst>
                                    <p:cond delay="0"/>
                                  </p:stCondLst>
                                  <p:childTnLst>
                                    <p:set>
                                      <p:cBhvr>
                                        <p:cTn id="381" dur="1000">
                                          <p:stCondLst>
                                            <p:cond delay="0"/>
                                          </p:stCondLst>
                                        </p:cTn>
                                        <p:tgtEl>
                                          <p:spTgt spid="131"/>
                                        </p:tgtEl>
                                        <p:attrNameLst>
                                          <p:attrName>style.visibility</p:attrName>
                                        </p:attrNameLst>
                                      </p:cBhvr>
                                      <p:to>
                                        <p:strVal val="visible"/>
                                      </p:to>
                                    </p:set>
                                  </p:childTnLst>
                                </p:cTn>
                              </p:par>
                            </p:childTnLst>
                          </p:cTn>
                        </p:par>
                        <p:par>
                          <p:cTn id="382" fill="hold">
                            <p:stCondLst>
                              <p:cond delay="123000"/>
                            </p:stCondLst>
                            <p:childTnLst>
                              <p:par>
                                <p:cTn id="383" presetID="11" presetClass="entr" presetSubtype="0" fill="hold" grpId="0" nodeType="afterEffect">
                                  <p:stCondLst>
                                    <p:cond delay="0"/>
                                  </p:stCondLst>
                                  <p:childTnLst>
                                    <p:set>
                                      <p:cBhvr>
                                        <p:cTn id="384" dur="1000">
                                          <p:stCondLst>
                                            <p:cond delay="0"/>
                                          </p:stCondLst>
                                        </p:cTn>
                                        <p:tgtEl>
                                          <p:spTgt spid="132"/>
                                        </p:tgtEl>
                                        <p:attrNameLst>
                                          <p:attrName>style.visibility</p:attrName>
                                        </p:attrNameLst>
                                      </p:cBhvr>
                                      <p:to>
                                        <p:strVal val="visible"/>
                                      </p:to>
                                    </p:set>
                                  </p:childTnLst>
                                </p:cTn>
                              </p:par>
                            </p:childTnLst>
                          </p:cTn>
                        </p:par>
                        <p:par>
                          <p:cTn id="385" fill="hold">
                            <p:stCondLst>
                              <p:cond delay="124000"/>
                            </p:stCondLst>
                            <p:childTnLst>
                              <p:par>
                                <p:cTn id="386" presetID="11" presetClass="entr" presetSubtype="0" fill="hold" grpId="0" nodeType="afterEffect">
                                  <p:stCondLst>
                                    <p:cond delay="0"/>
                                  </p:stCondLst>
                                  <p:childTnLst>
                                    <p:set>
                                      <p:cBhvr>
                                        <p:cTn id="387" dur="1000">
                                          <p:stCondLst>
                                            <p:cond delay="0"/>
                                          </p:stCondLst>
                                        </p:cTn>
                                        <p:tgtEl>
                                          <p:spTgt spid="133"/>
                                        </p:tgtEl>
                                        <p:attrNameLst>
                                          <p:attrName>style.visibility</p:attrName>
                                        </p:attrNameLst>
                                      </p:cBhvr>
                                      <p:to>
                                        <p:strVal val="visible"/>
                                      </p:to>
                                    </p:set>
                                  </p:childTnLst>
                                </p:cTn>
                              </p:par>
                            </p:childTnLst>
                          </p:cTn>
                        </p:par>
                        <p:par>
                          <p:cTn id="388" fill="hold">
                            <p:stCondLst>
                              <p:cond delay="125000"/>
                            </p:stCondLst>
                            <p:childTnLst>
                              <p:par>
                                <p:cTn id="389" presetID="11" presetClass="entr" presetSubtype="0" fill="hold" grpId="0" nodeType="afterEffect">
                                  <p:stCondLst>
                                    <p:cond delay="0"/>
                                  </p:stCondLst>
                                  <p:childTnLst>
                                    <p:set>
                                      <p:cBhvr>
                                        <p:cTn id="390" dur="1000">
                                          <p:stCondLst>
                                            <p:cond delay="0"/>
                                          </p:stCondLst>
                                        </p:cTn>
                                        <p:tgtEl>
                                          <p:spTgt spid="134"/>
                                        </p:tgtEl>
                                        <p:attrNameLst>
                                          <p:attrName>style.visibility</p:attrName>
                                        </p:attrNameLst>
                                      </p:cBhvr>
                                      <p:to>
                                        <p:strVal val="visible"/>
                                      </p:to>
                                    </p:set>
                                  </p:childTnLst>
                                </p:cTn>
                              </p:par>
                            </p:childTnLst>
                          </p:cTn>
                        </p:par>
                        <p:par>
                          <p:cTn id="391" fill="hold">
                            <p:stCondLst>
                              <p:cond delay="126000"/>
                            </p:stCondLst>
                            <p:childTnLst>
                              <p:par>
                                <p:cTn id="392" presetID="11" presetClass="entr" presetSubtype="0" fill="hold" grpId="0" nodeType="afterEffect">
                                  <p:stCondLst>
                                    <p:cond delay="0"/>
                                  </p:stCondLst>
                                  <p:childTnLst>
                                    <p:set>
                                      <p:cBhvr>
                                        <p:cTn id="393" dur="1000">
                                          <p:stCondLst>
                                            <p:cond delay="0"/>
                                          </p:stCondLst>
                                        </p:cTn>
                                        <p:tgtEl>
                                          <p:spTgt spid="135"/>
                                        </p:tgtEl>
                                        <p:attrNameLst>
                                          <p:attrName>style.visibility</p:attrName>
                                        </p:attrNameLst>
                                      </p:cBhvr>
                                      <p:to>
                                        <p:strVal val="visible"/>
                                      </p:to>
                                    </p:set>
                                  </p:childTnLst>
                                </p:cTn>
                              </p:par>
                            </p:childTnLst>
                          </p:cTn>
                        </p:par>
                        <p:par>
                          <p:cTn id="394" fill="hold">
                            <p:stCondLst>
                              <p:cond delay="127000"/>
                            </p:stCondLst>
                            <p:childTnLst>
                              <p:par>
                                <p:cTn id="395" presetID="11" presetClass="entr" presetSubtype="0" fill="hold" grpId="0" nodeType="afterEffect">
                                  <p:stCondLst>
                                    <p:cond delay="0"/>
                                  </p:stCondLst>
                                  <p:childTnLst>
                                    <p:set>
                                      <p:cBhvr>
                                        <p:cTn id="396" dur="1000">
                                          <p:stCondLst>
                                            <p:cond delay="0"/>
                                          </p:stCondLst>
                                        </p:cTn>
                                        <p:tgtEl>
                                          <p:spTgt spid="136"/>
                                        </p:tgtEl>
                                        <p:attrNameLst>
                                          <p:attrName>style.visibility</p:attrName>
                                        </p:attrNameLst>
                                      </p:cBhvr>
                                      <p:to>
                                        <p:strVal val="visible"/>
                                      </p:to>
                                    </p:set>
                                  </p:childTnLst>
                                </p:cTn>
                              </p:par>
                            </p:childTnLst>
                          </p:cTn>
                        </p:par>
                        <p:par>
                          <p:cTn id="397" fill="hold">
                            <p:stCondLst>
                              <p:cond delay="128000"/>
                            </p:stCondLst>
                            <p:childTnLst>
                              <p:par>
                                <p:cTn id="398" presetID="11" presetClass="entr" presetSubtype="0" fill="hold" grpId="0" nodeType="afterEffect">
                                  <p:stCondLst>
                                    <p:cond delay="0"/>
                                  </p:stCondLst>
                                  <p:childTnLst>
                                    <p:set>
                                      <p:cBhvr>
                                        <p:cTn id="399" dur="1000">
                                          <p:stCondLst>
                                            <p:cond delay="0"/>
                                          </p:stCondLst>
                                        </p:cTn>
                                        <p:tgtEl>
                                          <p:spTgt spid="137"/>
                                        </p:tgtEl>
                                        <p:attrNameLst>
                                          <p:attrName>style.visibility</p:attrName>
                                        </p:attrNameLst>
                                      </p:cBhvr>
                                      <p:to>
                                        <p:strVal val="visible"/>
                                      </p:to>
                                    </p:set>
                                  </p:childTnLst>
                                </p:cTn>
                              </p:par>
                            </p:childTnLst>
                          </p:cTn>
                        </p:par>
                        <p:par>
                          <p:cTn id="400" fill="hold">
                            <p:stCondLst>
                              <p:cond delay="129000"/>
                            </p:stCondLst>
                            <p:childTnLst>
                              <p:par>
                                <p:cTn id="401" presetID="11" presetClass="entr" presetSubtype="0" fill="hold" grpId="0" nodeType="afterEffect">
                                  <p:stCondLst>
                                    <p:cond delay="0"/>
                                  </p:stCondLst>
                                  <p:childTnLst>
                                    <p:set>
                                      <p:cBhvr>
                                        <p:cTn id="402" dur="1000">
                                          <p:stCondLst>
                                            <p:cond delay="0"/>
                                          </p:stCondLst>
                                        </p:cTn>
                                        <p:tgtEl>
                                          <p:spTgt spid="138"/>
                                        </p:tgtEl>
                                        <p:attrNameLst>
                                          <p:attrName>style.visibility</p:attrName>
                                        </p:attrNameLst>
                                      </p:cBhvr>
                                      <p:to>
                                        <p:strVal val="visible"/>
                                      </p:to>
                                    </p:set>
                                  </p:childTnLst>
                                </p:cTn>
                              </p:par>
                            </p:childTnLst>
                          </p:cTn>
                        </p:par>
                        <p:par>
                          <p:cTn id="403" fill="hold">
                            <p:stCondLst>
                              <p:cond delay="130000"/>
                            </p:stCondLst>
                            <p:childTnLst>
                              <p:par>
                                <p:cTn id="404" presetID="11" presetClass="entr" presetSubtype="0" fill="hold" grpId="0" nodeType="afterEffect">
                                  <p:stCondLst>
                                    <p:cond delay="0"/>
                                  </p:stCondLst>
                                  <p:childTnLst>
                                    <p:set>
                                      <p:cBhvr>
                                        <p:cTn id="405" dur="1000">
                                          <p:stCondLst>
                                            <p:cond delay="0"/>
                                          </p:stCondLst>
                                        </p:cTn>
                                        <p:tgtEl>
                                          <p:spTgt spid="139"/>
                                        </p:tgtEl>
                                        <p:attrNameLst>
                                          <p:attrName>style.visibility</p:attrName>
                                        </p:attrNameLst>
                                      </p:cBhvr>
                                      <p:to>
                                        <p:strVal val="visible"/>
                                      </p:to>
                                    </p:set>
                                  </p:childTnLst>
                                </p:cTn>
                              </p:par>
                            </p:childTnLst>
                          </p:cTn>
                        </p:par>
                        <p:par>
                          <p:cTn id="406" fill="hold">
                            <p:stCondLst>
                              <p:cond delay="131000"/>
                            </p:stCondLst>
                            <p:childTnLst>
                              <p:par>
                                <p:cTn id="407" presetID="11" presetClass="entr" presetSubtype="0" fill="hold" grpId="0" nodeType="afterEffect">
                                  <p:stCondLst>
                                    <p:cond delay="0"/>
                                  </p:stCondLst>
                                  <p:childTnLst>
                                    <p:set>
                                      <p:cBhvr>
                                        <p:cTn id="408" dur="1000">
                                          <p:stCondLst>
                                            <p:cond delay="0"/>
                                          </p:stCondLst>
                                        </p:cTn>
                                        <p:tgtEl>
                                          <p:spTgt spid="140"/>
                                        </p:tgtEl>
                                        <p:attrNameLst>
                                          <p:attrName>style.visibility</p:attrName>
                                        </p:attrNameLst>
                                      </p:cBhvr>
                                      <p:to>
                                        <p:strVal val="visible"/>
                                      </p:to>
                                    </p:set>
                                  </p:childTnLst>
                                </p:cTn>
                              </p:par>
                            </p:childTnLst>
                          </p:cTn>
                        </p:par>
                        <p:par>
                          <p:cTn id="409" fill="hold">
                            <p:stCondLst>
                              <p:cond delay="132000"/>
                            </p:stCondLst>
                            <p:childTnLst>
                              <p:par>
                                <p:cTn id="410" presetID="11" presetClass="entr" presetSubtype="0" fill="hold" grpId="0" nodeType="afterEffect">
                                  <p:stCondLst>
                                    <p:cond delay="0"/>
                                  </p:stCondLst>
                                  <p:childTnLst>
                                    <p:set>
                                      <p:cBhvr>
                                        <p:cTn id="411" dur="1000">
                                          <p:stCondLst>
                                            <p:cond delay="0"/>
                                          </p:stCondLst>
                                        </p:cTn>
                                        <p:tgtEl>
                                          <p:spTgt spid="141"/>
                                        </p:tgtEl>
                                        <p:attrNameLst>
                                          <p:attrName>style.visibility</p:attrName>
                                        </p:attrNameLst>
                                      </p:cBhvr>
                                      <p:to>
                                        <p:strVal val="visible"/>
                                      </p:to>
                                    </p:set>
                                  </p:childTnLst>
                                </p:cTn>
                              </p:par>
                            </p:childTnLst>
                          </p:cTn>
                        </p:par>
                        <p:par>
                          <p:cTn id="412" fill="hold">
                            <p:stCondLst>
                              <p:cond delay="133000"/>
                            </p:stCondLst>
                            <p:childTnLst>
                              <p:par>
                                <p:cTn id="413" presetID="11" presetClass="entr" presetSubtype="0" fill="hold" grpId="0" nodeType="afterEffect">
                                  <p:stCondLst>
                                    <p:cond delay="0"/>
                                  </p:stCondLst>
                                  <p:childTnLst>
                                    <p:set>
                                      <p:cBhvr>
                                        <p:cTn id="414" dur="1000">
                                          <p:stCondLst>
                                            <p:cond delay="0"/>
                                          </p:stCondLst>
                                        </p:cTn>
                                        <p:tgtEl>
                                          <p:spTgt spid="142"/>
                                        </p:tgtEl>
                                        <p:attrNameLst>
                                          <p:attrName>style.visibility</p:attrName>
                                        </p:attrNameLst>
                                      </p:cBhvr>
                                      <p:to>
                                        <p:strVal val="visible"/>
                                      </p:to>
                                    </p:set>
                                  </p:childTnLst>
                                </p:cTn>
                              </p:par>
                            </p:childTnLst>
                          </p:cTn>
                        </p:par>
                        <p:par>
                          <p:cTn id="415" fill="hold">
                            <p:stCondLst>
                              <p:cond delay="134000"/>
                            </p:stCondLst>
                            <p:childTnLst>
                              <p:par>
                                <p:cTn id="416" presetID="11" presetClass="entr" presetSubtype="0" fill="hold" grpId="0" nodeType="afterEffect">
                                  <p:stCondLst>
                                    <p:cond delay="0"/>
                                  </p:stCondLst>
                                  <p:childTnLst>
                                    <p:set>
                                      <p:cBhvr>
                                        <p:cTn id="417" dur="1000">
                                          <p:stCondLst>
                                            <p:cond delay="0"/>
                                          </p:stCondLst>
                                        </p:cTn>
                                        <p:tgtEl>
                                          <p:spTgt spid="143"/>
                                        </p:tgtEl>
                                        <p:attrNameLst>
                                          <p:attrName>style.visibility</p:attrName>
                                        </p:attrNameLst>
                                      </p:cBhvr>
                                      <p:to>
                                        <p:strVal val="visible"/>
                                      </p:to>
                                    </p:set>
                                  </p:childTnLst>
                                </p:cTn>
                              </p:par>
                            </p:childTnLst>
                          </p:cTn>
                        </p:par>
                        <p:par>
                          <p:cTn id="418" fill="hold">
                            <p:stCondLst>
                              <p:cond delay="135000"/>
                            </p:stCondLst>
                            <p:childTnLst>
                              <p:par>
                                <p:cTn id="419" presetID="11" presetClass="entr" presetSubtype="0" fill="hold" grpId="0" nodeType="afterEffect">
                                  <p:stCondLst>
                                    <p:cond delay="0"/>
                                  </p:stCondLst>
                                  <p:childTnLst>
                                    <p:set>
                                      <p:cBhvr>
                                        <p:cTn id="420" dur="1000">
                                          <p:stCondLst>
                                            <p:cond delay="0"/>
                                          </p:stCondLst>
                                        </p:cTn>
                                        <p:tgtEl>
                                          <p:spTgt spid="144"/>
                                        </p:tgtEl>
                                        <p:attrNameLst>
                                          <p:attrName>style.visibility</p:attrName>
                                        </p:attrNameLst>
                                      </p:cBhvr>
                                      <p:to>
                                        <p:strVal val="visible"/>
                                      </p:to>
                                    </p:set>
                                  </p:childTnLst>
                                </p:cTn>
                              </p:par>
                            </p:childTnLst>
                          </p:cTn>
                        </p:par>
                        <p:par>
                          <p:cTn id="421" fill="hold">
                            <p:stCondLst>
                              <p:cond delay="136000"/>
                            </p:stCondLst>
                            <p:childTnLst>
                              <p:par>
                                <p:cTn id="422" presetID="11" presetClass="entr" presetSubtype="0" fill="hold" grpId="0" nodeType="afterEffect">
                                  <p:stCondLst>
                                    <p:cond delay="0"/>
                                  </p:stCondLst>
                                  <p:childTnLst>
                                    <p:set>
                                      <p:cBhvr>
                                        <p:cTn id="423" dur="1000">
                                          <p:stCondLst>
                                            <p:cond delay="0"/>
                                          </p:stCondLst>
                                        </p:cTn>
                                        <p:tgtEl>
                                          <p:spTgt spid="145"/>
                                        </p:tgtEl>
                                        <p:attrNameLst>
                                          <p:attrName>style.visibility</p:attrName>
                                        </p:attrNameLst>
                                      </p:cBhvr>
                                      <p:to>
                                        <p:strVal val="visible"/>
                                      </p:to>
                                    </p:set>
                                  </p:childTnLst>
                                </p:cTn>
                              </p:par>
                            </p:childTnLst>
                          </p:cTn>
                        </p:par>
                        <p:par>
                          <p:cTn id="424" fill="hold">
                            <p:stCondLst>
                              <p:cond delay="137000"/>
                            </p:stCondLst>
                            <p:childTnLst>
                              <p:par>
                                <p:cTn id="425" presetID="11" presetClass="entr" presetSubtype="0" fill="hold" grpId="0" nodeType="afterEffect">
                                  <p:stCondLst>
                                    <p:cond delay="0"/>
                                  </p:stCondLst>
                                  <p:childTnLst>
                                    <p:set>
                                      <p:cBhvr>
                                        <p:cTn id="426" dur="1000">
                                          <p:stCondLst>
                                            <p:cond delay="0"/>
                                          </p:stCondLst>
                                        </p:cTn>
                                        <p:tgtEl>
                                          <p:spTgt spid="146"/>
                                        </p:tgtEl>
                                        <p:attrNameLst>
                                          <p:attrName>style.visibility</p:attrName>
                                        </p:attrNameLst>
                                      </p:cBhvr>
                                      <p:to>
                                        <p:strVal val="visible"/>
                                      </p:to>
                                    </p:set>
                                  </p:childTnLst>
                                </p:cTn>
                              </p:par>
                            </p:childTnLst>
                          </p:cTn>
                        </p:par>
                        <p:par>
                          <p:cTn id="427" fill="hold">
                            <p:stCondLst>
                              <p:cond delay="138000"/>
                            </p:stCondLst>
                            <p:childTnLst>
                              <p:par>
                                <p:cTn id="428" presetID="11" presetClass="entr" presetSubtype="0" fill="hold" grpId="0" nodeType="afterEffect">
                                  <p:stCondLst>
                                    <p:cond delay="0"/>
                                  </p:stCondLst>
                                  <p:childTnLst>
                                    <p:set>
                                      <p:cBhvr>
                                        <p:cTn id="429" dur="1000">
                                          <p:stCondLst>
                                            <p:cond delay="0"/>
                                          </p:stCondLst>
                                        </p:cTn>
                                        <p:tgtEl>
                                          <p:spTgt spid="147"/>
                                        </p:tgtEl>
                                        <p:attrNameLst>
                                          <p:attrName>style.visibility</p:attrName>
                                        </p:attrNameLst>
                                      </p:cBhvr>
                                      <p:to>
                                        <p:strVal val="visible"/>
                                      </p:to>
                                    </p:set>
                                  </p:childTnLst>
                                </p:cTn>
                              </p:par>
                            </p:childTnLst>
                          </p:cTn>
                        </p:par>
                        <p:par>
                          <p:cTn id="430" fill="hold">
                            <p:stCondLst>
                              <p:cond delay="139000"/>
                            </p:stCondLst>
                            <p:childTnLst>
                              <p:par>
                                <p:cTn id="431" presetID="11" presetClass="entr" presetSubtype="0" fill="hold" grpId="0" nodeType="afterEffect">
                                  <p:stCondLst>
                                    <p:cond delay="0"/>
                                  </p:stCondLst>
                                  <p:childTnLst>
                                    <p:set>
                                      <p:cBhvr>
                                        <p:cTn id="432" dur="1000">
                                          <p:stCondLst>
                                            <p:cond delay="0"/>
                                          </p:stCondLst>
                                        </p:cTn>
                                        <p:tgtEl>
                                          <p:spTgt spid="148"/>
                                        </p:tgtEl>
                                        <p:attrNameLst>
                                          <p:attrName>style.visibility</p:attrName>
                                        </p:attrNameLst>
                                      </p:cBhvr>
                                      <p:to>
                                        <p:strVal val="visible"/>
                                      </p:to>
                                    </p:set>
                                  </p:childTnLst>
                                </p:cTn>
                              </p:par>
                            </p:childTnLst>
                          </p:cTn>
                        </p:par>
                        <p:par>
                          <p:cTn id="433" fill="hold">
                            <p:stCondLst>
                              <p:cond delay="140000"/>
                            </p:stCondLst>
                            <p:childTnLst>
                              <p:par>
                                <p:cTn id="434" presetID="11" presetClass="entr" presetSubtype="0" fill="hold" grpId="0" nodeType="afterEffect">
                                  <p:stCondLst>
                                    <p:cond delay="0"/>
                                  </p:stCondLst>
                                  <p:childTnLst>
                                    <p:set>
                                      <p:cBhvr>
                                        <p:cTn id="435" dur="1000">
                                          <p:stCondLst>
                                            <p:cond delay="0"/>
                                          </p:stCondLst>
                                        </p:cTn>
                                        <p:tgtEl>
                                          <p:spTgt spid="149"/>
                                        </p:tgtEl>
                                        <p:attrNameLst>
                                          <p:attrName>style.visibility</p:attrName>
                                        </p:attrNameLst>
                                      </p:cBhvr>
                                      <p:to>
                                        <p:strVal val="visible"/>
                                      </p:to>
                                    </p:set>
                                  </p:childTnLst>
                                </p:cTn>
                              </p:par>
                            </p:childTnLst>
                          </p:cTn>
                        </p:par>
                        <p:par>
                          <p:cTn id="436" fill="hold">
                            <p:stCondLst>
                              <p:cond delay="141000"/>
                            </p:stCondLst>
                            <p:childTnLst>
                              <p:par>
                                <p:cTn id="437" presetID="11" presetClass="entr" presetSubtype="0" fill="hold" grpId="0" nodeType="afterEffect">
                                  <p:stCondLst>
                                    <p:cond delay="0"/>
                                  </p:stCondLst>
                                  <p:childTnLst>
                                    <p:set>
                                      <p:cBhvr>
                                        <p:cTn id="438" dur="1000">
                                          <p:stCondLst>
                                            <p:cond delay="0"/>
                                          </p:stCondLst>
                                        </p:cTn>
                                        <p:tgtEl>
                                          <p:spTgt spid="150"/>
                                        </p:tgtEl>
                                        <p:attrNameLst>
                                          <p:attrName>style.visibility</p:attrName>
                                        </p:attrNameLst>
                                      </p:cBhvr>
                                      <p:to>
                                        <p:strVal val="visible"/>
                                      </p:to>
                                    </p:set>
                                  </p:childTnLst>
                                </p:cTn>
                              </p:par>
                            </p:childTnLst>
                          </p:cTn>
                        </p:par>
                        <p:par>
                          <p:cTn id="439" fill="hold">
                            <p:stCondLst>
                              <p:cond delay="142000"/>
                            </p:stCondLst>
                            <p:childTnLst>
                              <p:par>
                                <p:cTn id="440" presetID="11" presetClass="entr" presetSubtype="0" fill="hold" grpId="0" nodeType="afterEffect">
                                  <p:stCondLst>
                                    <p:cond delay="0"/>
                                  </p:stCondLst>
                                  <p:childTnLst>
                                    <p:set>
                                      <p:cBhvr>
                                        <p:cTn id="441" dur="1000">
                                          <p:stCondLst>
                                            <p:cond delay="0"/>
                                          </p:stCondLst>
                                        </p:cTn>
                                        <p:tgtEl>
                                          <p:spTgt spid="151"/>
                                        </p:tgtEl>
                                        <p:attrNameLst>
                                          <p:attrName>style.visibility</p:attrName>
                                        </p:attrNameLst>
                                      </p:cBhvr>
                                      <p:to>
                                        <p:strVal val="visible"/>
                                      </p:to>
                                    </p:set>
                                  </p:childTnLst>
                                </p:cTn>
                              </p:par>
                            </p:childTnLst>
                          </p:cTn>
                        </p:par>
                        <p:par>
                          <p:cTn id="442" fill="hold">
                            <p:stCondLst>
                              <p:cond delay="143000"/>
                            </p:stCondLst>
                            <p:childTnLst>
                              <p:par>
                                <p:cTn id="443" presetID="11" presetClass="entr" presetSubtype="0" fill="hold" grpId="0" nodeType="afterEffect">
                                  <p:stCondLst>
                                    <p:cond delay="0"/>
                                  </p:stCondLst>
                                  <p:childTnLst>
                                    <p:set>
                                      <p:cBhvr>
                                        <p:cTn id="444" dur="1000">
                                          <p:stCondLst>
                                            <p:cond delay="0"/>
                                          </p:stCondLst>
                                        </p:cTn>
                                        <p:tgtEl>
                                          <p:spTgt spid="152"/>
                                        </p:tgtEl>
                                        <p:attrNameLst>
                                          <p:attrName>style.visibility</p:attrName>
                                        </p:attrNameLst>
                                      </p:cBhvr>
                                      <p:to>
                                        <p:strVal val="visible"/>
                                      </p:to>
                                    </p:set>
                                  </p:childTnLst>
                                </p:cTn>
                              </p:par>
                            </p:childTnLst>
                          </p:cTn>
                        </p:par>
                        <p:par>
                          <p:cTn id="445" fill="hold">
                            <p:stCondLst>
                              <p:cond delay="144000"/>
                            </p:stCondLst>
                            <p:childTnLst>
                              <p:par>
                                <p:cTn id="446" presetID="11" presetClass="entr" presetSubtype="0" fill="hold" grpId="0" nodeType="afterEffect">
                                  <p:stCondLst>
                                    <p:cond delay="0"/>
                                  </p:stCondLst>
                                  <p:childTnLst>
                                    <p:set>
                                      <p:cBhvr>
                                        <p:cTn id="447" dur="1000">
                                          <p:stCondLst>
                                            <p:cond delay="0"/>
                                          </p:stCondLst>
                                        </p:cTn>
                                        <p:tgtEl>
                                          <p:spTgt spid="153"/>
                                        </p:tgtEl>
                                        <p:attrNameLst>
                                          <p:attrName>style.visibility</p:attrName>
                                        </p:attrNameLst>
                                      </p:cBhvr>
                                      <p:to>
                                        <p:strVal val="visible"/>
                                      </p:to>
                                    </p:set>
                                  </p:childTnLst>
                                </p:cTn>
                              </p:par>
                            </p:childTnLst>
                          </p:cTn>
                        </p:par>
                        <p:par>
                          <p:cTn id="448" fill="hold">
                            <p:stCondLst>
                              <p:cond delay="145000"/>
                            </p:stCondLst>
                            <p:childTnLst>
                              <p:par>
                                <p:cTn id="449" presetID="11" presetClass="entr" presetSubtype="0" fill="hold" grpId="0" nodeType="afterEffect">
                                  <p:stCondLst>
                                    <p:cond delay="0"/>
                                  </p:stCondLst>
                                  <p:childTnLst>
                                    <p:set>
                                      <p:cBhvr>
                                        <p:cTn id="450" dur="1000">
                                          <p:stCondLst>
                                            <p:cond delay="0"/>
                                          </p:stCondLst>
                                        </p:cTn>
                                        <p:tgtEl>
                                          <p:spTgt spid="154"/>
                                        </p:tgtEl>
                                        <p:attrNameLst>
                                          <p:attrName>style.visibility</p:attrName>
                                        </p:attrNameLst>
                                      </p:cBhvr>
                                      <p:to>
                                        <p:strVal val="visible"/>
                                      </p:to>
                                    </p:set>
                                  </p:childTnLst>
                                </p:cTn>
                              </p:par>
                            </p:childTnLst>
                          </p:cTn>
                        </p:par>
                        <p:par>
                          <p:cTn id="451" fill="hold">
                            <p:stCondLst>
                              <p:cond delay="146000"/>
                            </p:stCondLst>
                            <p:childTnLst>
                              <p:par>
                                <p:cTn id="452" presetID="11" presetClass="entr" presetSubtype="0" fill="hold" grpId="0" nodeType="afterEffect">
                                  <p:stCondLst>
                                    <p:cond delay="0"/>
                                  </p:stCondLst>
                                  <p:childTnLst>
                                    <p:set>
                                      <p:cBhvr>
                                        <p:cTn id="453" dur="1000">
                                          <p:stCondLst>
                                            <p:cond delay="0"/>
                                          </p:stCondLst>
                                        </p:cTn>
                                        <p:tgtEl>
                                          <p:spTgt spid="155"/>
                                        </p:tgtEl>
                                        <p:attrNameLst>
                                          <p:attrName>style.visibility</p:attrName>
                                        </p:attrNameLst>
                                      </p:cBhvr>
                                      <p:to>
                                        <p:strVal val="visible"/>
                                      </p:to>
                                    </p:set>
                                  </p:childTnLst>
                                </p:cTn>
                              </p:par>
                            </p:childTnLst>
                          </p:cTn>
                        </p:par>
                        <p:par>
                          <p:cTn id="454" fill="hold">
                            <p:stCondLst>
                              <p:cond delay="147000"/>
                            </p:stCondLst>
                            <p:childTnLst>
                              <p:par>
                                <p:cTn id="455" presetID="11" presetClass="entr" presetSubtype="0" fill="hold" grpId="0" nodeType="afterEffect">
                                  <p:stCondLst>
                                    <p:cond delay="0"/>
                                  </p:stCondLst>
                                  <p:childTnLst>
                                    <p:set>
                                      <p:cBhvr>
                                        <p:cTn id="456" dur="1000">
                                          <p:stCondLst>
                                            <p:cond delay="0"/>
                                          </p:stCondLst>
                                        </p:cTn>
                                        <p:tgtEl>
                                          <p:spTgt spid="156"/>
                                        </p:tgtEl>
                                        <p:attrNameLst>
                                          <p:attrName>style.visibility</p:attrName>
                                        </p:attrNameLst>
                                      </p:cBhvr>
                                      <p:to>
                                        <p:strVal val="visible"/>
                                      </p:to>
                                    </p:set>
                                  </p:childTnLst>
                                </p:cTn>
                              </p:par>
                            </p:childTnLst>
                          </p:cTn>
                        </p:par>
                        <p:par>
                          <p:cTn id="457" fill="hold">
                            <p:stCondLst>
                              <p:cond delay="148000"/>
                            </p:stCondLst>
                            <p:childTnLst>
                              <p:par>
                                <p:cTn id="458" presetID="11" presetClass="entr" presetSubtype="0" fill="hold" grpId="0" nodeType="afterEffect">
                                  <p:stCondLst>
                                    <p:cond delay="0"/>
                                  </p:stCondLst>
                                  <p:childTnLst>
                                    <p:set>
                                      <p:cBhvr>
                                        <p:cTn id="459" dur="1000">
                                          <p:stCondLst>
                                            <p:cond delay="0"/>
                                          </p:stCondLst>
                                        </p:cTn>
                                        <p:tgtEl>
                                          <p:spTgt spid="157"/>
                                        </p:tgtEl>
                                        <p:attrNameLst>
                                          <p:attrName>style.visibility</p:attrName>
                                        </p:attrNameLst>
                                      </p:cBhvr>
                                      <p:to>
                                        <p:strVal val="visible"/>
                                      </p:to>
                                    </p:set>
                                  </p:childTnLst>
                                </p:cTn>
                              </p:par>
                            </p:childTnLst>
                          </p:cTn>
                        </p:par>
                        <p:par>
                          <p:cTn id="460" fill="hold">
                            <p:stCondLst>
                              <p:cond delay="149000"/>
                            </p:stCondLst>
                            <p:childTnLst>
                              <p:par>
                                <p:cTn id="461" presetID="11" presetClass="entr" presetSubtype="0" fill="hold" grpId="0" nodeType="afterEffect">
                                  <p:stCondLst>
                                    <p:cond delay="0"/>
                                  </p:stCondLst>
                                  <p:childTnLst>
                                    <p:set>
                                      <p:cBhvr>
                                        <p:cTn id="462" dur="1000">
                                          <p:stCondLst>
                                            <p:cond delay="0"/>
                                          </p:stCondLst>
                                        </p:cTn>
                                        <p:tgtEl>
                                          <p:spTgt spid="158"/>
                                        </p:tgtEl>
                                        <p:attrNameLst>
                                          <p:attrName>style.visibility</p:attrName>
                                        </p:attrNameLst>
                                      </p:cBhvr>
                                      <p:to>
                                        <p:strVal val="visible"/>
                                      </p:to>
                                    </p:set>
                                  </p:childTnLst>
                                </p:cTn>
                              </p:par>
                            </p:childTnLst>
                          </p:cTn>
                        </p:par>
                        <p:par>
                          <p:cTn id="463" fill="hold">
                            <p:stCondLst>
                              <p:cond delay="150000"/>
                            </p:stCondLst>
                            <p:childTnLst>
                              <p:par>
                                <p:cTn id="464" presetID="11" presetClass="entr" presetSubtype="0" fill="hold" grpId="0" nodeType="afterEffect">
                                  <p:stCondLst>
                                    <p:cond delay="0"/>
                                  </p:stCondLst>
                                  <p:childTnLst>
                                    <p:set>
                                      <p:cBhvr>
                                        <p:cTn id="465" dur="1000">
                                          <p:stCondLst>
                                            <p:cond delay="0"/>
                                          </p:stCondLst>
                                        </p:cTn>
                                        <p:tgtEl>
                                          <p:spTgt spid="159"/>
                                        </p:tgtEl>
                                        <p:attrNameLst>
                                          <p:attrName>style.visibility</p:attrName>
                                        </p:attrNameLst>
                                      </p:cBhvr>
                                      <p:to>
                                        <p:strVal val="visible"/>
                                      </p:to>
                                    </p:set>
                                  </p:childTnLst>
                                </p:cTn>
                              </p:par>
                            </p:childTnLst>
                          </p:cTn>
                        </p:par>
                        <p:par>
                          <p:cTn id="466" fill="hold">
                            <p:stCondLst>
                              <p:cond delay="151000"/>
                            </p:stCondLst>
                            <p:childTnLst>
                              <p:par>
                                <p:cTn id="467" presetID="11" presetClass="entr" presetSubtype="0" fill="hold" grpId="0" nodeType="afterEffect">
                                  <p:stCondLst>
                                    <p:cond delay="0"/>
                                  </p:stCondLst>
                                  <p:childTnLst>
                                    <p:set>
                                      <p:cBhvr>
                                        <p:cTn id="468" dur="1000">
                                          <p:stCondLst>
                                            <p:cond delay="0"/>
                                          </p:stCondLst>
                                        </p:cTn>
                                        <p:tgtEl>
                                          <p:spTgt spid="160"/>
                                        </p:tgtEl>
                                        <p:attrNameLst>
                                          <p:attrName>style.visibility</p:attrName>
                                        </p:attrNameLst>
                                      </p:cBhvr>
                                      <p:to>
                                        <p:strVal val="visible"/>
                                      </p:to>
                                    </p:set>
                                  </p:childTnLst>
                                </p:cTn>
                              </p:par>
                            </p:childTnLst>
                          </p:cTn>
                        </p:par>
                        <p:par>
                          <p:cTn id="469" fill="hold">
                            <p:stCondLst>
                              <p:cond delay="152000"/>
                            </p:stCondLst>
                            <p:childTnLst>
                              <p:par>
                                <p:cTn id="470" presetID="11" presetClass="entr" presetSubtype="0" fill="hold" grpId="0" nodeType="afterEffect">
                                  <p:stCondLst>
                                    <p:cond delay="0"/>
                                  </p:stCondLst>
                                  <p:childTnLst>
                                    <p:set>
                                      <p:cBhvr>
                                        <p:cTn id="471" dur="1000">
                                          <p:stCondLst>
                                            <p:cond delay="0"/>
                                          </p:stCondLst>
                                        </p:cTn>
                                        <p:tgtEl>
                                          <p:spTgt spid="161"/>
                                        </p:tgtEl>
                                        <p:attrNameLst>
                                          <p:attrName>style.visibility</p:attrName>
                                        </p:attrNameLst>
                                      </p:cBhvr>
                                      <p:to>
                                        <p:strVal val="visible"/>
                                      </p:to>
                                    </p:set>
                                  </p:childTnLst>
                                </p:cTn>
                              </p:par>
                            </p:childTnLst>
                          </p:cTn>
                        </p:par>
                        <p:par>
                          <p:cTn id="472" fill="hold">
                            <p:stCondLst>
                              <p:cond delay="153000"/>
                            </p:stCondLst>
                            <p:childTnLst>
                              <p:par>
                                <p:cTn id="473" presetID="11" presetClass="entr" presetSubtype="0" fill="hold" grpId="0" nodeType="afterEffect">
                                  <p:stCondLst>
                                    <p:cond delay="0"/>
                                  </p:stCondLst>
                                  <p:childTnLst>
                                    <p:set>
                                      <p:cBhvr>
                                        <p:cTn id="474" dur="1000">
                                          <p:stCondLst>
                                            <p:cond delay="0"/>
                                          </p:stCondLst>
                                        </p:cTn>
                                        <p:tgtEl>
                                          <p:spTgt spid="162"/>
                                        </p:tgtEl>
                                        <p:attrNameLst>
                                          <p:attrName>style.visibility</p:attrName>
                                        </p:attrNameLst>
                                      </p:cBhvr>
                                      <p:to>
                                        <p:strVal val="visible"/>
                                      </p:to>
                                    </p:set>
                                  </p:childTnLst>
                                </p:cTn>
                              </p:par>
                            </p:childTnLst>
                          </p:cTn>
                        </p:par>
                        <p:par>
                          <p:cTn id="475" fill="hold">
                            <p:stCondLst>
                              <p:cond delay="154000"/>
                            </p:stCondLst>
                            <p:childTnLst>
                              <p:par>
                                <p:cTn id="476" presetID="11" presetClass="entr" presetSubtype="0" fill="hold" grpId="0" nodeType="afterEffect">
                                  <p:stCondLst>
                                    <p:cond delay="0"/>
                                  </p:stCondLst>
                                  <p:childTnLst>
                                    <p:set>
                                      <p:cBhvr>
                                        <p:cTn id="477" dur="1000">
                                          <p:stCondLst>
                                            <p:cond delay="0"/>
                                          </p:stCondLst>
                                        </p:cTn>
                                        <p:tgtEl>
                                          <p:spTgt spid="163"/>
                                        </p:tgtEl>
                                        <p:attrNameLst>
                                          <p:attrName>style.visibility</p:attrName>
                                        </p:attrNameLst>
                                      </p:cBhvr>
                                      <p:to>
                                        <p:strVal val="visible"/>
                                      </p:to>
                                    </p:set>
                                  </p:childTnLst>
                                </p:cTn>
                              </p:par>
                            </p:childTnLst>
                          </p:cTn>
                        </p:par>
                        <p:par>
                          <p:cTn id="478" fill="hold">
                            <p:stCondLst>
                              <p:cond delay="155000"/>
                            </p:stCondLst>
                            <p:childTnLst>
                              <p:par>
                                <p:cTn id="479" presetID="11" presetClass="entr" presetSubtype="0" fill="hold" grpId="0" nodeType="afterEffect">
                                  <p:stCondLst>
                                    <p:cond delay="0"/>
                                  </p:stCondLst>
                                  <p:childTnLst>
                                    <p:set>
                                      <p:cBhvr>
                                        <p:cTn id="480" dur="1000">
                                          <p:stCondLst>
                                            <p:cond delay="0"/>
                                          </p:stCondLst>
                                        </p:cTn>
                                        <p:tgtEl>
                                          <p:spTgt spid="164"/>
                                        </p:tgtEl>
                                        <p:attrNameLst>
                                          <p:attrName>style.visibility</p:attrName>
                                        </p:attrNameLst>
                                      </p:cBhvr>
                                      <p:to>
                                        <p:strVal val="visible"/>
                                      </p:to>
                                    </p:set>
                                  </p:childTnLst>
                                </p:cTn>
                              </p:par>
                            </p:childTnLst>
                          </p:cTn>
                        </p:par>
                        <p:par>
                          <p:cTn id="481" fill="hold">
                            <p:stCondLst>
                              <p:cond delay="156000"/>
                            </p:stCondLst>
                            <p:childTnLst>
                              <p:par>
                                <p:cTn id="482" presetID="11" presetClass="entr" presetSubtype="0" fill="hold" grpId="0" nodeType="afterEffect">
                                  <p:stCondLst>
                                    <p:cond delay="0"/>
                                  </p:stCondLst>
                                  <p:childTnLst>
                                    <p:set>
                                      <p:cBhvr>
                                        <p:cTn id="483" dur="1000">
                                          <p:stCondLst>
                                            <p:cond delay="0"/>
                                          </p:stCondLst>
                                        </p:cTn>
                                        <p:tgtEl>
                                          <p:spTgt spid="165"/>
                                        </p:tgtEl>
                                        <p:attrNameLst>
                                          <p:attrName>style.visibility</p:attrName>
                                        </p:attrNameLst>
                                      </p:cBhvr>
                                      <p:to>
                                        <p:strVal val="visible"/>
                                      </p:to>
                                    </p:set>
                                  </p:childTnLst>
                                </p:cTn>
                              </p:par>
                            </p:childTnLst>
                          </p:cTn>
                        </p:par>
                        <p:par>
                          <p:cTn id="484" fill="hold">
                            <p:stCondLst>
                              <p:cond delay="157000"/>
                            </p:stCondLst>
                            <p:childTnLst>
                              <p:par>
                                <p:cTn id="485" presetID="11" presetClass="entr" presetSubtype="0" fill="hold" grpId="0" nodeType="afterEffect">
                                  <p:stCondLst>
                                    <p:cond delay="0"/>
                                  </p:stCondLst>
                                  <p:childTnLst>
                                    <p:set>
                                      <p:cBhvr>
                                        <p:cTn id="486" dur="1000">
                                          <p:stCondLst>
                                            <p:cond delay="0"/>
                                          </p:stCondLst>
                                        </p:cTn>
                                        <p:tgtEl>
                                          <p:spTgt spid="166"/>
                                        </p:tgtEl>
                                        <p:attrNameLst>
                                          <p:attrName>style.visibility</p:attrName>
                                        </p:attrNameLst>
                                      </p:cBhvr>
                                      <p:to>
                                        <p:strVal val="visible"/>
                                      </p:to>
                                    </p:set>
                                  </p:childTnLst>
                                </p:cTn>
                              </p:par>
                            </p:childTnLst>
                          </p:cTn>
                        </p:par>
                        <p:par>
                          <p:cTn id="487" fill="hold">
                            <p:stCondLst>
                              <p:cond delay="158000"/>
                            </p:stCondLst>
                            <p:childTnLst>
                              <p:par>
                                <p:cTn id="488" presetID="11" presetClass="entr" presetSubtype="0" fill="hold" grpId="0" nodeType="afterEffect">
                                  <p:stCondLst>
                                    <p:cond delay="0"/>
                                  </p:stCondLst>
                                  <p:childTnLst>
                                    <p:set>
                                      <p:cBhvr>
                                        <p:cTn id="489" dur="1000">
                                          <p:stCondLst>
                                            <p:cond delay="0"/>
                                          </p:stCondLst>
                                        </p:cTn>
                                        <p:tgtEl>
                                          <p:spTgt spid="167"/>
                                        </p:tgtEl>
                                        <p:attrNameLst>
                                          <p:attrName>style.visibility</p:attrName>
                                        </p:attrNameLst>
                                      </p:cBhvr>
                                      <p:to>
                                        <p:strVal val="visible"/>
                                      </p:to>
                                    </p:set>
                                  </p:childTnLst>
                                </p:cTn>
                              </p:par>
                            </p:childTnLst>
                          </p:cTn>
                        </p:par>
                        <p:par>
                          <p:cTn id="490" fill="hold">
                            <p:stCondLst>
                              <p:cond delay="159000"/>
                            </p:stCondLst>
                            <p:childTnLst>
                              <p:par>
                                <p:cTn id="491" presetID="11" presetClass="entr" presetSubtype="0" fill="hold" grpId="0" nodeType="afterEffect">
                                  <p:stCondLst>
                                    <p:cond delay="0"/>
                                  </p:stCondLst>
                                  <p:childTnLst>
                                    <p:set>
                                      <p:cBhvr>
                                        <p:cTn id="492" dur="1000">
                                          <p:stCondLst>
                                            <p:cond delay="0"/>
                                          </p:stCondLst>
                                        </p:cTn>
                                        <p:tgtEl>
                                          <p:spTgt spid="168"/>
                                        </p:tgtEl>
                                        <p:attrNameLst>
                                          <p:attrName>style.visibility</p:attrName>
                                        </p:attrNameLst>
                                      </p:cBhvr>
                                      <p:to>
                                        <p:strVal val="visible"/>
                                      </p:to>
                                    </p:set>
                                  </p:childTnLst>
                                </p:cTn>
                              </p:par>
                            </p:childTnLst>
                          </p:cTn>
                        </p:par>
                        <p:par>
                          <p:cTn id="493" fill="hold">
                            <p:stCondLst>
                              <p:cond delay="160000"/>
                            </p:stCondLst>
                            <p:childTnLst>
                              <p:par>
                                <p:cTn id="494" presetID="11" presetClass="entr" presetSubtype="0" fill="hold" grpId="0" nodeType="afterEffect">
                                  <p:stCondLst>
                                    <p:cond delay="0"/>
                                  </p:stCondLst>
                                  <p:childTnLst>
                                    <p:set>
                                      <p:cBhvr>
                                        <p:cTn id="495" dur="1000">
                                          <p:stCondLst>
                                            <p:cond delay="0"/>
                                          </p:stCondLst>
                                        </p:cTn>
                                        <p:tgtEl>
                                          <p:spTgt spid="169"/>
                                        </p:tgtEl>
                                        <p:attrNameLst>
                                          <p:attrName>style.visibility</p:attrName>
                                        </p:attrNameLst>
                                      </p:cBhvr>
                                      <p:to>
                                        <p:strVal val="visible"/>
                                      </p:to>
                                    </p:set>
                                  </p:childTnLst>
                                </p:cTn>
                              </p:par>
                            </p:childTnLst>
                          </p:cTn>
                        </p:par>
                        <p:par>
                          <p:cTn id="496" fill="hold">
                            <p:stCondLst>
                              <p:cond delay="161000"/>
                            </p:stCondLst>
                            <p:childTnLst>
                              <p:par>
                                <p:cTn id="497" presetID="11" presetClass="entr" presetSubtype="0" fill="hold" grpId="0" nodeType="afterEffect">
                                  <p:stCondLst>
                                    <p:cond delay="0"/>
                                  </p:stCondLst>
                                  <p:childTnLst>
                                    <p:set>
                                      <p:cBhvr>
                                        <p:cTn id="498" dur="1000">
                                          <p:stCondLst>
                                            <p:cond delay="0"/>
                                          </p:stCondLst>
                                        </p:cTn>
                                        <p:tgtEl>
                                          <p:spTgt spid="170"/>
                                        </p:tgtEl>
                                        <p:attrNameLst>
                                          <p:attrName>style.visibility</p:attrName>
                                        </p:attrNameLst>
                                      </p:cBhvr>
                                      <p:to>
                                        <p:strVal val="visible"/>
                                      </p:to>
                                    </p:set>
                                  </p:childTnLst>
                                </p:cTn>
                              </p:par>
                            </p:childTnLst>
                          </p:cTn>
                        </p:par>
                        <p:par>
                          <p:cTn id="499" fill="hold">
                            <p:stCondLst>
                              <p:cond delay="162000"/>
                            </p:stCondLst>
                            <p:childTnLst>
                              <p:par>
                                <p:cTn id="500" presetID="11" presetClass="entr" presetSubtype="0" fill="hold" grpId="0" nodeType="afterEffect">
                                  <p:stCondLst>
                                    <p:cond delay="0"/>
                                  </p:stCondLst>
                                  <p:childTnLst>
                                    <p:set>
                                      <p:cBhvr>
                                        <p:cTn id="501" dur="1000">
                                          <p:stCondLst>
                                            <p:cond delay="0"/>
                                          </p:stCondLst>
                                        </p:cTn>
                                        <p:tgtEl>
                                          <p:spTgt spid="171"/>
                                        </p:tgtEl>
                                        <p:attrNameLst>
                                          <p:attrName>style.visibility</p:attrName>
                                        </p:attrNameLst>
                                      </p:cBhvr>
                                      <p:to>
                                        <p:strVal val="visible"/>
                                      </p:to>
                                    </p:set>
                                  </p:childTnLst>
                                </p:cTn>
                              </p:par>
                            </p:childTnLst>
                          </p:cTn>
                        </p:par>
                        <p:par>
                          <p:cTn id="502" fill="hold">
                            <p:stCondLst>
                              <p:cond delay="163000"/>
                            </p:stCondLst>
                            <p:childTnLst>
                              <p:par>
                                <p:cTn id="503" presetID="11" presetClass="entr" presetSubtype="0" fill="hold" grpId="0" nodeType="afterEffect">
                                  <p:stCondLst>
                                    <p:cond delay="0"/>
                                  </p:stCondLst>
                                  <p:childTnLst>
                                    <p:set>
                                      <p:cBhvr>
                                        <p:cTn id="504" dur="1000">
                                          <p:stCondLst>
                                            <p:cond delay="0"/>
                                          </p:stCondLst>
                                        </p:cTn>
                                        <p:tgtEl>
                                          <p:spTgt spid="172"/>
                                        </p:tgtEl>
                                        <p:attrNameLst>
                                          <p:attrName>style.visibility</p:attrName>
                                        </p:attrNameLst>
                                      </p:cBhvr>
                                      <p:to>
                                        <p:strVal val="visible"/>
                                      </p:to>
                                    </p:set>
                                  </p:childTnLst>
                                </p:cTn>
                              </p:par>
                            </p:childTnLst>
                          </p:cTn>
                        </p:par>
                        <p:par>
                          <p:cTn id="505" fill="hold">
                            <p:stCondLst>
                              <p:cond delay="164000"/>
                            </p:stCondLst>
                            <p:childTnLst>
                              <p:par>
                                <p:cTn id="506" presetID="11" presetClass="entr" presetSubtype="0" fill="hold" grpId="0" nodeType="afterEffect">
                                  <p:stCondLst>
                                    <p:cond delay="0"/>
                                  </p:stCondLst>
                                  <p:childTnLst>
                                    <p:set>
                                      <p:cBhvr>
                                        <p:cTn id="507" dur="1000">
                                          <p:stCondLst>
                                            <p:cond delay="0"/>
                                          </p:stCondLst>
                                        </p:cTn>
                                        <p:tgtEl>
                                          <p:spTgt spid="173"/>
                                        </p:tgtEl>
                                        <p:attrNameLst>
                                          <p:attrName>style.visibility</p:attrName>
                                        </p:attrNameLst>
                                      </p:cBhvr>
                                      <p:to>
                                        <p:strVal val="visible"/>
                                      </p:to>
                                    </p:set>
                                  </p:childTnLst>
                                </p:cTn>
                              </p:par>
                            </p:childTnLst>
                          </p:cTn>
                        </p:par>
                        <p:par>
                          <p:cTn id="508" fill="hold">
                            <p:stCondLst>
                              <p:cond delay="165000"/>
                            </p:stCondLst>
                            <p:childTnLst>
                              <p:par>
                                <p:cTn id="509" presetID="11" presetClass="entr" presetSubtype="0" fill="hold" grpId="0" nodeType="afterEffect">
                                  <p:stCondLst>
                                    <p:cond delay="0"/>
                                  </p:stCondLst>
                                  <p:childTnLst>
                                    <p:set>
                                      <p:cBhvr>
                                        <p:cTn id="510" dur="1000">
                                          <p:stCondLst>
                                            <p:cond delay="0"/>
                                          </p:stCondLst>
                                        </p:cTn>
                                        <p:tgtEl>
                                          <p:spTgt spid="174"/>
                                        </p:tgtEl>
                                        <p:attrNameLst>
                                          <p:attrName>style.visibility</p:attrName>
                                        </p:attrNameLst>
                                      </p:cBhvr>
                                      <p:to>
                                        <p:strVal val="visible"/>
                                      </p:to>
                                    </p:set>
                                  </p:childTnLst>
                                </p:cTn>
                              </p:par>
                            </p:childTnLst>
                          </p:cTn>
                        </p:par>
                        <p:par>
                          <p:cTn id="511" fill="hold">
                            <p:stCondLst>
                              <p:cond delay="166000"/>
                            </p:stCondLst>
                            <p:childTnLst>
                              <p:par>
                                <p:cTn id="512" presetID="11" presetClass="entr" presetSubtype="0" fill="hold" grpId="0" nodeType="afterEffect">
                                  <p:stCondLst>
                                    <p:cond delay="0"/>
                                  </p:stCondLst>
                                  <p:childTnLst>
                                    <p:set>
                                      <p:cBhvr>
                                        <p:cTn id="513" dur="1000">
                                          <p:stCondLst>
                                            <p:cond delay="0"/>
                                          </p:stCondLst>
                                        </p:cTn>
                                        <p:tgtEl>
                                          <p:spTgt spid="175"/>
                                        </p:tgtEl>
                                        <p:attrNameLst>
                                          <p:attrName>style.visibility</p:attrName>
                                        </p:attrNameLst>
                                      </p:cBhvr>
                                      <p:to>
                                        <p:strVal val="visible"/>
                                      </p:to>
                                    </p:set>
                                  </p:childTnLst>
                                </p:cTn>
                              </p:par>
                            </p:childTnLst>
                          </p:cTn>
                        </p:par>
                        <p:par>
                          <p:cTn id="514" fill="hold">
                            <p:stCondLst>
                              <p:cond delay="167000"/>
                            </p:stCondLst>
                            <p:childTnLst>
                              <p:par>
                                <p:cTn id="515" presetID="11" presetClass="entr" presetSubtype="0" fill="hold" grpId="0" nodeType="afterEffect">
                                  <p:stCondLst>
                                    <p:cond delay="0"/>
                                  </p:stCondLst>
                                  <p:childTnLst>
                                    <p:set>
                                      <p:cBhvr>
                                        <p:cTn id="516" dur="1000">
                                          <p:stCondLst>
                                            <p:cond delay="0"/>
                                          </p:stCondLst>
                                        </p:cTn>
                                        <p:tgtEl>
                                          <p:spTgt spid="176"/>
                                        </p:tgtEl>
                                        <p:attrNameLst>
                                          <p:attrName>style.visibility</p:attrName>
                                        </p:attrNameLst>
                                      </p:cBhvr>
                                      <p:to>
                                        <p:strVal val="visible"/>
                                      </p:to>
                                    </p:set>
                                  </p:childTnLst>
                                </p:cTn>
                              </p:par>
                            </p:childTnLst>
                          </p:cTn>
                        </p:par>
                        <p:par>
                          <p:cTn id="517" fill="hold">
                            <p:stCondLst>
                              <p:cond delay="168000"/>
                            </p:stCondLst>
                            <p:childTnLst>
                              <p:par>
                                <p:cTn id="518" presetID="11" presetClass="entr" presetSubtype="0" fill="hold" grpId="0" nodeType="afterEffect">
                                  <p:stCondLst>
                                    <p:cond delay="0"/>
                                  </p:stCondLst>
                                  <p:childTnLst>
                                    <p:set>
                                      <p:cBhvr>
                                        <p:cTn id="519" dur="1000">
                                          <p:stCondLst>
                                            <p:cond delay="0"/>
                                          </p:stCondLst>
                                        </p:cTn>
                                        <p:tgtEl>
                                          <p:spTgt spid="177"/>
                                        </p:tgtEl>
                                        <p:attrNameLst>
                                          <p:attrName>style.visibility</p:attrName>
                                        </p:attrNameLst>
                                      </p:cBhvr>
                                      <p:to>
                                        <p:strVal val="visible"/>
                                      </p:to>
                                    </p:set>
                                  </p:childTnLst>
                                </p:cTn>
                              </p:par>
                            </p:childTnLst>
                          </p:cTn>
                        </p:par>
                        <p:par>
                          <p:cTn id="520" fill="hold">
                            <p:stCondLst>
                              <p:cond delay="169000"/>
                            </p:stCondLst>
                            <p:childTnLst>
                              <p:par>
                                <p:cTn id="521" presetID="11" presetClass="entr" presetSubtype="0" fill="hold" grpId="0" nodeType="afterEffect">
                                  <p:stCondLst>
                                    <p:cond delay="0"/>
                                  </p:stCondLst>
                                  <p:childTnLst>
                                    <p:set>
                                      <p:cBhvr>
                                        <p:cTn id="522" dur="1000">
                                          <p:stCondLst>
                                            <p:cond delay="0"/>
                                          </p:stCondLst>
                                        </p:cTn>
                                        <p:tgtEl>
                                          <p:spTgt spid="178"/>
                                        </p:tgtEl>
                                        <p:attrNameLst>
                                          <p:attrName>style.visibility</p:attrName>
                                        </p:attrNameLst>
                                      </p:cBhvr>
                                      <p:to>
                                        <p:strVal val="visible"/>
                                      </p:to>
                                    </p:set>
                                  </p:childTnLst>
                                </p:cTn>
                              </p:par>
                            </p:childTnLst>
                          </p:cTn>
                        </p:par>
                        <p:par>
                          <p:cTn id="523" fill="hold">
                            <p:stCondLst>
                              <p:cond delay="170000"/>
                            </p:stCondLst>
                            <p:childTnLst>
                              <p:par>
                                <p:cTn id="524" presetID="11" presetClass="entr" presetSubtype="0" fill="hold" grpId="0" nodeType="afterEffect">
                                  <p:stCondLst>
                                    <p:cond delay="0"/>
                                  </p:stCondLst>
                                  <p:childTnLst>
                                    <p:set>
                                      <p:cBhvr>
                                        <p:cTn id="525" dur="1000">
                                          <p:stCondLst>
                                            <p:cond delay="0"/>
                                          </p:stCondLst>
                                        </p:cTn>
                                        <p:tgtEl>
                                          <p:spTgt spid="179"/>
                                        </p:tgtEl>
                                        <p:attrNameLst>
                                          <p:attrName>style.visibility</p:attrName>
                                        </p:attrNameLst>
                                      </p:cBhvr>
                                      <p:to>
                                        <p:strVal val="visible"/>
                                      </p:to>
                                    </p:set>
                                  </p:childTnLst>
                                </p:cTn>
                              </p:par>
                            </p:childTnLst>
                          </p:cTn>
                        </p:par>
                        <p:par>
                          <p:cTn id="526" fill="hold">
                            <p:stCondLst>
                              <p:cond delay="171000"/>
                            </p:stCondLst>
                            <p:childTnLst>
                              <p:par>
                                <p:cTn id="527" presetID="11" presetClass="entr" presetSubtype="0" fill="hold" grpId="0" nodeType="afterEffect">
                                  <p:stCondLst>
                                    <p:cond delay="0"/>
                                  </p:stCondLst>
                                  <p:childTnLst>
                                    <p:set>
                                      <p:cBhvr>
                                        <p:cTn id="528" dur="1000">
                                          <p:stCondLst>
                                            <p:cond delay="0"/>
                                          </p:stCondLst>
                                        </p:cTn>
                                        <p:tgtEl>
                                          <p:spTgt spid="180"/>
                                        </p:tgtEl>
                                        <p:attrNameLst>
                                          <p:attrName>style.visibility</p:attrName>
                                        </p:attrNameLst>
                                      </p:cBhvr>
                                      <p:to>
                                        <p:strVal val="visible"/>
                                      </p:to>
                                    </p:set>
                                  </p:childTnLst>
                                </p:cTn>
                              </p:par>
                            </p:childTnLst>
                          </p:cTn>
                        </p:par>
                        <p:par>
                          <p:cTn id="529" fill="hold">
                            <p:stCondLst>
                              <p:cond delay="172000"/>
                            </p:stCondLst>
                            <p:childTnLst>
                              <p:par>
                                <p:cTn id="530" presetID="11" presetClass="entr" presetSubtype="0" fill="hold" grpId="0" nodeType="afterEffect">
                                  <p:stCondLst>
                                    <p:cond delay="0"/>
                                  </p:stCondLst>
                                  <p:childTnLst>
                                    <p:set>
                                      <p:cBhvr>
                                        <p:cTn id="531" dur="1000">
                                          <p:stCondLst>
                                            <p:cond delay="0"/>
                                          </p:stCondLst>
                                        </p:cTn>
                                        <p:tgtEl>
                                          <p:spTgt spid="181"/>
                                        </p:tgtEl>
                                        <p:attrNameLst>
                                          <p:attrName>style.visibility</p:attrName>
                                        </p:attrNameLst>
                                      </p:cBhvr>
                                      <p:to>
                                        <p:strVal val="visible"/>
                                      </p:to>
                                    </p:set>
                                  </p:childTnLst>
                                </p:cTn>
                              </p:par>
                            </p:childTnLst>
                          </p:cTn>
                        </p:par>
                        <p:par>
                          <p:cTn id="532" fill="hold">
                            <p:stCondLst>
                              <p:cond delay="173000"/>
                            </p:stCondLst>
                            <p:childTnLst>
                              <p:par>
                                <p:cTn id="533" presetID="11" presetClass="entr" presetSubtype="0" fill="hold" grpId="0" nodeType="afterEffect">
                                  <p:stCondLst>
                                    <p:cond delay="0"/>
                                  </p:stCondLst>
                                  <p:childTnLst>
                                    <p:set>
                                      <p:cBhvr>
                                        <p:cTn id="534" dur="1000">
                                          <p:stCondLst>
                                            <p:cond delay="0"/>
                                          </p:stCondLst>
                                        </p:cTn>
                                        <p:tgtEl>
                                          <p:spTgt spid="182"/>
                                        </p:tgtEl>
                                        <p:attrNameLst>
                                          <p:attrName>style.visibility</p:attrName>
                                        </p:attrNameLst>
                                      </p:cBhvr>
                                      <p:to>
                                        <p:strVal val="visible"/>
                                      </p:to>
                                    </p:set>
                                  </p:childTnLst>
                                </p:cTn>
                              </p:par>
                            </p:childTnLst>
                          </p:cTn>
                        </p:par>
                        <p:par>
                          <p:cTn id="535" fill="hold">
                            <p:stCondLst>
                              <p:cond delay="174000"/>
                            </p:stCondLst>
                            <p:childTnLst>
                              <p:par>
                                <p:cTn id="536" presetID="11" presetClass="entr" presetSubtype="0" fill="hold" grpId="0" nodeType="afterEffect">
                                  <p:stCondLst>
                                    <p:cond delay="0"/>
                                  </p:stCondLst>
                                  <p:childTnLst>
                                    <p:set>
                                      <p:cBhvr>
                                        <p:cTn id="537" dur="1000">
                                          <p:stCondLst>
                                            <p:cond delay="0"/>
                                          </p:stCondLst>
                                        </p:cTn>
                                        <p:tgtEl>
                                          <p:spTgt spid="183"/>
                                        </p:tgtEl>
                                        <p:attrNameLst>
                                          <p:attrName>style.visibility</p:attrName>
                                        </p:attrNameLst>
                                      </p:cBhvr>
                                      <p:to>
                                        <p:strVal val="visible"/>
                                      </p:to>
                                    </p:set>
                                  </p:childTnLst>
                                </p:cTn>
                              </p:par>
                            </p:childTnLst>
                          </p:cTn>
                        </p:par>
                        <p:par>
                          <p:cTn id="538" fill="hold">
                            <p:stCondLst>
                              <p:cond delay="175000"/>
                            </p:stCondLst>
                            <p:childTnLst>
                              <p:par>
                                <p:cTn id="539" presetID="11" presetClass="entr" presetSubtype="0" fill="hold" grpId="0" nodeType="afterEffect">
                                  <p:stCondLst>
                                    <p:cond delay="0"/>
                                  </p:stCondLst>
                                  <p:childTnLst>
                                    <p:set>
                                      <p:cBhvr>
                                        <p:cTn id="540" dur="1000">
                                          <p:stCondLst>
                                            <p:cond delay="0"/>
                                          </p:stCondLst>
                                        </p:cTn>
                                        <p:tgtEl>
                                          <p:spTgt spid="184"/>
                                        </p:tgtEl>
                                        <p:attrNameLst>
                                          <p:attrName>style.visibility</p:attrName>
                                        </p:attrNameLst>
                                      </p:cBhvr>
                                      <p:to>
                                        <p:strVal val="visible"/>
                                      </p:to>
                                    </p:set>
                                  </p:childTnLst>
                                </p:cTn>
                              </p:par>
                            </p:childTnLst>
                          </p:cTn>
                        </p:par>
                        <p:par>
                          <p:cTn id="541" fill="hold">
                            <p:stCondLst>
                              <p:cond delay="176000"/>
                            </p:stCondLst>
                            <p:childTnLst>
                              <p:par>
                                <p:cTn id="542" presetID="11" presetClass="entr" presetSubtype="0" fill="hold" grpId="0" nodeType="afterEffect">
                                  <p:stCondLst>
                                    <p:cond delay="0"/>
                                  </p:stCondLst>
                                  <p:childTnLst>
                                    <p:set>
                                      <p:cBhvr>
                                        <p:cTn id="543" dur="1000">
                                          <p:stCondLst>
                                            <p:cond delay="0"/>
                                          </p:stCondLst>
                                        </p:cTn>
                                        <p:tgtEl>
                                          <p:spTgt spid="185"/>
                                        </p:tgtEl>
                                        <p:attrNameLst>
                                          <p:attrName>style.visibility</p:attrName>
                                        </p:attrNameLst>
                                      </p:cBhvr>
                                      <p:to>
                                        <p:strVal val="visible"/>
                                      </p:to>
                                    </p:set>
                                  </p:childTnLst>
                                </p:cTn>
                              </p:par>
                            </p:childTnLst>
                          </p:cTn>
                        </p:par>
                        <p:par>
                          <p:cTn id="544" fill="hold">
                            <p:stCondLst>
                              <p:cond delay="177000"/>
                            </p:stCondLst>
                            <p:childTnLst>
                              <p:par>
                                <p:cTn id="545" presetID="11" presetClass="entr" presetSubtype="0" fill="hold" grpId="0" nodeType="afterEffect">
                                  <p:stCondLst>
                                    <p:cond delay="0"/>
                                  </p:stCondLst>
                                  <p:childTnLst>
                                    <p:set>
                                      <p:cBhvr>
                                        <p:cTn id="546" dur="1000">
                                          <p:stCondLst>
                                            <p:cond delay="0"/>
                                          </p:stCondLst>
                                        </p:cTn>
                                        <p:tgtEl>
                                          <p:spTgt spid="186"/>
                                        </p:tgtEl>
                                        <p:attrNameLst>
                                          <p:attrName>style.visibility</p:attrName>
                                        </p:attrNameLst>
                                      </p:cBhvr>
                                      <p:to>
                                        <p:strVal val="visible"/>
                                      </p:to>
                                    </p:set>
                                  </p:childTnLst>
                                </p:cTn>
                              </p:par>
                            </p:childTnLst>
                          </p:cTn>
                        </p:par>
                        <p:par>
                          <p:cTn id="547" fill="hold">
                            <p:stCondLst>
                              <p:cond delay="178000"/>
                            </p:stCondLst>
                            <p:childTnLst>
                              <p:par>
                                <p:cTn id="548" presetID="11" presetClass="entr" presetSubtype="0" fill="hold" grpId="0" nodeType="afterEffect">
                                  <p:stCondLst>
                                    <p:cond delay="0"/>
                                  </p:stCondLst>
                                  <p:childTnLst>
                                    <p:set>
                                      <p:cBhvr>
                                        <p:cTn id="549" dur="1000">
                                          <p:stCondLst>
                                            <p:cond delay="0"/>
                                          </p:stCondLst>
                                        </p:cTn>
                                        <p:tgtEl>
                                          <p:spTgt spid="187"/>
                                        </p:tgtEl>
                                        <p:attrNameLst>
                                          <p:attrName>style.visibility</p:attrName>
                                        </p:attrNameLst>
                                      </p:cBhvr>
                                      <p:to>
                                        <p:strVal val="visible"/>
                                      </p:to>
                                    </p:set>
                                  </p:childTnLst>
                                </p:cTn>
                              </p:par>
                            </p:childTnLst>
                          </p:cTn>
                        </p:par>
                        <p:par>
                          <p:cTn id="550" fill="hold">
                            <p:stCondLst>
                              <p:cond delay="179000"/>
                            </p:stCondLst>
                            <p:childTnLst>
                              <p:par>
                                <p:cTn id="551" presetID="11" presetClass="entr" presetSubtype="0" fill="hold" grpId="0" nodeType="afterEffect">
                                  <p:stCondLst>
                                    <p:cond delay="0"/>
                                  </p:stCondLst>
                                  <p:childTnLst>
                                    <p:set>
                                      <p:cBhvr>
                                        <p:cTn id="552" dur="1000">
                                          <p:stCondLst>
                                            <p:cond delay="0"/>
                                          </p:stCondLst>
                                        </p:cTn>
                                        <p:tgtEl>
                                          <p:spTgt spid="188"/>
                                        </p:tgtEl>
                                        <p:attrNameLst>
                                          <p:attrName>style.visibility</p:attrName>
                                        </p:attrNameLst>
                                      </p:cBhvr>
                                      <p:to>
                                        <p:strVal val="visible"/>
                                      </p:to>
                                    </p:set>
                                  </p:childTnLst>
                                </p:cTn>
                              </p:par>
                            </p:childTnLst>
                          </p:cTn>
                        </p:par>
                        <p:par>
                          <p:cTn id="553" fill="hold">
                            <p:stCondLst>
                              <p:cond delay="180000"/>
                            </p:stCondLst>
                            <p:childTnLst>
                              <p:par>
                                <p:cTn id="554" presetID="11" presetClass="entr" presetSubtype="0" fill="hold" grpId="0" nodeType="afterEffect">
                                  <p:stCondLst>
                                    <p:cond delay="0"/>
                                  </p:stCondLst>
                                  <p:childTnLst>
                                    <p:set>
                                      <p:cBhvr>
                                        <p:cTn id="555" dur="1000">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381000"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600" b="1" u="sng" dirty="0" err="1">
                <a:solidFill>
                  <a:srgbClr val="0000FF"/>
                </a:solidFill>
                <a:latin typeface="Times New Roman" pitchFamily="18" charset="0"/>
                <a:cs typeface="Times New Roman" pitchFamily="18" charset="0"/>
              </a:rPr>
              <a:t>Luyện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tập</a:t>
            </a:r>
            <a:endParaRPr lang="en-US" sz="3200" b="1" i="1" u="sng" dirty="0">
              <a:solidFill>
                <a:srgbClr val="0000FF"/>
              </a:solidFill>
              <a:latin typeface="Times New Roman" pitchFamily="18" charset="0"/>
              <a:cs typeface="Times New Roman" pitchFamily="18" charset="0"/>
            </a:endParaRPr>
          </a:p>
        </p:txBody>
      </p:sp>
      <p:sp>
        <p:nvSpPr>
          <p:cNvPr id="3" name="Rectangle 2"/>
          <p:cNvSpPr/>
          <p:nvPr/>
        </p:nvSpPr>
        <p:spPr>
          <a:xfrm>
            <a:off x="-1261174" y="7620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4" name="TextBox 3"/>
          <p:cNvSpPr txBox="1"/>
          <p:nvPr/>
        </p:nvSpPr>
        <p:spPr>
          <a:xfrm>
            <a:off x="457200" y="1066800"/>
            <a:ext cx="5943600"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sgk</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trang</a:t>
            </a:r>
            <a:r>
              <a:rPr lang="en-US" sz="3200" b="1" dirty="0">
                <a:solidFill>
                  <a:srgbClr val="C00000"/>
                </a:solidFill>
                <a:latin typeface="Times New Roman" pitchFamily="18" charset="0"/>
                <a:cs typeface="Times New Roman" pitchFamily="18" charset="0"/>
              </a:rPr>
              <a:t> 65)</a:t>
            </a:r>
          </a:p>
        </p:txBody>
      </p:sp>
      <p:graphicFrame>
        <p:nvGraphicFramePr>
          <p:cNvPr id="5" name="Object 4"/>
          <p:cNvGraphicFramePr>
            <a:graphicFrameLocks noChangeAspect="1"/>
          </p:cNvGraphicFramePr>
          <p:nvPr>
            <p:extLst>
              <p:ext uri="{D42A27DB-BD31-4B8C-83A1-F6EECF244321}">
                <p14:modId xmlns:p14="http://schemas.microsoft.com/office/powerpoint/2010/main" val="3440675946"/>
              </p:ext>
            </p:extLst>
          </p:nvPr>
        </p:nvGraphicFramePr>
        <p:xfrm>
          <a:off x="228600" y="1651575"/>
          <a:ext cx="3498850" cy="2849562"/>
        </p:xfrm>
        <a:graphic>
          <a:graphicData uri="http://schemas.openxmlformats.org/presentationml/2006/ole">
            <mc:AlternateContent xmlns:mc="http://schemas.openxmlformats.org/markup-compatibility/2006">
              <mc:Choice xmlns:v="urn:schemas-microsoft-com:vml" Requires="v">
                <p:oleObj name="Bitmap Image" r:id="rId2" imgW="3390476" imgH="2343477" progId="Paint.Picture">
                  <p:embed/>
                </p:oleObj>
              </mc:Choice>
              <mc:Fallback>
                <p:oleObj name="Bitmap Image" r:id="rId2" imgW="3390476" imgH="2343477"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51575"/>
                        <a:ext cx="349885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143000" y="1600200"/>
            <a:ext cx="1371600" cy="584775"/>
          </a:xfrm>
          <a:prstGeom prst="rect">
            <a:avLst/>
          </a:prstGeom>
          <a:noFill/>
        </p:spPr>
        <p:txBody>
          <a:bodyPr wrap="square" rtlCol="0">
            <a:spAutoFit/>
          </a:bodyPr>
          <a:lstStyle/>
          <a:p>
            <a:r>
              <a:rPr lang="en-US" sz="3200" dirty="0" err="1">
                <a:solidFill>
                  <a:srgbClr val="002060"/>
                </a:solidFill>
                <a:latin typeface="Times New Roman" pitchFamily="18" charset="0"/>
                <a:cs typeface="Times New Roman" pitchFamily="18" charset="0"/>
              </a:rPr>
              <a:t>Giải</a:t>
            </a:r>
            <a:r>
              <a:rPr lang="en-US" sz="3200" dirty="0">
                <a:solidFill>
                  <a:srgbClr val="002060"/>
                </a:solidFill>
                <a:latin typeface="Times New Roman" pitchFamily="18" charset="0"/>
                <a:cs typeface="Times New Roman" pitchFamily="18" charset="0"/>
              </a:rPr>
              <a:t>:</a:t>
            </a:r>
          </a:p>
        </p:txBody>
      </p:sp>
      <p:sp>
        <p:nvSpPr>
          <p:cNvPr id="7" name="TextBox 6"/>
          <p:cNvSpPr txBox="1"/>
          <p:nvPr/>
        </p:nvSpPr>
        <p:spPr>
          <a:xfrm>
            <a:off x="3657600" y="1625025"/>
            <a:ext cx="5867400" cy="584775"/>
          </a:xfrm>
          <a:prstGeom prst="rect">
            <a:avLst/>
          </a:prstGeom>
          <a:noFill/>
        </p:spPr>
        <p:txBody>
          <a:bodyPr wrap="square" rtlCol="0">
            <a:spAutoFit/>
          </a:bodyPr>
          <a:lstStyle/>
          <a:p>
            <a:r>
              <a:rPr lang="en-US" sz="3200" dirty="0">
                <a:latin typeface="Times New Roman" pitchFamily="18" charset="0"/>
                <a:cs typeface="Times New Roman" pitchFamily="18" charset="0"/>
              </a:rPr>
              <a:t>a) Do ABCD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endParaRPr lang="en-US" sz="3200" dirty="0">
              <a:latin typeface="Times New Roman" pitchFamily="18" charset="0"/>
              <a:cs typeface="Times New Roman" pitchFamily="18" charset="0"/>
            </a:endParaRPr>
          </a:p>
        </p:txBody>
      </p:sp>
      <p:sp>
        <p:nvSpPr>
          <p:cNvPr id="8" name="TextBox 7"/>
          <p:cNvSpPr txBox="1"/>
          <p:nvPr/>
        </p:nvSpPr>
        <p:spPr>
          <a:xfrm>
            <a:off x="4114800" y="2082225"/>
            <a:ext cx="38100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BE // AD</a:t>
            </a:r>
          </a:p>
        </p:txBody>
      </p:sp>
      <p:sp>
        <p:nvSpPr>
          <p:cNvPr id="9" name="TextBox 8"/>
          <p:cNvSpPr txBox="1"/>
          <p:nvPr/>
        </p:nvSpPr>
        <p:spPr>
          <a:xfrm>
            <a:off x="4114800" y="2615625"/>
            <a:ext cx="152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p>
        </p:txBody>
      </p:sp>
      <p:sp>
        <p:nvSpPr>
          <p:cNvPr id="10" name="Rectangle 9"/>
          <p:cNvSpPr/>
          <p:nvPr/>
        </p:nvSpPr>
        <p:spPr>
          <a:xfrm>
            <a:off x="5368147" y="2615625"/>
            <a:ext cx="2584362"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IEB</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IDA</a:t>
            </a:r>
            <a:endParaRPr lang="en-US" sz="3200" dirty="0"/>
          </a:p>
        </p:txBody>
      </p:sp>
      <p:sp>
        <p:nvSpPr>
          <p:cNvPr id="11" name="TextBox 10"/>
          <p:cNvSpPr txBox="1"/>
          <p:nvPr/>
        </p:nvSpPr>
        <p:spPr>
          <a:xfrm>
            <a:off x="3733800" y="3200400"/>
            <a:ext cx="2705100" cy="584775"/>
          </a:xfrm>
          <a:prstGeom prst="rect">
            <a:avLst/>
          </a:prstGeom>
          <a:noFill/>
        </p:spPr>
        <p:txBody>
          <a:bodyPr wrap="square" rtlCol="0">
            <a:spAutoFit/>
          </a:bodyPr>
          <a:lstStyle/>
          <a:p>
            <a:r>
              <a:rPr lang="en-US" sz="3200" dirty="0">
                <a:latin typeface="Times New Roman" pitchFamily="18" charset="0"/>
                <a:cs typeface="Times New Roman" pitchFamily="18" charset="0"/>
              </a:rPr>
              <a:t>b) 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p>
        </p:txBody>
      </p:sp>
      <p:sp>
        <p:nvSpPr>
          <p:cNvPr id="12" name="Rectangle 11"/>
          <p:cNvSpPr/>
          <p:nvPr/>
        </p:nvSpPr>
        <p:spPr>
          <a:xfrm>
            <a:off x="5340438" y="3200400"/>
            <a:ext cx="2584362"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IEB</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IDA</a:t>
            </a:r>
            <a:endParaRPr lang="en-US" sz="3200" dirty="0"/>
          </a:p>
        </p:txBody>
      </p:sp>
      <p:sp>
        <p:nvSpPr>
          <p:cNvPr id="13" name="TextBox 12"/>
          <p:cNvSpPr txBox="1"/>
          <p:nvPr/>
        </p:nvSpPr>
        <p:spPr>
          <a:xfrm>
            <a:off x="4114800" y="3834825"/>
            <a:ext cx="19050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endParaRPr lang="en-US" sz="3200" dirty="0">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598878080"/>
              </p:ext>
            </p:extLst>
          </p:nvPr>
        </p:nvGraphicFramePr>
        <p:xfrm>
          <a:off x="5486400" y="3797300"/>
          <a:ext cx="1676400" cy="839788"/>
        </p:xfrm>
        <a:graphic>
          <a:graphicData uri="http://schemas.openxmlformats.org/presentationml/2006/ole">
            <mc:AlternateContent xmlns:mc="http://schemas.openxmlformats.org/markup-compatibility/2006">
              <mc:Choice xmlns:v="urn:schemas-microsoft-com:vml" Requires="v">
                <p:oleObj name="Equation" r:id="rId4" imgW="1028520" imgH="545760" progId="Equation.DSMT4">
                  <p:embed/>
                </p:oleObj>
              </mc:Choice>
              <mc:Fallback>
                <p:oleObj name="Equation" r:id="rId4" imgW="1028520" imgH="545760" progId="Equation.DSMT4">
                  <p:embed/>
                  <p:pic>
                    <p:nvPicPr>
                      <p:cNvPr id="0" name="Object 13"/>
                      <p:cNvPicPr>
                        <a:picLocks noChangeAspect="1" noChangeArrowheads="1"/>
                      </p:cNvPicPr>
                      <p:nvPr/>
                    </p:nvPicPr>
                    <p:blipFill>
                      <a:blip r:embed="rId5"/>
                      <a:srcRect/>
                      <a:stretch>
                        <a:fillRect/>
                      </a:stretch>
                    </p:blipFill>
                    <p:spPr bwMode="auto">
                      <a:xfrm>
                        <a:off x="5486400" y="3797300"/>
                        <a:ext cx="1676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733800" y="4673025"/>
            <a:ext cx="50292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AD = BC = 3BE</a:t>
            </a:r>
          </a:p>
        </p:txBody>
      </p:sp>
      <p:sp>
        <p:nvSpPr>
          <p:cNvPr id="16" name="TextBox 15"/>
          <p:cNvSpPr txBox="1"/>
          <p:nvPr/>
        </p:nvSpPr>
        <p:spPr>
          <a:xfrm>
            <a:off x="990600" y="5282625"/>
            <a:ext cx="10668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p>
        </p:txBody>
      </p:sp>
      <p:graphicFrame>
        <p:nvGraphicFramePr>
          <p:cNvPr id="17" name="Object 16"/>
          <p:cNvGraphicFramePr>
            <a:graphicFrameLocks noChangeAspect="1"/>
          </p:cNvGraphicFramePr>
          <p:nvPr>
            <p:extLst>
              <p:ext uri="{D42A27DB-BD31-4B8C-83A1-F6EECF244321}">
                <p14:modId xmlns:p14="http://schemas.microsoft.com/office/powerpoint/2010/main" val="2410694290"/>
              </p:ext>
            </p:extLst>
          </p:nvPr>
        </p:nvGraphicFramePr>
        <p:xfrm>
          <a:off x="2057400" y="5237162"/>
          <a:ext cx="3290888" cy="858838"/>
        </p:xfrm>
        <a:graphic>
          <a:graphicData uri="http://schemas.openxmlformats.org/presentationml/2006/ole">
            <mc:AlternateContent xmlns:mc="http://schemas.openxmlformats.org/markup-compatibility/2006">
              <mc:Choice xmlns:v="urn:schemas-microsoft-com:vml" Requires="v">
                <p:oleObj name="Equation" r:id="rId6" imgW="2019240" imgH="558720" progId="Equation.DSMT4">
                  <p:embed/>
                </p:oleObj>
              </mc:Choice>
              <mc:Fallback>
                <p:oleObj name="Equation" r:id="rId6" imgW="2019240" imgH="558720" progId="Equation.DSMT4">
                  <p:embed/>
                  <p:pic>
                    <p:nvPicPr>
                      <p:cNvPr id="0" name="Object 13"/>
                      <p:cNvPicPr>
                        <a:picLocks noChangeAspect="1" noChangeArrowheads="1"/>
                      </p:cNvPicPr>
                      <p:nvPr/>
                    </p:nvPicPr>
                    <p:blipFill>
                      <a:blip r:embed="rId7"/>
                      <a:srcRect/>
                      <a:stretch>
                        <a:fillRect/>
                      </a:stretch>
                    </p:blipFill>
                    <p:spPr bwMode="auto">
                      <a:xfrm>
                        <a:off x="2057400" y="5237162"/>
                        <a:ext cx="329088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5340438" y="5282625"/>
            <a:ext cx="44958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IB = 3(cm)</a:t>
            </a:r>
          </a:p>
        </p:txBody>
      </p:sp>
      <p:sp>
        <p:nvSpPr>
          <p:cNvPr id="19" name="TextBox 18"/>
          <p:cNvSpPr txBox="1"/>
          <p:nvPr/>
        </p:nvSpPr>
        <p:spPr>
          <a:xfrm>
            <a:off x="1035138" y="6096000"/>
            <a:ext cx="6553200" cy="584775"/>
          </a:xfrm>
          <a:prstGeom prst="rect">
            <a:avLst/>
          </a:prstGeom>
          <a:noFill/>
        </p:spPr>
        <p:txBody>
          <a:bodyPr wrap="square" rtlCol="0">
            <a:spAutoFit/>
          </a:bodyPr>
          <a:lstStyle/>
          <a:p>
            <a:r>
              <a:rPr lang="en-US" sz="3200" dirty="0">
                <a:latin typeface="Times New Roman" pitchFamily="18" charset="0"/>
                <a:cs typeface="Times New Roman" pitchFamily="18" charset="0"/>
              </a:rPr>
              <a:t>DC = AB = IA + IB = 9 + 3 = 12cm</a:t>
            </a:r>
          </a:p>
        </p:txBody>
      </p:sp>
    </p:spTree>
    <p:extLst>
      <p:ext uri="{BB962C8B-B14F-4D97-AF65-F5344CB8AC3E}">
        <p14:creationId xmlns:p14="http://schemas.microsoft.com/office/powerpoint/2010/main" val="172735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381000" y="381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600" b="1" u="sng" dirty="0" err="1">
                <a:solidFill>
                  <a:srgbClr val="0000FF"/>
                </a:solidFill>
                <a:latin typeface="Times New Roman" pitchFamily="18" charset="0"/>
                <a:cs typeface="Times New Roman" pitchFamily="18" charset="0"/>
              </a:rPr>
              <a:t>Luyện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tập</a:t>
            </a:r>
            <a:endParaRPr lang="en-US" sz="3200" b="1" i="1" u="sng" dirty="0">
              <a:solidFill>
                <a:srgbClr val="0000FF"/>
              </a:solidFill>
              <a:latin typeface="Times New Roman" pitchFamily="18" charset="0"/>
              <a:cs typeface="Times New Roman" pitchFamily="18" charset="0"/>
            </a:endParaRPr>
          </a:p>
        </p:txBody>
      </p:sp>
      <p:sp>
        <p:nvSpPr>
          <p:cNvPr id="3" name="Rectangle 2"/>
          <p:cNvSpPr/>
          <p:nvPr/>
        </p:nvSpPr>
        <p:spPr>
          <a:xfrm>
            <a:off x="-1261174" y="-7620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4" name="TextBox 3"/>
          <p:cNvSpPr txBox="1"/>
          <p:nvPr/>
        </p:nvSpPr>
        <p:spPr>
          <a:xfrm>
            <a:off x="381000" y="939225"/>
            <a:ext cx="5257800"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4 (</a:t>
            </a:r>
            <a:r>
              <a:rPr lang="en-US" sz="3200" b="1" dirty="0" err="1">
                <a:solidFill>
                  <a:srgbClr val="C00000"/>
                </a:solidFill>
                <a:latin typeface="Times New Roman" pitchFamily="18" charset="0"/>
                <a:cs typeface="Times New Roman" pitchFamily="18" charset="0"/>
              </a:rPr>
              <a:t>sgk</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trang</a:t>
            </a:r>
            <a:r>
              <a:rPr lang="en-US" sz="3200" b="1" dirty="0">
                <a:solidFill>
                  <a:srgbClr val="C00000"/>
                </a:solidFill>
                <a:latin typeface="Times New Roman" pitchFamily="18" charset="0"/>
                <a:cs typeface="Times New Roman" pitchFamily="18" charset="0"/>
              </a:rPr>
              <a:t> 66)</a:t>
            </a:r>
          </a:p>
        </p:txBody>
      </p:sp>
      <p:sp>
        <p:nvSpPr>
          <p:cNvPr id="5" name="TextBox 4"/>
          <p:cNvSpPr txBox="1"/>
          <p:nvPr/>
        </p:nvSpPr>
        <p:spPr>
          <a:xfrm>
            <a:off x="381000" y="1524000"/>
            <a:ext cx="7391400"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14,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AB // CD</a:t>
            </a:r>
          </a:p>
          <a:p>
            <a:pPr marL="342900" indent="-342900">
              <a:buAutoNum type="alphaLcParenR"/>
            </a:pP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p>
          <a:p>
            <a:pPr marL="342900" indent="-342900">
              <a:buAutoNum type="alphaLcParenR"/>
            </a:pP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x</a:t>
            </a:r>
          </a:p>
        </p:txBody>
      </p:sp>
      <p:sp>
        <p:nvSpPr>
          <p:cNvPr id="6" name="Rectangle 5"/>
          <p:cNvSpPr/>
          <p:nvPr/>
        </p:nvSpPr>
        <p:spPr>
          <a:xfrm>
            <a:off x="3717167" y="2057400"/>
            <a:ext cx="2836033"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AEB</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DEC</a:t>
            </a:r>
            <a:endParaRPr lang="en-US" sz="32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013479725"/>
              </p:ext>
            </p:extLst>
          </p:nvPr>
        </p:nvGraphicFramePr>
        <p:xfrm>
          <a:off x="152400" y="3093660"/>
          <a:ext cx="3924300" cy="2773740"/>
        </p:xfrm>
        <a:graphic>
          <a:graphicData uri="http://schemas.openxmlformats.org/presentationml/2006/ole">
            <mc:AlternateContent xmlns:mc="http://schemas.openxmlformats.org/markup-compatibility/2006">
              <mc:Choice xmlns:v="urn:schemas-microsoft-com:vml" Requires="v">
                <p:oleObj name="Bitmap Image" r:id="rId2" imgW="5428571" imgH="1857143" progId="Paint.Picture">
                  <p:embed/>
                </p:oleObj>
              </mc:Choice>
              <mc:Fallback>
                <p:oleObj name="Bitmap Image" r:id="rId2" imgW="5428571" imgH="1857143"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93660"/>
                        <a:ext cx="3924300" cy="2773740"/>
                      </a:xfrm>
                      <a:prstGeom prst="rect">
                        <a:avLst/>
                      </a:prstGeom>
                      <a:noFill/>
                    </p:spPr>
                  </p:pic>
                </p:oleObj>
              </mc:Fallback>
            </mc:AlternateContent>
          </a:graphicData>
        </a:graphic>
      </p:graphicFrame>
    </p:spTree>
    <p:extLst>
      <p:ext uri="{BB962C8B-B14F-4D97-AF65-F5344CB8AC3E}">
        <p14:creationId xmlns:p14="http://schemas.microsoft.com/office/powerpoint/2010/main" val="18677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381000" y="457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600" b="1" u="sng" dirty="0" err="1">
                <a:solidFill>
                  <a:srgbClr val="0000FF"/>
                </a:solidFill>
                <a:latin typeface="Times New Roman" pitchFamily="18" charset="0"/>
                <a:cs typeface="Times New Roman" pitchFamily="18" charset="0"/>
              </a:rPr>
              <a:t>Luyện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tập</a:t>
            </a:r>
            <a:endParaRPr lang="en-US" sz="3200" b="1" i="1" u="sng" dirty="0">
              <a:solidFill>
                <a:srgbClr val="0000FF"/>
              </a:solidFill>
              <a:latin typeface="Times New Roman" pitchFamily="18" charset="0"/>
              <a:cs typeface="Times New Roman" pitchFamily="18" charset="0"/>
            </a:endParaRPr>
          </a:p>
        </p:txBody>
      </p:sp>
      <p:sp>
        <p:nvSpPr>
          <p:cNvPr id="3" name="Rectangle 2"/>
          <p:cNvSpPr/>
          <p:nvPr/>
        </p:nvSpPr>
        <p:spPr>
          <a:xfrm>
            <a:off x="-1261174" y="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4" name="TextBox 3"/>
          <p:cNvSpPr txBox="1"/>
          <p:nvPr/>
        </p:nvSpPr>
        <p:spPr>
          <a:xfrm>
            <a:off x="381000" y="1015425"/>
            <a:ext cx="5257800"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4 (</a:t>
            </a:r>
            <a:r>
              <a:rPr lang="en-US" sz="3200" b="1" dirty="0" err="1">
                <a:solidFill>
                  <a:srgbClr val="C00000"/>
                </a:solidFill>
                <a:latin typeface="Times New Roman" pitchFamily="18" charset="0"/>
                <a:cs typeface="Times New Roman" pitchFamily="18" charset="0"/>
              </a:rPr>
              <a:t>sgk</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trang</a:t>
            </a:r>
            <a:r>
              <a:rPr lang="en-US" sz="3200" b="1" dirty="0">
                <a:solidFill>
                  <a:srgbClr val="C00000"/>
                </a:solidFill>
                <a:latin typeface="Times New Roman" pitchFamily="18" charset="0"/>
                <a:cs typeface="Times New Roman" pitchFamily="18" charset="0"/>
              </a:rPr>
              <a:t> 66)</a:t>
            </a:r>
          </a:p>
        </p:txBody>
      </p:sp>
      <p:graphicFrame>
        <p:nvGraphicFramePr>
          <p:cNvPr id="5" name="Object 4"/>
          <p:cNvGraphicFramePr>
            <a:graphicFrameLocks noChangeAspect="1"/>
          </p:cNvGraphicFramePr>
          <p:nvPr>
            <p:extLst>
              <p:ext uri="{D42A27DB-BD31-4B8C-83A1-F6EECF244321}">
                <p14:modId xmlns:p14="http://schemas.microsoft.com/office/powerpoint/2010/main" val="3662576310"/>
              </p:ext>
            </p:extLst>
          </p:nvPr>
        </p:nvGraphicFramePr>
        <p:xfrm>
          <a:off x="322118" y="1634836"/>
          <a:ext cx="3924300" cy="2773362"/>
        </p:xfrm>
        <a:graphic>
          <a:graphicData uri="http://schemas.openxmlformats.org/presentationml/2006/ole">
            <mc:AlternateContent xmlns:mc="http://schemas.openxmlformats.org/markup-compatibility/2006">
              <mc:Choice xmlns:v="urn:schemas-microsoft-com:vml" Requires="v">
                <p:oleObj name="Bitmap Image" r:id="rId2" imgW="5428571" imgH="1857143" progId="Paint.Picture">
                  <p:embed/>
                </p:oleObj>
              </mc:Choice>
              <mc:Fallback>
                <p:oleObj name="Bitmap Image" r:id="rId2" imgW="5428571" imgH="1857143" progId="Paint.Picture">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18" y="1634836"/>
                        <a:ext cx="39243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86200" y="1524000"/>
            <a:ext cx="1371600" cy="584775"/>
          </a:xfrm>
          <a:prstGeom prst="rect">
            <a:avLst/>
          </a:prstGeom>
          <a:noFill/>
        </p:spPr>
        <p:txBody>
          <a:bodyPr wrap="square" rtlCol="0">
            <a:spAutoFit/>
          </a:bodyPr>
          <a:lstStyle/>
          <a:p>
            <a:r>
              <a:rPr lang="en-US" sz="3200" dirty="0" err="1">
                <a:solidFill>
                  <a:srgbClr val="002060"/>
                </a:solidFill>
                <a:latin typeface="Times New Roman" pitchFamily="18" charset="0"/>
                <a:cs typeface="Times New Roman" pitchFamily="18" charset="0"/>
              </a:rPr>
              <a:t>Giải</a:t>
            </a:r>
            <a:r>
              <a:rPr lang="en-US" sz="3200" dirty="0">
                <a:solidFill>
                  <a:srgbClr val="002060"/>
                </a:solidFill>
                <a:latin typeface="Times New Roman" pitchFamily="18" charset="0"/>
                <a:cs typeface="Times New Roman" pitchFamily="18" charset="0"/>
              </a:rPr>
              <a:t>:</a:t>
            </a:r>
          </a:p>
        </p:txBody>
      </p:sp>
      <p:sp>
        <p:nvSpPr>
          <p:cNvPr id="7" name="TextBox 6"/>
          <p:cNvSpPr txBox="1"/>
          <p:nvPr/>
        </p:nvSpPr>
        <p:spPr>
          <a:xfrm>
            <a:off x="4953000" y="1472625"/>
            <a:ext cx="3352800" cy="584775"/>
          </a:xfrm>
          <a:prstGeom prst="rect">
            <a:avLst/>
          </a:prstGeom>
          <a:noFill/>
        </p:spPr>
        <p:txBody>
          <a:bodyPr wrap="square" rtlCol="0">
            <a:spAutoFit/>
          </a:bodyPr>
          <a:lstStyle/>
          <a:p>
            <a:r>
              <a:rPr lang="en-US" sz="3200" dirty="0">
                <a:latin typeface="Times New Roman" pitchFamily="18" charset="0"/>
                <a:cs typeface="Times New Roman" pitchFamily="18" charset="0"/>
              </a:rPr>
              <a:t>a) 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a:t>
            </a:r>
          </a:p>
        </p:txBody>
      </p:sp>
      <p:sp>
        <p:nvSpPr>
          <p:cNvPr id="8" name="TextBox 7"/>
          <p:cNvSpPr txBox="1"/>
          <p:nvPr/>
        </p:nvSpPr>
        <p:spPr>
          <a:xfrm>
            <a:off x="3931227" y="2006025"/>
            <a:ext cx="4495800" cy="584775"/>
          </a:xfrm>
          <a:prstGeom prst="rect">
            <a:avLst/>
          </a:prstGeom>
          <a:noFill/>
        </p:spPr>
        <p:txBody>
          <a:bodyPr wrap="square" rtlCol="0">
            <a:spAutoFit/>
          </a:bodyPr>
          <a:lstStyle/>
          <a:p>
            <a:r>
              <a:rPr lang="en-US" sz="3200" dirty="0">
                <a:latin typeface="Times New Roman" pitchFamily="18" charset="0"/>
                <a:cs typeface="Times New Roman" pitchFamily="18" charset="0"/>
              </a:rPr>
              <a:t>AB // CD (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99206697"/>
              </p:ext>
            </p:extLst>
          </p:nvPr>
        </p:nvGraphicFramePr>
        <p:xfrm>
          <a:off x="3845562" y="2616471"/>
          <a:ext cx="2174238" cy="610647"/>
        </p:xfrm>
        <a:graphic>
          <a:graphicData uri="http://schemas.openxmlformats.org/presentationml/2006/ole">
            <mc:AlternateContent xmlns:mc="http://schemas.openxmlformats.org/markup-compatibility/2006">
              <mc:Choice xmlns:v="urn:schemas-microsoft-com:vml" Requires="v">
                <p:oleObj name="Equation" r:id="rId4" imgW="939600" imgH="253800" progId="Equation.DSMT4">
                  <p:embed/>
                </p:oleObj>
              </mc:Choice>
              <mc:Fallback>
                <p:oleObj name="Equation" r:id="rId4" imgW="939600" imgH="253800" progId="Equation.DSMT4">
                  <p:embed/>
                  <p:pic>
                    <p:nvPicPr>
                      <p:cNvPr id="0" name="Object 14"/>
                      <p:cNvPicPr>
                        <a:picLocks noChangeAspect="1" noChangeArrowheads="1"/>
                      </p:cNvPicPr>
                      <p:nvPr/>
                    </p:nvPicPr>
                    <p:blipFill>
                      <a:blip r:embed="rId5"/>
                      <a:srcRect/>
                      <a:stretch>
                        <a:fillRect/>
                      </a:stretch>
                    </p:blipFill>
                    <p:spPr bwMode="auto">
                      <a:xfrm>
                        <a:off x="3845562" y="2616471"/>
                        <a:ext cx="2174238" cy="6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5943600" y="2677180"/>
            <a:ext cx="35433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so le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a:t>
            </a:r>
          </a:p>
        </p:txBody>
      </p:sp>
      <p:sp>
        <p:nvSpPr>
          <p:cNvPr id="11" name="TextBox 10"/>
          <p:cNvSpPr txBox="1"/>
          <p:nvPr/>
        </p:nvSpPr>
        <p:spPr>
          <a:xfrm>
            <a:off x="4114800" y="3149025"/>
            <a:ext cx="29718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p>
        </p:txBody>
      </p:sp>
      <p:graphicFrame>
        <p:nvGraphicFramePr>
          <p:cNvPr id="12" name="Object 11"/>
          <p:cNvGraphicFramePr>
            <a:graphicFrameLocks noChangeAspect="1"/>
          </p:cNvGraphicFramePr>
          <p:nvPr>
            <p:extLst>
              <p:ext uri="{D42A27DB-BD31-4B8C-83A1-F6EECF244321}">
                <p14:modId xmlns:p14="http://schemas.microsoft.com/office/powerpoint/2010/main" val="3948340303"/>
              </p:ext>
            </p:extLst>
          </p:nvPr>
        </p:nvGraphicFramePr>
        <p:xfrm>
          <a:off x="4354513" y="3762375"/>
          <a:ext cx="1998662" cy="549275"/>
        </p:xfrm>
        <a:graphic>
          <a:graphicData uri="http://schemas.openxmlformats.org/presentationml/2006/ole">
            <mc:AlternateContent xmlns:mc="http://schemas.openxmlformats.org/markup-compatibility/2006">
              <mc:Choice xmlns:v="urn:schemas-microsoft-com:vml" Requires="v">
                <p:oleObj name="Equation" r:id="rId6" imgW="863280" imgH="228600" progId="Equation.DSMT4">
                  <p:embed/>
                </p:oleObj>
              </mc:Choice>
              <mc:Fallback>
                <p:oleObj name="Equation" r:id="rId6" imgW="863280" imgH="228600" progId="Equation.DSMT4">
                  <p:embed/>
                  <p:pic>
                    <p:nvPicPr>
                      <p:cNvPr id="0" name="Object 8"/>
                      <p:cNvPicPr>
                        <a:picLocks noChangeAspect="1" noChangeArrowheads="1"/>
                      </p:cNvPicPr>
                      <p:nvPr/>
                    </p:nvPicPr>
                    <p:blipFill>
                      <a:blip r:embed="rId7"/>
                      <a:srcRect/>
                      <a:stretch>
                        <a:fillRect/>
                      </a:stretch>
                    </p:blipFill>
                    <p:spPr bwMode="auto">
                      <a:xfrm>
                        <a:off x="4354513" y="3762375"/>
                        <a:ext cx="19986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6381750" y="3810000"/>
            <a:ext cx="35433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đỉnh</a:t>
            </a:r>
            <a:r>
              <a:rPr lang="en-US" sz="2800" dirty="0">
                <a:latin typeface="Times New Roman" pitchFamily="18" charset="0"/>
                <a:cs typeface="Times New Roman" pitchFamily="18" charset="0"/>
              </a:rPr>
              <a:t>)</a:t>
            </a:r>
          </a:p>
        </p:txBody>
      </p:sp>
      <p:sp>
        <p:nvSpPr>
          <p:cNvPr id="14" name="TextBox 13"/>
          <p:cNvSpPr txBox="1"/>
          <p:nvPr/>
        </p:nvSpPr>
        <p:spPr>
          <a:xfrm>
            <a:off x="2895600" y="4297517"/>
            <a:ext cx="152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Do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p>
        </p:txBody>
      </p:sp>
      <p:sp>
        <p:nvSpPr>
          <p:cNvPr id="15" name="Rectangle 14"/>
          <p:cNvSpPr/>
          <p:nvPr/>
        </p:nvSpPr>
        <p:spPr>
          <a:xfrm>
            <a:off x="4182683" y="4343400"/>
            <a:ext cx="2836033"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AEB</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DEC</a:t>
            </a:r>
            <a:endParaRPr lang="en-US" sz="3200" dirty="0"/>
          </a:p>
        </p:txBody>
      </p:sp>
      <p:sp>
        <p:nvSpPr>
          <p:cNvPr id="16" name="TextBox 15"/>
          <p:cNvSpPr txBox="1"/>
          <p:nvPr/>
        </p:nvSpPr>
        <p:spPr>
          <a:xfrm>
            <a:off x="762000" y="4947379"/>
            <a:ext cx="3124200" cy="584775"/>
          </a:xfrm>
          <a:prstGeom prst="rect">
            <a:avLst/>
          </a:prstGeom>
          <a:no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Vì</a:t>
            </a:r>
            <a:endParaRPr lang="en-US" sz="3200" dirty="0">
              <a:latin typeface="Times New Roman" pitchFamily="18" charset="0"/>
              <a:cs typeface="Times New Roman" pitchFamily="18" charset="0"/>
            </a:endParaRPr>
          </a:p>
        </p:txBody>
      </p:sp>
      <p:sp>
        <p:nvSpPr>
          <p:cNvPr id="17" name="Rectangle 16"/>
          <p:cNvSpPr/>
          <p:nvPr/>
        </p:nvSpPr>
        <p:spPr>
          <a:xfrm>
            <a:off x="1812167" y="4947379"/>
            <a:ext cx="2836033"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AEB</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DEC</a:t>
            </a:r>
            <a:endParaRPr lang="en-US" sz="3200" dirty="0"/>
          </a:p>
        </p:txBody>
      </p:sp>
      <p:sp>
        <p:nvSpPr>
          <p:cNvPr id="18" name="TextBox 17"/>
          <p:cNvSpPr txBox="1"/>
          <p:nvPr/>
        </p:nvSpPr>
        <p:spPr>
          <a:xfrm>
            <a:off x="4648200" y="4941887"/>
            <a:ext cx="11430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662951916"/>
              </p:ext>
            </p:extLst>
          </p:nvPr>
        </p:nvGraphicFramePr>
        <p:xfrm>
          <a:off x="5472112" y="4930775"/>
          <a:ext cx="1843088" cy="860425"/>
        </p:xfrm>
        <a:graphic>
          <a:graphicData uri="http://schemas.openxmlformats.org/presentationml/2006/ole">
            <mc:AlternateContent xmlns:mc="http://schemas.openxmlformats.org/markup-compatibility/2006">
              <mc:Choice xmlns:v="urn:schemas-microsoft-com:vml" Requires="v">
                <p:oleObj name="Equation" r:id="rId8" imgW="1130040" imgH="558720" progId="Equation.DSMT4">
                  <p:embed/>
                </p:oleObj>
              </mc:Choice>
              <mc:Fallback>
                <p:oleObj name="Equation" r:id="rId8" imgW="1130040" imgH="558720" progId="Equation.DSMT4">
                  <p:embed/>
                  <p:pic>
                    <p:nvPicPr>
                      <p:cNvPr id="0" name="Object 13"/>
                      <p:cNvPicPr>
                        <a:picLocks noChangeAspect="1" noChangeArrowheads="1"/>
                      </p:cNvPicPr>
                      <p:nvPr/>
                    </p:nvPicPr>
                    <p:blipFill>
                      <a:blip r:embed="rId9"/>
                      <a:srcRect/>
                      <a:stretch>
                        <a:fillRect/>
                      </a:stretch>
                    </p:blipFill>
                    <p:spPr bwMode="auto">
                      <a:xfrm>
                        <a:off x="5472112" y="4930775"/>
                        <a:ext cx="18430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91111703"/>
              </p:ext>
            </p:extLst>
          </p:nvPr>
        </p:nvGraphicFramePr>
        <p:xfrm>
          <a:off x="859471" y="5649753"/>
          <a:ext cx="3712529" cy="946468"/>
        </p:xfrm>
        <a:graphic>
          <a:graphicData uri="http://schemas.openxmlformats.org/presentationml/2006/ole">
            <mc:AlternateContent xmlns:mc="http://schemas.openxmlformats.org/markup-compatibility/2006">
              <mc:Choice xmlns:v="urn:schemas-microsoft-com:vml" Requires="v">
                <p:oleObj name="Equation" r:id="rId10" imgW="2070000" imgH="558720" progId="Equation.DSMT4">
                  <p:embed/>
                </p:oleObj>
              </mc:Choice>
              <mc:Fallback>
                <p:oleObj name="Equation" r:id="rId10" imgW="2070000" imgH="558720" progId="Equation.DSMT4">
                  <p:embed/>
                  <p:pic>
                    <p:nvPicPr>
                      <p:cNvPr id="0" name="Object 18"/>
                      <p:cNvPicPr>
                        <a:picLocks noChangeAspect="1" noChangeArrowheads="1"/>
                      </p:cNvPicPr>
                      <p:nvPr/>
                    </p:nvPicPr>
                    <p:blipFill>
                      <a:blip r:embed="rId11"/>
                      <a:srcRect/>
                      <a:stretch>
                        <a:fillRect/>
                      </a:stretch>
                    </p:blipFill>
                    <p:spPr bwMode="auto">
                      <a:xfrm>
                        <a:off x="859471" y="5649753"/>
                        <a:ext cx="3712529" cy="9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71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8"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8" presetClass="entr" presetSubtype="16"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amond(in)">
                                      <p:cBhvr>
                                        <p:cTn id="56" dur="1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amond(in)">
                                      <p:cBhvr>
                                        <p:cTn id="6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381000" y="457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600" b="1" u="sng" dirty="0" err="1">
                <a:solidFill>
                  <a:srgbClr val="0000FF"/>
                </a:solidFill>
                <a:latin typeface="Times New Roman" pitchFamily="18" charset="0"/>
                <a:cs typeface="Times New Roman" pitchFamily="18" charset="0"/>
              </a:rPr>
              <a:t>Vận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dụng</a:t>
            </a:r>
            <a:endParaRPr lang="en-US" sz="3200" b="1" i="1" u="sng" dirty="0">
              <a:solidFill>
                <a:srgbClr val="0000FF"/>
              </a:solidFill>
              <a:latin typeface="Times New Roman" pitchFamily="18" charset="0"/>
              <a:cs typeface="Times New Roman" pitchFamily="18" charset="0"/>
            </a:endParaRPr>
          </a:p>
        </p:txBody>
      </p:sp>
      <p:sp>
        <p:nvSpPr>
          <p:cNvPr id="3" name="Rectangle 2"/>
          <p:cNvSpPr/>
          <p:nvPr/>
        </p:nvSpPr>
        <p:spPr>
          <a:xfrm>
            <a:off x="-1261174" y="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4" name="TextBox 3"/>
          <p:cNvSpPr txBox="1"/>
          <p:nvPr/>
        </p:nvSpPr>
        <p:spPr>
          <a:xfrm>
            <a:off x="381000" y="1015425"/>
            <a:ext cx="5257800"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6 (</a:t>
            </a:r>
            <a:r>
              <a:rPr lang="en-US" sz="3200" b="1" dirty="0" err="1">
                <a:solidFill>
                  <a:srgbClr val="C00000"/>
                </a:solidFill>
                <a:latin typeface="Times New Roman" pitchFamily="18" charset="0"/>
                <a:cs typeface="Times New Roman" pitchFamily="18" charset="0"/>
              </a:rPr>
              <a:t>sgk</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trang</a:t>
            </a:r>
            <a:r>
              <a:rPr lang="en-US" sz="3200" b="1" dirty="0">
                <a:solidFill>
                  <a:srgbClr val="C00000"/>
                </a:solidFill>
                <a:latin typeface="Times New Roman" pitchFamily="18" charset="0"/>
                <a:cs typeface="Times New Roman" pitchFamily="18" charset="0"/>
              </a:rPr>
              <a:t> 66)</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16" y="1537855"/>
            <a:ext cx="7942984" cy="242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4876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0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a:spLocks noChangeArrowheads="1"/>
          </p:cNvSpPr>
          <p:nvPr/>
        </p:nvSpPr>
        <p:spPr bwMode="auto">
          <a:xfrm>
            <a:off x="381000" y="457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3600" b="1" u="sng" dirty="0" err="1">
                <a:solidFill>
                  <a:srgbClr val="0000FF"/>
                </a:solidFill>
                <a:latin typeface="Times New Roman" pitchFamily="18" charset="0"/>
                <a:cs typeface="Times New Roman" pitchFamily="18" charset="0"/>
              </a:rPr>
              <a:t>Vận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dụng</a:t>
            </a:r>
            <a:endParaRPr lang="en-US" sz="3200" b="1" i="1" u="sng" dirty="0">
              <a:solidFill>
                <a:srgbClr val="0000FF"/>
              </a:solidFill>
              <a:latin typeface="Times New Roman" pitchFamily="18" charset="0"/>
              <a:cs typeface="Times New Roman" pitchFamily="18" charset="0"/>
            </a:endParaRPr>
          </a:p>
        </p:txBody>
      </p:sp>
      <p:sp>
        <p:nvSpPr>
          <p:cNvPr id="3" name="Rectangle 2"/>
          <p:cNvSpPr/>
          <p:nvPr/>
        </p:nvSpPr>
        <p:spPr>
          <a:xfrm>
            <a:off x="-1261174" y="0"/>
            <a:ext cx="11666348" cy="553998"/>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15000"/>
              </a:spcBef>
              <a:buClrTx/>
              <a:buSzTx/>
              <a:buFontTx/>
              <a:buNone/>
            </a:pPr>
            <a:r>
              <a:rPr lang="en-US" altLang="vi-VN" sz="3000" b="1" i="1" dirty="0">
                <a:solidFill>
                  <a:srgbClr val="FF0000"/>
                </a:solidFill>
                <a:latin typeface="Times New Roman" pitchFamily="18" charset="0"/>
                <a:cs typeface="Times New Roman" pitchFamily="18" charset="0"/>
              </a:rPr>
              <a:t> </a:t>
            </a:r>
            <a:r>
              <a:rPr lang="en-US" altLang="vi-VN" sz="3000" b="1" i="1" dirty="0" err="1">
                <a:solidFill>
                  <a:srgbClr val="FF0000"/>
                </a:solidFill>
                <a:latin typeface="Times New Roman" pitchFamily="18" charset="0"/>
                <a:cs typeface="Times New Roman" pitchFamily="18" charset="0"/>
              </a:rPr>
              <a:t>Bài</a:t>
            </a:r>
            <a:r>
              <a:rPr lang="en-US" altLang="vi-VN" sz="3000" b="1" i="1" dirty="0">
                <a:solidFill>
                  <a:srgbClr val="FF0000"/>
                </a:solidFill>
                <a:latin typeface="Times New Roman" pitchFamily="18" charset="0"/>
                <a:cs typeface="Times New Roman" pitchFamily="18" charset="0"/>
              </a:rPr>
              <a:t> 1: </a:t>
            </a:r>
            <a:r>
              <a:rPr lang="en-US" altLang="vi-VN" sz="3000" b="1" dirty="0">
                <a:solidFill>
                  <a:srgbClr val="FF0000"/>
                </a:solidFill>
                <a:latin typeface="Times New Roman" pitchFamily="18" charset="0"/>
                <a:cs typeface="Times New Roman" pitchFamily="18" charset="0"/>
              </a:rPr>
              <a:t>HAI TAM GIÁC ĐỒNG DẠNG</a:t>
            </a:r>
          </a:p>
        </p:txBody>
      </p:sp>
      <p:sp>
        <p:nvSpPr>
          <p:cNvPr id="4" name="TextBox 3"/>
          <p:cNvSpPr txBox="1"/>
          <p:nvPr/>
        </p:nvSpPr>
        <p:spPr>
          <a:xfrm>
            <a:off x="381000" y="1015425"/>
            <a:ext cx="5257800"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6 (</a:t>
            </a:r>
            <a:r>
              <a:rPr lang="en-US" sz="3200" b="1" dirty="0" err="1">
                <a:solidFill>
                  <a:srgbClr val="C00000"/>
                </a:solidFill>
                <a:latin typeface="Times New Roman" pitchFamily="18" charset="0"/>
                <a:cs typeface="Times New Roman" pitchFamily="18" charset="0"/>
              </a:rPr>
              <a:t>sgk</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trang</a:t>
            </a:r>
            <a:r>
              <a:rPr lang="en-US" sz="3200" b="1" dirty="0">
                <a:solidFill>
                  <a:srgbClr val="C00000"/>
                </a:solidFill>
                <a:latin typeface="Times New Roman" pitchFamily="18" charset="0"/>
                <a:cs typeface="Times New Roman" pitchFamily="18" charset="0"/>
              </a:rPr>
              <a:t> 66)</a:t>
            </a:r>
          </a:p>
        </p:txBody>
      </p:sp>
      <p:sp>
        <p:nvSpPr>
          <p:cNvPr id="5" name="TextBox 4"/>
          <p:cNvSpPr txBox="1"/>
          <p:nvPr/>
        </p:nvSpPr>
        <p:spPr>
          <a:xfrm>
            <a:off x="533400" y="1600200"/>
            <a:ext cx="1371600" cy="584775"/>
          </a:xfrm>
          <a:prstGeom prst="rect">
            <a:avLst/>
          </a:prstGeom>
          <a:noFill/>
        </p:spPr>
        <p:txBody>
          <a:bodyPr wrap="square" rtlCol="0">
            <a:spAutoFit/>
          </a:bodyPr>
          <a:lstStyle/>
          <a:p>
            <a:r>
              <a:rPr lang="en-US" sz="3200" dirty="0" err="1">
                <a:solidFill>
                  <a:srgbClr val="002060"/>
                </a:solidFill>
                <a:latin typeface="Times New Roman" pitchFamily="18" charset="0"/>
                <a:cs typeface="Times New Roman" pitchFamily="18" charset="0"/>
              </a:rPr>
              <a:t>Giải</a:t>
            </a:r>
            <a:r>
              <a:rPr lang="en-US" sz="3200" dirty="0">
                <a:solidFill>
                  <a:srgbClr val="002060"/>
                </a:solidFill>
                <a:latin typeface="Times New Roman" pitchFamily="18" charset="0"/>
                <a:cs typeface="Times New Roman" pitchFamily="18" charset="0"/>
              </a:rPr>
              <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78492"/>
            <a:ext cx="4191000" cy="343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81200" y="1676400"/>
            <a:ext cx="6858000" cy="584775"/>
          </a:xfrm>
          <a:prstGeom prst="rect">
            <a:avLst/>
          </a:prstGeom>
          <a:noFill/>
        </p:spPr>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ABC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DE // BC </a:t>
            </a:r>
            <a:r>
              <a:rPr lang="en-US" sz="3200" dirty="0" err="1">
                <a:latin typeface="Times New Roman" pitchFamily="18" charset="0"/>
                <a:cs typeface="Times New Roman" pitchFamily="18" charset="0"/>
              </a:rPr>
              <a:t>nên</a:t>
            </a:r>
            <a:endParaRPr lang="en-US" sz="3200" dirty="0">
              <a:latin typeface="Times New Roman" pitchFamily="18" charset="0"/>
              <a:cs typeface="Times New Roman" pitchFamily="18" charset="0"/>
            </a:endParaRPr>
          </a:p>
        </p:txBody>
      </p:sp>
      <p:sp>
        <p:nvSpPr>
          <p:cNvPr id="8" name="Rectangle 7"/>
          <p:cNvSpPr/>
          <p:nvPr/>
        </p:nvSpPr>
        <p:spPr>
          <a:xfrm>
            <a:off x="2895600" y="2286000"/>
            <a:ext cx="2882520"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ADE</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ABC</a:t>
            </a:r>
            <a:endParaRPr lang="en-US" sz="3200" dirty="0"/>
          </a:p>
        </p:txBody>
      </p:sp>
      <p:sp>
        <p:nvSpPr>
          <p:cNvPr id="9" name="TextBox 8"/>
          <p:cNvSpPr txBox="1"/>
          <p:nvPr/>
        </p:nvSpPr>
        <p:spPr>
          <a:xfrm>
            <a:off x="3962400" y="2895600"/>
            <a:ext cx="4349940" cy="584775"/>
          </a:xfrm>
          <a:prstGeom prst="rect">
            <a:avLst/>
          </a:prstGeom>
          <a:noFill/>
        </p:spPr>
        <p:txBody>
          <a:bodyPr wrap="square" rtlCol="0">
            <a:spAutoFit/>
          </a:bodyPr>
          <a:lstStyle/>
          <a:p>
            <a:r>
              <a:rPr lang="en-US" sz="3200" dirty="0">
                <a:latin typeface="Times New Roman" pitchFamily="18" charset="0"/>
                <a:cs typeface="Times New Roman" pitchFamily="18" charset="0"/>
              </a:rPr>
              <a:t>b) Do </a:t>
            </a:r>
          </a:p>
        </p:txBody>
      </p:sp>
      <p:sp>
        <p:nvSpPr>
          <p:cNvPr id="10" name="Rectangle 9"/>
          <p:cNvSpPr/>
          <p:nvPr/>
        </p:nvSpPr>
        <p:spPr>
          <a:xfrm>
            <a:off x="5118480" y="2844225"/>
            <a:ext cx="2882520"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ADE</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ABC</a:t>
            </a:r>
            <a:endParaRPr lang="en-US" sz="3200" dirty="0"/>
          </a:p>
        </p:txBody>
      </p:sp>
      <p:sp>
        <p:nvSpPr>
          <p:cNvPr id="11" name="TextBox 10"/>
          <p:cNvSpPr txBox="1"/>
          <p:nvPr/>
        </p:nvSpPr>
        <p:spPr>
          <a:xfrm>
            <a:off x="4419600" y="3530025"/>
            <a:ext cx="171777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p>
        </p:txBody>
      </p:sp>
      <p:graphicFrame>
        <p:nvGraphicFramePr>
          <p:cNvPr id="12" name="Object 11"/>
          <p:cNvGraphicFramePr>
            <a:graphicFrameLocks noChangeAspect="1"/>
          </p:cNvGraphicFramePr>
          <p:nvPr>
            <p:extLst>
              <p:ext uri="{D42A27DB-BD31-4B8C-83A1-F6EECF244321}">
                <p14:modId xmlns:p14="http://schemas.microsoft.com/office/powerpoint/2010/main" val="110514076"/>
              </p:ext>
            </p:extLst>
          </p:nvPr>
        </p:nvGraphicFramePr>
        <p:xfrm>
          <a:off x="5492750" y="3482975"/>
          <a:ext cx="1822450" cy="860425"/>
        </p:xfrm>
        <a:graphic>
          <a:graphicData uri="http://schemas.openxmlformats.org/presentationml/2006/ole">
            <mc:AlternateContent xmlns:mc="http://schemas.openxmlformats.org/markup-compatibility/2006">
              <mc:Choice xmlns:v="urn:schemas-microsoft-com:vml" Requires="v">
                <p:oleObj name="Equation" r:id="rId3" imgW="1117440" imgH="558720" progId="Equation.DSMT4">
                  <p:embed/>
                </p:oleObj>
              </mc:Choice>
              <mc:Fallback>
                <p:oleObj name="Equation" r:id="rId3" imgW="1117440" imgH="558720" progId="Equation.DSMT4">
                  <p:embed/>
                  <p:pic>
                    <p:nvPicPr>
                      <p:cNvPr id="0" name="Object 18"/>
                      <p:cNvPicPr>
                        <a:picLocks noChangeAspect="1" noChangeArrowheads="1"/>
                      </p:cNvPicPr>
                      <p:nvPr/>
                    </p:nvPicPr>
                    <p:blipFill>
                      <a:blip r:embed="rId4"/>
                      <a:srcRect/>
                      <a:stretch>
                        <a:fillRect/>
                      </a:stretch>
                    </p:blipFill>
                    <p:spPr bwMode="auto">
                      <a:xfrm>
                        <a:off x="5492750" y="3482975"/>
                        <a:ext cx="18224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12913552"/>
              </p:ext>
            </p:extLst>
          </p:nvPr>
        </p:nvGraphicFramePr>
        <p:xfrm>
          <a:off x="4373563" y="4495800"/>
          <a:ext cx="2071687" cy="860425"/>
        </p:xfrm>
        <a:graphic>
          <a:graphicData uri="http://schemas.openxmlformats.org/presentationml/2006/ole">
            <mc:AlternateContent xmlns:mc="http://schemas.openxmlformats.org/markup-compatibility/2006">
              <mc:Choice xmlns:v="urn:schemas-microsoft-com:vml" Requires="v">
                <p:oleObj name="Equation" r:id="rId5" imgW="1269720" imgH="558720" progId="Equation.DSMT4">
                  <p:embed/>
                </p:oleObj>
              </mc:Choice>
              <mc:Fallback>
                <p:oleObj name="Equation" r:id="rId5" imgW="1269720" imgH="558720" progId="Equation.DSMT4">
                  <p:embed/>
                  <p:pic>
                    <p:nvPicPr>
                      <p:cNvPr id="0" name="Object 18"/>
                      <p:cNvPicPr>
                        <a:picLocks noChangeAspect="1" noChangeArrowheads="1"/>
                      </p:cNvPicPr>
                      <p:nvPr/>
                    </p:nvPicPr>
                    <p:blipFill>
                      <a:blip r:embed="rId6"/>
                      <a:srcRect/>
                      <a:stretch>
                        <a:fillRect/>
                      </a:stretch>
                    </p:blipFill>
                    <p:spPr bwMode="auto">
                      <a:xfrm>
                        <a:off x="4373563" y="4495800"/>
                        <a:ext cx="20716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97072825"/>
              </p:ext>
            </p:extLst>
          </p:nvPr>
        </p:nvGraphicFramePr>
        <p:xfrm>
          <a:off x="4351337" y="5562600"/>
          <a:ext cx="4183063" cy="860425"/>
        </p:xfrm>
        <a:graphic>
          <a:graphicData uri="http://schemas.openxmlformats.org/presentationml/2006/ole">
            <mc:AlternateContent xmlns:mc="http://schemas.openxmlformats.org/markup-compatibility/2006">
              <mc:Choice xmlns:v="urn:schemas-microsoft-com:vml" Requires="v">
                <p:oleObj name="Equation" r:id="rId7" imgW="2565360" imgH="558720" progId="Equation.DSMT4">
                  <p:embed/>
                </p:oleObj>
              </mc:Choice>
              <mc:Fallback>
                <p:oleObj name="Equation" r:id="rId7" imgW="2565360" imgH="558720" progId="Equation.DSMT4">
                  <p:embed/>
                  <p:pic>
                    <p:nvPicPr>
                      <p:cNvPr id="0" name="Object 18"/>
                      <p:cNvPicPr>
                        <a:picLocks noChangeAspect="1" noChangeArrowheads="1"/>
                      </p:cNvPicPr>
                      <p:nvPr/>
                    </p:nvPicPr>
                    <p:blipFill>
                      <a:blip r:embed="rId8"/>
                      <a:srcRect/>
                      <a:stretch>
                        <a:fillRect/>
                      </a:stretch>
                    </p:blipFill>
                    <p:spPr bwMode="auto">
                      <a:xfrm>
                        <a:off x="4351337" y="5562600"/>
                        <a:ext cx="41830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29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8"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amond(in)">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82025"/>
            <a:ext cx="60198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BÀI TẬP TRẮC NGHIỆM</a:t>
            </a:r>
          </a:p>
        </p:txBody>
      </p:sp>
      <p:sp>
        <p:nvSpPr>
          <p:cNvPr id="3" name="Rectangle 2"/>
          <p:cNvSpPr/>
          <p:nvPr/>
        </p:nvSpPr>
        <p:spPr>
          <a:xfrm>
            <a:off x="800100" y="1381174"/>
            <a:ext cx="7734300" cy="3539430"/>
          </a:xfrm>
          <a:prstGeom prst="rect">
            <a:avLst/>
          </a:prstGeom>
        </p:spPr>
        <p:txBody>
          <a:bodyPr wrap="square">
            <a:spAutoFit/>
          </a:bodyPr>
          <a:lstStyle/>
          <a:p>
            <a:r>
              <a:rPr lang="fr-FR" sz="3200" b="1" dirty="0" err="1">
                <a:latin typeface="Times New Roman" pitchFamily="18" charset="0"/>
                <a:cs typeface="Times New Roman" pitchFamily="18" charset="0"/>
              </a:rPr>
              <a:t>Câu</a:t>
            </a:r>
            <a:r>
              <a:rPr lang="fr-FR" sz="3200" b="1" dirty="0">
                <a:latin typeface="Times New Roman" pitchFamily="18" charset="0"/>
                <a:cs typeface="Times New Roman" pitchFamily="18" charset="0"/>
              </a:rPr>
              <a:t> 1.</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Hãy</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chọn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câu</a:t>
            </a:r>
            <a:r>
              <a:rPr lang="fr-FR" sz="3200" dirty="0">
                <a:latin typeface="Times New Roman" pitchFamily="18" charset="0"/>
                <a:cs typeface="Times New Roman" pitchFamily="18" charset="0"/>
              </a:rPr>
              <a:t> </a:t>
            </a:r>
            <a:r>
              <a:rPr lang="fr-FR" sz="3200" b="1" dirty="0" err="1">
                <a:latin typeface="Times New Roman" pitchFamily="18" charset="0"/>
                <a:cs typeface="Times New Roman" pitchFamily="18" charset="0"/>
              </a:rPr>
              <a:t>đúng</a:t>
            </a:r>
            <a:endParaRPr lang="en-US" sz="3200" b="1" dirty="0">
              <a:latin typeface="Times New Roman" pitchFamily="18" charset="0"/>
              <a:cs typeface="Times New Roman" pitchFamily="18" charset="0"/>
            </a:endParaRPr>
          </a:p>
          <a:p>
            <a:r>
              <a:rPr lang="fr-FR" sz="3200" b="1" dirty="0">
                <a:latin typeface="Times New Roman" pitchFamily="18" charset="0"/>
                <a:cs typeface="Times New Roman" pitchFamily="18" charset="0"/>
              </a:rPr>
              <a:t> A. </a:t>
            </a:r>
            <a:r>
              <a:rPr lang="fr-FR" sz="3200" dirty="0">
                <a:latin typeface="Times New Roman" pitchFamily="18" charset="0"/>
                <a:cs typeface="Times New Roman" pitchFamily="18" charset="0"/>
              </a:rPr>
              <a:t>Hai </a:t>
            </a:r>
            <a:r>
              <a:rPr lang="fr-FR" sz="3200" dirty="0" err="1">
                <a:latin typeface="Times New Roman" pitchFamily="18" charset="0"/>
                <a:cs typeface="Times New Roman" pitchFamily="18" charset="0"/>
              </a:rPr>
              <a:t>tam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giác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bằng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nhau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thì</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đồng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dạng</a:t>
            </a:r>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fr-FR" sz="3200" b="1" dirty="0">
                <a:latin typeface="Times New Roman" pitchFamily="18" charset="0"/>
                <a:cs typeface="Times New Roman" pitchFamily="18" charset="0"/>
              </a:rPr>
              <a:t> B. </a:t>
            </a:r>
            <a:r>
              <a:rPr lang="fr-FR" sz="3200" dirty="0">
                <a:latin typeface="Times New Roman" pitchFamily="18" charset="0"/>
                <a:cs typeface="Times New Roman" pitchFamily="18" charset="0"/>
              </a:rPr>
              <a:t> Hai </a:t>
            </a:r>
            <a:r>
              <a:rPr lang="fr-FR" sz="3200" dirty="0" err="1">
                <a:latin typeface="Times New Roman" pitchFamily="18" charset="0"/>
                <a:cs typeface="Times New Roman" pitchFamily="18" charset="0"/>
              </a:rPr>
              <a:t>tam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giác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đồng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dạng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thì</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bằng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nhau</a:t>
            </a:r>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fr-FR" sz="3200" b="1" dirty="0">
                <a:latin typeface="Times New Roman" pitchFamily="18" charset="0"/>
                <a:cs typeface="Times New Roman" pitchFamily="18" charset="0"/>
              </a:rPr>
              <a:t> C. </a:t>
            </a:r>
            <a:r>
              <a:rPr lang="fr-FR" sz="3200" dirty="0">
                <a:latin typeface="Times New Roman" pitchFamily="18" charset="0"/>
                <a:cs typeface="Times New Roman" pitchFamily="18" charset="0"/>
              </a:rPr>
              <a:t>Hai </a:t>
            </a:r>
            <a:r>
              <a:rPr lang="fr-FR" sz="3200" dirty="0" err="1">
                <a:latin typeface="Times New Roman" pitchFamily="18" charset="0"/>
                <a:cs typeface="Times New Roman" pitchFamily="18" charset="0"/>
              </a:rPr>
              <a:t>tam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giác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bằng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nhau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thì</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không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đồng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dạng</a:t>
            </a:r>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fr-FR" sz="3200" b="1" dirty="0">
                <a:latin typeface="Times New Roman" pitchFamily="18" charset="0"/>
                <a:cs typeface="Times New Roman" pitchFamily="18" charset="0"/>
              </a:rPr>
              <a:t> D. </a:t>
            </a:r>
            <a:r>
              <a:rPr lang="fr-FR" sz="3200" dirty="0">
                <a:latin typeface="Times New Roman" pitchFamily="18" charset="0"/>
                <a:cs typeface="Times New Roman" pitchFamily="18" charset="0"/>
              </a:rPr>
              <a:t> Hai </a:t>
            </a:r>
            <a:r>
              <a:rPr lang="fr-FR" sz="3200" dirty="0" err="1">
                <a:latin typeface="Times New Roman" pitchFamily="18" charset="0"/>
                <a:cs typeface="Times New Roman" pitchFamily="18" charset="0"/>
              </a:rPr>
              <a:t>tam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giác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vuông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luôn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đồng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dạng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với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nhau</a:t>
            </a:r>
            <a:r>
              <a:rPr lang="fr-FR"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 name="Oval 3"/>
          <p:cNvSpPr/>
          <p:nvPr/>
        </p:nvSpPr>
        <p:spPr>
          <a:xfrm>
            <a:off x="800100" y="1905000"/>
            <a:ext cx="6477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9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60198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BÀI TẬP TRẮC NGHIỆM</a:t>
            </a:r>
          </a:p>
        </p:txBody>
      </p:sp>
      <p:sp>
        <p:nvSpPr>
          <p:cNvPr id="14" name="TextBox 13"/>
          <p:cNvSpPr txBox="1"/>
          <p:nvPr/>
        </p:nvSpPr>
        <p:spPr>
          <a:xfrm>
            <a:off x="533400" y="1097393"/>
            <a:ext cx="21336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p>
        </p:txBody>
      </p:sp>
      <p:sp>
        <p:nvSpPr>
          <p:cNvPr id="15" name="TextBox 14"/>
          <p:cNvSpPr txBox="1"/>
          <p:nvPr/>
        </p:nvSpPr>
        <p:spPr>
          <a:xfrm>
            <a:off x="1905000" y="1091625"/>
            <a:ext cx="7086600"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ABC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MN // BC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p>
        </p:txBody>
      </p:sp>
      <p:graphicFrame>
        <p:nvGraphicFramePr>
          <p:cNvPr id="16" name="Object 15"/>
          <p:cNvGraphicFramePr>
            <a:graphicFrameLocks noChangeAspect="1"/>
          </p:cNvGraphicFramePr>
          <p:nvPr>
            <p:extLst>
              <p:ext uri="{D42A27DB-BD31-4B8C-83A1-F6EECF244321}">
                <p14:modId xmlns:p14="http://schemas.microsoft.com/office/powerpoint/2010/main" val="2254202760"/>
              </p:ext>
            </p:extLst>
          </p:nvPr>
        </p:nvGraphicFramePr>
        <p:xfrm>
          <a:off x="3053238" y="1701880"/>
          <a:ext cx="3347562" cy="452278"/>
        </p:xfrm>
        <a:graphic>
          <a:graphicData uri="http://schemas.openxmlformats.org/presentationml/2006/ole">
            <mc:AlternateContent xmlns:mc="http://schemas.openxmlformats.org/markup-compatibility/2006">
              <mc:Choice xmlns:v="urn:schemas-microsoft-com:vml" Requires="v">
                <p:oleObj name="Equation" r:id="rId2" imgW="1866600" imgH="266400" progId="Equation.DSMT4">
                  <p:embed/>
                </p:oleObj>
              </mc:Choice>
              <mc:Fallback>
                <p:oleObj name="Equation" r:id="rId2" imgW="1866600" imgH="266400" progId="Equation.DSMT4">
                  <p:embed/>
                  <p:pic>
                    <p:nvPicPr>
                      <p:cNvPr id="0" name="Object 11"/>
                      <p:cNvPicPr>
                        <a:picLocks noChangeAspect="1" noChangeArrowheads="1"/>
                      </p:cNvPicPr>
                      <p:nvPr/>
                    </p:nvPicPr>
                    <p:blipFill>
                      <a:blip r:embed="rId3"/>
                      <a:srcRect/>
                      <a:stretch>
                        <a:fillRect/>
                      </a:stretch>
                    </p:blipFill>
                    <p:spPr bwMode="auto">
                      <a:xfrm>
                        <a:off x="3053238" y="1701880"/>
                        <a:ext cx="3347562" cy="4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6248400" y="1600200"/>
            <a:ext cx="720069" cy="584775"/>
          </a:xfrm>
          <a:prstGeom prst="rect">
            <a:avLst/>
          </a:prstGeom>
          <a:noFill/>
        </p:spPr>
        <p:txBody>
          <a:bodyPr wrap="none" rtlCol="0">
            <a:spAutoFit/>
          </a:bodyPr>
          <a:lstStyle/>
          <a:p>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p>
        </p:txBody>
      </p:sp>
      <p:sp>
        <p:nvSpPr>
          <p:cNvPr id="18" name="Rectangle 17"/>
          <p:cNvSpPr/>
          <p:nvPr/>
        </p:nvSpPr>
        <p:spPr>
          <a:xfrm>
            <a:off x="3304836" y="2362200"/>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A.  AMN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ACB </a:t>
            </a:r>
            <a:r>
              <a:rPr lang="en-US" altLang="vi-VN" sz="3200" dirty="0">
                <a:latin typeface="Times New Roman" pitchFamily="18" charset="0"/>
                <a:cs typeface="Times New Roman" pitchFamily="18" charset="0"/>
              </a:rPr>
              <a:t> </a:t>
            </a:r>
            <a:endParaRPr lang="en-US" sz="3200" dirty="0"/>
          </a:p>
        </p:txBody>
      </p:sp>
      <p:sp>
        <p:nvSpPr>
          <p:cNvPr id="27" name="Rectangle 26"/>
          <p:cNvSpPr/>
          <p:nvPr/>
        </p:nvSpPr>
        <p:spPr>
          <a:xfrm>
            <a:off x="3304836" y="2996625"/>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B.  ABC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MNA </a:t>
            </a:r>
            <a:r>
              <a:rPr lang="en-US" altLang="vi-VN" sz="3200" dirty="0">
                <a:latin typeface="Times New Roman" pitchFamily="18" charset="0"/>
                <a:cs typeface="Times New Roman" pitchFamily="18" charset="0"/>
              </a:rPr>
              <a:t> </a:t>
            </a:r>
            <a:endParaRPr lang="en-US" sz="3200" dirty="0"/>
          </a:p>
        </p:txBody>
      </p:sp>
      <p:sp>
        <p:nvSpPr>
          <p:cNvPr id="28" name="Rectangle 27"/>
          <p:cNvSpPr/>
          <p:nvPr/>
        </p:nvSpPr>
        <p:spPr>
          <a:xfrm>
            <a:off x="3276600" y="3657600"/>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C.  AMN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ABC </a:t>
            </a:r>
            <a:r>
              <a:rPr lang="en-US" altLang="vi-VN" sz="3200" dirty="0">
                <a:latin typeface="Times New Roman" pitchFamily="18" charset="0"/>
                <a:cs typeface="Times New Roman" pitchFamily="18" charset="0"/>
              </a:rPr>
              <a:t> </a:t>
            </a:r>
            <a:endParaRPr lang="en-US" sz="3200" dirty="0"/>
          </a:p>
        </p:txBody>
      </p:sp>
      <p:sp>
        <p:nvSpPr>
          <p:cNvPr id="29" name="Rectangle 28"/>
          <p:cNvSpPr/>
          <p:nvPr/>
        </p:nvSpPr>
        <p:spPr>
          <a:xfrm>
            <a:off x="3276600" y="4368225"/>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D.  ABC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ANM </a:t>
            </a:r>
            <a:r>
              <a:rPr lang="en-US" altLang="vi-VN" sz="3200" dirty="0">
                <a:latin typeface="Times New Roman" pitchFamily="18" charset="0"/>
                <a:cs typeface="Times New Roman" pitchFamily="18" charset="0"/>
              </a:rPr>
              <a:t> </a:t>
            </a:r>
            <a:endParaRPr lang="en-US" sz="3200" dirty="0"/>
          </a:p>
        </p:txBody>
      </p:sp>
      <p:pic>
        <p:nvPicPr>
          <p:cNvPr id="30" name="Picture 2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 y="2418367"/>
            <a:ext cx="3890962" cy="3449033"/>
          </a:xfrm>
          <a:prstGeom prst="rect">
            <a:avLst/>
          </a:prstGeom>
          <a:noFill/>
          <a:ln>
            <a:noFill/>
          </a:ln>
        </p:spPr>
      </p:pic>
      <p:sp>
        <p:nvSpPr>
          <p:cNvPr id="12" name="Oval 11"/>
          <p:cNvSpPr/>
          <p:nvPr/>
        </p:nvSpPr>
        <p:spPr>
          <a:xfrm>
            <a:off x="3162300" y="3657600"/>
            <a:ext cx="6477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1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60198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BÀI TẬP TRẮC NGHIỆM</a:t>
            </a:r>
          </a:p>
        </p:txBody>
      </p:sp>
      <p:sp>
        <p:nvSpPr>
          <p:cNvPr id="3" name="TextBox 2"/>
          <p:cNvSpPr txBox="1"/>
          <p:nvPr/>
        </p:nvSpPr>
        <p:spPr>
          <a:xfrm>
            <a:off x="533400" y="990600"/>
            <a:ext cx="815340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dirty="0">
                <a:latin typeface="Times New Roman" pitchFamily="18" charset="0"/>
                <a:cs typeface="Times New Roman" pitchFamily="18" charset="0"/>
              </a:rPr>
              <a:t>Cho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ABC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M, N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BC, AC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MN // AB.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p>
        </p:txBody>
      </p:sp>
      <p:sp>
        <p:nvSpPr>
          <p:cNvPr id="4" name="Rectangle 3"/>
          <p:cNvSpPr/>
          <p:nvPr/>
        </p:nvSpPr>
        <p:spPr>
          <a:xfrm>
            <a:off x="3304836" y="2667000"/>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A.  AMN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ABC </a:t>
            </a:r>
            <a:r>
              <a:rPr lang="en-US" altLang="vi-VN" sz="3200" dirty="0">
                <a:latin typeface="Times New Roman" pitchFamily="18" charset="0"/>
                <a:cs typeface="Times New Roman" pitchFamily="18" charset="0"/>
              </a:rPr>
              <a:t> </a:t>
            </a:r>
            <a:endParaRPr lang="en-US" sz="3200" dirty="0"/>
          </a:p>
        </p:txBody>
      </p:sp>
      <p:sp>
        <p:nvSpPr>
          <p:cNvPr id="5" name="Rectangle 4"/>
          <p:cNvSpPr/>
          <p:nvPr/>
        </p:nvSpPr>
        <p:spPr>
          <a:xfrm>
            <a:off x="3304836" y="3301425"/>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B.  ABC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MNC </a:t>
            </a:r>
            <a:r>
              <a:rPr lang="en-US" altLang="vi-VN" sz="3200" dirty="0">
                <a:latin typeface="Times New Roman" pitchFamily="18" charset="0"/>
                <a:cs typeface="Times New Roman" pitchFamily="18" charset="0"/>
              </a:rPr>
              <a:t> </a:t>
            </a:r>
            <a:endParaRPr lang="en-US" sz="3200" dirty="0"/>
          </a:p>
        </p:txBody>
      </p:sp>
      <p:sp>
        <p:nvSpPr>
          <p:cNvPr id="6" name="Rectangle 5"/>
          <p:cNvSpPr/>
          <p:nvPr/>
        </p:nvSpPr>
        <p:spPr>
          <a:xfrm>
            <a:off x="3276600" y="3962400"/>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C.  NMC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ABC </a:t>
            </a:r>
            <a:r>
              <a:rPr lang="en-US" altLang="vi-VN" sz="3200" dirty="0">
                <a:latin typeface="Times New Roman" pitchFamily="18" charset="0"/>
                <a:cs typeface="Times New Roman" pitchFamily="18" charset="0"/>
              </a:rPr>
              <a:t> </a:t>
            </a:r>
            <a:endParaRPr lang="en-US" sz="3200" dirty="0"/>
          </a:p>
        </p:txBody>
      </p:sp>
      <p:sp>
        <p:nvSpPr>
          <p:cNvPr id="7" name="Rectangle 6"/>
          <p:cNvSpPr/>
          <p:nvPr/>
        </p:nvSpPr>
        <p:spPr>
          <a:xfrm>
            <a:off x="3276600" y="4673025"/>
            <a:ext cx="5839164" cy="584775"/>
          </a:xfrm>
          <a:prstGeom prst="rect">
            <a:avLst/>
          </a:prstGeom>
        </p:spPr>
        <p:txBody>
          <a:bodyPr wrap="square">
            <a:spAutoFit/>
          </a:bodyPr>
          <a:lstStyle/>
          <a:p>
            <a:r>
              <a:rPr lang="en-US" altLang="vi-VN" sz="3200" dirty="0">
                <a:latin typeface="Times New Roman" pitchFamily="18" charset="0"/>
                <a:cs typeface="Times New Roman" pitchFamily="18" charset="0"/>
                <a:sym typeface="Symbol" panose="05050102010706020507" pitchFamily="18" charset="2"/>
              </a:rPr>
              <a:t>D.  CAB </a:t>
            </a:r>
            <a:r>
              <a:rPr lang="en-US" altLang="vi-VN" sz="3200" dirty="0" err="1">
                <a:latin typeface="Times New Roman" pitchFamily="18" charset="0"/>
                <a:cs typeface="Times New Roman" pitchFamily="18" charset="0"/>
                <a:sym typeface="Symbol" panose="05050102010706020507" pitchFamily="18" charset="2"/>
              </a:rPr>
              <a:t>đồng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dạng</a:t>
            </a:r>
            <a:r>
              <a:rPr lang="en-US" altLang="vi-VN" sz="3200" dirty="0">
                <a:latin typeface="Times New Roman" pitchFamily="18" charset="0"/>
                <a:cs typeface="Times New Roman" pitchFamily="18" charset="0"/>
                <a:sym typeface="Symbol" panose="05050102010706020507" pitchFamily="18" charset="2"/>
              </a:rPr>
              <a:t> </a:t>
            </a:r>
            <a:r>
              <a:rPr lang="en-US" altLang="vi-VN" sz="3200" dirty="0" err="1">
                <a:latin typeface="Times New Roman" pitchFamily="18" charset="0"/>
                <a:cs typeface="Times New Roman" pitchFamily="18" charset="0"/>
                <a:sym typeface="Symbol" panose="05050102010706020507" pitchFamily="18" charset="2"/>
              </a:rPr>
              <a:t>với</a:t>
            </a:r>
            <a:r>
              <a:rPr lang="en-US" altLang="vi-VN" sz="3200" dirty="0">
                <a:latin typeface="Times New Roman" pitchFamily="18" charset="0"/>
                <a:cs typeface="Times New Roman" pitchFamily="18" charset="0"/>
                <a:sym typeface="Symbol" panose="05050102010706020507" pitchFamily="18" charset="2"/>
              </a:rPr>
              <a:t> CMN </a:t>
            </a:r>
            <a:r>
              <a:rPr lang="en-US" altLang="vi-VN" sz="3200" dirty="0">
                <a:latin typeface="Times New Roman" pitchFamily="18" charset="0"/>
                <a:cs typeface="Times New Roman" pitchFamily="18" charset="0"/>
              </a:rPr>
              <a:t> </a:t>
            </a:r>
            <a:endParaRPr lang="en-US" sz="32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83124"/>
            <a:ext cx="4038600" cy="2889076"/>
          </a:xfrm>
          <a:prstGeom prst="rect">
            <a:avLst/>
          </a:prstGeom>
          <a:noFill/>
          <a:ln>
            <a:noFill/>
          </a:ln>
        </p:spPr>
      </p:pic>
      <p:sp>
        <p:nvSpPr>
          <p:cNvPr id="9" name="Oval 8"/>
          <p:cNvSpPr/>
          <p:nvPr/>
        </p:nvSpPr>
        <p:spPr>
          <a:xfrm>
            <a:off x="3162300" y="3962400"/>
            <a:ext cx="6477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2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605051" y="228600"/>
            <a:ext cx="8534400" cy="758952"/>
          </a:xfrm>
        </p:spPr>
        <p:txBody>
          <a:bodyPr>
            <a:noAutofit/>
          </a:bodyPr>
          <a:lstStyle/>
          <a:p>
            <a:r>
              <a:rPr lang="en-US" sz="4000">
                <a:solidFill>
                  <a:srgbClr val="FF0000"/>
                </a:solidFill>
                <a:latin typeface="Palatino Linotype" panose="02040502050505030304" pitchFamily="18" charset="0"/>
              </a:rPr>
              <a:t>NỘI DUNG VÀ LUẬT CHƠI</a:t>
            </a:r>
            <a:endParaRPr lang="vi-VN" sz="4000">
              <a:solidFill>
                <a:srgbClr val="FF0000"/>
              </a:solidFill>
              <a:latin typeface="Palatino Linotype" panose="02040502050505030304" pitchFamily="18" charset="0"/>
            </a:endParaRPr>
          </a:p>
        </p:txBody>
      </p:sp>
      <p:sp>
        <p:nvSpPr>
          <p:cNvPr id="3" name="Chỗ dành sẵn cho Nội dung 2"/>
          <p:cNvSpPr>
            <a:spLocks noGrp="1"/>
          </p:cNvSpPr>
          <p:nvPr>
            <p:ph sz="quarter" idx="1"/>
          </p:nvPr>
        </p:nvSpPr>
        <p:spPr>
          <a:xfrm>
            <a:off x="228600" y="1219200"/>
            <a:ext cx="8291163" cy="5325377"/>
          </a:xfrm>
        </p:spPr>
        <p:txBody>
          <a:bodyPr>
            <a:normAutofit lnSpcReduction="10000"/>
          </a:bodyPr>
          <a:lstStyle/>
          <a:p>
            <a:pPr marL="274320" lvl="1" indent="0" algn="just">
              <a:buNone/>
            </a:pPr>
            <a:r>
              <a:rPr lang="vi-VN" sz="2400">
                <a:solidFill>
                  <a:schemeClr val="tx1"/>
                </a:solidFill>
                <a:latin typeface="Times New Roman" panose="02020603050405020304" pitchFamily="18" charset="0"/>
                <a:cs typeface="Times New Roman" panose="02020603050405020304" pitchFamily="18" charset="0"/>
              </a:rPr>
              <a:t>Ngày xửa, ngày xưa có </a:t>
            </a:r>
            <a:r>
              <a:rPr lang="vi-VN" sz="2400" b="1">
                <a:solidFill>
                  <a:schemeClr val="tx1"/>
                </a:solidFill>
                <a:latin typeface="Times New Roman" panose="02020603050405020304" pitchFamily="18" charset="0"/>
                <a:cs typeface="Times New Roman" panose="02020603050405020304" pitchFamily="18" charset="0"/>
              </a:rPr>
              <a:t>hai ông bà già </a:t>
            </a:r>
            <a:r>
              <a:rPr lang="vi-VN" sz="2400">
                <a:solidFill>
                  <a:schemeClr val="tx1"/>
                </a:solidFill>
                <a:latin typeface="Times New Roman" panose="02020603050405020304" pitchFamily="18" charset="0"/>
                <a:cs typeface="Times New Roman" panose="02020603050405020304" pitchFamily="18" charset="0"/>
              </a:rPr>
              <a:t>và một </a:t>
            </a:r>
            <a:r>
              <a:rPr lang="vi-VN" sz="2400" b="1">
                <a:solidFill>
                  <a:schemeClr val="tx1"/>
                </a:solidFill>
                <a:latin typeface="Times New Roman" panose="02020603050405020304" pitchFamily="18" charset="0"/>
                <a:cs typeface="Times New Roman" panose="02020603050405020304" pitchFamily="18" charset="0"/>
              </a:rPr>
              <a:t>cô cháu gái </a:t>
            </a:r>
            <a:r>
              <a:rPr lang="vi-VN" sz="2400">
                <a:solidFill>
                  <a:schemeClr val="tx1"/>
                </a:solidFill>
                <a:latin typeface="Times New Roman" panose="02020603050405020304" pitchFamily="18" charset="0"/>
                <a:cs typeface="Times New Roman" panose="02020603050405020304" pitchFamily="18" charset="0"/>
              </a:rPr>
              <a:t>sống trong ngôi nhà bằng gỗ bên cạnh mảnh vườn xinh xắn. Trong nhà còn có </a:t>
            </a:r>
            <a:r>
              <a:rPr lang="vi-VN" sz="2400" b="1">
                <a:solidFill>
                  <a:schemeClr val="tx1"/>
                </a:solidFill>
                <a:latin typeface="Times New Roman" panose="02020603050405020304" pitchFamily="18" charset="0"/>
                <a:cs typeface="Times New Roman" panose="02020603050405020304" pitchFamily="18" charset="0"/>
              </a:rPr>
              <a:t>một con Chó</a:t>
            </a:r>
            <a:r>
              <a:rPr lang="vi-VN" sz="2400">
                <a:solidFill>
                  <a:schemeClr val="tx1"/>
                </a:solidFill>
                <a:latin typeface="Times New Roman" panose="02020603050405020304" pitchFamily="18" charset="0"/>
                <a:cs typeface="Times New Roman" panose="02020603050405020304" pitchFamily="18" charset="0"/>
              </a:rPr>
              <a:t>, </a:t>
            </a:r>
            <a:r>
              <a:rPr lang="vi-VN" sz="2400" b="1">
                <a:solidFill>
                  <a:schemeClr val="tx1"/>
                </a:solidFill>
                <a:latin typeface="Times New Roman" panose="02020603050405020304" pitchFamily="18" charset="0"/>
                <a:cs typeface="Times New Roman" panose="02020603050405020304" pitchFamily="18" charset="0"/>
              </a:rPr>
              <a:t>một con Mèo </a:t>
            </a:r>
            <a:r>
              <a:rPr lang="vi-VN" sz="2400">
                <a:solidFill>
                  <a:schemeClr val="tx1"/>
                </a:solidFill>
                <a:latin typeface="Times New Roman" panose="02020603050405020304" pitchFamily="18" charset="0"/>
                <a:cs typeface="Times New Roman" panose="02020603050405020304" pitchFamily="18" charset="0"/>
              </a:rPr>
              <a:t>và </a:t>
            </a:r>
            <a:r>
              <a:rPr lang="vi-VN" sz="2400" b="1">
                <a:solidFill>
                  <a:schemeClr val="tx1"/>
                </a:solidFill>
                <a:latin typeface="Times New Roman" panose="02020603050405020304" pitchFamily="18" charset="0"/>
                <a:cs typeface="Times New Roman" panose="02020603050405020304" pitchFamily="18" charset="0"/>
              </a:rPr>
              <a:t>một chú Chuột nhắt</a:t>
            </a:r>
            <a:r>
              <a:rPr lang="vi-VN" sz="2400">
                <a:solidFill>
                  <a:schemeClr val="tx1"/>
                </a:solidFill>
                <a:latin typeface="Times New Roman" panose="02020603050405020304" pitchFamily="18" charset="0"/>
                <a:cs typeface="Times New Roman" panose="02020603050405020304" pitchFamily="18" charset="0"/>
              </a:rPr>
              <a:t>.</a:t>
            </a:r>
          </a:p>
          <a:p>
            <a:pPr marL="274320" lvl="1" indent="0" algn="just">
              <a:buNone/>
            </a:pPr>
            <a:r>
              <a:rPr lang="vi-VN" sz="2400">
                <a:solidFill>
                  <a:schemeClr val="tx1"/>
                </a:solidFill>
                <a:latin typeface="Times New Roman" panose="02020603050405020304" pitchFamily="18" charset="0"/>
                <a:cs typeface="Times New Roman" panose="02020603050405020304" pitchFamily="18" charset="0"/>
              </a:rPr>
              <a:t>Một hôm, ông già mang về một cây củ cải nhỏ trồng trong vườn. Ngày ngày, ông ra sức chăm chút cho cây. Chẳng bao lâu nó đã trở thành một cây cải khổng lồ, to chưa từng thấy.</a:t>
            </a:r>
          </a:p>
          <a:p>
            <a:pPr marL="274320" lvl="1" indent="0" algn="just">
              <a:buNone/>
            </a:pPr>
            <a:r>
              <a:rPr lang="vi-VN" sz="2400">
                <a:solidFill>
                  <a:schemeClr val="tx1"/>
                </a:solidFill>
                <a:latin typeface="Times New Roman" panose="02020603050405020304" pitchFamily="18" charset="0"/>
                <a:cs typeface="Times New Roman" panose="02020603050405020304" pitchFamily="18" charset="0"/>
              </a:rPr>
              <a:t>Một buổi sáng, ông già ra vườn định nhổ củ cải về cho bà và cháu gái. Ông nhổ mãi, nhổ mãi mà cây cải vẫn không hề nhúc nhích. </a:t>
            </a:r>
          </a:p>
          <a:p>
            <a:pPr marL="274320" lvl="1" indent="0" algn="just">
              <a:buNone/>
            </a:pPr>
            <a:r>
              <a:rPr lang="vi-VN" sz="2400">
                <a:solidFill>
                  <a:schemeClr val="tx1"/>
                </a:solidFill>
                <a:latin typeface="Times New Roman" panose="02020603050405020304" pitchFamily="18" charset="0"/>
                <a:cs typeface="Times New Roman" panose="02020603050405020304" pitchFamily="18" charset="0"/>
              </a:rPr>
              <a:t>Em hãy giúp ông gọi những thành viên trong nhà ra để giúp ông nhổ củ cải bằng cách trả lời đúng các câu hỏi.</a:t>
            </a:r>
          </a:p>
          <a:p>
            <a:pPr marL="274320" lvl="1" indent="0" algn="just">
              <a:buNone/>
            </a:pPr>
            <a:r>
              <a:rPr lang="vi-VN" sz="2400">
                <a:solidFill>
                  <a:schemeClr val="tx1"/>
                </a:solidFill>
                <a:latin typeface="Times New Roman" panose="02020603050405020304" pitchFamily="18" charset="0"/>
                <a:cs typeface="Times New Roman" panose="02020603050405020304" pitchFamily="18" charset="0"/>
              </a:rPr>
              <a:t>Với mỗi câu trả lời đúng tương ứng với gọi được một thanh viên tới giúp.</a:t>
            </a:r>
          </a:p>
        </p:txBody>
      </p:sp>
      <p:pic>
        <p:nvPicPr>
          <p:cNvPr id="3074" name="Picture 2" descr="Káº¿t quáº£ hÃ¬nh áº£nh cho cá»§ cáº£i hoáº¡t hÃ¬nh">
            <a:hlinkClick r:id="rId2" action="ppaction://hlinksldjump"/>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0" y="14065"/>
            <a:ext cx="993775" cy="99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1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57200"/>
            <a:ext cx="60198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BÀI TẬP TRẮC NGHIỆM</a:t>
            </a:r>
          </a:p>
        </p:txBody>
      </p:sp>
      <p:sp>
        <p:nvSpPr>
          <p:cNvPr id="3" name="Rectangle 2"/>
          <p:cNvSpPr/>
          <p:nvPr/>
        </p:nvSpPr>
        <p:spPr>
          <a:xfrm>
            <a:off x="609600" y="1301175"/>
            <a:ext cx="8229600" cy="1077218"/>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4: </a:t>
            </a:r>
            <a:r>
              <a:rPr lang="en-US" sz="3200" dirty="0">
                <a:latin typeface="Times New Roman" pitchFamily="18" charset="0"/>
                <a:cs typeface="Times New Roman" pitchFamily="18" charset="0"/>
              </a:rPr>
              <a:t>Cho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ABC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DEF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2974825168"/>
              </p:ext>
            </p:extLst>
          </p:nvPr>
        </p:nvGraphicFramePr>
        <p:xfrm>
          <a:off x="2133600" y="1832987"/>
          <a:ext cx="4584700" cy="611188"/>
        </p:xfrm>
        <a:graphic>
          <a:graphicData uri="http://schemas.openxmlformats.org/presentationml/2006/ole">
            <mc:AlternateContent xmlns:mc="http://schemas.openxmlformats.org/markup-compatibility/2006">
              <mc:Choice xmlns:v="urn:schemas-microsoft-com:vml" Requires="v">
                <p:oleObj name="Equation" r:id="rId2" imgW="1981080" imgH="253800" progId="Equation.DSMT4">
                  <p:embed/>
                </p:oleObj>
              </mc:Choice>
              <mc:Fallback>
                <p:oleObj name="Equation" r:id="rId2" imgW="1981080" imgH="253800" progId="Equation.DSMT4">
                  <p:embed/>
                  <p:pic>
                    <p:nvPicPr>
                      <p:cNvPr id="0" name="Object 8"/>
                      <p:cNvPicPr>
                        <a:picLocks noChangeAspect="1" noChangeArrowheads="1"/>
                      </p:cNvPicPr>
                      <p:nvPr/>
                    </p:nvPicPr>
                    <p:blipFill>
                      <a:blip r:embed="rId3"/>
                      <a:srcRect/>
                      <a:stretch>
                        <a:fillRect/>
                      </a:stretch>
                    </p:blipFill>
                    <p:spPr bwMode="auto">
                      <a:xfrm>
                        <a:off x="2133600" y="1832987"/>
                        <a:ext cx="45847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609600" y="2444175"/>
            <a:ext cx="28194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E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813036801"/>
              </p:ext>
            </p:extLst>
          </p:nvPr>
        </p:nvGraphicFramePr>
        <p:xfrm>
          <a:off x="2390775" y="3257550"/>
          <a:ext cx="3552825" cy="1162050"/>
        </p:xfrm>
        <a:graphic>
          <a:graphicData uri="http://schemas.openxmlformats.org/presentationml/2006/ole">
            <mc:AlternateContent xmlns:mc="http://schemas.openxmlformats.org/markup-compatibility/2006">
              <mc:Choice xmlns:v="urn:schemas-microsoft-com:vml" Requires="v">
                <p:oleObj name="Equation" r:id="rId4" imgW="1536480" imgH="482400" progId="Equation.DSMT4">
                  <p:embed/>
                </p:oleObj>
              </mc:Choice>
              <mc:Fallback>
                <p:oleObj name="Equation" r:id="rId4" imgW="1536480" imgH="482400" progId="Equation.DSMT4">
                  <p:embed/>
                  <p:pic>
                    <p:nvPicPr>
                      <p:cNvPr id="0" name="Object 3"/>
                      <p:cNvPicPr>
                        <a:picLocks noChangeAspect="1" noChangeArrowheads="1"/>
                      </p:cNvPicPr>
                      <p:nvPr/>
                    </p:nvPicPr>
                    <p:blipFill>
                      <a:blip r:embed="rId5"/>
                      <a:srcRect/>
                      <a:stretch>
                        <a:fillRect/>
                      </a:stretch>
                    </p:blipFill>
                    <p:spPr bwMode="auto">
                      <a:xfrm>
                        <a:off x="2390775" y="3257550"/>
                        <a:ext cx="35528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p:cNvSpPr/>
          <p:nvPr/>
        </p:nvSpPr>
        <p:spPr>
          <a:xfrm>
            <a:off x="4610100" y="3276600"/>
            <a:ext cx="6477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5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00" y="0"/>
            <a:ext cx="9144000" cy="6858000"/>
          </a:xfrm>
        </p:spPr>
      </p:pic>
      <p:graphicFrame>
        <p:nvGraphicFramePr>
          <p:cNvPr id="6" name="Object 5"/>
          <p:cNvGraphicFramePr>
            <a:graphicFrameLocks noChangeAspect="1"/>
          </p:cNvGraphicFramePr>
          <p:nvPr>
            <p:extLst>
              <p:ext uri="{D42A27DB-BD31-4B8C-83A1-F6EECF244321}">
                <p14:modId xmlns:p14="http://schemas.microsoft.com/office/powerpoint/2010/main" val="3639544215"/>
              </p:ext>
            </p:extLst>
          </p:nvPr>
        </p:nvGraphicFramePr>
        <p:xfrm>
          <a:off x="6130698" y="71958"/>
          <a:ext cx="2479902" cy="413696"/>
        </p:xfrm>
        <a:graphic>
          <a:graphicData uri="http://schemas.openxmlformats.org/presentationml/2006/ole">
            <mc:AlternateContent xmlns:mc="http://schemas.openxmlformats.org/markup-compatibility/2006">
              <mc:Choice xmlns:v="urn:schemas-microsoft-com:vml" Requires="v">
                <p:oleObj name="Equation" r:id="rId3" imgW="2286000" imgH="355320" progId="Equation.DSMT4">
                  <p:embed/>
                </p:oleObj>
              </mc:Choice>
              <mc:Fallback>
                <p:oleObj name="Equation" r:id="rId3" imgW="2286000" imgH="355320" progId="Equation.DSMT4">
                  <p:embed/>
                  <p:pic>
                    <p:nvPicPr>
                      <p:cNvPr id="0" name=""/>
                      <p:cNvPicPr>
                        <a:picLocks noChangeAspect="1" noChangeArrowheads="1"/>
                      </p:cNvPicPr>
                      <p:nvPr/>
                    </p:nvPicPr>
                    <p:blipFill>
                      <a:blip r:embed="rId4"/>
                      <a:srcRect/>
                      <a:stretch>
                        <a:fillRect/>
                      </a:stretch>
                    </p:blipFill>
                    <p:spPr bwMode="auto">
                      <a:xfrm>
                        <a:off x="6130698" y="71958"/>
                        <a:ext cx="2479902" cy="413696"/>
                      </a:xfrm>
                      <a:prstGeom prst="rect">
                        <a:avLst/>
                      </a:prstGeom>
                      <a:noFill/>
                      <a:ln>
                        <a:noFill/>
                      </a:ln>
                    </p:spPr>
                  </p:pic>
                </p:oleObj>
              </mc:Fallback>
            </mc:AlternateContent>
          </a:graphicData>
        </a:graphic>
      </p:graphicFrame>
      <p:sp>
        <p:nvSpPr>
          <p:cNvPr id="7" name="Right Brace 6"/>
          <p:cNvSpPr/>
          <p:nvPr/>
        </p:nvSpPr>
        <p:spPr>
          <a:xfrm flipH="1">
            <a:off x="5948176" y="158766"/>
            <a:ext cx="192191" cy="943676"/>
          </a:xfrm>
          <a:prstGeom prst="rightBrace">
            <a:avLst>
              <a:gd name="adj1" fmla="val 61712"/>
              <a:gd name="adj2" fmla="val 5064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70420540"/>
              </p:ext>
            </p:extLst>
          </p:nvPr>
        </p:nvGraphicFramePr>
        <p:xfrm>
          <a:off x="6142513" y="509498"/>
          <a:ext cx="1738964" cy="692179"/>
        </p:xfrm>
        <a:graphic>
          <a:graphicData uri="http://schemas.openxmlformats.org/presentationml/2006/ole">
            <mc:AlternateContent xmlns:mc="http://schemas.openxmlformats.org/markup-compatibility/2006">
              <mc:Choice xmlns:v="urn:schemas-microsoft-com:vml" Requires="v">
                <p:oleObj name="Equation" r:id="rId5" imgW="1930320" imgH="596880" progId="Equation.DSMT4">
                  <p:embed/>
                </p:oleObj>
              </mc:Choice>
              <mc:Fallback>
                <p:oleObj name="Equation" r:id="rId5" imgW="1930320" imgH="596880" progId="Equation.DSMT4">
                  <p:embed/>
                  <p:pic>
                    <p:nvPicPr>
                      <p:cNvPr id="0" name=""/>
                      <p:cNvPicPr/>
                      <p:nvPr/>
                    </p:nvPicPr>
                    <p:blipFill>
                      <a:blip r:embed="rId6"/>
                      <a:stretch>
                        <a:fillRect/>
                      </a:stretch>
                    </p:blipFill>
                    <p:spPr>
                      <a:xfrm>
                        <a:off x="6142513" y="509498"/>
                        <a:ext cx="1738964" cy="69217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56984396"/>
              </p:ext>
            </p:extLst>
          </p:nvPr>
        </p:nvGraphicFramePr>
        <p:xfrm>
          <a:off x="3514160" y="401638"/>
          <a:ext cx="2048440" cy="423862"/>
        </p:xfrm>
        <a:graphic>
          <a:graphicData uri="http://schemas.openxmlformats.org/presentationml/2006/ole">
            <mc:AlternateContent xmlns:mc="http://schemas.openxmlformats.org/markup-compatibility/2006">
              <mc:Choice xmlns:v="urn:schemas-microsoft-com:vml" Requires="v">
                <p:oleObj name="Equation" r:id="rId7" imgW="2222280" imgH="317160" progId="Equation.DSMT4">
                  <p:embed/>
                </p:oleObj>
              </mc:Choice>
              <mc:Fallback>
                <p:oleObj name="Equation" r:id="rId7" imgW="2222280" imgH="317160" progId="Equation.DSMT4">
                  <p:embed/>
                  <p:pic>
                    <p:nvPicPr>
                      <p:cNvPr id="0" name=""/>
                      <p:cNvPicPr/>
                      <p:nvPr/>
                    </p:nvPicPr>
                    <p:blipFill>
                      <a:blip r:embed="rId8"/>
                      <a:stretch>
                        <a:fillRect/>
                      </a:stretch>
                    </p:blipFill>
                    <p:spPr>
                      <a:xfrm>
                        <a:off x="3514160" y="401638"/>
                        <a:ext cx="2048440" cy="423862"/>
                      </a:xfrm>
                      <a:prstGeom prst="rect">
                        <a:avLst/>
                      </a:prstGeom>
                      <a:ln>
                        <a:noFill/>
                      </a:ln>
                    </p:spPr>
                  </p:pic>
                </p:oleObj>
              </mc:Fallback>
            </mc:AlternateContent>
          </a:graphicData>
        </a:graphic>
      </p:graphicFrame>
      <p:sp>
        <p:nvSpPr>
          <p:cNvPr id="10" name="Rectangle 9"/>
          <p:cNvSpPr/>
          <p:nvPr/>
        </p:nvSpPr>
        <p:spPr>
          <a:xfrm>
            <a:off x="5448066" y="275289"/>
            <a:ext cx="647934" cy="562911"/>
          </a:xfrm>
          <a:prstGeom prst="rect">
            <a:avLst/>
          </a:prstGeom>
        </p:spPr>
        <p:txBody>
          <a:bodyPr wrap="none">
            <a:spAutoFit/>
          </a:bodyPr>
          <a:lstStyle/>
          <a:p>
            <a:pPr eaLnBrk="0" hangingPunct="0">
              <a:lnSpc>
                <a:spcPct val="120000"/>
              </a:lnSpc>
            </a:pPr>
            <a:r>
              <a:rPr lang="en-US" sz="2800" dirty="0">
                <a:solidFill>
                  <a:srgbClr val="FF0000"/>
                </a:solidFill>
                <a:latin typeface="Times New Roman" pitchFamily="18" charset="0"/>
                <a:sym typeface="Symbol"/>
              </a:rPr>
              <a:t></a:t>
            </a:r>
            <a:r>
              <a:rPr lang="en-US" sz="2800" dirty="0">
                <a:solidFill>
                  <a:srgbClr val="FF0000"/>
                </a:solidFill>
                <a:latin typeface="Times New Roman" pitchFamily="18" charset="0"/>
              </a:rPr>
              <a:t> </a:t>
            </a:r>
          </a:p>
        </p:txBody>
      </p:sp>
      <p:graphicFrame>
        <p:nvGraphicFramePr>
          <p:cNvPr id="11" name="Object 10"/>
          <p:cNvGraphicFramePr>
            <a:graphicFrameLocks noChangeAspect="1"/>
          </p:cNvGraphicFramePr>
          <p:nvPr>
            <p:extLst>
              <p:ext uri="{D42A27DB-BD31-4B8C-83A1-F6EECF244321}">
                <p14:modId xmlns:p14="http://schemas.microsoft.com/office/powerpoint/2010/main" val="3419563046"/>
              </p:ext>
            </p:extLst>
          </p:nvPr>
        </p:nvGraphicFramePr>
        <p:xfrm>
          <a:off x="7891782" y="643561"/>
          <a:ext cx="414018" cy="310514"/>
        </p:xfrm>
        <a:graphic>
          <a:graphicData uri="http://schemas.openxmlformats.org/presentationml/2006/ole">
            <mc:AlternateContent xmlns:mc="http://schemas.openxmlformats.org/markup-compatibility/2006">
              <mc:Choice xmlns:v="urn:schemas-microsoft-com:vml" Requires="v">
                <p:oleObj name="Equation" r:id="rId9" imgW="406080" imgH="304560" progId="Equation.DSMT4">
                  <p:embed/>
                </p:oleObj>
              </mc:Choice>
              <mc:Fallback>
                <p:oleObj name="Equation" r:id="rId9" imgW="406080" imgH="304560" progId="Equation.DSMT4">
                  <p:embed/>
                  <p:pic>
                    <p:nvPicPr>
                      <p:cNvPr id="0" name=""/>
                      <p:cNvPicPr/>
                      <p:nvPr/>
                    </p:nvPicPr>
                    <p:blipFill>
                      <a:blip r:embed="rId10"/>
                      <a:stretch>
                        <a:fillRect/>
                      </a:stretch>
                    </p:blipFill>
                    <p:spPr>
                      <a:xfrm>
                        <a:off x="7891782" y="643561"/>
                        <a:ext cx="414018" cy="310514"/>
                      </a:xfrm>
                      <a:prstGeom prst="rect">
                        <a:avLst/>
                      </a:prstGeom>
                    </p:spPr>
                  </p:pic>
                </p:oleObj>
              </mc:Fallback>
            </mc:AlternateContent>
          </a:graphicData>
        </a:graphic>
      </p:graphicFrame>
      <p:sp>
        <p:nvSpPr>
          <p:cNvPr id="12" name="Freeform 61"/>
          <p:cNvSpPr>
            <a:spLocks noChangeAspect="1"/>
          </p:cNvSpPr>
          <p:nvPr/>
        </p:nvSpPr>
        <p:spPr bwMode="auto">
          <a:xfrm>
            <a:off x="4454902" y="533400"/>
            <a:ext cx="290625" cy="128466"/>
          </a:xfrm>
          <a:custGeom>
            <a:avLst/>
            <a:gdLst>
              <a:gd name="T0" fmla="*/ 40716 w 2997"/>
              <a:gd name="T1" fmla="*/ 0 h 1298"/>
              <a:gd name="T2" fmla="*/ 18786 w 2997"/>
              <a:gd name="T3" fmla="*/ 9549 h 1298"/>
              <a:gd name="T4" fmla="*/ 5044 w 2997"/>
              <a:gd name="T5" fmla="*/ 26858 h 1298"/>
              <a:gd name="T6" fmla="*/ 658 w 2997"/>
              <a:gd name="T7" fmla="*/ 51477 h 1298"/>
              <a:gd name="T8" fmla="*/ 8918 w 2997"/>
              <a:gd name="T9" fmla="*/ 74978 h 1298"/>
              <a:gd name="T10" fmla="*/ 33552 w 2997"/>
              <a:gd name="T11" fmla="*/ 87288 h 1298"/>
              <a:gd name="T12" fmla="*/ 69443 w 2997"/>
              <a:gd name="T13" fmla="*/ 79156 h 1298"/>
              <a:gd name="T14" fmla="*/ 99340 w 2997"/>
              <a:gd name="T15" fmla="*/ 53193 h 1298"/>
              <a:gd name="T16" fmla="*/ 127849 w 2997"/>
              <a:gd name="T17" fmla="*/ 29693 h 1298"/>
              <a:gd name="T18" fmla="*/ 151459 w 2997"/>
              <a:gd name="T19" fmla="*/ 17905 h 1298"/>
              <a:gd name="T20" fmla="*/ 177190 w 2997"/>
              <a:gd name="T21" fmla="*/ 12907 h 1298"/>
              <a:gd name="T22" fmla="*/ 197511 w 2997"/>
              <a:gd name="T23" fmla="*/ 19621 h 1298"/>
              <a:gd name="T24" fmla="*/ 211765 w 2997"/>
              <a:gd name="T25" fmla="*/ 35810 h 1298"/>
              <a:gd name="T26" fmla="*/ 217248 w 2997"/>
              <a:gd name="T27" fmla="*/ 52074 h 1298"/>
              <a:gd name="T28" fmla="*/ 217759 w 2997"/>
              <a:gd name="T29" fmla="*/ 66622 h 1298"/>
              <a:gd name="T30" fmla="*/ 209572 w 2997"/>
              <a:gd name="T31" fmla="*/ 85049 h 1298"/>
              <a:gd name="T32" fmla="*/ 194733 w 2997"/>
              <a:gd name="T33" fmla="*/ 96837 h 12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97"/>
              <a:gd name="T52" fmla="*/ 0 h 1298"/>
              <a:gd name="T53" fmla="*/ 2997 w 2997"/>
              <a:gd name="T54" fmla="*/ 1298 h 12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97" h="1298">
                <a:moveTo>
                  <a:pt x="557" y="0"/>
                </a:moveTo>
                <a:cubicBezTo>
                  <a:pt x="507" y="21"/>
                  <a:pt x="338" y="68"/>
                  <a:pt x="257" y="128"/>
                </a:cubicBezTo>
                <a:cubicBezTo>
                  <a:pt x="176" y="188"/>
                  <a:pt x="110" y="266"/>
                  <a:pt x="69" y="360"/>
                </a:cubicBezTo>
                <a:cubicBezTo>
                  <a:pt x="28" y="454"/>
                  <a:pt x="0" y="583"/>
                  <a:pt x="9" y="690"/>
                </a:cubicBezTo>
                <a:cubicBezTo>
                  <a:pt x="18" y="797"/>
                  <a:pt x="47" y="925"/>
                  <a:pt x="122" y="1005"/>
                </a:cubicBezTo>
                <a:cubicBezTo>
                  <a:pt x="197" y="1085"/>
                  <a:pt x="321" y="1161"/>
                  <a:pt x="459" y="1170"/>
                </a:cubicBezTo>
                <a:cubicBezTo>
                  <a:pt x="597" y="1179"/>
                  <a:pt x="800" y="1137"/>
                  <a:pt x="950" y="1061"/>
                </a:cubicBezTo>
                <a:cubicBezTo>
                  <a:pt x="1100" y="985"/>
                  <a:pt x="1226" y="823"/>
                  <a:pt x="1359" y="713"/>
                </a:cubicBezTo>
                <a:cubicBezTo>
                  <a:pt x="1492" y="603"/>
                  <a:pt x="1630" y="477"/>
                  <a:pt x="1749" y="398"/>
                </a:cubicBezTo>
                <a:cubicBezTo>
                  <a:pt x="1868" y="319"/>
                  <a:pt x="1960" y="277"/>
                  <a:pt x="2072" y="240"/>
                </a:cubicBezTo>
                <a:cubicBezTo>
                  <a:pt x="2184" y="203"/>
                  <a:pt x="2319" y="169"/>
                  <a:pt x="2424" y="173"/>
                </a:cubicBezTo>
                <a:cubicBezTo>
                  <a:pt x="2529" y="177"/>
                  <a:pt x="2623" y="212"/>
                  <a:pt x="2702" y="263"/>
                </a:cubicBezTo>
                <a:cubicBezTo>
                  <a:pt x="2781" y="314"/>
                  <a:pt x="2852" y="408"/>
                  <a:pt x="2897" y="480"/>
                </a:cubicBezTo>
                <a:cubicBezTo>
                  <a:pt x="2942" y="552"/>
                  <a:pt x="2958" y="629"/>
                  <a:pt x="2972" y="698"/>
                </a:cubicBezTo>
                <a:cubicBezTo>
                  <a:pt x="2986" y="767"/>
                  <a:pt x="2997" y="819"/>
                  <a:pt x="2979" y="893"/>
                </a:cubicBezTo>
                <a:cubicBezTo>
                  <a:pt x="2961" y="967"/>
                  <a:pt x="2919" y="1072"/>
                  <a:pt x="2867" y="1140"/>
                </a:cubicBezTo>
                <a:cubicBezTo>
                  <a:pt x="2815" y="1208"/>
                  <a:pt x="2706" y="1265"/>
                  <a:pt x="2664" y="1298"/>
                </a:cubicBezTo>
              </a:path>
            </a:pathLst>
          </a:custGeom>
          <a:noFill/>
          <a:ln w="25400">
            <a:solidFill>
              <a:srgbClr val="FF3300"/>
            </a:solidFill>
            <a:round/>
            <a:headEnd/>
            <a:tailEnd/>
          </a:ln>
        </p:spPr>
        <p:txBody>
          <a:bodyPr/>
          <a:lstStyle/>
          <a:p>
            <a:pPr>
              <a:lnSpc>
                <a:spcPct val="120000"/>
              </a:lnSpc>
            </a:pPr>
            <a:endParaRPr lang="en-US" sz="2800" dirty="0">
              <a:solidFill>
                <a:srgbClr val="0000CC"/>
              </a:solidFill>
              <a:latin typeface="Arial" pitchFamily="34" charset="0"/>
              <a:cs typeface="Arial" pitchFamily="34" charset="0"/>
            </a:endParaRPr>
          </a:p>
        </p:txBody>
      </p:sp>
      <p:pic>
        <p:nvPicPr>
          <p:cNvPr id="13"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6602" y="5110849"/>
            <a:ext cx="3795929" cy="108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6936" y="4021774"/>
            <a:ext cx="1124908" cy="88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3015" y="4883437"/>
            <a:ext cx="1305744" cy="88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2015" y="5910915"/>
            <a:ext cx="1258077" cy="71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1073" y="1431471"/>
            <a:ext cx="3797278" cy="7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74565" y="2367646"/>
            <a:ext cx="3797279" cy="65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74564" y="3113309"/>
            <a:ext cx="3864194" cy="89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71" name="Picture 35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878338"/>
            <a:ext cx="23050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8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192212"/>
            <a:ext cx="8458200" cy="3455988"/>
          </a:xfrm>
        </p:spPr>
        <p:txBody>
          <a:bodyPr>
            <a:normAutofit/>
          </a:bodyPr>
          <a:lstStyle/>
          <a:p>
            <a:pPr algn="l"/>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Hướng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dẫn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về</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nhà</a:t>
            </a:r>
            <a:r>
              <a:rPr lang="en-US" sz="3200" b="1" i="1" dirty="0">
                <a:solidFill>
                  <a:srgbClr val="0000FF"/>
                </a:solidFill>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sgk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66</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endParaRPr lang="en-US" sz="32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62515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ná»n vÆ°á»n hoáº¡t hÃ¬nh"/>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 y="6824"/>
            <a:ext cx="9167789" cy="68511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Káº¿t quáº£ hÃ¬nh áº£nh cho rau hoáº¡t hÃ¬nh"/>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3258910" y="4039868"/>
            <a:ext cx="693135" cy="5149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Káº¿t quáº£ hÃ¬nh áº£nh cho rau hoáº¡t hÃ¬nh"/>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2534187" y="4295897"/>
            <a:ext cx="693135" cy="5149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Káº¿t quáº£ hÃ¬nh áº£nh cho rau hoáº¡t hÃ¬nh"/>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2023325" y="4571667"/>
            <a:ext cx="693135" cy="514901"/>
          </a:xfrm>
          <a:prstGeom prst="rect">
            <a:avLst/>
          </a:prstGeom>
          <a:noFill/>
          <a:extLst>
            <a:ext uri="{909E8E84-426E-40DD-AFC4-6F175D3DCCD1}">
              <a14:hiddenFill xmlns:a14="http://schemas.microsoft.com/office/drawing/2010/main">
                <a:solidFill>
                  <a:srgbClr val="FFFFFF"/>
                </a:solidFill>
              </a14:hiddenFill>
            </a:ext>
          </a:extLst>
        </p:spPr>
      </p:pic>
      <p:pic>
        <p:nvPicPr>
          <p:cNvPr id="5" name="meo"/>
          <p:cNvPicPr>
            <a:picLocks noChangeAspect="1"/>
          </p:cNvPicPr>
          <p:nvPr/>
        </p:nvPicPr>
        <p:blipFill>
          <a:blip r:embed="rId6">
            <a:extLst>
              <a:ext uri="{BEBA8EAE-BF5A-486C-A8C5-ECC9F3942E4B}">
                <a14:imgProps xmlns:a14="http://schemas.microsoft.com/office/drawing/2010/main">
                  <a14:imgLayer r:embed="rId7">
                    <a14:imgEffect>
                      <a14:backgroundRemoval t="1575" b="96063" l="8876" r="100000"/>
                    </a14:imgEffect>
                  </a14:imgLayer>
                </a14:imgProps>
              </a:ext>
            </a:extLst>
          </a:blip>
          <a:stretch>
            <a:fillRect/>
          </a:stretch>
        </p:blipFill>
        <p:spPr>
          <a:xfrm>
            <a:off x="4609075" y="4812566"/>
            <a:ext cx="1609524" cy="1209524"/>
          </a:xfrm>
          <a:prstGeom prst="rect">
            <a:avLst/>
          </a:prstGeom>
        </p:spPr>
      </p:pic>
      <p:pic>
        <p:nvPicPr>
          <p:cNvPr id="6" name="cho"/>
          <p:cNvPicPr>
            <a:picLocks noChangeAspect="1"/>
          </p:cNvPicPr>
          <p:nvPr/>
        </p:nvPicPr>
        <p:blipFill>
          <a:blip r:embed="rId8">
            <a:extLst>
              <a:ext uri="{BEBA8EAE-BF5A-486C-A8C5-ECC9F3942E4B}">
                <a14:imgProps xmlns:a14="http://schemas.microsoft.com/office/drawing/2010/main">
                  <a14:imgLayer r:embed="rId9">
                    <a14:imgEffect>
                      <a14:backgroundRemoval t="4192" b="97006" l="1563" r="100000"/>
                    </a14:imgEffect>
                  </a14:imgLayer>
                </a14:imgProps>
              </a:ext>
            </a:extLst>
          </a:blip>
          <a:stretch>
            <a:fillRect/>
          </a:stretch>
        </p:blipFill>
        <p:spPr>
          <a:xfrm>
            <a:off x="3607488" y="4669013"/>
            <a:ext cx="1828571" cy="1590476"/>
          </a:xfrm>
          <a:prstGeom prst="rect">
            <a:avLst/>
          </a:prstGeom>
        </p:spPr>
      </p:pic>
      <p:pic>
        <p:nvPicPr>
          <p:cNvPr id="7" name="chau"/>
          <p:cNvPicPr>
            <a:picLocks noChangeAspect="1"/>
          </p:cNvPicPr>
          <p:nvPr/>
        </p:nvPicPr>
        <p:blipFill>
          <a:blip r:embed="rId10">
            <a:extLst>
              <a:ext uri="{BEBA8EAE-BF5A-486C-A8C5-ECC9F3942E4B}">
                <a14:imgProps xmlns:a14="http://schemas.microsoft.com/office/drawing/2010/main">
                  <a14:imgLayer r:embed="rId11">
                    <a14:imgEffect>
                      <a14:backgroundRemoval t="0" b="100000" l="4908" r="94479">
                        <a14:foregroundMark x1="49080" y1="61029" x2="49080" y2="61029"/>
                        <a14:foregroundMark x1="43558" y1="48897" x2="43558" y2="48897"/>
                        <a14:foregroundMark x1="36196" y1="52941" x2="36196" y2="52941"/>
                      </a14:backgroundRemoval>
                    </a14:imgEffect>
                  </a14:imgLayer>
                </a14:imgProps>
              </a:ext>
            </a:extLst>
          </a:blip>
          <a:stretch>
            <a:fillRect/>
          </a:stretch>
        </p:blipFill>
        <p:spPr>
          <a:xfrm>
            <a:off x="2649701" y="3551046"/>
            <a:ext cx="1552381" cy="2590476"/>
          </a:xfrm>
          <a:prstGeom prst="rect">
            <a:avLst/>
          </a:prstGeom>
        </p:spPr>
      </p:pic>
      <p:pic>
        <p:nvPicPr>
          <p:cNvPr id="8" name="Ảnh 7"/>
          <p:cNvPicPr>
            <a:picLocks noChangeAspect="1"/>
          </p:cNvPicPr>
          <p:nvPr/>
        </p:nvPicPr>
        <p:blipFill rotWithShape="1">
          <a:blip r:embed="rId12">
            <a:clrChange>
              <a:clrFrom>
                <a:srgbClr val="FFFFFF"/>
              </a:clrFrom>
              <a:clrTo>
                <a:srgbClr val="FFFFFF">
                  <a:alpha val="0"/>
                </a:srgbClr>
              </a:clrTo>
            </a:clrChange>
          </a:blip>
          <a:srcRect l="11472" r="4308"/>
          <a:stretch/>
        </p:blipFill>
        <p:spPr>
          <a:xfrm flipH="1">
            <a:off x="2024566" y="5548351"/>
            <a:ext cx="457200" cy="638095"/>
          </a:xfrm>
          <a:prstGeom prst="rect">
            <a:avLst/>
          </a:prstGeom>
        </p:spPr>
      </p:pic>
      <p:pic>
        <p:nvPicPr>
          <p:cNvPr id="9" name="ba"/>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2885" b="97436" l="9744" r="97436"/>
                    </a14:imgEffect>
                  </a14:imgLayer>
                </a14:imgProps>
              </a:ext>
            </a:extLst>
          </a:blip>
          <a:stretch>
            <a:fillRect/>
          </a:stretch>
        </p:blipFill>
        <p:spPr>
          <a:xfrm>
            <a:off x="1609451" y="3512666"/>
            <a:ext cx="1857143" cy="2971429"/>
          </a:xfrm>
          <a:prstGeom prst="rect">
            <a:avLst/>
          </a:prstGeom>
        </p:spPr>
      </p:pic>
      <p:pic>
        <p:nvPicPr>
          <p:cNvPr id="10" name="Ảnh 9"/>
          <p:cNvPicPr>
            <a:picLocks noChangeAspect="1"/>
          </p:cNvPicPr>
          <p:nvPr/>
        </p:nvPicPr>
        <p:blipFill>
          <a:blip r:embed="rId15">
            <a:clrChange>
              <a:clrFrom>
                <a:srgbClr val="FFFFFF"/>
              </a:clrFrom>
              <a:clrTo>
                <a:srgbClr val="FFFFFF">
                  <a:alpha val="0"/>
                </a:srgbClr>
              </a:clrTo>
            </a:clrChange>
            <a:extLst>
              <a:ext uri="{BEBA8EAE-BF5A-486C-A8C5-ECC9F3942E4B}">
                <a14:imgProps xmlns:a14="http://schemas.microsoft.com/office/drawing/2010/main">
                  <a14:imgLayer r:embed="rId16">
                    <a14:imgEffect>
                      <a14:backgroundRemoval t="0" b="89426" l="2740" r="98973">
                        <a14:foregroundMark x1="60959" y1="26284" x2="60959" y2="26284"/>
                        <a14:foregroundMark x1="69521" y1="27795" x2="69521" y2="27795"/>
                        <a14:foregroundMark x1="79452" y1="13897" x2="79452" y2="13897"/>
                        <a14:foregroundMark x1="82192" y1="16012" x2="82192" y2="16012"/>
                        <a14:foregroundMark x1="70205" y1="27492" x2="70205" y2="27492"/>
                        <a14:foregroundMark x1="57534" y1="28701" x2="57534" y2="28701"/>
                        <a14:foregroundMark x1="67466" y1="2719" x2="67466" y2="2719"/>
                      </a14:backgroundRemoval>
                    </a14:imgEffect>
                  </a14:imgLayer>
                </a14:imgProps>
              </a:ext>
            </a:extLst>
          </a:blip>
          <a:stretch>
            <a:fillRect/>
          </a:stretch>
        </p:blipFill>
        <p:spPr>
          <a:xfrm>
            <a:off x="46362" y="3429000"/>
            <a:ext cx="2323531" cy="3415352"/>
          </a:xfrm>
          <a:prstGeom prst="rect">
            <a:avLst/>
          </a:prstGeom>
        </p:spPr>
      </p:pic>
      <p:pic>
        <p:nvPicPr>
          <p:cNvPr id="11" name="chuot"/>
          <p:cNvPicPr>
            <a:picLocks noChangeAspect="1"/>
          </p:cNvPicPr>
          <p:nvPr/>
        </p:nvPicPr>
        <p:blipFill>
          <a:blip r:embed="rId17">
            <a:extLst>
              <a:ext uri="{BEBA8EAE-BF5A-486C-A8C5-ECC9F3942E4B}">
                <a14:imgProps xmlns:a14="http://schemas.microsoft.com/office/drawing/2010/main">
                  <a14:imgLayer r:embed="rId18">
                    <a14:imgEffect>
                      <a14:backgroundRemoval t="10000" b="90000" l="10000" r="90000"/>
                    </a14:imgEffect>
                    <a14:imgEffect>
                      <a14:saturation sat="33000"/>
                    </a14:imgEffect>
                  </a14:imgLayer>
                </a14:imgProps>
              </a:ext>
            </a:extLst>
          </a:blip>
          <a:stretch>
            <a:fillRect/>
          </a:stretch>
        </p:blipFill>
        <p:spPr>
          <a:xfrm>
            <a:off x="5726153" y="4998380"/>
            <a:ext cx="1019048" cy="990476"/>
          </a:xfrm>
          <a:prstGeom prst="rect">
            <a:avLst/>
          </a:prstGeom>
        </p:spPr>
      </p:pic>
      <p:pic>
        <p:nvPicPr>
          <p:cNvPr id="12" name="Picture 2" descr="Káº¿t quáº£ hÃ¬nh áº£nh cho rau hoáº¡t hÃ¬nh"/>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6320365" y="3945420"/>
            <a:ext cx="693135" cy="514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áº¿t quáº£ hÃ¬nh áº£nh cho rau hoáº¡t hÃ¬nh"/>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6939035" y="4326114"/>
            <a:ext cx="713912" cy="5303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áº¿t quáº£ hÃ¬nh áº£nh cho rau hoáº¡t hÃ¬nh"/>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7485848" y="4732615"/>
            <a:ext cx="679171" cy="5045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áº¿t quáº£ hÃ¬nh áº£nh cho rau hoáº¡t hÃ¬nh"/>
          <p:cNvPicPr>
            <a:picLocks noChangeAspect="1" noChangeArrowheads="1"/>
          </p:cNvPicPr>
          <p:nvPr/>
        </p:nvPicPr>
        <p:blipFill rotWithShape="1">
          <a:blip r:embed="rId23"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7864241" y="5136676"/>
            <a:ext cx="788838" cy="5859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áº¿t quáº£ hÃ¬nh áº£nh cho rau hoáº¡t hÃ¬nh"/>
          <p:cNvPicPr>
            <a:picLocks noChangeAspect="1" noChangeArrowheads="1"/>
          </p:cNvPicPr>
          <p:nvPr/>
        </p:nvPicPr>
        <p:blipFill rotWithShape="1">
          <a:blip r:embed="rId24"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8252199" y="5715000"/>
            <a:ext cx="949745" cy="7055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áº¿t quáº£ hÃ¬nh áº£nh cho rau hoáº¡t hÃ¬nh"/>
          <p:cNvPicPr>
            <a:picLocks noChangeAspect="1" noChangeArrowheads="1"/>
          </p:cNvPicPr>
          <p:nvPr/>
        </p:nvPicPr>
        <p:blipFill rotWithShape="1">
          <a:blip r:embed="rId25" cstate="print">
            <a:extLst>
              <a:ext uri="{BEBA8EAE-BF5A-486C-A8C5-ECC9F3942E4B}">
                <a14:imgProps xmlns:a14="http://schemas.microsoft.com/office/drawing/2010/main">
                  <a14:imgLayer r:embed="rId26">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7080156" y="3958639"/>
            <a:ext cx="552014" cy="4100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áº¿t quáº£ hÃ¬nh áº£nh cho rau hoáº¡t hÃ¬nh"/>
          <p:cNvPicPr>
            <a:picLocks noChangeAspect="1" noChangeArrowheads="1"/>
          </p:cNvPicPr>
          <p:nvPr/>
        </p:nvPicPr>
        <p:blipFill rotWithShape="1">
          <a:blip r:embed="rId27" cstate="print">
            <a:extLst>
              <a:ext uri="{BEBA8EAE-BF5A-486C-A8C5-ECC9F3942E4B}">
                <a14:imgProps xmlns:a14="http://schemas.microsoft.com/office/drawing/2010/main">
                  <a14:imgLayer r:embed="rId5">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7762941" y="4297160"/>
            <a:ext cx="586189" cy="435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áº¿t quáº£ hÃ¬nh áº£nh cho rau hoáº¡t hÃ¬nh"/>
          <p:cNvPicPr>
            <a:picLocks noChangeAspect="1" noChangeArrowheads="1"/>
          </p:cNvPicPr>
          <p:nvPr/>
        </p:nvPicPr>
        <p:blipFill rotWithShape="1">
          <a:blip r:embed="rId28" cstate="print">
            <a:extLst>
              <a:ext uri="{BEBA8EAE-BF5A-486C-A8C5-ECC9F3942E4B}">
                <a14:imgProps xmlns:a14="http://schemas.microsoft.com/office/drawing/2010/main">
                  <a14:imgLayer r:embed="rId29">
                    <a14:imgEffect>
                      <a14:backgroundRemoval t="0" b="50127" l="0" r="63256">
                        <a14:foregroundMark x1="16279" y1="11139" x2="16279" y2="11139"/>
                        <a14:foregroundMark x1="15349" y1="11899" x2="15349" y2="11899"/>
                        <a14:foregroundMark x1="4419" y1="29620" x2="4419" y2="29620"/>
                        <a14:foregroundMark x1="5349" y1="34430" x2="5349" y2="34430"/>
                        <a14:foregroundMark x1="8372" y1="38987" x2="8372" y2="38987"/>
                        <a14:foregroundMark x1="41628" y1="35190" x2="41628" y2="35190"/>
                        <a14:foregroundMark x1="41163" y1="37722" x2="41163" y2="37722"/>
                        <a14:foregroundMark x1="37558" y1="28987" x2="37558" y2="28987"/>
                        <a14:foregroundMark x1="38721" y1="31519" x2="38721" y2="31519"/>
                        <a14:foregroundMark x1="40581" y1="41013" x2="40581" y2="41013"/>
                        <a14:foregroundMark x1="40116" y1="42152" x2="40116" y2="42152"/>
                        <a14:foregroundMark x1="53837" y1="33038" x2="53837" y2="33038"/>
                        <a14:foregroundMark x1="53837" y1="27722" x2="53837" y2="27722"/>
                        <a14:foregroundMark x1="53837" y1="27722" x2="53837" y2="27722"/>
                        <a14:foregroundMark x1="53023" y1="23671" x2="53023" y2="23671"/>
                        <a14:foregroundMark x1="51977" y1="19873" x2="51977" y2="19873"/>
                        <a14:foregroundMark x1="49884" y1="13544" x2="49884" y2="13544"/>
                        <a14:foregroundMark x1="51047" y1="10127" x2="51047" y2="10127"/>
                        <a14:foregroundMark x1="51047" y1="8608" x2="51047" y2="8608"/>
                        <a14:foregroundMark x1="50814" y1="6962" x2="50814" y2="6962"/>
                        <a14:foregroundMark x1="46628" y1="16582" x2="46628" y2="16582"/>
                        <a14:foregroundMark x1="49186" y1="15570" x2="49186" y2="15570"/>
                        <a14:foregroundMark x1="41279" y1="7722" x2="41279" y2="7722"/>
                        <a14:foregroundMark x1="35698" y1="3671" x2="35698" y2="3671"/>
                        <a14:foregroundMark x1="41047" y1="10506" x2="41047" y2="10506"/>
                        <a14:foregroundMark x1="27558" y1="6709" x2="27558" y2="6709"/>
                        <a14:foregroundMark x1="26628" y1="4684" x2="26628" y2="4684"/>
                        <a14:foregroundMark x1="50698" y1="18228" x2="50698" y2="18228"/>
                        <a14:foregroundMark x1="53140" y1="25190" x2="53140" y2="25190"/>
                        <a14:foregroundMark x1="53605" y1="30380" x2="53605" y2="30380"/>
                        <a14:foregroundMark x1="53605" y1="35570" x2="53605" y2="35570"/>
                        <a14:foregroundMark x1="39651" y1="32025" x2="39651" y2="32025"/>
                        <a14:foregroundMark x1="36628" y1="19747" x2="36628" y2="19747"/>
                        <a14:foregroundMark x1="35233" y1="19747" x2="35233" y2="19747"/>
                        <a14:foregroundMark x1="35930" y1="18354" x2="35930" y2="18354"/>
                        <a14:foregroundMark x1="36163" y1="22911" x2="36163" y2="22911"/>
                        <a14:foregroundMark x1="3372" y1="28481" x2="3372" y2="28481"/>
                        <a14:foregroundMark x1="4302" y1="33038" x2="4302" y2="33038"/>
                        <a14:foregroundMark x1="8953" y1="40886" x2="8953" y2="40886"/>
                        <a14:foregroundMark x1="58953" y1="38987" x2="58953" y2="38987"/>
                        <a14:foregroundMark x1="59651" y1="36456" x2="59651" y2="36456"/>
                      </a14:backgroundRemoval>
                    </a14:imgEffect>
                    <a14:imgEffect>
                      <a14:saturation sat="33000"/>
                    </a14:imgEffect>
                  </a14:imgLayer>
                </a14:imgProps>
              </a:ext>
              <a:ext uri="{28A0092B-C50C-407E-A947-70E740481C1C}">
                <a14:useLocalDpi xmlns:a14="http://schemas.microsoft.com/office/drawing/2010/main" val="0"/>
              </a:ext>
            </a:extLst>
          </a:blip>
          <a:srcRect r="34884" b="47342"/>
          <a:stretch/>
        </p:blipFill>
        <p:spPr bwMode="auto">
          <a:xfrm>
            <a:off x="8199760" y="4621258"/>
            <a:ext cx="639440" cy="475013"/>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p:cNvSpPr/>
          <p:nvPr/>
        </p:nvSpPr>
        <p:spPr>
          <a:xfrm>
            <a:off x="-1" y="-19240"/>
            <a:ext cx="9167788" cy="146231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pic>
        <p:nvPicPr>
          <p:cNvPr id="25" name="omeo">
            <a:hlinkClick r:id="rId30"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1575" b="96063" l="8876" r="100000"/>
                    </a14:imgEffect>
                  </a14:imgLayer>
                </a14:imgProps>
              </a:ext>
            </a:extLst>
          </a:blip>
          <a:stretch>
            <a:fillRect/>
          </a:stretch>
        </p:blipFill>
        <p:spPr>
          <a:xfrm>
            <a:off x="6035950" y="670617"/>
            <a:ext cx="989301" cy="743439"/>
          </a:xfrm>
          <a:prstGeom prst="rect">
            <a:avLst/>
          </a:prstGeom>
        </p:spPr>
      </p:pic>
      <p:pic>
        <p:nvPicPr>
          <p:cNvPr id="26" name="ocho">
            <a:hlinkClick r:id="rId31"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4192" b="97006" l="1563" r="100000"/>
                    </a14:imgEffect>
                  </a14:imgLayer>
                </a14:imgProps>
              </a:ext>
            </a:extLst>
          </a:blip>
          <a:stretch>
            <a:fillRect/>
          </a:stretch>
        </p:blipFill>
        <p:spPr>
          <a:xfrm>
            <a:off x="4961061" y="479126"/>
            <a:ext cx="1074889" cy="934930"/>
          </a:xfrm>
          <a:prstGeom prst="rect">
            <a:avLst/>
          </a:prstGeom>
        </p:spPr>
      </p:pic>
      <p:pic>
        <p:nvPicPr>
          <p:cNvPr id="27" name="ogai">
            <a:hlinkClick r:id="rId32"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4908" r="94479">
                        <a14:foregroundMark x1="49080" y1="61029" x2="49080" y2="61029"/>
                        <a14:foregroundMark x1="43558" y1="48897" x2="43558" y2="48897"/>
                        <a14:foregroundMark x1="36196" y1="52941" x2="36196" y2="52941"/>
                      </a14:backgroundRemoval>
                    </a14:imgEffect>
                  </a14:imgLayer>
                </a14:imgProps>
              </a:ext>
            </a:extLst>
          </a:blip>
          <a:stretch>
            <a:fillRect/>
          </a:stretch>
        </p:blipFill>
        <p:spPr>
          <a:xfrm>
            <a:off x="3885684" y="172772"/>
            <a:ext cx="776865" cy="1296364"/>
          </a:xfrm>
          <a:prstGeom prst="rect">
            <a:avLst/>
          </a:prstGeom>
        </p:spPr>
      </p:pic>
      <p:pic>
        <p:nvPicPr>
          <p:cNvPr id="28" name="0ba">
            <a:hlinkClick r:id="rId33" action="ppaction://hlinksldjump"/>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2885" b="97436" l="9744" r="97436"/>
                    </a14:imgEffect>
                  </a14:imgLayer>
                </a14:imgProps>
              </a:ext>
            </a:extLst>
          </a:blip>
          <a:stretch>
            <a:fillRect/>
          </a:stretch>
        </p:blipFill>
        <p:spPr>
          <a:xfrm>
            <a:off x="2825061" y="0"/>
            <a:ext cx="929378" cy="1487005"/>
          </a:xfrm>
          <a:prstGeom prst="rect">
            <a:avLst/>
          </a:prstGeom>
        </p:spPr>
      </p:pic>
      <p:pic>
        <p:nvPicPr>
          <p:cNvPr id="29" name="ochuot">
            <a:hlinkClick r:id="rId34" action="ppaction://hlinksldjump"/>
          </p:cNvPr>
          <p:cNvPicPr>
            <a:picLocks noChangeAspect="1"/>
          </p:cNvPicPr>
          <p:nvPr/>
        </p:nvPicPr>
        <p:blipFill>
          <a:blip r:embed="rId17">
            <a:extLst>
              <a:ext uri="{BEBA8EAE-BF5A-486C-A8C5-ECC9F3942E4B}">
                <a14:imgProps xmlns:a14="http://schemas.microsoft.com/office/drawing/2010/main">
                  <a14:imgLayer r:embed="rId18">
                    <a14:imgEffect>
                      <a14:backgroundRemoval t="10000" b="90000" l="10000" r="90000"/>
                    </a14:imgEffect>
                    <a14:imgEffect>
                      <a14:saturation sat="33000"/>
                    </a14:imgEffect>
                  </a14:imgLayer>
                </a14:imgProps>
              </a:ext>
            </a:extLst>
          </a:blip>
          <a:stretch>
            <a:fillRect/>
          </a:stretch>
        </p:blipFill>
        <p:spPr>
          <a:xfrm>
            <a:off x="7187573" y="670617"/>
            <a:ext cx="708538" cy="688673"/>
          </a:xfrm>
          <a:prstGeom prst="rect">
            <a:avLst/>
          </a:prstGeom>
        </p:spPr>
      </p:pic>
      <p:pic>
        <p:nvPicPr>
          <p:cNvPr id="3074" name="Picture 2" descr="HÃ¬nh áº£nh cÃ³ liÃªn quan">
            <a:hlinkClick r:id="rId35" action="ppaction://hlinksldjump"/>
          </p:cNvPr>
          <p:cNvPicPr>
            <a:picLocks noChangeAspect="1" noChangeArrowheads="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6" y="-4591"/>
            <a:ext cx="1563747" cy="167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8"/>
                    </p:tgtEl>
                  </p:cond>
                </p:stCondLst>
                <p:endSync evt="end" delay="0">
                  <p:rtn val="all"/>
                </p:endSync>
                <p:childTnLst>
                  <p:par>
                    <p:cTn id="11" fill="hold">
                      <p:stCondLst>
                        <p:cond delay="0"/>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28"/>
                                        </p:tgtEl>
                                        <p:attrNameLst>
                                          <p:attrName>ppt_y</p:attrName>
                                        </p:attrNameLst>
                                      </p:cBhvr>
                                      <p:tavLst>
                                        <p:tav tm="0">
                                          <p:val>
                                            <p:strVal val="#ppt_y"/>
                                          </p:val>
                                        </p:tav>
                                        <p:tav tm="100000">
                                          <p:val>
                                            <p:strVal val="#ppt_y+#ppt_h*1.125000"/>
                                          </p:val>
                                        </p:tav>
                                      </p:tavLst>
                                    </p:anim>
                                    <p:animEffect transition="out" filter="wipe(down)">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nodeType="clickEffect">
                                  <p:stCondLst>
                                    <p:cond delay="0"/>
                                  </p:stCondLst>
                                  <p:childTnLst>
                                    <p:anim calcmode="lin" valueType="num">
                                      <p:cBhvr additive="base">
                                        <p:cTn id="27" dur="500"/>
                                        <p:tgtEl>
                                          <p:spTgt spid="27"/>
                                        </p:tgtEl>
                                        <p:attrNameLst>
                                          <p:attrName>ppt_y</p:attrName>
                                        </p:attrNameLst>
                                      </p:cBhvr>
                                      <p:tavLst>
                                        <p:tav tm="0">
                                          <p:val>
                                            <p:strVal val="#ppt_y"/>
                                          </p:val>
                                        </p:tav>
                                        <p:tav tm="100000">
                                          <p:val>
                                            <p:strVal val="#ppt_y+#ppt_h*1.125000"/>
                                          </p:val>
                                        </p:tav>
                                      </p:tavLst>
                                    </p:anim>
                                    <p:animEffect transition="out" filter="wipe(down)">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par>
                          <p:cTn id="30" fill="hold">
                            <p:stCondLst>
                              <p:cond delay="500"/>
                            </p:stCondLst>
                            <p:childTnLst>
                              <p:par>
                                <p:cTn id="31" presetID="47"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2" presetClass="exit" presetSubtype="4" fill="hold" nodeType="clickEffect">
                                  <p:stCondLst>
                                    <p:cond delay="0"/>
                                  </p:stCondLst>
                                  <p:childTnLst>
                                    <p:anim calcmode="lin" valueType="num">
                                      <p:cBhvr additive="base">
                                        <p:cTn id="40" dur="500"/>
                                        <p:tgtEl>
                                          <p:spTgt spid="26"/>
                                        </p:tgtEl>
                                        <p:attrNameLst>
                                          <p:attrName>ppt_y</p:attrName>
                                        </p:attrNameLst>
                                      </p:cBhvr>
                                      <p:tavLst>
                                        <p:tav tm="0">
                                          <p:val>
                                            <p:strVal val="#ppt_y"/>
                                          </p:val>
                                        </p:tav>
                                        <p:tav tm="100000">
                                          <p:val>
                                            <p:strVal val="#ppt_y+#ppt_h*1.125000"/>
                                          </p:val>
                                        </p:tav>
                                      </p:tavLst>
                                    </p:anim>
                                    <p:animEffect transition="out" filter="wipe(down)">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par>
                          <p:cTn id="43" fill="hold">
                            <p:stCondLst>
                              <p:cond delay="500"/>
                            </p:stCondLst>
                            <p:childTnLst>
                              <p:par>
                                <p:cTn id="44" presetID="4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25"/>
                    </p:tgtEl>
                  </p:cond>
                </p:stCondLst>
                <p:endSync evt="end" delay="0">
                  <p:rtn val="all"/>
                </p:endSync>
                <p:childTnLst>
                  <p:par>
                    <p:cTn id="50" fill="hold">
                      <p:stCondLst>
                        <p:cond delay="0"/>
                      </p:stCondLst>
                      <p:childTnLst>
                        <p:par>
                          <p:cTn id="51" fill="hold">
                            <p:stCondLst>
                              <p:cond delay="0"/>
                            </p:stCondLst>
                            <p:childTnLst>
                              <p:par>
                                <p:cTn id="52" presetID="12" presetClass="exit" presetSubtype="4" fill="hold" nodeType="clickEffect">
                                  <p:stCondLst>
                                    <p:cond delay="0"/>
                                  </p:stCondLst>
                                  <p:childTnLst>
                                    <p:anim calcmode="lin" valueType="num">
                                      <p:cBhvr additive="base">
                                        <p:cTn id="53" dur="500"/>
                                        <p:tgtEl>
                                          <p:spTgt spid="25"/>
                                        </p:tgtEl>
                                        <p:attrNameLst>
                                          <p:attrName>ppt_y</p:attrName>
                                        </p:attrNameLst>
                                      </p:cBhvr>
                                      <p:tavLst>
                                        <p:tav tm="0">
                                          <p:val>
                                            <p:strVal val="#ppt_y"/>
                                          </p:val>
                                        </p:tav>
                                        <p:tav tm="100000">
                                          <p:val>
                                            <p:strVal val="#ppt_y+#ppt_h*1.125000"/>
                                          </p:val>
                                        </p:tav>
                                      </p:tavLst>
                                    </p:anim>
                                    <p:animEffect transition="out" filter="wipe(down)">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par>
                          <p:cTn id="56" fill="hold">
                            <p:stCondLst>
                              <p:cond delay="500"/>
                            </p:stCondLst>
                            <p:childTnLst>
                              <p:par>
                                <p:cTn id="57" presetID="47"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29"/>
                    </p:tgtEl>
                  </p:cond>
                </p:stCondLst>
                <p:endSync evt="end" delay="0">
                  <p:rtn val="all"/>
                </p:endSync>
                <p:childTnLst>
                  <p:par>
                    <p:cTn id="63" fill="hold">
                      <p:stCondLst>
                        <p:cond delay="0"/>
                      </p:stCondLst>
                      <p:childTnLst>
                        <p:par>
                          <p:cTn id="64" fill="hold">
                            <p:stCondLst>
                              <p:cond delay="0"/>
                            </p:stCondLst>
                            <p:childTnLst>
                              <p:par>
                                <p:cTn id="65" presetID="12" presetClass="exit" presetSubtype="4" fill="hold" nodeType="clickEffect">
                                  <p:stCondLst>
                                    <p:cond delay="0"/>
                                  </p:stCondLst>
                                  <p:childTnLst>
                                    <p:anim calcmode="lin" valueType="num">
                                      <p:cBhvr additive="base">
                                        <p:cTn id="66" dur="500"/>
                                        <p:tgtEl>
                                          <p:spTgt spid="29"/>
                                        </p:tgtEl>
                                        <p:attrNameLst>
                                          <p:attrName>ppt_y</p:attrName>
                                        </p:attrNameLst>
                                      </p:cBhvr>
                                      <p:tavLst>
                                        <p:tav tm="0">
                                          <p:val>
                                            <p:strVal val="#ppt_y"/>
                                          </p:val>
                                        </p:tav>
                                        <p:tav tm="100000">
                                          <p:val>
                                            <p:strVal val="#ppt_y+#ppt_h*1.125000"/>
                                          </p:val>
                                        </p:tav>
                                      </p:tavLst>
                                    </p:anim>
                                    <p:animEffect transition="out" filter="wipe(down)">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childTnLst>
                          </p:cTn>
                        </p:par>
                        <p:par>
                          <p:cTn id="69" fill="hold">
                            <p:stCondLst>
                              <p:cond delay="500"/>
                            </p:stCondLst>
                            <p:childTnLst>
                              <p:par>
                                <p:cTn id="70" presetID="47"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914400" y="76200"/>
            <a:ext cx="8229600" cy="2971800"/>
            <a:chOff x="914400" y="76200"/>
            <a:chExt cx="8229600" cy="2057400"/>
          </a:xfrm>
          <a:solidFill>
            <a:schemeClr val="accent6">
              <a:lumMod val="40000"/>
              <a:lumOff val="60000"/>
            </a:schemeClr>
          </a:solidFill>
        </p:grpSpPr>
        <p:sp>
          <p:nvSpPr>
            <p:cNvPr id="4" name="Rectangle 3"/>
            <p:cNvSpPr/>
            <p:nvPr/>
          </p:nvSpPr>
          <p:spPr>
            <a:xfrm>
              <a:off x="914400" y="76200"/>
              <a:ext cx="8178798" cy="2057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22375" y="762000"/>
              <a:ext cx="7921625" cy="1342379"/>
            </a:xfrm>
            <a:prstGeom prst="rect">
              <a:avLst/>
            </a:prstGeom>
            <a:grpFill/>
          </p:spPr>
          <p:txBody>
            <a:bodyPr wrap="square" rtlCol="0">
              <a:spAutoFit/>
            </a:bodyPr>
            <a:lstStyle/>
            <a:p>
              <a:pPr algn="ctr"/>
              <a:r>
                <a:rPr lang="en-US" sz="4000" dirty="0">
                  <a:latin typeface="Times New Roman" pitchFamily="18" charset="0"/>
                  <a:cs typeface="Times New Roman" pitchFamily="18" charset="0"/>
                </a:rPr>
                <a:t>1. Cho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ABC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A’B’C’. </a:t>
              </a:r>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chọn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biểu</a:t>
              </a:r>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sai</a:t>
              </a:r>
              <a:endParaRPr lang="en-US" sz="4000" b="1" dirty="0">
                <a:latin typeface="Times New Roman" pitchFamily="18" charset="0"/>
                <a:cs typeface="Times New Roman" pitchFamily="18" charset="0"/>
              </a:endParaRPr>
            </a:p>
          </p:txBody>
        </p:sp>
      </p:grpSp>
      <p:sp>
        <p:nvSpPr>
          <p:cNvPr id="36" name="Rectangle 3"/>
          <p:cNvSpPr/>
          <p:nvPr/>
        </p:nvSpPr>
        <p:spPr>
          <a:xfrm>
            <a:off x="914400" y="3200400"/>
            <a:ext cx="8197849" cy="327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p>
        </p:txBody>
      </p:sp>
      <p:pic>
        <p:nvPicPr>
          <p:cNvPr id="7" name="Picture 2" descr="Káº¿t quáº£ hÃ¬nh áº£nh cho cá»§ cáº£i hoáº¡t hÃ¬nh">
            <a:hlinkClick r:id="rId5" action="ppaction://hlinksldjump"/>
          </p:cNvPr>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86302" y="5864225"/>
            <a:ext cx="993775" cy="993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136515794"/>
              </p:ext>
            </p:extLst>
          </p:nvPr>
        </p:nvGraphicFramePr>
        <p:xfrm>
          <a:off x="1496722" y="3508776"/>
          <a:ext cx="6656678" cy="2282424"/>
        </p:xfrm>
        <a:graphic>
          <a:graphicData uri="http://schemas.openxmlformats.org/presentationml/2006/ole">
            <mc:AlternateContent xmlns:mc="http://schemas.openxmlformats.org/markup-compatibility/2006">
              <mc:Choice xmlns:v="urn:schemas-microsoft-com:vml" Requires="v">
                <p:oleObj name="Equation" r:id="rId7" imgW="2616120" imgH="863280" progId="Equation.DSMT4">
                  <p:embed/>
                </p:oleObj>
              </mc:Choice>
              <mc:Fallback>
                <p:oleObj name="Equation" r:id="rId7" imgW="2616120" imgH="863280" progId="Equation.DSMT4">
                  <p:embed/>
                  <p:pic>
                    <p:nvPicPr>
                      <p:cNvPr id="0" name="Object 14"/>
                      <p:cNvPicPr>
                        <a:picLocks noChangeAspect="1" noChangeArrowheads="1"/>
                      </p:cNvPicPr>
                      <p:nvPr/>
                    </p:nvPicPr>
                    <p:blipFill>
                      <a:blip r:embed="rId8"/>
                      <a:srcRect/>
                      <a:stretch>
                        <a:fillRect/>
                      </a:stretch>
                    </p:blipFill>
                    <p:spPr bwMode="auto">
                      <a:xfrm>
                        <a:off x="1496722" y="3508776"/>
                        <a:ext cx="6656678" cy="228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Oval 4"/>
          <p:cNvSpPr/>
          <p:nvPr/>
        </p:nvSpPr>
        <p:spPr>
          <a:xfrm>
            <a:off x="1295400" y="4838700"/>
            <a:ext cx="7620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0</a:t>
            </a:r>
          </a:p>
        </p:txBody>
      </p:sp>
      <p:sp>
        <p:nvSpPr>
          <p:cNvPr id="27" name="Oval 1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a:t>
            </a:r>
          </a:p>
        </p:txBody>
      </p:sp>
      <p:sp>
        <p:nvSpPr>
          <p:cNvPr id="28" name="Oval 1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2</a:t>
            </a:r>
          </a:p>
        </p:txBody>
      </p:sp>
      <p:sp>
        <p:nvSpPr>
          <p:cNvPr id="29" name="Oval 1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3</a:t>
            </a:r>
          </a:p>
        </p:txBody>
      </p:sp>
      <p:sp>
        <p:nvSpPr>
          <p:cNvPr id="30" name="Oval 1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4</a:t>
            </a:r>
          </a:p>
        </p:txBody>
      </p:sp>
      <p:sp>
        <p:nvSpPr>
          <p:cNvPr id="31" name="Oval 1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5</a:t>
            </a:r>
          </a:p>
        </p:txBody>
      </p:sp>
      <p:sp>
        <p:nvSpPr>
          <p:cNvPr id="32" name="Oval 18"/>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6</a:t>
            </a:r>
          </a:p>
        </p:txBody>
      </p:sp>
      <p:sp>
        <p:nvSpPr>
          <p:cNvPr id="33" name="Oval 19"/>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7</a:t>
            </a:r>
          </a:p>
        </p:txBody>
      </p:sp>
      <p:sp>
        <p:nvSpPr>
          <p:cNvPr id="34" name="Oval 20"/>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8</a:t>
            </a:r>
          </a:p>
        </p:txBody>
      </p:sp>
      <p:sp>
        <p:nvSpPr>
          <p:cNvPr id="35" name="Oval 21"/>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9</a:t>
            </a:r>
          </a:p>
        </p:txBody>
      </p:sp>
      <p:sp>
        <p:nvSpPr>
          <p:cNvPr id="37" name="Oval 2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10</a:t>
            </a:r>
          </a:p>
        </p:txBody>
      </p:sp>
      <p:sp>
        <p:nvSpPr>
          <p:cNvPr id="39" name="Oval 2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11</a:t>
            </a:r>
          </a:p>
        </p:txBody>
      </p:sp>
      <p:sp>
        <p:nvSpPr>
          <p:cNvPr id="40" name="Oval 2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12</a:t>
            </a:r>
          </a:p>
        </p:txBody>
      </p:sp>
      <p:sp>
        <p:nvSpPr>
          <p:cNvPr id="41" name="Oval 2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13</a:t>
            </a:r>
          </a:p>
        </p:txBody>
      </p:sp>
      <p:sp>
        <p:nvSpPr>
          <p:cNvPr id="42" name="Oval 2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14</a:t>
            </a:r>
          </a:p>
        </p:txBody>
      </p:sp>
      <p:sp>
        <p:nvSpPr>
          <p:cNvPr id="43" name="Oval 2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15</a:t>
            </a:r>
          </a:p>
        </p:txBody>
      </p:sp>
      <p:sp>
        <p:nvSpPr>
          <p:cNvPr id="44" name="Oval 28"/>
          <p:cNvSpPr>
            <a:spLocks noChangeArrowheads="1"/>
          </p:cNvSpPr>
          <p:nvPr/>
        </p:nvSpPr>
        <p:spPr bwMode="auto">
          <a:xfrm>
            <a:off x="12595" y="-630"/>
            <a:ext cx="1511405" cy="1448430"/>
          </a:xfrm>
          <a:prstGeom prst="ellipse">
            <a:avLst/>
          </a:prstGeom>
          <a:no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endParaRPr>
          </a:p>
        </p:txBody>
      </p:sp>
    </p:spTree>
    <p:extLst>
      <p:ext uri="{BB962C8B-B14F-4D97-AF65-F5344CB8AC3E}">
        <p14:creationId xmlns:p14="http://schemas.microsoft.com/office/powerpoint/2010/main" val="31124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0" nodeType="clickEffect">
                                  <p:stCondLst>
                                    <p:cond delay="0"/>
                                  </p:stCondLst>
                                  <p:childTnLst>
                                    <p:animEffect transition="out" filter="box(in)">
                                      <p:cBhvr>
                                        <p:cTn id="20" dur="500"/>
                                        <p:tgtEl>
                                          <p:spTgt spid="44"/>
                                        </p:tgtEl>
                                      </p:cBhvr>
                                    </p:animEffect>
                                    <p:set>
                                      <p:cBhvr>
                                        <p:cTn id="2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par>
                                <p:cTn id="22" presetID="4" presetClass="exit" presetSubtype="16" fill="hold" grpId="0" nodeType="withEffect">
                                  <p:stCondLst>
                                    <p:cond delay="15000"/>
                                  </p:stCondLst>
                                  <p:childTnLst>
                                    <p:animEffect transition="out" filter="box(in)">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drumroll.wav"/>
                                        </p:tgtEl>
                                      </p:cMediaNode>
                                    </p:audio>
                                  </p:subTnLst>
                                </p:cTn>
                              </p:par>
                              <p:par>
                                <p:cTn id="25" presetID="4" presetClass="exit" presetSubtype="16" fill="hold" grpId="0" nodeType="withEffect">
                                  <p:stCondLst>
                                    <p:cond delay="14000"/>
                                  </p:stCondLst>
                                  <p:childTnLst>
                                    <p:animEffect transition="out" filter="box(in)">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par>
                                <p:cTn id="28" presetID="4" presetClass="exit" presetSubtype="16" fill="hold" grpId="0" nodeType="withEffect">
                                  <p:stCondLst>
                                    <p:cond delay="13000"/>
                                  </p:stCondLst>
                                  <p:childTnLst>
                                    <p:animEffect transition="out" filter="box(in)">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par>
                                <p:cTn id="31" presetID="4" presetClass="exit" presetSubtype="16" fill="hold" grpId="0" nodeType="withEffect">
                                  <p:stCondLst>
                                    <p:cond delay="12000"/>
                                  </p:stCondLst>
                                  <p:childTnLst>
                                    <p:animEffect transition="out" filter="box(in)">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par>
                                <p:cTn id="34" presetID="4" presetClass="exit" presetSubtype="16" fill="hold" grpId="0" nodeType="withEffect">
                                  <p:stCondLst>
                                    <p:cond delay="11000"/>
                                  </p:stCondLst>
                                  <p:childTnLst>
                                    <p:animEffect transition="out" filter="box(in)">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par>
                                <p:cTn id="37" presetID="4" presetClass="exit" presetSubtype="16" fill="hold" grpId="0" nodeType="withEffect">
                                  <p:stCondLst>
                                    <p:cond delay="10000"/>
                                  </p:stCondLst>
                                  <p:childTnLst>
                                    <p:animEffect transition="out" filter="box(in)">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par>
                                <p:cTn id="40" presetID="4" presetClass="exit" presetSubtype="16" fill="hold" grpId="0" nodeType="withEffect">
                                  <p:stCondLst>
                                    <p:cond delay="9000"/>
                                  </p:stCondLst>
                                  <p:childTnLst>
                                    <p:animEffect transition="out" filter="box(in)">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par>
                                <p:cTn id="43" presetID="4" presetClass="exit" presetSubtype="16" fill="hold" grpId="0" nodeType="withEffect">
                                  <p:stCondLst>
                                    <p:cond delay="8000"/>
                                  </p:stCondLst>
                                  <p:childTnLst>
                                    <p:animEffect transition="out" filter="box(in)">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4" presetClass="exit" presetSubtype="16" fill="hold" grpId="0" nodeType="withEffect">
                                  <p:stCondLst>
                                    <p:cond delay="7000"/>
                                  </p:stCondLst>
                                  <p:childTnLst>
                                    <p:animEffect transition="out" filter="box(in)">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par>
                                <p:cTn id="49" presetID="4" presetClass="exit" presetSubtype="16" fill="hold" grpId="0" nodeType="withEffect">
                                  <p:stCondLst>
                                    <p:cond delay="6000"/>
                                  </p:stCondLst>
                                  <p:childTnLst>
                                    <p:animEffect transition="out" filter="box(in)">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par>
                                <p:cTn id="52" presetID="4" presetClass="exit" presetSubtype="16" fill="hold" grpId="0" nodeType="withEffect">
                                  <p:stCondLst>
                                    <p:cond delay="5000"/>
                                  </p:stCondLst>
                                  <p:childTnLst>
                                    <p:animEffect transition="out" filter="box(in)">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par>
                                <p:cTn id="55" presetID="4" presetClass="exit" presetSubtype="16" fill="hold" grpId="0" nodeType="withEffect">
                                  <p:stCondLst>
                                    <p:cond delay="4000"/>
                                  </p:stCondLst>
                                  <p:childTnLst>
                                    <p:animEffect transition="out" filter="box(in)">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par>
                                <p:cTn id="58" presetID="4" presetClass="exit" presetSubtype="16" fill="hold" grpId="0" nodeType="withEffect">
                                  <p:stCondLst>
                                    <p:cond delay="3000"/>
                                  </p:stCondLst>
                                  <p:childTnLst>
                                    <p:animEffect transition="out" filter="box(in)">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par>
                                <p:cTn id="61" presetID="4" presetClass="exit" presetSubtype="16" fill="hold" grpId="0" nodeType="withEffect">
                                  <p:stCondLst>
                                    <p:cond delay="2000"/>
                                  </p:stCondLst>
                                  <p:childTnLst>
                                    <p:animEffect transition="out" filter="box(i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par>
                                <p:cTn id="64" presetID="4" presetClass="exit" presetSubtype="16" fill="hold" grpId="0" nodeType="withEffect">
                                  <p:stCondLst>
                                    <p:cond delay="1000"/>
                                  </p:stCondLst>
                                  <p:childTnLst>
                                    <p:animEffect transition="out" filter="box(in)">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par>
                                <p:cTn id="67" presetID="4" presetClass="exit" presetSubtype="16" fill="hold" grpId="0" nodeType="withEffect">
                                  <p:stCondLst>
                                    <p:cond delay="0"/>
                                  </p:stCondLst>
                                  <p:childTnLst>
                                    <p:animEffect transition="out" filter="box(in)">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4" name="push.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9"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914400" y="76200"/>
            <a:ext cx="8178798" cy="3785652"/>
            <a:chOff x="914400" y="76200"/>
            <a:chExt cx="8178798" cy="2773848"/>
          </a:xfrm>
          <a:solidFill>
            <a:schemeClr val="accent6">
              <a:lumMod val="40000"/>
              <a:lumOff val="60000"/>
            </a:schemeClr>
          </a:solidFill>
        </p:grpSpPr>
        <p:sp>
          <p:nvSpPr>
            <p:cNvPr id="4" name="Rectangle 3"/>
            <p:cNvSpPr/>
            <p:nvPr/>
          </p:nvSpPr>
          <p:spPr>
            <a:xfrm>
              <a:off x="914400" y="76200"/>
              <a:ext cx="8178798" cy="2057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93775" y="76200"/>
              <a:ext cx="7921625" cy="2773848"/>
            </a:xfrm>
            <a:prstGeom prst="rect">
              <a:avLst/>
            </a:prstGeom>
            <a:grpFill/>
          </p:spPr>
          <p:txBody>
            <a:bodyPr wrap="square" rtlCol="0">
              <a:spAutoFit/>
            </a:bodyPr>
            <a:lstStyle/>
            <a:p>
              <a:pPr algn="ctr"/>
              <a:r>
                <a:rPr lang="en-US" sz="4000" dirty="0">
                  <a:latin typeface="Times New Roman" pitchFamily="18" charset="0"/>
                  <a:cs typeface="Times New Roman" pitchFamily="18" charset="0"/>
                </a:rPr>
                <a:t>      2. Cho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ABC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DEF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p>
            <a:p>
              <a:pPr algn="ctr"/>
              <a:endParaRPr lang="en-US" sz="4000" dirty="0">
                <a:latin typeface="Times New Roman" pitchFamily="18" charset="0"/>
                <a:cs typeface="Times New Roman" pitchFamily="18" charset="0"/>
              </a:endParaRPr>
            </a:p>
            <a:p>
              <a:pPr algn="ctr"/>
              <a:r>
                <a:rPr lang="en-US" sz="4000" dirty="0" err="1">
                  <a:latin typeface="Times New Roman" pitchFamily="18" charset="0"/>
                  <a:cs typeface="Times New Roman" pitchFamily="18" charset="0"/>
                </a:rPr>
                <a:t>Nếu</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ABC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DEF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p>
            <a:p>
              <a:pPr algn="ctr"/>
              <a:r>
                <a:rPr lang="en-US" sz="4000" dirty="0">
                  <a:solidFill>
                    <a:schemeClr val="bg1"/>
                  </a:solidFill>
                  <a:latin typeface="Times New Roman" pitchFamily="18" charset="0"/>
                  <a:cs typeface="Times New Roman" pitchFamily="18" charset="0"/>
                </a:rPr>
                <a:t>  </a:t>
              </a:r>
            </a:p>
          </p:txBody>
        </p:sp>
      </p:grpSp>
      <p:sp>
        <p:nvSpPr>
          <p:cNvPr id="36" name="Rectangle 3"/>
          <p:cNvSpPr/>
          <p:nvPr/>
        </p:nvSpPr>
        <p:spPr>
          <a:xfrm>
            <a:off x="914400" y="3429000"/>
            <a:ext cx="8197849" cy="327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p>
        </p:txBody>
      </p:sp>
      <p:pic>
        <p:nvPicPr>
          <p:cNvPr id="8" name="Picture 2" descr="Káº¿t quáº£ hÃ¬nh áº£nh cho cá»§ cáº£i hoáº¡t hÃ¬nh">
            <a:hlinkClick r:id="rId5" action="ppaction://hlinksldjump"/>
          </p:cNvPr>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9375" y="5864225"/>
            <a:ext cx="993775" cy="993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ext uri="{D42A27DB-BD31-4B8C-83A1-F6EECF244321}">
                <p14:modId xmlns:p14="http://schemas.microsoft.com/office/powerpoint/2010/main" val="117984584"/>
              </p:ext>
            </p:extLst>
          </p:nvPr>
        </p:nvGraphicFramePr>
        <p:xfrm>
          <a:off x="1624012" y="1371600"/>
          <a:ext cx="5995988" cy="611187"/>
        </p:xfrm>
        <a:graphic>
          <a:graphicData uri="http://schemas.openxmlformats.org/presentationml/2006/ole">
            <mc:AlternateContent xmlns:mc="http://schemas.openxmlformats.org/markup-compatibility/2006">
              <mc:Choice xmlns:v="urn:schemas-microsoft-com:vml" Requires="v">
                <p:oleObj name="Equation" r:id="rId7" imgW="2590560" imgH="253800" progId="Equation.DSMT4">
                  <p:embed/>
                </p:oleObj>
              </mc:Choice>
              <mc:Fallback>
                <p:oleObj name="Equation" r:id="rId7" imgW="2590560" imgH="253800" progId="Equation.DSMT4">
                  <p:embed/>
                  <p:pic>
                    <p:nvPicPr>
                      <p:cNvPr id="0" name=""/>
                      <p:cNvPicPr>
                        <a:picLocks noChangeAspect="1" noChangeArrowheads="1"/>
                      </p:cNvPicPr>
                      <p:nvPr/>
                    </p:nvPicPr>
                    <p:blipFill>
                      <a:blip r:embed="rId8"/>
                      <a:srcRect/>
                      <a:stretch>
                        <a:fillRect/>
                      </a:stretch>
                    </p:blipFill>
                    <p:spPr bwMode="auto">
                      <a:xfrm>
                        <a:off x="1624012" y="1371600"/>
                        <a:ext cx="59959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75505236"/>
              </p:ext>
            </p:extLst>
          </p:nvPr>
        </p:nvGraphicFramePr>
        <p:xfrm>
          <a:off x="2555875" y="3614738"/>
          <a:ext cx="4835525" cy="2824162"/>
        </p:xfrm>
        <a:graphic>
          <a:graphicData uri="http://schemas.openxmlformats.org/presentationml/2006/ole">
            <mc:AlternateContent xmlns:mc="http://schemas.openxmlformats.org/markup-compatibility/2006">
              <mc:Choice xmlns:v="urn:schemas-microsoft-com:vml" Requires="v">
                <p:oleObj name="Equation" r:id="rId9" imgW="1612800" imgH="1066680" progId="Equation.DSMT4">
                  <p:embed/>
                </p:oleObj>
              </mc:Choice>
              <mc:Fallback>
                <p:oleObj name="Equation" r:id="rId9" imgW="1612800" imgH="1066680" progId="Equation.DSMT4">
                  <p:embed/>
                  <p:pic>
                    <p:nvPicPr>
                      <p:cNvPr id="0" name="Object 8"/>
                      <p:cNvPicPr>
                        <a:picLocks noChangeAspect="1" noChangeArrowheads="1"/>
                      </p:cNvPicPr>
                      <p:nvPr/>
                    </p:nvPicPr>
                    <p:blipFill>
                      <a:blip r:embed="rId10"/>
                      <a:srcRect/>
                      <a:stretch>
                        <a:fillRect/>
                      </a:stretch>
                    </p:blipFill>
                    <p:spPr bwMode="auto">
                      <a:xfrm>
                        <a:off x="2555875" y="3614738"/>
                        <a:ext cx="4835525" cy="2824162"/>
                      </a:xfrm>
                      <a:prstGeom prst="rect">
                        <a:avLst/>
                      </a:prstGeom>
                      <a:noFill/>
                      <a:ln>
                        <a:noFill/>
                      </a:ln>
                    </p:spPr>
                  </p:pic>
                </p:oleObj>
              </mc:Fallback>
            </mc:AlternateContent>
          </a:graphicData>
        </a:graphic>
      </p:graphicFrame>
      <p:sp>
        <p:nvSpPr>
          <p:cNvPr id="10" name="Oval 9"/>
          <p:cNvSpPr/>
          <p:nvPr/>
        </p:nvSpPr>
        <p:spPr>
          <a:xfrm>
            <a:off x="2362200" y="5029200"/>
            <a:ext cx="7620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0</a:t>
            </a:r>
          </a:p>
        </p:txBody>
      </p:sp>
      <p:sp>
        <p:nvSpPr>
          <p:cNvPr id="12" name="Oval 1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a:t>
            </a:r>
          </a:p>
        </p:txBody>
      </p:sp>
      <p:sp>
        <p:nvSpPr>
          <p:cNvPr id="13" name="Oval 1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2</a:t>
            </a:r>
          </a:p>
        </p:txBody>
      </p:sp>
      <p:sp>
        <p:nvSpPr>
          <p:cNvPr id="14" name="Oval 1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3</a:t>
            </a:r>
          </a:p>
        </p:txBody>
      </p:sp>
      <p:sp>
        <p:nvSpPr>
          <p:cNvPr id="15" name="Oval 1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4</a:t>
            </a:r>
          </a:p>
        </p:txBody>
      </p:sp>
      <p:sp>
        <p:nvSpPr>
          <p:cNvPr id="16" name="Oval 1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5</a:t>
            </a:r>
          </a:p>
        </p:txBody>
      </p:sp>
      <p:sp>
        <p:nvSpPr>
          <p:cNvPr id="17" name="Oval 18"/>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6</a:t>
            </a:r>
          </a:p>
        </p:txBody>
      </p:sp>
      <p:sp>
        <p:nvSpPr>
          <p:cNvPr id="18" name="Oval 19"/>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7</a:t>
            </a:r>
          </a:p>
        </p:txBody>
      </p:sp>
      <p:sp>
        <p:nvSpPr>
          <p:cNvPr id="19" name="Oval 20"/>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8</a:t>
            </a:r>
          </a:p>
        </p:txBody>
      </p:sp>
      <p:sp>
        <p:nvSpPr>
          <p:cNvPr id="20" name="Oval 21"/>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9</a:t>
            </a:r>
          </a:p>
        </p:txBody>
      </p:sp>
      <p:sp>
        <p:nvSpPr>
          <p:cNvPr id="21" name="Oval 2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10</a:t>
            </a:r>
          </a:p>
        </p:txBody>
      </p:sp>
      <p:sp>
        <p:nvSpPr>
          <p:cNvPr id="22" name="Oval 2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11</a:t>
            </a:r>
          </a:p>
        </p:txBody>
      </p:sp>
      <p:sp>
        <p:nvSpPr>
          <p:cNvPr id="23" name="Oval 2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12</a:t>
            </a:r>
          </a:p>
        </p:txBody>
      </p:sp>
      <p:sp>
        <p:nvSpPr>
          <p:cNvPr id="24" name="Oval 2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13</a:t>
            </a:r>
          </a:p>
        </p:txBody>
      </p:sp>
      <p:sp>
        <p:nvSpPr>
          <p:cNvPr id="25" name="Oval 2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14</a:t>
            </a:r>
          </a:p>
        </p:txBody>
      </p:sp>
      <p:sp>
        <p:nvSpPr>
          <p:cNvPr id="26" name="Oval 2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15</a:t>
            </a:r>
          </a:p>
        </p:txBody>
      </p:sp>
      <p:sp>
        <p:nvSpPr>
          <p:cNvPr id="27" name="Oval 28"/>
          <p:cNvSpPr>
            <a:spLocks noChangeArrowheads="1"/>
          </p:cNvSpPr>
          <p:nvPr/>
        </p:nvSpPr>
        <p:spPr bwMode="auto">
          <a:xfrm>
            <a:off x="12595" y="-630"/>
            <a:ext cx="1511405" cy="1448430"/>
          </a:xfrm>
          <a:prstGeom prst="ellipse">
            <a:avLst/>
          </a:prstGeom>
          <a:no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endParaRPr>
          </a:p>
        </p:txBody>
      </p:sp>
    </p:spTree>
    <p:extLst>
      <p:ext uri="{BB962C8B-B14F-4D97-AF65-F5344CB8AC3E}">
        <p14:creationId xmlns:p14="http://schemas.microsoft.com/office/powerpoint/2010/main" val="11037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0" nodeType="clickEffect">
                                  <p:stCondLst>
                                    <p:cond delay="0"/>
                                  </p:stCondLst>
                                  <p:childTnLst>
                                    <p:animEffect transition="out" filter="box(in)">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par>
                                <p:cTn id="25" presetID="4" presetClass="exit" presetSubtype="16" fill="hold" grpId="0" nodeType="withEffect">
                                  <p:stCondLst>
                                    <p:cond delay="15000"/>
                                  </p:stCondLst>
                                  <p:childTnLst>
                                    <p:animEffect transition="out" filter="box(i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rumroll.wav"/>
                                        </p:tgtEl>
                                      </p:cMediaNode>
                                    </p:audio>
                                  </p:subTnLst>
                                </p:cTn>
                              </p:par>
                              <p:par>
                                <p:cTn id="28" presetID="4" presetClass="exit" presetSubtype="16" fill="hold" grpId="0" nodeType="withEffect">
                                  <p:stCondLst>
                                    <p:cond delay="14000"/>
                                  </p:stCondLst>
                                  <p:childTnLst>
                                    <p:animEffect transition="out" filter="box(i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par>
                                <p:cTn id="31" presetID="4" presetClass="exit" presetSubtype="16" fill="hold" grpId="0" nodeType="withEffect">
                                  <p:stCondLst>
                                    <p:cond delay="13000"/>
                                  </p:stCondLst>
                                  <p:childTnLst>
                                    <p:animEffect transition="out" filter="box(in)">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par>
                                <p:cTn id="34" presetID="4" presetClass="exit" presetSubtype="16" fill="hold" grpId="0" nodeType="withEffect">
                                  <p:stCondLst>
                                    <p:cond delay="12000"/>
                                  </p:stCondLst>
                                  <p:childTnLst>
                                    <p:animEffect transition="out" filter="box(in)">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par>
                                <p:cTn id="37" presetID="4" presetClass="exit" presetSubtype="16" fill="hold" grpId="0" nodeType="withEffect">
                                  <p:stCondLst>
                                    <p:cond delay="11000"/>
                                  </p:stCondLst>
                                  <p:childTnLst>
                                    <p:animEffect transition="out" filter="box(in)">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par>
                                <p:cTn id="40" presetID="4" presetClass="exit" presetSubtype="16" fill="hold" grpId="0" nodeType="withEffect">
                                  <p:stCondLst>
                                    <p:cond delay="10000"/>
                                  </p:stCondLst>
                                  <p:childTnLst>
                                    <p:animEffect transition="out" filter="box(in)">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par>
                                <p:cTn id="43" presetID="4" presetClass="exit" presetSubtype="16" fill="hold" grpId="0" nodeType="withEffect">
                                  <p:stCondLst>
                                    <p:cond delay="9000"/>
                                  </p:stCondLst>
                                  <p:childTnLst>
                                    <p:animEffect transition="out" filter="box(in)">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4" presetClass="exit" presetSubtype="16" fill="hold" grpId="0" nodeType="withEffect">
                                  <p:stCondLst>
                                    <p:cond delay="8000"/>
                                  </p:stCondLst>
                                  <p:childTnLst>
                                    <p:animEffect transition="out" filter="box(i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par>
                                <p:cTn id="49" presetID="4" presetClass="exit" presetSubtype="16" fill="hold" grpId="0" nodeType="withEffect">
                                  <p:stCondLst>
                                    <p:cond delay="7000"/>
                                  </p:stCondLst>
                                  <p:childTnLst>
                                    <p:animEffect transition="out" filter="box(in)">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par>
                                <p:cTn id="52" presetID="4" presetClass="exit" presetSubtype="16" fill="hold" grpId="0" nodeType="withEffect">
                                  <p:stCondLst>
                                    <p:cond delay="6000"/>
                                  </p:stCondLst>
                                  <p:childTnLst>
                                    <p:animEffect transition="out" filter="box(in)">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par>
                                <p:cTn id="55" presetID="4" presetClass="exit" presetSubtype="16" fill="hold" grpId="0" nodeType="withEffect">
                                  <p:stCondLst>
                                    <p:cond delay="5000"/>
                                  </p:stCondLst>
                                  <p:childTnLst>
                                    <p:animEffect transition="out" filter="box(in)">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par>
                                <p:cTn id="58" presetID="4" presetClass="exit" presetSubtype="16" fill="hold" grpId="0" nodeType="withEffect">
                                  <p:stCondLst>
                                    <p:cond delay="4000"/>
                                  </p:stCondLst>
                                  <p:childTnLst>
                                    <p:animEffect transition="out" filter="box(in)">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par>
                                <p:cTn id="61" presetID="4" presetClass="exit" presetSubtype="16" fill="hold" grpId="0" nodeType="withEffect">
                                  <p:stCondLst>
                                    <p:cond delay="3000"/>
                                  </p:stCondLst>
                                  <p:childTnLst>
                                    <p:animEffect transition="out" filter="box(in)">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par>
                                <p:cTn id="64" presetID="4" presetClass="exit" presetSubtype="16" fill="hold" grpId="0" nodeType="withEffect">
                                  <p:stCondLst>
                                    <p:cond delay="2000"/>
                                  </p:stCondLst>
                                  <p:childTnLst>
                                    <p:animEffect transition="out" filter="box(in)">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par>
                                <p:cTn id="67" presetID="4" presetClass="exit" presetSubtype="16" fill="hold" grpId="0" nodeType="withEffect">
                                  <p:stCondLst>
                                    <p:cond delay="1000"/>
                                  </p:stCondLst>
                                  <p:childTnLst>
                                    <p:animEffect transition="out" filter="box(in)">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par>
                                <p:cTn id="70" presetID="4" presetClass="exit" presetSubtype="16" fill="hold" grpId="0" nodeType="withEffect">
                                  <p:stCondLst>
                                    <p:cond delay="0"/>
                                  </p:stCondLst>
                                  <p:childTnLst>
                                    <p:animEffect transition="out" filter="box(in)">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4" name="push.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914400" y="76200"/>
            <a:ext cx="8285018" cy="2971800"/>
            <a:chOff x="914400" y="76200"/>
            <a:chExt cx="8285018" cy="2057400"/>
          </a:xfrm>
        </p:grpSpPr>
        <p:sp>
          <p:nvSpPr>
            <p:cNvPr id="4" name="Rectangle 3"/>
            <p:cNvSpPr/>
            <p:nvPr/>
          </p:nvSpPr>
          <p:spPr>
            <a:xfrm>
              <a:off x="914400" y="76200"/>
              <a:ext cx="8178798"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77793" y="753406"/>
              <a:ext cx="7921625" cy="1342379"/>
            </a:xfrm>
            <a:prstGeom prst="rect">
              <a:avLst/>
            </a:prstGeom>
            <a:noFill/>
          </p:spPr>
          <p:txBody>
            <a:bodyPr wrap="square" rtlCol="0">
              <a:spAutoFit/>
            </a:bodyPr>
            <a:lstStyle/>
            <a:p>
              <a:pPr algn="ctr"/>
              <a:r>
                <a:rPr lang="en-US" sz="4000" dirty="0">
                  <a:latin typeface="Times New Roman" pitchFamily="18" charset="0"/>
                  <a:cs typeface="Times New Roman" pitchFamily="18" charset="0"/>
                </a:rPr>
                <a:t>3. Cho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2</a:t>
              </a:r>
            </a:p>
            <a:p>
              <a:pPr algn="ctr"/>
              <a:r>
                <a:rPr lang="en-US" sz="4000" dirty="0" err="1">
                  <a:latin typeface="Times New Roman" pitchFamily="18" charset="0"/>
                  <a:cs typeface="Times New Roman" pitchFamily="18" charset="0"/>
                </a:rPr>
                <a:t>Khẳng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a:t>
              </a:r>
            </a:p>
          </p:txBody>
        </p:sp>
      </p:grpSp>
      <p:sp>
        <p:nvSpPr>
          <p:cNvPr id="36" name="Rectangle 3"/>
          <p:cNvSpPr/>
          <p:nvPr/>
        </p:nvSpPr>
        <p:spPr>
          <a:xfrm>
            <a:off x="914400" y="3200400"/>
            <a:ext cx="8197849" cy="327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p>
        </p:txBody>
      </p:sp>
      <p:pic>
        <p:nvPicPr>
          <p:cNvPr id="8" name="Picture 2" descr="Káº¿t quáº£ hÃ¬nh áº£nh cho cá»§ cáº£i hoáº¡t hÃ¬nh">
            <a:hlinkClick r:id="rId5" action="ppaction://hlinksldjump"/>
          </p:cNvPr>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5106" y="5864225"/>
            <a:ext cx="993775" cy="993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43393" y="1155412"/>
            <a:ext cx="2929007" cy="584775"/>
          </a:xfrm>
          <a:prstGeom prst="rect">
            <a:avLst/>
          </a:prstGeom>
        </p:spPr>
        <p:txBody>
          <a:bodyPr wrap="none">
            <a:spAutoFit/>
          </a:bodyPr>
          <a:lstStyle/>
          <a:p>
            <a:r>
              <a:rPr lang="en-US" altLang="vi-VN" sz="3200" dirty="0">
                <a:latin typeface="Times New Roman" pitchFamily="18" charset="0"/>
                <a:cs typeface="Times New Roman" pitchFamily="18" charset="0"/>
                <a:sym typeface="Symbol" panose="05050102010706020507" pitchFamily="18" charset="2"/>
              </a:rPr>
              <a:t>ABC</a:t>
            </a:r>
            <a:r>
              <a:rPr lang="en-US" altLang="vi-VN" sz="3200" dirty="0">
                <a:latin typeface="Times New Roman" pitchFamily="18" charset="0"/>
                <a:cs typeface="Times New Roman" pitchFamily="18" charset="0"/>
              </a:rPr>
              <a:t> </a:t>
            </a:r>
            <a:r>
              <a:rPr lang="en-US" altLang="vi-VN" sz="3200" dirty="0">
                <a:latin typeface="Times New Roman" pitchFamily="18" charset="0"/>
                <a:ea typeface="MS Mincho" pitchFamily="49" charset="-128"/>
                <a:cs typeface="Times New Roman" pitchFamily="18" charset="0"/>
                <a:sym typeface="Symbol" panose="05050102010706020507" pitchFamily="18" charset="2"/>
              </a:rPr>
              <a:t>∽</a:t>
            </a:r>
            <a:r>
              <a:rPr lang="en-US" altLang="vi-VN" sz="3200" dirty="0">
                <a:latin typeface="Times New Roman" pitchFamily="18" charset="0"/>
                <a:cs typeface="Times New Roman" pitchFamily="18" charset="0"/>
              </a:rPr>
              <a:t> </a:t>
            </a:r>
            <a:r>
              <a:rPr lang="en-US" altLang="vi-VN" sz="3200" dirty="0">
                <a:latin typeface="Times New Roman" pitchFamily="18" charset="0"/>
                <a:cs typeface="Times New Roman" pitchFamily="18" charset="0"/>
                <a:sym typeface="Symbol" panose="05050102010706020507" pitchFamily="18" charset="2"/>
              </a:rPr>
              <a:t>MNP</a:t>
            </a:r>
            <a:endParaRPr lang="en-US" sz="3200" dirty="0"/>
          </a:p>
        </p:txBody>
      </p:sp>
      <p:sp>
        <p:nvSpPr>
          <p:cNvPr id="2" name="TextBox 1"/>
          <p:cNvSpPr txBox="1"/>
          <p:nvPr/>
        </p:nvSpPr>
        <p:spPr>
          <a:xfrm>
            <a:off x="2667000" y="3429000"/>
            <a:ext cx="4800600" cy="2554545"/>
          </a:xfrm>
          <a:prstGeom prst="rect">
            <a:avLst/>
          </a:prstGeom>
          <a:noFill/>
        </p:spPr>
        <p:txBody>
          <a:bodyPr wrap="square" rtlCol="0">
            <a:spAutoFit/>
          </a:bodyPr>
          <a:lstStyle/>
          <a:p>
            <a:pPr marL="342900" indent="-342900">
              <a:buAutoNum type="alphaUcPeriod"/>
            </a:pPr>
            <a:r>
              <a:rPr lang="en-US" sz="4000" dirty="0">
                <a:latin typeface="Times New Roman" pitchFamily="18" charset="0"/>
                <a:cs typeface="Times New Roman" pitchFamily="18" charset="0"/>
              </a:rPr>
              <a:t>  MN = 2AB</a:t>
            </a:r>
          </a:p>
          <a:p>
            <a:pPr marL="342900" indent="-342900">
              <a:buAutoNum type="alphaUcPeriod"/>
            </a:pPr>
            <a:r>
              <a:rPr lang="en-US" sz="4000" dirty="0">
                <a:latin typeface="Times New Roman" pitchFamily="18" charset="0"/>
                <a:cs typeface="Times New Roman" pitchFamily="18" charset="0"/>
              </a:rPr>
              <a:t>  AC = 2NP</a:t>
            </a:r>
          </a:p>
          <a:p>
            <a:pPr marL="342900" indent="-342900">
              <a:buAutoNum type="alphaUcPeriod"/>
            </a:pPr>
            <a:r>
              <a:rPr lang="en-US" sz="4000" dirty="0">
                <a:latin typeface="Times New Roman" pitchFamily="18" charset="0"/>
                <a:cs typeface="Times New Roman" pitchFamily="18" charset="0"/>
              </a:rPr>
              <a:t>  MP = 2BC</a:t>
            </a:r>
          </a:p>
          <a:p>
            <a:pPr marL="342900" indent="-342900">
              <a:buAutoNum type="alphaUcPeriod"/>
            </a:pPr>
            <a:r>
              <a:rPr lang="en-US" sz="4000" dirty="0">
                <a:latin typeface="Times New Roman" pitchFamily="18" charset="0"/>
                <a:cs typeface="Times New Roman" pitchFamily="18" charset="0"/>
              </a:rPr>
              <a:t>  BC = 2NP</a:t>
            </a:r>
          </a:p>
        </p:txBody>
      </p:sp>
      <p:sp>
        <p:nvSpPr>
          <p:cNvPr id="9" name="Oval 8"/>
          <p:cNvSpPr/>
          <p:nvPr/>
        </p:nvSpPr>
        <p:spPr>
          <a:xfrm>
            <a:off x="2514600" y="5219700"/>
            <a:ext cx="7620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0</a:t>
            </a:r>
          </a:p>
        </p:txBody>
      </p:sp>
      <p:sp>
        <p:nvSpPr>
          <p:cNvPr id="11" name="Oval 1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a:t>
            </a:r>
          </a:p>
        </p:txBody>
      </p:sp>
      <p:sp>
        <p:nvSpPr>
          <p:cNvPr id="12" name="Oval 1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2</a:t>
            </a:r>
          </a:p>
        </p:txBody>
      </p:sp>
      <p:sp>
        <p:nvSpPr>
          <p:cNvPr id="13" name="Oval 1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3</a:t>
            </a:r>
          </a:p>
        </p:txBody>
      </p:sp>
      <p:sp>
        <p:nvSpPr>
          <p:cNvPr id="14" name="Oval 1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4</a:t>
            </a:r>
          </a:p>
        </p:txBody>
      </p:sp>
      <p:sp>
        <p:nvSpPr>
          <p:cNvPr id="15" name="Oval 1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5</a:t>
            </a:r>
          </a:p>
        </p:txBody>
      </p:sp>
      <p:sp>
        <p:nvSpPr>
          <p:cNvPr id="16" name="Oval 18"/>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6</a:t>
            </a:r>
          </a:p>
        </p:txBody>
      </p:sp>
      <p:sp>
        <p:nvSpPr>
          <p:cNvPr id="17" name="Oval 19"/>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7</a:t>
            </a:r>
          </a:p>
        </p:txBody>
      </p:sp>
      <p:sp>
        <p:nvSpPr>
          <p:cNvPr id="18" name="Oval 20"/>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8</a:t>
            </a:r>
          </a:p>
        </p:txBody>
      </p:sp>
      <p:sp>
        <p:nvSpPr>
          <p:cNvPr id="19" name="Oval 21"/>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9</a:t>
            </a:r>
          </a:p>
        </p:txBody>
      </p:sp>
      <p:sp>
        <p:nvSpPr>
          <p:cNvPr id="20" name="Oval 2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10</a:t>
            </a:r>
          </a:p>
        </p:txBody>
      </p:sp>
      <p:sp>
        <p:nvSpPr>
          <p:cNvPr id="21" name="Oval 2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11</a:t>
            </a:r>
          </a:p>
        </p:txBody>
      </p:sp>
      <p:sp>
        <p:nvSpPr>
          <p:cNvPr id="22" name="Oval 2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12</a:t>
            </a:r>
          </a:p>
        </p:txBody>
      </p:sp>
      <p:sp>
        <p:nvSpPr>
          <p:cNvPr id="23" name="Oval 2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13</a:t>
            </a:r>
          </a:p>
        </p:txBody>
      </p:sp>
      <p:sp>
        <p:nvSpPr>
          <p:cNvPr id="24" name="Oval 2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14</a:t>
            </a:r>
          </a:p>
        </p:txBody>
      </p:sp>
      <p:sp>
        <p:nvSpPr>
          <p:cNvPr id="25" name="Oval 2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dirty="0">
                <a:ln>
                  <a:noFill/>
                </a:ln>
                <a:solidFill>
                  <a:srgbClr val="FF3300"/>
                </a:solidFill>
                <a:effectLst/>
                <a:uLnTx/>
                <a:uFillTx/>
                <a:latin typeface=".VnBodoniH" pitchFamily="34" charset="0"/>
                <a:ea typeface="+mn-ea"/>
                <a:cs typeface="Arial" pitchFamily="34" charset="0"/>
              </a:rPr>
              <a:t>15</a:t>
            </a:r>
          </a:p>
        </p:txBody>
      </p:sp>
      <p:sp>
        <p:nvSpPr>
          <p:cNvPr id="26" name="Oval 28"/>
          <p:cNvSpPr>
            <a:spLocks noChangeArrowheads="1"/>
          </p:cNvSpPr>
          <p:nvPr/>
        </p:nvSpPr>
        <p:spPr bwMode="auto">
          <a:xfrm>
            <a:off x="12595" y="-630"/>
            <a:ext cx="1511405" cy="1448430"/>
          </a:xfrm>
          <a:prstGeom prst="ellipse">
            <a:avLst/>
          </a:prstGeom>
          <a:no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endParaRPr>
          </a:p>
        </p:txBody>
      </p:sp>
    </p:spTree>
    <p:extLst>
      <p:ext uri="{BB962C8B-B14F-4D97-AF65-F5344CB8AC3E}">
        <p14:creationId xmlns:p14="http://schemas.microsoft.com/office/powerpoint/2010/main" val="387512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0" nodeType="clickEffect">
                                  <p:stCondLst>
                                    <p:cond delay="0"/>
                                  </p:stCondLst>
                                  <p:childTnLst>
                                    <p:animEffect transition="out" filter="box(in)">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par>
                                <p:cTn id="25" presetID="4" presetClass="exit" presetSubtype="16" fill="hold" grpId="0" nodeType="withEffect">
                                  <p:stCondLst>
                                    <p:cond delay="15000"/>
                                  </p:stCondLst>
                                  <p:childTnLst>
                                    <p:animEffect transition="out" filter="box(i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rumroll.wav"/>
                                        </p:tgtEl>
                                      </p:cMediaNode>
                                    </p:audio>
                                  </p:subTnLst>
                                </p:cTn>
                              </p:par>
                              <p:par>
                                <p:cTn id="28" presetID="4" presetClass="exit" presetSubtype="16" fill="hold" grpId="0" nodeType="withEffect">
                                  <p:stCondLst>
                                    <p:cond delay="14000"/>
                                  </p:stCondLst>
                                  <p:childTnLst>
                                    <p:animEffect transition="out" filter="box(i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par>
                                <p:cTn id="31" presetID="4" presetClass="exit" presetSubtype="16" fill="hold" grpId="0" nodeType="withEffect">
                                  <p:stCondLst>
                                    <p:cond delay="13000"/>
                                  </p:stCondLst>
                                  <p:childTnLst>
                                    <p:animEffect transition="out" filter="box(in)">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par>
                                <p:cTn id="34" presetID="4" presetClass="exit" presetSubtype="16" fill="hold" grpId="0" nodeType="withEffect">
                                  <p:stCondLst>
                                    <p:cond delay="12000"/>
                                  </p:stCondLst>
                                  <p:childTnLst>
                                    <p:animEffect transition="out" filter="box(in)">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par>
                                <p:cTn id="37" presetID="4" presetClass="exit" presetSubtype="16" fill="hold" grpId="0" nodeType="withEffect">
                                  <p:stCondLst>
                                    <p:cond delay="11000"/>
                                  </p:stCondLst>
                                  <p:childTnLst>
                                    <p:animEffect transition="out" filter="box(in)">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par>
                                <p:cTn id="40" presetID="4" presetClass="exit" presetSubtype="16" fill="hold" grpId="0" nodeType="withEffect">
                                  <p:stCondLst>
                                    <p:cond delay="10000"/>
                                  </p:stCondLst>
                                  <p:childTnLst>
                                    <p:animEffect transition="out" filter="box(in)">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par>
                                <p:cTn id="43" presetID="4" presetClass="exit" presetSubtype="16" fill="hold" grpId="0" nodeType="withEffect">
                                  <p:stCondLst>
                                    <p:cond delay="9000"/>
                                  </p:stCondLst>
                                  <p:childTnLst>
                                    <p:animEffect transition="out" filter="box(in)">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4" presetClass="exit" presetSubtype="16" fill="hold" grpId="0" nodeType="withEffect">
                                  <p:stCondLst>
                                    <p:cond delay="8000"/>
                                  </p:stCondLst>
                                  <p:childTnLst>
                                    <p:animEffect transition="out" filter="box(in)">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par>
                                <p:cTn id="49" presetID="4" presetClass="exit" presetSubtype="16" fill="hold" grpId="0" nodeType="withEffect">
                                  <p:stCondLst>
                                    <p:cond delay="7000"/>
                                  </p:stCondLst>
                                  <p:childTnLst>
                                    <p:animEffect transition="out" filter="box(in)">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par>
                                <p:cTn id="52" presetID="4" presetClass="exit" presetSubtype="16" fill="hold" grpId="0" nodeType="withEffect">
                                  <p:stCondLst>
                                    <p:cond delay="6000"/>
                                  </p:stCondLst>
                                  <p:childTnLst>
                                    <p:animEffect transition="out" filter="box(in)">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par>
                                <p:cTn id="55" presetID="4" presetClass="exit" presetSubtype="16" fill="hold" grpId="0" nodeType="withEffect">
                                  <p:stCondLst>
                                    <p:cond delay="5000"/>
                                  </p:stCondLst>
                                  <p:childTnLst>
                                    <p:animEffect transition="out" filter="box(in)">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par>
                                <p:cTn id="58" presetID="4" presetClass="exit" presetSubtype="16" fill="hold" grpId="0" nodeType="withEffect">
                                  <p:stCondLst>
                                    <p:cond delay="4000"/>
                                  </p:stCondLst>
                                  <p:childTnLst>
                                    <p:animEffect transition="out" filter="box(in)">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par>
                                <p:cTn id="61" presetID="4" presetClass="exit" presetSubtype="16" fill="hold" grpId="0" nodeType="withEffect">
                                  <p:stCondLst>
                                    <p:cond delay="3000"/>
                                  </p:stCondLst>
                                  <p:childTnLst>
                                    <p:animEffect transition="out" filter="box(in)">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par>
                                <p:cTn id="64" presetID="4" presetClass="exit" presetSubtype="16" fill="hold" grpId="0" nodeType="withEffect">
                                  <p:stCondLst>
                                    <p:cond delay="2000"/>
                                  </p:stCondLst>
                                  <p:childTnLst>
                                    <p:animEffect transition="out" filter="box(in)">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par>
                                <p:cTn id="67" presetID="4" presetClass="exit" presetSubtype="16" fill="hold" grpId="0" nodeType="withEffect">
                                  <p:stCondLst>
                                    <p:cond delay="1000"/>
                                  </p:stCondLst>
                                  <p:childTnLst>
                                    <p:animEffect transition="out" filter="box(in)">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par>
                                <p:cTn id="70" presetID="4" presetClass="exit" presetSubtype="16" fill="hold" grpId="0" nodeType="withEffect">
                                  <p:stCondLst>
                                    <p:cond delay="0"/>
                                  </p:stCondLst>
                                  <p:childTnLst>
                                    <p:animEffect transition="out" filter="box(in)">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4" name="push.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 grpId="0"/>
      <p:bldP spid="2"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914400" y="76200"/>
            <a:ext cx="8178798" cy="3048000"/>
            <a:chOff x="914400" y="76200"/>
            <a:chExt cx="8178798" cy="2110154"/>
          </a:xfrm>
          <a:solidFill>
            <a:schemeClr val="accent6">
              <a:lumMod val="40000"/>
              <a:lumOff val="60000"/>
            </a:schemeClr>
          </a:solidFill>
        </p:grpSpPr>
        <p:sp>
          <p:nvSpPr>
            <p:cNvPr id="4" name="Rectangle 3"/>
            <p:cNvSpPr/>
            <p:nvPr/>
          </p:nvSpPr>
          <p:spPr>
            <a:xfrm>
              <a:off x="914400" y="76200"/>
              <a:ext cx="8178798" cy="2057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42986" y="843975"/>
              <a:ext cx="7921625" cy="1342379"/>
            </a:xfrm>
            <a:prstGeom prst="rect">
              <a:avLst/>
            </a:prstGeom>
            <a:grpFill/>
          </p:spPr>
          <p:txBody>
            <a:bodyPr wrap="square" rtlCol="0">
              <a:spAutoFit/>
            </a:bodyPr>
            <a:lstStyle/>
            <a:p>
              <a:pPr algn="ctr"/>
              <a:r>
                <a:rPr lang="en-US" sz="4000" dirty="0">
                  <a:latin typeface="Times New Roman" pitchFamily="18" charset="0"/>
                  <a:cs typeface="Times New Roman" pitchFamily="18" charset="0"/>
                </a:rPr>
                <a:t> 4. </a:t>
              </a:r>
              <a:r>
                <a:rPr lang="en-US" altLang="vi-VN" sz="4000" dirty="0" err="1">
                  <a:latin typeface="Times New Roman" pitchFamily="18" charset="0"/>
                  <a:cs typeface="Times New Roman" pitchFamily="18" charset="0"/>
                  <a:sym typeface="Symbol" panose="05050102010706020507" pitchFamily="18" charset="2"/>
                </a:rPr>
                <a:t>Hai</a:t>
              </a:r>
              <a:r>
                <a:rPr lang="en-US" altLang="vi-VN" sz="4000" dirty="0">
                  <a:latin typeface="Times New Roman" pitchFamily="18" charset="0"/>
                  <a:cs typeface="Times New Roman" pitchFamily="18" charset="0"/>
                  <a:sym typeface="Symbol" panose="05050102010706020507" pitchFamily="18" charset="2"/>
                </a:rPr>
                <a:t> tam </a:t>
              </a:r>
              <a:r>
                <a:rPr lang="en-US" altLang="vi-VN" sz="4000" dirty="0" err="1">
                  <a:latin typeface="Times New Roman" pitchFamily="18" charset="0"/>
                  <a:cs typeface="Times New Roman" pitchFamily="18" charset="0"/>
                  <a:sym typeface="Symbol" panose="05050102010706020507" pitchFamily="18" charset="2"/>
                </a:rPr>
                <a:t>giác</a:t>
              </a:r>
              <a:r>
                <a:rPr lang="en-US" altLang="vi-VN" sz="4000" dirty="0">
                  <a:latin typeface="Times New Roman" pitchFamily="18" charset="0"/>
                  <a:cs typeface="Times New Roman" pitchFamily="18" charset="0"/>
                  <a:sym typeface="Symbol" panose="05050102010706020507" pitchFamily="18" charset="2"/>
                </a:rPr>
                <a:t> ABC</a:t>
              </a:r>
              <a:r>
                <a:rPr lang="en-US" altLang="vi-VN" sz="4000" dirty="0">
                  <a:latin typeface="Times New Roman" pitchFamily="18" charset="0"/>
                  <a:cs typeface="Times New Roman" pitchFamily="18" charset="0"/>
                </a:rPr>
                <a:t> </a:t>
              </a:r>
              <a:r>
                <a:rPr lang="en-US" altLang="vi-VN" sz="4000" dirty="0">
                  <a:latin typeface="Times New Roman" pitchFamily="18" charset="0"/>
                  <a:ea typeface="MS Mincho" pitchFamily="49" charset="-128"/>
                  <a:cs typeface="Times New Roman" pitchFamily="18" charset="0"/>
                  <a:sym typeface="Symbol" panose="05050102010706020507" pitchFamily="18" charset="2"/>
                </a:rPr>
                <a:t>∽</a:t>
              </a:r>
              <a:r>
                <a:rPr lang="en-US" altLang="vi-VN" sz="4000" dirty="0">
                  <a:latin typeface="Times New Roman" pitchFamily="18" charset="0"/>
                  <a:cs typeface="Times New Roman" pitchFamily="18" charset="0"/>
                </a:rPr>
                <a:t> </a:t>
              </a:r>
              <a:r>
                <a:rPr lang="en-US" altLang="vi-VN" sz="4000" dirty="0">
                  <a:latin typeface="Times New Roman" pitchFamily="18" charset="0"/>
                  <a:cs typeface="Times New Roman" pitchFamily="18" charset="0"/>
                  <a:sym typeface="Symbol" panose="05050102010706020507" pitchFamily="18" charset="2"/>
                </a:rPr>
                <a:t>MNP </a:t>
              </a:r>
              <a:r>
                <a:rPr lang="en-US" altLang="vi-VN" sz="4000" dirty="0" err="1">
                  <a:latin typeface="Times New Roman" pitchFamily="18" charset="0"/>
                  <a:cs typeface="Times New Roman" pitchFamily="18" charset="0"/>
                  <a:sym typeface="Symbol" panose="05050102010706020507" pitchFamily="18" charset="2"/>
                </a:rPr>
                <a:t>theo</a:t>
              </a:r>
              <a:r>
                <a:rPr lang="en-US" altLang="vi-VN" sz="4000" dirty="0">
                  <a:latin typeface="Times New Roman" pitchFamily="18" charset="0"/>
                  <a:cs typeface="Times New Roman" pitchFamily="18" charset="0"/>
                  <a:sym typeface="Symbol" panose="05050102010706020507" pitchFamily="18" charset="2"/>
                </a:rPr>
                <a:t> </a:t>
              </a:r>
              <a:r>
                <a:rPr lang="en-US" altLang="vi-VN" sz="4000" dirty="0" err="1">
                  <a:latin typeface="Times New Roman" pitchFamily="18" charset="0"/>
                  <a:cs typeface="Times New Roman" pitchFamily="18" charset="0"/>
                  <a:sym typeface="Symbol" panose="05050102010706020507" pitchFamily="18" charset="2"/>
                </a:rPr>
                <a:t>tỉ</a:t>
              </a:r>
              <a:r>
                <a:rPr lang="en-US" altLang="vi-VN" sz="4000" dirty="0">
                  <a:latin typeface="Times New Roman" pitchFamily="18" charset="0"/>
                  <a:cs typeface="Times New Roman" pitchFamily="18" charset="0"/>
                  <a:sym typeface="Symbol" panose="05050102010706020507" pitchFamily="18" charset="2"/>
                </a:rPr>
                <a:t> </a:t>
              </a:r>
              <a:r>
                <a:rPr lang="en-US" altLang="vi-VN" sz="4000" dirty="0" err="1">
                  <a:latin typeface="Times New Roman" pitchFamily="18" charset="0"/>
                  <a:cs typeface="Times New Roman" pitchFamily="18" charset="0"/>
                  <a:sym typeface="Symbol" panose="05050102010706020507" pitchFamily="18" charset="2"/>
                </a:rPr>
                <a:t>số</a:t>
              </a:r>
              <a:r>
                <a:rPr lang="en-US" altLang="vi-VN" sz="4000" dirty="0">
                  <a:latin typeface="Times New Roman" pitchFamily="18" charset="0"/>
                  <a:cs typeface="Times New Roman" pitchFamily="18" charset="0"/>
                  <a:sym typeface="Symbol" panose="05050102010706020507" pitchFamily="18" charset="2"/>
                </a:rPr>
                <a:t> k =</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altLang="vi-VN" sz="4000" dirty="0">
                  <a:latin typeface="Times New Roman" pitchFamily="18" charset="0"/>
                  <a:cs typeface="Times New Roman" pitchFamily="18" charset="0"/>
                  <a:sym typeface="Symbol" panose="05050102010706020507" pitchFamily="18" charset="2"/>
                </a:rPr>
                <a:t>MNP</a:t>
              </a:r>
              <a:r>
                <a:rPr lang="en-US" altLang="vi-VN" sz="4000" dirty="0">
                  <a:latin typeface="Times New Roman" pitchFamily="18" charset="0"/>
                  <a:cs typeface="Times New Roman" pitchFamily="18" charset="0"/>
                </a:rPr>
                <a:t> </a:t>
              </a:r>
              <a:r>
                <a:rPr lang="en-US" altLang="vi-VN" sz="4000" dirty="0">
                  <a:latin typeface="Times New Roman" pitchFamily="18" charset="0"/>
                  <a:ea typeface="MS Mincho" pitchFamily="49" charset="-128"/>
                  <a:cs typeface="Times New Roman" pitchFamily="18" charset="0"/>
                  <a:sym typeface="Symbol" panose="05050102010706020507" pitchFamily="18" charset="2"/>
                </a:rPr>
                <a:t>∽</a:t>
              </a:r>
              <a:r>
                <a:rPr lang="en-US" altLang="vi-VN" sz="4000" dirty="0">
                  <a:latin typeface="Times New Roman" pitchFamily="18" charset="0"/>
                  <a:cs typeface="Times New Roman" pitchFamily="18" charset="0"/>
                </a:rPr>
                <a:t> </a:t>
              </a:r>
              <a:r>
                <a:rPr lang="en-US" altLang="vi-VN" sz="4000" dirty="0">
                  <a:latin typeface="Times New Roman" pitchFamily="18" charset="0"/>
                  <a:cs typeface="Times New Roman" pitchFamily="18" charset="0"/>
                  <a:sym typeface="Symbol" panose="05050102010706020507" pitchFamily="18" charset="2"/>
                </a:rPr>
                <a:t>ABC   </a:t>
              </a:r>
              <a:r>
                <a:rPr lang="en-US" altLang="vi-VN" sz="4000" dirty="0" err="1">
                  <a:latin typeface="Times New Roman" pitchFamily="18" charset="0"/>
                  <a:cs typeface="Times New Roman" pitchFamily="18" charset="0"/>
                  <a:sym typeface="Symbol" panose="05050102010706020507" pitchFamily="18" charset="2"/>
                </a:rPr>
                <a:t>theo</a:t>
              </a:r>
              <a:r>
                <a:rPr lang="en-US" altLang="vi-VN" sz="4000" dirty="0">
                  <a:latin typeface="Times New Roman" pitchFamily="18" charset="0"/>
                  <a:cs typeface="Times New Roman" pitchFamily="18" charset="0"/>
                  <a:sym typeface="Symbol" panose="05050102010706020507" pitchFamily="18" charset="2"/>
                </a:rPr>
                <a:t> </a:t>
              </a:r>
              <a:r>
                <a:rPr lang="en-US" altLang="vi-VN" sz="4000" dirty="0" err="1">
                  <a:latin typeface="Times New Roman" pitchFamily="18" charset="0"/>
                  <a:cs typeface="Times New Roman" pitchFamily="18" charset="0"/>
                  <a:sym typeface="Symbol" panose="05050102010706020507" pitchFamily="18" charset="2"/>
                </a:rPr>
                <a:t>tỉ</a:t>
              </a:r>
              <a:r>
                <a:rPr lang="en-US" altLang="vi-VN" sz="4000" dirty="0">
                  <a:latin typeface="Times New Roman" pitchFamily="18" charset="0"/>
                  <a:cs typeface="Times New Roman" pitchFamily="18" charset="0"/>
                  <a:sym typeface="Symbol" panose="05050102010706020507" pitchFamily="18" charset="2"/>
                </a:rPr>
                <a:t> </a:t>
              </a:r>
              <a:r>
                <a:rPr lang="en-US" altLang="vi-VN" sz="4000" dirty="0" err="1">
                  <a:latin typeface="Times New Roman" pitchFamily="18" charset="0"/>
                  <a:cs typeface="Times New Roman" pitchFamily="18" charset="0"/>
                  <a:sym typeface="Symbol" panose="05050102010706020507" pitchFamily="18" charset="2"/>
                </a:rPr>
                <a:t>số</a:t>
              </a:r>
              <a:r>
                <a:rPr lang="en-US" altLang="vi-VN" sz="4000" dirty="0">
                  <a:latin typeface="Times New Roman" pitchFamily="18" charset="0"/>
                  <a:cs typeface="Times New Roman" pitchFamily="18" charset="0"/>
                  <a:sym typeface="Symbol" panose="05050102010706020507" pitchFamily="18" charset="2"/>
                </a:rPr>
                <a:t> </a:t>
              </a:r>
              <a:r>
                <a:rPr lang="en-US" altLang="vi-VN" sz="4000" dirty="0" err="1">
                  <a:latin typeface="Times New Roman" pitchFamily="18" charset="0"/>
                  <a:cs typeface="Times New Roman" pitchFamily="18" charset="0"/>
                  <a:sym typeface="Symbol" panose="05050102010706020507" pitchFamily="18" charset="2"/>
                </a:rPr>
                <a:t>nào</a:t>
              </a:r>
              <a:endParaRPr lang="en-US" sz="4000" dirty="0">
                <a:latin typeface="Times New Roman" pitchFamily="18" charset="0"/>
                <a:cs typeface="Times New Roman" pitchFamily="18" charset="0"/>
              </a:endParaRPr>
            </a:p>
          </p:txBody>
        </p:sp>
      </p:grpSp>
      <p:sp>
        <p:nvSpPr>
          <p:cNvPr id="36" name="Rectangle 3"/>
          <p:cNvSpPr/>
          <p:nvPr/>
        </p:nvSpPr>
        <p:spPr>
          <a:xfrm>
            <a:off x="914400" y="3200400"/>
            <a:ext cx="8197849" cy="327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p>
        </p:txBody>
      </p:sp>
      <p:pic>
        <p:nvPicPr>
          <p:cNvPr id="8" name="Picture 2" descr="Káº¿t quáº£ hÃ¬nh áº£nh cho cá»§ cáº£i hoáº¡t hÃ¬nh">
            <a:hlinkClick r:id="rId5" action="ppaction://hlinksldjump"/>
          </p:cNvPr>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9375" y="5715000"/>
            <a:ext cx="993775" cy="993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898994330"/>
              </p:ext>
            </p:extLst>
          </p:nvPr>
        </p:nvGraphicFramePr>
        <p:xfrm>
          <a:off x="3270250" y="1600200"/>
          <a:ext cx="387350" cy="1141412"/>
        </p:xfrm>
        <a:graphic>
          <a:graphicData uri="http://schemas.openxmlformats.org/presentationml/2006/ole">
            <mc:AlternateContent xmlns:mc="http://schemas.openxmlformats.org/markup-compatibility/2006">
              <mc:Choice xmlns:v="urn:schemas-microsoft-com:vml" Requires="v">
                <p:oleObj name="Equation" r:id="rId7" imgW="152280" imgH="431640" progId="Equation.DSMT4">
                  <p:embed/>
                </p:oleObj>
              </mc:Choice>
              <mc:Fallback>
                <p:oleObj name="Equation" r:id="rId7" imgW="152280" imgH="431640" progId="Equation.DSMT4">
                  <p:embed/>
                  <p:pic>
                    <p:nvPicPr>
                      <p:cNvPr id="0" name="Object 2"/>
                      <p:cNvPicPr>
                        <a:picLocks noChangeAspect="1" noChangeArrowheads="1"/>
                      </p:cNvPicPr>
                      <p:nvPr/>
                    </p:nvPicPr>
                    <p:blipFill>
                      <a:blip r:embed="rId8"/>
                      <a:srcRect/>
                      <a:stretch>
                        <a:fillRect/>
                      </a:stretch>
                    </p:blipFill>
                    <p:spPr bwMode="auto">
                      <a:xfrm>
                        <a:off x="3270250" y="1600200"/>
                        <a:ext cx="3873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77471751"/>
              </p:ext>
            </p:extLst>
          </p:nvPr>
        </p:nvGraphicFramePr>
        <p:xfrm>
          <a:off x="2895600" y="3697287"/>
          <a:ext cx="3938588" cy="2282825"/>
        </p:xfrm>
        <a:graphic>
          <a:graphicData uri="http://schemas.openxmlformats.org/presentationml/2006/ole">
            <mc:AlternateContent xmlns:mc="http://schemas.openxmlformats.org/markup-compatibility/2006">
              <mc:Choice xmlns:v="urn:schemas-microsoft-com:vml" Requires="v">
                <p:oleObj name="Equation" r:id="rId9" imgW="1549080" imgH="863280" progId="Equation.DSMT4">
                  <p:embed/>
                </p:oleObj>
              </mc:Choice>
              <mc:Fallback>
                <p:oleObj name="Equation" r:id="rId9" imgW="1549080" imgH="863280" progId="Equation.DSMT4">
                  <p:embed/>
                  <p:pic>
                    <p:nvPicPr>
                      <p:cNvPr id="0" name="Object 1"/>
                      <p:cNvPicPr>
                        <a:picLocks noChangeAspect="1" noChangeArrowheads="1"/>
                      </p:cNvPicPr>
                      <p:nvPr/>
                    </p:nvPicPr>
                    <p:blipFill>
                      <a:blip r:embed="rId10"/>
                      <a:srcRect/>
                      <a:stretch>
                        <a:fillRect/>
                      </a:stretch>
                    </p:blipFill>
                    <p:spPr bwMode="auto">
                      <a:xfrm>
                        <a:off x="2895600" y="3697287"/>
                        <a:ext cx="39385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Oval 10"/>
          <p:cNvSpPr/>
          <p:nvPr/>
        </p:nvSpPr>
        <p:spPr>
          <a:xfrm>
            <a:off x="2743200" y="3848100"/>
            <a:ext cx="7620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0</a:t>
            </a:r>
          </a:p>
        </p:txBody>
      </p:sp>
      <p:sp>
        <p:nvSpPr>
          <p:cNvPr id="12" name="Oval 1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a:t>
            </a:r>
          </a:p>
        </p:txBody>
      </p:sp>
      <p:sp>
        <p:nvSpPr>
          <p:cNvPr id="13" name="Oval 1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2</a:t>
            </a:r>
          </a:p>
        </p:txBody>
      </p:sp>
      <p:sp>
        <p:nvSpPr>
          <p:cNvPr id="14" name="Oval 1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3</a:t>
            </a:r>
          </a:p>
        </p:txBody>
      </p:sp>
      <p:sp>
        <p:nvSpPr>
          <p:cNvPr id="15" name="Oval 1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4</a:t>
            </a:r>
          </a:p>
        </p:txBody>
      </p:sp>
      <p:sp>
        <p:nvSpPr>
          <p:cNvPr id="16" name="Oval 1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5</a:t>
            </a:r>
          </a:p>
        </p:txBody>
      </p:sp>
      <p:sp>
        <p:nvSpPr>
          <p:cNvPr id="17" name="Oval 18"/>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6</a:t>
            </a:r>
          </a:p>
        </p:txBody>
      </p:sp>
      <p:sp>
        <p:nvSpPr>
          <p:cNvPr id="18" name="Oval 19"/>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7</a:t>
            </a:r>
          </a:p>
        </p:txBody>
      </p:sp>
      <p:sp>
        <p:nvSpPr>
          <p:cNvPr id="19" name="Oval 20"/>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8</a:t>
            </a:r>
          </a:p>
        </p:txBody>
      </p:sp>
      <p:sp>
        <p:nvSpPr>
          <p:cNvPr id="20" name="Oval 21"/>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9</a:t>
            </a:r>
          </a:p>
        </p:txBody>
      </p:sp>
      <p:sp>
        <p:nvSpPr>
          <p:cNvPr id="21" name="Oval 2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10</a:t>
            </a:r>
          </a:p>
        </p:txBody>
      </p:sp>
      <p:sp>
        <p:nvSpPr>
          <p:cNvPr id="22" name="Oval 2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11</a:t>
            </a:r>
          </a:p>
        </p:txBody>
      </p:sp>
      <p:sp>
        <p:nvSpPr>
          <p:cNvPr id="23" name="Oval 2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12</a:t>
            </a:r>
          </a:p>
        </p:txBody>
      </p:sp>
      <p:sp>
        <p:nvSpPr>
          <p:cNvPr id="24" name="Oval 2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13</a:t>
            </a:r>
          </a:p>
        </p:txBody>
      </p:sp>
      <p:sp>
        <p:nvSpPr>
          <p:cNvPr id="25" name="Oval 2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14</a:t>
            </a:r>
          </a:p>
        </p:txBody>
      </p:sp>
      <p:sp>
        <p:nvSpPr>
          <p:cNvPr id="26" name="Oval 2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15</a:t>
            </a:r>
          </a:p>
        </p:txBody>
      </p:sp>
      <p:sp>
        <p:nvSpPr>
          <p:cNvPr id="27" name="Oval 28"/>
          <p:cNvSpPr>
            <a:spLocks noChangeArrowheads="1"/>
          </p:cNvSpPr>
          <p:nvPr/>
        </p:nvSpPr>
        <p:spPr bwMode="auto">
          <a:xfrm>
            <a:off x="12595" y="-630"/>
            <a:ext cx="1511405" cy="1448430"/>
          </a:xfrm>
          <a:prstGeom prst="ellipse">
            <a:avLst/>
          </a:prstGeom>
          <a:no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endParaRPr>
          </a:p>
        </p:txBody>
      </p:sp>
    </p:spTree>
    <p:extLst>
      <p:ext uri="{BB962C8B-B14F-4D97-AF65-F5344CB8AC3E}">
        <p14:creationId xmlns:p14="http://schemas.microsoft.com/office/powerpoint/2010/main" val="82386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0" nodeType="clickEffect">
                                  <p:stCondLst>
                                    <p:cond delay="0"/>
                                  </p:stCondLst>
                                  <p:childTnLst>
                                    <p:animEffect transition="out" filter="box(in)">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par>
                                <p:cTn id="25" presetID="4" presetClass="exit" presetSubtype="16" fill="hold" grpId="0" nodeType="withEffect">
                                  <p:stCondLst>
                                    <p:cond delay="15000"/>
                                  </p:stCondLst>
                                  <p:childTnLst>
                                    <p:animEffect transition="out" filter="box(i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rumroll.wav"/>
                                        </p:tgtEl>
                                      </p:cMediaNode>
                                    </p:audio>
                                  </p:subTnLst>
                                </p:cTn>
                              </p:par>
                              <p:par>
                                <p:cTn id="28" presetID="4" presetClass="exit" presetSubtype="16" fill="hold" grpId="0" nodeType="withEffect">
                                  <p:stCondLst>
                                    <p:cond delay="14000"/>
                                  </p:stCondLst>
                                  <p:childTnLst>
                                    <p:animEffect transition="out" filter="box(i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par>
                                <p:cTn id="31" presetID="4" presetClass="exit" presetSubtype="16" fill="hold" grpId="0" nodeType="withEffect">
                                  <p:stCondLst>
                                    <p:cond delay="13000"/>
                                  </p:stCondLst>
                                  <p:childTnLst>
                                    <p:animEffect transition="out" filter="box(in)">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par>
                                <p:cTn id="34" presetID="4" presetClass="exit" presetSubtype="16" fill="hold" grpId="0" nodeType="withEffect">
                                  <p:stCondLst>
                                    <p:cond delay="12000"/>
                                  </p:stCondLst>
                                  <p:childTnLst>
                                    <p:animEffect transition="out" filter="box(in)">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par>
                                <p:cTn id="37" presetID="4" presetClass="exit" presetSubtype="16" fill="hold" grpId="0" nodeType="withEffect">
                                  <p:stCondLst>
                                    <p:cond delay="11000"/>
                                  </p:stCondLst>
                                  <p:childTnLst>
                                    <p:animEffect transition="out" filter="box(in)">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par>
                                <p:cTn id="40" presetID="4" presetClass="exit" presetSubtype="16" fill="hold" grpId="0" nodeType="withEffect">
                                  <p:stCondLst>
                                    <p:cond delay="10000"/>
                                  </p:stCondLst>
                                  <p:childTnLst>
                                    <p:animEffect transition="out" filter="box(in)">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par>
                                <p:cTn id="43" presetID="4" presetClass="exit" presetSubtype="16" fill="hold" grpId="0" nodeType="withEffect">
                                  <p:stCondLst>
                                    <p:cond delay="9000"/>
                                  </p:stCondLst>
                                  <p:childTnLst>
                                    <p:animEffect transition="out" filter="box(in)">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4" presetClass="exit" presetSubtype="16" fill="hold" grpId="0" nodeType="withEffect">
                                  <p:stCondLst>
                                    <p:cond delay="8000"/>
                                  </p:stCondLst>
                                  <p:childTnLst>
                                    <p:animEffect transition="out" filter="box(i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par>
                                <p:cTn id="49" presetID="4" presetClass="exit" presetSubtype="16" fill="hold" grpId="0" nodeType="withEffect">
                                  <p:stCondLst>
                                    <p:cond delay="7000"/>
                                  </p:stCondLst>
                                  <p:childTnLst>
                                    <p:animEffect transition="out" filter="box(in)">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par>
                                <p:cTn id="52" presetID="4" presetClass="exit" presetSubtype="16" fill="hold" grpId="0" nodeType="withEffect">
                                  <p:stCondLst>
                                    <p:cond delay="6000"/>
                                  </p:stCondLst>
                                  <p:childTnLst>
                                    <p:animEffect transition="out" filter="box(in)">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par>
                                <p:cTn id="55" presetID="4" presetClass="exit" presetSubtype="16" fill="hold" grpId="0" nodeType="withEffect">
                                  <p:stCondLst>
                                    <p:cond delay="5000"/>
                                  </p:stCondLst>
                                  <p:childTnLst>
                                    <p:animEffect transition="out" filter="box(in)">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par>
                                <p:cTn id="58" presetID="4" presetClass="exit" presetSubtype="16" fill="hold" grpId="0" nodeType="withEffect">
                                  <p:stCondLst>
                                    <p:cond delay="4000"/>
                                  </p:stCondLst>
                                  <p:childTnLst>
                                    <p:animEffect transition="out" filter="box(in)">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par>
                                <p:cTn id="61" presetID="4" presetClass="exit" presetSubtype="16" fill="hold" grpId="0" nodeType="withEffect">
                                  <p:stCondLst>
                                    <p:cond delay="3000"/>
                                  </p:stCondLst>
                                  <p:childTnLst>
                                    <p:animEffect transition="out" filter="box(in)">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par>
                                <p:cTn id="64" presetID="4" presetClass="exit" presetSubtype="16" fill="hold" grpId="0" nodeType="withEffect">
                                  <p:stCondLst>
                                    <p:cond delay="2000"/>
                                  </p:stCondLst>
                                  <p:childTnLst>
                                    <p:animEffect transition="out" filter="box(in)">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par>
                                <p:cTn id="67" presetID="4" presetClass="exit" presetSubtype="16" fill="hold" grpId="0" nodeType="withEffect">
                                  <p:stCondLst>
                                    <p:cond delay="1000"/>
                                  </p:stCondLst>
                                  <p:childTnLst>
                                    <p:animEffect transition="out" filter="box(in)">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par>
                                <p:cTn id="70" presetID="4" presetClass="exit" presetSubtype="16" fill="hold" grpId="0" nodeType="withEffect">
                                  <p:stCondLst>
                                    <p:cond delay="0"/>
                                  </p:stCondLst>
                                  <p:childTnLst>
                                    <p:animEffect transition="out" filter="box(in)">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4" name="push.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914400" y="76200"/>
            <a:ext cx="8178798" cy="2971800"/>
            <a:chOff x="914400" y="76200"/>
            <a:chExt cx="8178798" cy="2057400"/>
          </a:xfrm>
        </p:grpSpPr>
        <p:sp>
          <p:nvSpPr>
            <p:cNvPr id="4" name="Rectangle 3"/>
            <p:cNvSpPr/>
            <p:nvPr/>
          </p:nvSpPr>
          <p:spPr>
            <a:xfrm>
              <a:off x="914400" y="76200"/>
              <a:ext cx="8178798"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93775" y="181708"/>
              <a:ext cx="7921625" cy="1768531"/>
            </a:xfrm>
            <a:prstGeom prst="rect">
              <a:avLst/>
            </a:prstGeom>
            <a:noFill/>
          </p:spPr>
          <p:txBody>
            <a:bodyPr wrap="square" rtlCol="0">
              <a:spAutoFit/>
            </a:bodyPr>
            <a:lstStyle/>
            <a:p>
              <a:pPr algn="ctr"/>
              <a:r>
                <a:rPr lang="en-US" sz="4000" dirty="0">
                  <a:latin typeface="Times New Roman" pitchFamily="18" charset="0"/>
                  <a:cs typeface="Times New Roman" pitchFamily="18" charset="0"/>
                </a:rPr>
                <a:t>5. </a:t>
              </a:r>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chọn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endParaRPr lang="en-US" sz="4000" dirty="0">
                <a:latin typeface="Times New Roman" pitchFamily="18" charset="0"/>
                <a:cs typeface="Times New Roman" pitchFamily="18" charset="0"/>
              </a:endParaRPr>
            </a:p>
            <a:p>
              <a:pPr algn="ct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Nếu</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ABC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A’B’C’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k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a:t>
              </a:r>
              <a:r>
                <a:rPr lang="en-US" sz="4000" dirty="0">
                  <a:latin typeface="Times New Roman" pitchFamily="18" charset="0"/>
                  <a:cs typeface="Times New Roman" pitchFamily="18" charset="0"/>
                </a:rPr>
                <a:t> vi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hai</a:t>
              </a:r>
              <a:r>
                <a:rPr lang="en-US" sz="4000" dirty="0">
                  <a:latin typeface="Times New Roman" pitchFamily="18" charset="0"/>
                  <a:cs typeface="Times New Roman" pitchFamily="18" charset="0"/>
                </a:rPr>
                <a:t> tam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bằng</a:t>
              </a:r>
              <a:r>
                <a:rPr lang="en-US" sz="4000" dirty="0">
                  <a:latin typeface="Times New Roman" pitchFamily="18" charset="0"/>
                  <a:cs typeface="Times New Roman" pitchFamily="18" charset="0"/>
                </a:rPr>
                <a:t>:</a:t>
              </a:r>
            </a:p>
          </p:txBody>
        </p:sp>
      </p:grpSp>
      <p:sp>
        <p:nvSpPr>
          <p:cNvPr id="36" name="Rectangle 3"/>
          <p:cNvSpPr/>
          <p:nvPr/>
        </p:nvSpPr>
        <p:spPr>
          <a:xfrm>
            <a:off x="914400" y="3200400"/>
            <a:ext cx="8197849" cy="327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p>
        </p:txBody>
      </p:sp>
      <p:pic>
        <p:nvPicPr>
          <p:cNvPr id="8" name="Picture 2" descr="Káº¿t quáº£ hÃ¬nh áº£nh cho cá»§ cáº£i hoáº¡t hÃ¬nh">
            <a:hlinkClick r:id="rId5" action="ppaction://hlinksldjump"/>
          </p:cNvPr>
          <p:cNvPicPr>
            <a:picLocks noChangeAspect="1" noChangeArrowheads="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0" y="5850370"/>
            <a:ext cx="993775" cy="993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826785151"/>
              </p:ext>
            </p:extLst>
          </p:nvPr>
        </p:nvGraphicFramePr>
        <p:xfrm>
          <a:off x="2559050" y="3782219"/>
          <a:ext cx="4610100" cy="2112963"/>
        </p:xfrm>
        <a:graphic>
          <a:graphicData uri="http://schemas.openxmlformats.org/presentationml/2006/ole">
            <mc:AlternateContent xmlns:mc="http://schemas.openxmlformats.org/markup-compatibility/2006">
              <mc:Choice xmlns:v="urn:schemas-microsoft-com:vml" Requires="v">
                <p:oleObj name="Equation" r:id="rId7" imgW="1498320" imgH="660240" progId="Equation.DSMT4">
                  <p:embed/>
                </p:oleObj>
              </mc:Choice>
              <mc:Fallback>
                <p:oleObj name="Equation" r:id="rId7" imgW="1498320" imgH="660240" progId="Equation.DSMT4">
                  <p:embed/>
                  <p:pic>
                    <p:nvPicPr>
                      <p:cNvPr id="0" name="Object 2"/>
                      <p:cNvPicPr>
                        <a:picLocks noChangeAspect="1" noChangeArrowheads="1"/>
                      </p:cNvPicPr>
                      <p:nvPr/>
                    </p:nvPicPr>
                    <p:blipFill>
                      <a:blip r:embed="rId8"/>
                      <a:srcRect/>
                      <a:stretch>
                        <a:fillRect/>
                      </a:stretch>
                    </p:blipFill>
                    <p:spPr bwMode="auto">
                      <a:xfrm>
                        <a:off x="2559050" y="3782219"/>
                        <a:ext cx="46101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Oval 8"/>
          <p:cNvSpPr/>
          <p:nvPr/>
        </p:nvSpPr>
        <p:spPr>
          <a:xfrm>
            <a:off x="2438400" y="5219700"/>
            <a:ext cx="762000" cy="723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0</a:t>
            </a:r>
          </a:p>
        </p:txBody>
      </p:sp>
      <p:sp>
        <p:nvSpPr>
          <p:cNvPr id="11" name="Oval 1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a:t>
            </a:r>
          </a:p>
        </p:txBody>
      </p:sp>
      <p:sp>
        <p:nvSpPr>
          <p:cNvPr id="12" name="Oval 1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2</a:t>
            </a:r>
          </a:p>
        </p:txBody>
      </p:sp>
      <p:sp>
        <p:nvSpPr>
          <p:cNvPr id="13" name="Oval 1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3</a:t>
            </a:r>
          </a:p>
        </p:txBody>
      </p:sp>
      <p:sp>
        <p:nvSpPr>
          <p:cNvPr id="14" name="Oval 1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4</a:t>
            </a:r>
          </a:p>
        </p:txBody>
      </p:sp>
      <p:sp>
        <p:nvSpPr>
          <p:cNvPr id="15" name="Oval 1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5</a:t>
            </a:r>
          </a:p>
        </p:txBody>
      </p:sp>
      <p:sp>
        <p:nvSpPr>
          <p:cNvPr id="16" name="Oval 18"/>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6</a:t>
            </a:r>
          </a:p>
        </p:txBody>
      </p:sp>
      <p:sp>
        <p:nvSpPr>
          <p:cNvPr id="17" name="Oval 19"/>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7</a:t>
            </a:r>
          </a:p>
        </p:txBody>
      </p:sp>
      <p:sp>
        <p:nvSpPr>
          <p:cNvPr id="18" name="Oval 20"/>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8</a:t>
            </a:r>
          </a:p>
        </p:txBody>
      </p:sp>
      <p:sp>
        <p:nvSpPr>
          <p:cNvPr id="19" name="Oval 21"/>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9</a:t>
            </a:r>
          </a:p>
        </p:txBody>
      </p:sp>
      <p:sp>
        <p:nvSpPr>
          <p:cNvPr id="20" name="Oval 22"/>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10</a:t>
            </a:r>
          </a:p>
        </p:txBody>
      </p:sp>
      <p:sp>
        <p:nvSpPr>
          <p:cNvPr id="21" name="Oval 23"/>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11</a:t>
            </a:r>
          </a:p>
        </p:txBody>
      </p:sp>
      <p:sp>
        <p:nvSpPr>
          <p:cNvPr id="22" name="Oval 24"/>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12</a:t>
            </a:r>
          </a:p>
        </p:txBody>
      </p:sp>
      <p:sp>
        <p:nvSpPr>
          <p:cNvPr id="23" name="Oval 25"/>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13</a:t>
            </a:r>
          </a:p>
        </p:txBody>
      </p:sp>
      <p:sp>
        <p:nvSpPr>
          <p:cNvPr id="24" name="Oval 26"/>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14</a:t>
            </a:r>
          </a:p>
        </p:txBody>
      </p:sp>
      <p:sp>
        <p:nvSpPr>
          <p:cNvPr id="25" name="Oval 27"/>
          <p:cNvSpPr>
            <a:spLocks noChangeArrowheads="1"/>
          </p:cNvSpPr>
          <p:nvPr/>
        </p:nvSpPr>
        <p:spPr bwMode="auto">
          <a:xfrm>
            <a:off x="12595" y="-630"/>
            <a:ext cx="1511405" cy="1448430"/>
          </a:xfrm>
          <a:prstGeom prst="ellipse">
            <a:avLst/>
          </a:prstGeom>
          <a:solidFill>
            <a:schemeClr val="bg1"/>
          </a:solid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rPr>
              <a:t>15</a:t>
            </a:r>
          </a:p>
        </p:txBody>
      </p:sp>
      <p:sp>
        <p:nvSpPr>
          <p:cNvPr id="26" name="Oval 28"/>
          <p:cNvSpPr>
            <a:spLocks noChangeArrowheads="1"/>
          </p:cNvSpPr>
          <p:nvPr/>
        </p:nvSpPr>
        <p:spPr bwMode="auto">
          <a:xfrm>
            <a:off x="12595" y="-630"/>
            <a:ext cx="1511405" cy="1448430"/>
          </a:xfrm>
          <a:prstGeom prst="ellipse">
            <a:avLst/>
          </a:prstGeom>
          <a:noFill/>
          <a:ln w="76200" cmpd="tri">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9600" b="0" i="0" u="none" strike="noStrike" kern="1200" cap="none" spc="0" normalizeH="0" baseline="0" noProof="0">
              <a:ln>
                <a:noFill/>
              </a:ln>
              <a:solidFill>
                <a:srgbClr val="FF3300"/>
              </a:solidFill>
              <a:effectLst/>
              <a:uLnTx/>
              <a:uFillTx/>
              <a:latin typeface=".VnBodoniH" pitchFamily="34" charset="0"/>
              <a:ea typeface="+mn-ea"/>
              <a:cs typeface="Arial" pitchFamily="34" charset="0"/>
            </a:endParaRPr>
          </a:p>
        </p:txBody>
      </p:sp>
    </p:spTree>
    <p:extLst>
      <p:ext uri="{BB962C8B-B14F-4D97-AF65-F5344CB8AC3E}">
        <p14:creationId xmlns:p14="http://schemas.microsoft.com/office/powerpoint/2010/main" val="6823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0" nodeType="clickEffect">
                                  <p:stCondLst>
                                    <p:cond delay="0"/>
                                  </p:stCondLst>
                                  <p:childTnLst>
                                    <p:animEffect transition="out" filter="box(in)">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par>
                                <p:cTn id="22" presetID="4" presetClass="exit" presetSubtype="16" fill="hold" grpId="0" nodeType="withEffect">
                                  <p:stCondLst>
                                    <p:cond delay="15000"/>
                                  </p:stCondLst>
                                  <p:childTnLst>
                                    <p:animEffect transition="out" filter="box(in)">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drumroll.wav"/>
                                        </p:tgtEl>
                                      </p:cMediaNode>
                                    </p:audio>
                                  </p:subTnLst>
                                </p:cTn>
                              </p:par>
                              <p:par>
                                <p:cTn id="25" presetID="4" presetClass="exit" presetSubtype="16" fill="hold" grpId="0" nodeType="withEffect">
                                  <p:stCondLst>
                                    <p:cond delay="14000"/>
                                  </p:stCondLst>
                                  <p:childTnLst>
                                    <p:animEffect transition="out" filter="box(i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par>
                                <p:cTn id="28" presetID="4" presetClass="exit" presetSubtype="16" fill="hold" grpId="0" nodeType="withEffect">
                                  <p:stCondLst>
                                    <p:cond delay="13000"/>
                                  </p:stCondLst>
                                  <p:childTnLst>
                                    <p:animEffect transition="out" filter="box(i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par>
                                <p:cTn id="31" presetID="4" presetClass="exit" presetSubtype="16" fill="hold" grpId="0" nodeType="withEffect">
                                  <p:stCondLst>
                                    <p:cond delay="12000"/>
                                  </p:stCondLst>
                                  <p:childTnLst>
                                    <p:animEffect transition="out" filter="box(in)">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par>
                                <p:cTn id="34" presetID="4" presetClass="exit" presetSubtype="16" fill="hold" grpId="0" nodeType="withEffect">
                                  <p:stCondLst>
                                    <p:cond delay="11000"/>
                                  </p:stCondLst>
                                  <p:childTnLst>
                                    <p:animEffect transition="out" filter="box(in)">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par>
                                <p:cTn id="37" presetID="4" presetClass="exit" presetSubtype="16" fill="hold" grpId="0" nodeType="withEffect">
                                  <p:stCondLst>
                                    <p:cond delay="10000"/>
                                  </p:stCondLst>
                                  <p:childTnLst>
                                    <p:animEffect transition="out" filter="box(in)">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par>
                                <p:cTn id="40" presetID="4" presetClass="exit" presetSubtype="16" fill="hold" grpId="0" nodeType="withEffect">
                                  <p:stCondLst>
                                    <p:cond delay="9000"/>
                                  </p:stCondLst>
                                  <p:childTnLst>
                                    <p:animEffect transition="out" filter="box(in)">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par>
                                <p:cTn id="43" presetID="4" presetClass="exit" presetSubtype="16" fill="hold" grpId="0" nodeType="withEffect">
                                  <p:stCondLst>
                                    <p:cond delay="8000"/>
                                  </p:stCondLst>
                                  <p:childTnLst>
                                    <p:animEffect transition="out" filter="box(in)">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4" presetClass="exit" presetSubtype="16" fill="hold" grpId="0" nodeType="withEffect">
                                  <p:stCondLst>
                                    <p:cond delay="7000"/>
                                  </p:stCondLst>
                                  <p:childTnLst>
                                    <p:animEffect transition="out" filter="box(i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par>
                                <p:cTn id="49" presetID="4" presetClass="exit" presetSubtype="16" fill="hold" grpId="0" nodeType="withEffect">
                                  <p:stCondLst>
                                    <p:cond delay="6000"/>
                                  </p:stCondLst>
                                  <p:childTnLst>
                                    <p:animEffect transition="out" filter="box(in)">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par>
                                <p:cTn id="52" presetID="4" presetClass="exit" presetSubtype="16" fill="hold" grpId="0" nodeType="withEffect">
                                  <p:stCondLst>
                                    <p:cond delay="5000"/>
                                  </p:stCondLst>
                                  <p:childTnLst>
                                    <p:animEffect transition="out" filter="box(in)">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par>
                                <p:cTn id="55" presetID="4" presetClass="exit" presetSubtype="16" fill="hold" grpId="0" nodeType="withEffect">
                                  <p:stCondLst>
                                    <p:cond delay="4000"/>
                                  </p:stCondLst>
                                  <p:childTnLst>
                                    <p:animEffect transition="out" filter="box(in)">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par>
                                <p:cTn id="58" presetID="4" presetClass="exit" presetSubtype="16" fill="hold" grpId="0" nodeType="withEffect">
                                  <p:stCondLst>
                                    <p:cond delay="3000"/>
                                  </p:stCondLst>
                                  <p:childTnLst>
                                    <p:animEffect transition="out" filter="box(in)">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par>
                                <p:cTn id="61" presetID="4" presetClass="exit" presetSubtype="16" fill="hold" grpId="0" nodeType="withEffect">
                                  <p:stCondLst>
                                    <p:cond delay="2000"/>
                                  </p:stCondLst>
                                  <p:childTnLst>
                                    <p:animEffect transition="out" filter="box(in)">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par>
                                <p:cTn id="64" presetID="4" presetClass="exit" presetSubtype="16" fill="hold" grpId="0" nodeType="withEffect">
                                  <p:stCondLst>
                                    <p:cond delay="1000"/>
                                  </p:stCondLst>
                                  <p:childTnLst>
                                    <p:animEffect transition="out" filter="box(in)">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par>
                                <p:cTn id="67" presetID="4" presetClass="exit" presetSubtype="16" fill="hold" grpId="0" nodeType="withEffect">
                                  <p:stCondLst>
                                    <p:cond delay="0"/>
                                  </p:stCondLst>
                                  <p:childTnLst>
                                    <p:animEffect transition="out" filter="box(in)">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4" name="push.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ppt_x"/>
                                          </p:val>
                                        </p:tav>
                                        <p:tav tm="100000">
                                          <p:val>
                                            <p:strVal val="#ppt_x"/>
                                          </p:val>
                                        </p:tav>
                                      </p:tavLst>
                                    </p:anim>
                                    <p:anim calcmode="lin" valueType="num">
                                      <p:cBhvr additive="base">
                                        <p:cTn id="7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2118</Words>
  <Application>Microsoft Office PowerPoint</Application>
  <PresentationFormat>On-screen Show (4:3)</PresentationFormat>
  <Paragraphs>691</Paragraphs>
  <Slides>32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5" baseType="lpstr">
      <vt:lpstr>MS Mincho</vt:lpstr>
      <vt:lpstr>.VnArial</vt:lpstr>
      <vt:lpstr>.VnBodoniH</vt:lpstr>
      <vt:lpstr>.VnTime</vt:lpstr>
      <vt:lpstr>Arial</vt:lpstr>
      <vt:lpstr>Arial Unicode MS</vt:lpstr>
      <vt:lpstr>Calibri</vt:lpstr>
      <vt:lpstr>Palatino Linotype</vt:lpstr>
      <vt:lpstr>Tahoma</vt:lpstr>
      <vt:lpstr>Times New Roman</vt:lpstr>
      <vt:lpstr>Office Theme</vt:lpstr>
      <vt:lpstr>Equation</vt:lpstr>
      <vt:lpstr>Bitmap Image</vt:lpstr>
      <vt:lpstr>PowerPoint Presentation</vt:lpstr>
      <vt:lpstr>PowerPoint Presentation</vt:lpstr>
      <vt:lpstr>NỘI DUNG VÀ 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HAI TAM GIÁC BẰNG NHAU VÀ  HAI TAM GIÁC ĐỒNG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về nhà: - Xem lại nội dung bài tam giác đồng dạng -Xem lại các ví dụ, bài tập đã thực hiện -Làm bài tập 5 sgk trang 66 -Xem trước nội dung bài tiếp theo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Thanh Hung</cp:lastModifiedBy>
  <cp:revision>73</cp:revision>
  <dcterms:created xsi:type="dcterms:W3CDTF">2023-07-10T15:00:10Z</dcterms:created>
  <dcterms:modified xsi:type="dcterms:W3CDTF">2024-08-26T17:23:48Z</dcterms:modified>
</cp:coreProperties>
</file>