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7083" r:id="rId4"/>
    <p:sldId id="335" r:id="rId5"/>
    <p:sldId id="287" r:id="rId6"/>
    <p:sldId id="289" r:id="rId7"/>
    <p:sldId id="293" r:id="rId8"/>
    <p:sldId id="291" r:id="rId9"/>
    <p:sldId id="288" r:id="rId10"/>
    <p:sldId id="294" r:id="rId11"/>
    <p:sldId id="337" r:id="rId12"/>
    <p:sldId id="321" r:id="rId13"/>
    <p:sldId id="295" r:id="rId14"/>
    <p:sldId id="334" r:id="rId15"/>
    <p:sldId id="317" r:id="rId16"/>
    <p:sldId id="336" r:id="rId17"/>
    <p:sldId id="338" r:id="rId18"/>
    <p:sldId id="339" r:id="rId19"/>
    <p:sldId id="340" r:id="rId20"/>
    <p:sldId id="304" r:id="rId21"/>
    <p:sldId id="258" r:id="rId22"/>
    <p:sldId id="310" r:id="rId23"/>
  </p:sldIdLst>
  <p:sldSz cx="18288000" cy="10287000"/>
  <p:notesSz cx="6858000" cy="9144000"/>
  <p:embeddedFontLst>
    <p:embeddedFont>
      <p:font typeface="Bahnschrift SemiBold Condensed" panose="020B0502040204020203" pitchFamily="34" charset="0"/>
      <p:bold r:id="rId25"/>
    </p:embeddedFont>
    <p:embeddedFont>
      <p:font typeface="Balsamiq Sans Bold" panose="020B0604020202020204" charset="0"/>
      <p:regular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Wingdings 2" panose="05020102010507070707" pitchFamily="18" charset="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0" autoAdjust="0"/>
    <p:restoredTop sz="90664" autoAdjust="0"/>
  </p:normalViewPr>
  <p:slideViewPr>
    <p:cSldViewPr>
      <p:cViewPr varScale="1">
        <p:scale>
          <a:sx n="50" d="100"/>
          <a:sy n="50" d="100"/>
        </p:scale>
        <p:origin x="131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7.svg"/><Relationship Id="rId7" Type="http://schemas.openxmlformats.org/officeDocument/2006/relationships/image" Target="../media/image49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0.w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9.bin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gif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6.gif"/><Relationship Id="rId17" Type="http://schemas.openxmlformats.org/officeDocument/2006/relationships/image" Target="../media/image10.png"/><Relationship Id="rId2" Type="http://schemas.openxmlformats.org/officeDocument/2006/relationships/audio" Target="../media/media1.wav"/><Relationship Id="rId16" Type="http://schemas.openxmlformats.org/officeDocument/2006/relationships/slide" Target="slide11.xml"/><Relationship Id="rId1" Type="http://schemas.microsoft.com/office/2007/relationships/media" Target="../media/media1.wav"/><Relationship Id="rId6" Type="http://schemas.openxmlformats.org/officeDocument/2006/relationships/image" Target="../media/image5.sv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21" Type="http://schemas.openxmlformats.org/officeDocument/2006/relationships/image" Target="../media/image22.wmf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20.svg"/><Relationship Id="rId25" Type="http://schemas.openxmlformats.org/officeDocument/2006/relationships/image" Target="../media/image24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oleObject" Target="../embeddings/oleObject4.bin"/><Relationship Id="rId5" Type="http://schemas.openxmlformats.org/officeDocument/2006/relationships/audio" Target="../media/audio3.wav"/><Relationship Id="rId15" Type="http://schemas.openxmlformats.org/officeDocument/2006/relationships/slide" Target="slide3.xml"/><Relationship Id="rId23" Type="http://schemas.openxmlformats.org/officeDocument/2006/relationships/image" Target="../media/image23.wmf"/><Relationship Id="rId10" Type="http://schemas.openxmlformats.org/officeDocument/2006/relationships/image" Target="../media/image15.png"/><Relationship Id="rId19" Type="http://schemas.openxmlformats.org/officeDocument/2006/relationships/image" Target="../media/image21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5.wmf"/><Relationship Id="rId26" Type="http://schemas.openxmlformats.org/officeDocument/2006/relationships/image" Target="../media/image2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7.bin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20" Type="http://schemas.openxmlformats.org/officeDocument/2006/relationships/image" Target="../media/image26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image" Target="../media/image28.wmf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8.bin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6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3.xml"/><Relationship Id="rId22" Type="http://schemas.openxmlformats.org/officeDocument/2006/relationships/image" Target="../media/image2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30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oleObject" Target="../embeddings/oleObject10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openxmlformats.org/officeDocument/2006/relationships/image" Target="../media/image3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image" Target="../media/image33.wmf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11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3.xml"/><Relationship Id="rId22" Type="http://schemas.openxmlformats.org/officeDocument/2006/relationships/image" Target="../media/image3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8.bin"/><Relationship Id="rId3" Type="http://schemas.openxmlformats.org/officeDocument/2006/relationships/audio" Target="../media/audio1.wav"/><Relationship Id="rId21" Type="http://schemas.openxmlformats.org/officeDocument/2006/relationships/image" Target="../media/image36.wmf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17" Type="http://schemas.openxmlformats.org/officeDocument/2006/relationships/image" Target="../media/image20.svg"/><Relationship Id="rId25" Type="http://schemas.openxmlformats.org/officeDocument/2006/relationships/image" Target="../media/image38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oleObject" Target="../embeddings/oleObject17.bin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23" Type="http://schemas.openxmlformats.org/officeDocument/2006/relationships/image" Target="../media/image37.wmf"/><Relationship Id="rId10" Type="http://schemas.openxmlformats.org/officeDocument/2006/relationships/image" Target="../media/image15.png"/><Relationship Id="rId19" Type="http://schemas.openxmlformats.org/officeDocument/2006/relationships/image" Target="../media/image35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40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1.bin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oleObject" Target="../embeddings/oleObject19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4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24" Type="http://schemas.openxmlformats.org/officeDocument/2006/relationships/image" Target="../media/image43.wmf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20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3.xml"/><Relationship Id="rId22" Type="http://schemas.openxmlformats.org/officeDocument/2006/relationships/image" Target="../media/image4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8915400" y="2304693"/>
            <a:ext cx="2514600" cy="5834931"/>
          </a:xfrm>
          <a:prstGeom prst="rect">
            <a:avLst/>
          </a:prstGeom>
          <a:solidFill>
            <a:srgbClr val="CBE9A2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67"/>
              </a:lnSpc>
              <a:spcBef>
                <a:spcPct val="0"/>
              </a:spcBef>
            </a:pPr>
            <a:r>
              <a:rPr lang="en-US" sz="3600" b="1" u="none" strike="noStrike" spc="449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TRÌNH, BẤT PHƯƠNG TRÌNH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57941" y="169515"/>
            <a:ext cx="7311899" cy="4554669"/>
            <a:chOff x="0" y="0"/>
            <a:chExt cx="1183594" cy="8088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EA7ABC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4015" y="484387"/>
            <a:ext cx="6321782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80958" y="169515"/>
            <a:ext cx="6076516" cy="9393586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5202690"/>
            <a:ext cx="8153399" cy="4854051"/>
            <a:chOff x="0" y="0"/>
            <a:chExt cx="1183594" cy="808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AEFE0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570033" y="580100"/>
            <a:ext cx="4987372" cy="1037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37516" y="5703607"/>
            <a:ext cx="789208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000" b="1" spc="102" dirty="0">
              <a:solidFill>
                <a:srgbClr val="1A1A1A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217362" y="8099064"/>
            <a:ext cx="3161133" cy="23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869"/>
              </a:lnSpc>
              <a:spcBef>
                <a:spcPct val="0"/>
              </a:spcBef>
            </a:pPr>
            <a:r>
              <a:rPr lang="en-US" sz="1471" u="none" strike="noStrike" spc="36" dirty="0">
                <a:solidFill>
                  <a:srgbClr val="000000"/>
                </a:solidFill>
                <a:latin typeface="Balsamiq Sans Bold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1" y="1943100"/>
            <a:ext cx="731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a.x+b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c.x+d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)=0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( 4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982250" y="1936656"/>
            <a:ext cx="6075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a+c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b+c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c&gt;0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c&lt;0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ac&lt;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21831"/>
              </p:ext>
            </p:extLst>
          </p:nvPr>
        </p:nvGraphicFramePr>
        <p:xfrm>
          <a:off x="12296706" y="2705100"/>
          <a:ext cx="5534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203040" progId="Equation.DSMT4">
                  <p:embed/>
                </p:oleObj>
              </mc:Choice>
              <mc:Fallback>
                <p:oleObj name="Equation" r:id="rId2" imgW="143496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6706" y="2705100"/>
                        <a:ext cx="5534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8601" y="6668564"/>
            <a:ext cx="8153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&lt; 0;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&gt; 0;…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t/c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Right Arrow 29"/>
          <p:cNvSpPr/>
          <p:nvPr/>
        </p:nvSpPr>
        <p:spPr>
          <a:xfrm rot="11194038">
            <a:off x="7911971" y="2527580"/>
            <a:ext cx="784720" cy="44299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9781648">
            <a:off x="8357967" y="7620460"/>
            <a:ext cx="552294" cy="442992"/>
          </a:xfrm>
          <a:prstGeom prst="rightArrow">
            <a:avLst>
              <a:gd name="adj1" fmla="val 50000"/>
              <a:gd name="adj2" fmla="val 4887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11455946" y="5071071"/>
            <a:ext cx="560078" cy="442992"/>
          </a:xfrm>
          <a:prstGeom prst="rightArrow">
            <a:avLst/>
          </a:prstGeom>
          <a:solidFill>
            <a:srgbClr val="B18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44" grpId="0"/>
      <p:bldP spid="45" grpId="0"/>
      <p:bldP spid="18" grpId="0"/>
      <p:bldP spid="60" grpId="0"/>
      <p:bldP spid="29" grpId="0"/>
      <p:bldP spid="30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VẬN DỤNG</a:t>
            </a:r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1: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2.26a)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2.27b) </a:t>
            </a:r>
          </a:p>
          <a:p>
            <a:pPr algn="just">
              <a:lnSpc>
                <a:spcPct val="150000"/>
              </a:lnSpc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2.29a)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913252"/>
              </p:ext>
            </p:extLst>
          </p:nvPr>
        </p:nvGraphicFramePr>
        <p:xfrm>
          <a:off x="3276600" y="3364747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28600" progId="Equation.DSMT4">
                  <p:embed/>
                </p:oleObj>
              </mc:Choice>
              <mc:Fallback>
                <p:oleObj name="Equation" r:id="rId4" imgW="13586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364747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619970"/>
              </p:ext>
            </p:extLst>
          </p:nvPr>
        </p:nvGraphicFramePr>
        <p:xfrm>
          <a:off x="3352800" y="4420236"/>
          <a:ext cx="53340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880" imgH="393480" progId="Equation.DSMT4">
                  <p:embed/>
                </p:oleObj>
              </mc:Choice>
              <mc:Fallback>
                <p:oleObj name="Equation" r:id="rId6" imgW="1523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2800" y="4420236"/>
                        <a:ext cx="533400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169276"/>
              </p:ext>
            </p:extLst>
          </p:nvPr>
        </p:nvGraphicFramePr>
        <p:xfrm>
          <a:off x="3216275" y="6325236"/>
          <a:ext cx="6292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88760" imgH="203040" progId="Equation.DSMT4">
                  <p:embed/>
                </p:oleObj>
              </mc:Choice>
              <mc:Fallback>
                <p:oleObj name="Equation" r:id="rId8" imgW="1688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16275" y="6325236"/>
                        <a:ext cx="6292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2.30.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180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07136"/>
              </p:ext>
            </p:extLst>
          </p:nvPr>
        </p:nvGraphicFramePr>
        <p:xfrm>
          <a:off x="823764" y="2949198"/>
          <a:ext cx="1667123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32 USD</a:t>
                      </a: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0,4 USD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44 USD</a:t>
                      </a:r>
                    </a:p>
                    <a:p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0,25 USD/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5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14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là x (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x&gt;0)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tiền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x - 45 (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32 + (x – 45).0,4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 là: 44 + 0,25x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=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=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=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= 200 (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thỏa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mãn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đk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353943"/>
            <a:ext cx="17260392" cy="9590157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934751" y="4177183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909" y="707886"/>
            <a:ext cx="1684020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 &gt;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&gt;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&gt;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&gt; 200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chỉ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180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A.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500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2.31.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10.Điểm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2.31.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là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                      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nghe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đọc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6,7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             6,7.3=20,1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Do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nguyên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x+20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(x+20):4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8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316447"/>
              </p:ext>
            </p:extLst>
          </p:nvPr>
        </p:nvGraphicFramePr>
        <p:xfrm>
          <a:off x="10210800" y="6075660"/>
          <a:ext cx="3048000" cy="2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825480" progId="Equation.DSMT4">
                  <p:embed/>
                </p:oleObj>
              </mc:Choice>
              <mc:Fallback>
                <p:oleObj name="Equation" r:id="rId3" imgW="7110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0800" y="6075660"/>
                        <a:ext cx="3048000" cy="236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427221"/>
              </p:ext>
            </p:extLst>
          </p:nvPr>
        </p:nvGraphicFramePr>
        <p:xfrm>
          <a:off x="11565734" y="711115"/>
          <a:ext cx="2533650" cy="6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228600" progId="Equation.DSMT4">
                  <p:embed/>
                </p:oleObj>
              </mc:Choice>
              <mc:Fallback>
                <p:oleObj name="Equation" r:id="rId5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65734" y="711115"/>
                        <a:ext cx="2533650" cy="66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2.32.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i="1" u="sng" dirty="0">
                <a:latin typeface="Times New Roman" pitchFamily="18" charset="0"/>
                <a:cs typeface="Times New Roman" pitchFamily="18" charset="0"/>
              </a:rPr>
              <a:t>HD: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15-x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2x - (15-x).1= 3x - 15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861530"/>
              </p:ext>
            </p:extLst>
          </p:nvPr>
        </p:nvGraphicFramePr>
        <p:xfrm>
          <a:off x="6858000" y="8420100"/>
          <a:ext cx="2667000" cy="127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406080" progId="Equation.DSMT4">
                  <p:embed/>
                </p:oleObj>
              </mc:Choice>
              <mc:Fallback>
                <p:oleObj name="Equation" r:id="rId4" imgW="749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0" y="8420100"/>
                        <a:ext cx="2667000" cy="127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42, 43.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298208" y="4303728"/>
            <a:ext cx="4671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Chuẩn bị bài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7: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52500"/>
            <a:ext cx="16611600" cy="77343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CÁC EM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VỚI BÀI HỌC HÔM NAY!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08814"/>
              </p:ext>
            </p:extLst>
          </p:nvPr>
        </p:nvGraphicFramePr>
        <p:xfrm>
          <a:off x="3124200" y="2773144"/>
          <a:ext cx="2219741" cy="13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07960" imgH="393480" progId="Equation.DSMT4">
                  <p:embed/>
                </p:oleObj>
              </mc:Choice>
              <mc:Fallback>
                <p:oleObj name="Equation" r:id="rId18" imgW="5079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73144"/>
                        <a:ext cx="2219741" cy="13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61548"/>
              </p:ext>
            </p:extLst>
          </p:nvPr>
        </p:nvGraphicFramePr>
        <p:xfrm>
          <a:off x="9677400" y="4266267"/>
          <a:ext cx="1905000" cy="11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20560" imgH="393480" progId="Equation.DSMT4">
                  <p:embed/>
                </p:oleObj>
              </mc:Choice>
              <mc:Fallback>
                <p:oleObj name="Equation" r:id="rId20" imgW="520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7400" y="4266267"/>
                        <a:ext cx="1905000" cy="11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70705"/>
              </p:ext>
            </p:extLst>
          </p:nvPr>
        </p:nvGraphicFramePr>
        <p:xfrm>
          <a:off x="3200400" y="4224670"/>
          <a:ext cx="1643500" cy="12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00400" y="4224670"/>
                        <a:ext cx="1643500" cy="12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221"/>
              </p:ext>
            </p:extLst>
          </p:nvPr>
        </p:nvGraphicFramePr>
        <p:xfrm>
          <a:off x="9677400" y="2910983"/>
          <a:ext cx="2060576" cy="132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677400" y="2910983"/>
                        <a:ext cx="2060576" cy="132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" y="299804"/>
            <a:ext cx="18211800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                                    là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996" y="435402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8403" y="436816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7580"/>
              </p:ext>
            </p:extLst>
          </p:nvPr>
        </p:nvGraphicFramePr>
        <p:xfrm>
          <a:off x="2874963" y="4392613"/>
          <a:ext cx="331946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02960" imgH="393480" progId="Equation.DSMT4">
                  <p:embed/>
                </p:oleObj>
              </mc:Choice>
              <mc:Fallback>
                <p:oleObj name="Equation" r:id="rId17" imgW="1002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874963" y="4392613"/>
                        <a:ext cx="3319462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2077"/>
              </p:ext>
            </p:extLst>
          </p:nvPr>
        </p:nvGraphicFramePr>
        <p:xfrm>
          <a:off x="12048560" y="910619"/>
          <a:ext cx="5322435" cy="1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42920" imgH="444240" progId="Equation.DSMT4">
                  <p:embed/>
                </p:oleObj>
              </mc:Choice>
              <mc:Fallback>
                <p:oleObj name="Equation" r:id="rId19" imgW="1942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048560" y="910619"/>
                        <a:ext cx="5322435" cy="17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84401"/>
              </p:ext>
            </p:extLst>
          </p:nvPr>
        </p:nvGraphicFramePr>
        <p:xfrm>
          <a:off x="10173808" y="2869329"/>
          <a:ext cx="3582988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79280" imgH="393480" progId="Equation.DSMT4">
                  <p:embed/>
                </p:oleObj>
              </mc:Choice>
              <mc:Fallback>
                <p:oleObj name="Equation" r:id="rId2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173808" y="2869329"/>
                        <a:ext cx="3582988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729848"/>
              </p:ext>
            </p:extLst>
          </p:nvPr>
        </p:nvGraphicFramePr>
        <p:xfrm>
          <a:off x="10223373" y="4671946"/>
          <a:ext cx="1892427" cy="69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82400" imgH="177480" progId="Equation.DSMT4">
                  <p:embed/>
                </p:oleObj>
              </mc:Choice>
              <mc:Fallback>
                <p:oleObj name="Equation" r:id="rId23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3" y="4671946"/>
                        <a:ext cx="1892427" cy="69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92058"/>
              </p:ext>
            </p:extLst>
          </p:nvPr>
        </p:nvGraphicFramePr>
        <p:xfrm>
          <a:off x="2819400" y="2796700"/>
          <a:ext cx="2247900" cy="145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09480" imgH="393480" progId="Equation.DSMT4">
                  <p:embed/>
                </p:oleObj>
              </mc:Choice>
              <mc:Fallback>
                <p:oleObj name="Equation" r:id="rId25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19400" y="2796700"/>
                        <a:ext cx="2247900" cy="145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5438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0200" y="5448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572712"/>
            <a:ext cx="16840200" cy="27862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x – 1 = m + 4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78458"/>
              </p:ext>
            </p:extLst>
          </p:nvPr>
        </p:nvGraphicFramePr>
        <p:xfrm>
          <a:off x="3581400" y="4089596"/>
          <a:ext cx="2302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177480" progId="Equation.DSMT4">
                  <p:embed/>
                </p:oleObj>
              </mc:Choice>
              <mc:Fallback>
                <p:oleObj name="Equation" r:id="rId17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81400" y="4089596"/>
                        <a:ext cx="230232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985"/>
              </p:ext>
            </p:extLst>
          </p:nvPr>
        </p:nvGraphicFramePr>
        <p:xfrm>
          <a:off x="3581400" y="5713016"/>
          <a:ext cx="1991300" cy="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07960" imgH="177480" progId="Equation.DSMT4">
                  <p:embed/>
                </p:oleObj>
              </mc:Choice>
              <mc:Fallback>
                <p:oleObj name="Equation" r:id="rId19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81400" y="5713016"/>
                        <a:ext cx="1991300" cy="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63346"/>
              </p:ext>
            </p:extLst>
          </p:nvPr>
        </p:nvGraphicFramePr>
        <p:xfrm>
          <a:off x="10626569" y="4292765"/>
          <a:ext cx="224789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177480" progId="Equation.DSMT4">
                  <p:embed/>
                </p:oleObj>
              </mc:Choice>
              <mc:Fallback>
                <p:oleObj name="Equation" r:id="rId21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626569" y="4292765"/>
                        <a:ext cx="224789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26496"/>
              </p:ext>
            </p:extLst>
          </p:nvPr>
        </p:nvGraphicFramePr>
        <p:xfrm>
          <a:off x="10570755" y="5653697"/>
          <a:ext cx="232954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09480" imgH="177480" progId="Equation.DSMT4">
                  <p:embed/>
                </p:oleObj>
              </mc:Choice>
              <mc:Fallback>
                <p:oleObj name="Equation" r:id="rId23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570755" y="5653697"/>
                        <a:ext cx="232954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9944" y="4396296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80831" y="298034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31610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2924019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05636"/>
              </p:ext>
            </p:extLst>
          </p:nvPr>
        </p:nvGraphicFramePr>
        <p:xfrm>
          <a:off x="9677400" y="4533900"/>
          <a:ext cx="22431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320" imgH="177480" progId="Equation.DSMT4">
                  <p:embed/>
                </p:oleObj>
              </mc:Choice>
              <mc:Fallback>
                <p:oleObj name="Equation" r:id="rId18" imgW="571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77400" y="4533900"/>
                        <a:ext cx="224313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656215"/>
              </p:ext>
            </p:extLst>
          </p:nvPr>
        </p:nvGraphicFramePr>
        <p:xfrm>
          <a:off x="4138613" y="2686050"/>
          <a:ext cx="212407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393480" progId="Equation.DSMT4">
                  <p:embed/>
                </p:oleObj>
              </mc:Choice>
              <mc:Fallback>
                <p:oleObj name="Equation" r:id="rId20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138613" y="2686050"/>
                        <a:ext cx="212407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901403"/>
              </p:ext>
            </p:extLst>
          </p:nvPr>
        </p:nvGraphicFramePr>
        <p:xfrm>
          <a:off x="4255609" y="4396296"/>
          <a:ext cx="21796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58720" imgH="177480" progId="Equation.DSMT4">
                  <p:embed/>
                </p:oleObj>
              </mc:Choice>
              <mc:Fallback>
                <p:oleObj name="Equation" r:id="rId22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55609" y="4396296"/>
                        <a:ext cx="2179638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3704"/>
              </p:ext>
            </p:extLst>
          </p:nvPr>
        </p:nvGraphicFramePr>
        <p:xfrm>
          <a:off x="9548813" y="2752725"/>
          <a:ext cx="209708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548813" y="2752725"/>
                        <a:ext cx="2097087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617632"/>
              </p:ext>
            </p:extLst>
          </p:nvPr>
        </p:nvGraphicFramePr>
        <p:xfrm>
          <a:off x="11276310" y="1271508"/>
          <a:ext cx="351574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25480" imgH="177480" progId="Equation.DSMT4">
                  <p:embed/>
                </p:oleObj>
              </mc:Choice>
              <mc:Fallback>
                <p:oleObj name="Equation" r:id="rId26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276310" y="1271508"/>
                        <a:ext cx="351574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24869"/>
              </p:ext>
            </p:extLst>
          </p:nvPr>
        </p:nvGraphicFramePr>
        <p:xfrm>
          <a:off x="2975779" y="3131768"/>
          <a:ext cx="3120221" cy="8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680" imgH="177480" progId="Equation.DSMT4">
                  <p:embed/>
                </p:oleObj>
              </mc:Choice>
              <mc:Fallback>
                <p:oleObj name="Equation" r:id="rId17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75779" y="3131768"/>
                        <a:ext cx="3120221" cy="8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22"/>
              </p:ext>
            </p:extLst>
          </p:nvPr>
        </p:nvGraphicFramePr>
        <p:xfrm>
          <a:off x="10223373" y="4517432"/>
          <a:ext cx="3505281" cy="85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41120" imgH="177480" progId="Equation.DSMT4">
                  <p:embed/>
                </p:oleObj>
              </mc:Choice>
              <mc:Fallback>
                <p:oleObj name="Equation" r:id="rId19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223373" y="4517432"/>
                        <a:ext cx="3505281" cy="85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64201"/>
              </p:ext>
            </p:extLst>
          </p:nvPr>
        </p:nvGraphicFramePr>
        <p:xfrm>
          <a:off x="2895600" y="4556779"/>
          <a:ext cx="3733799" cy="81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02960" imgH="177480" progId="Equation.DSMT4">
                  <p:embed/>
                </p:oleObj>
              </mc:Choice>
              <mc:Fallback>
                <p:oleObj name="Equation" r:id="rId21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895600" y="4556779"/>
                        <a:ext cx="3733799" cy="81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54378"/>
              </p:ext>
            </p:extLst>
          </p:nvPr>
        </p:nvGraphicFramePr>
        <p:xfrm>
          <a:off x="10223372" y="3039740"/>
          <a:ext cx="3721227" cy="82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25480" imgH="177480" progId="Equation.DSMT4">
                  <p:embed/>
                </p:oleObj>
              </mc:Choice>
              <mc:Fallback>
                <p:oleObj name="Equation" r:id="rId23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2" y="3039740"/>
                        <a:ext cx="3721227" cy="82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9624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1353800" cy="769441"/>
          </a:xfrm>
          <a:prstGeom prst="rect">
            <a:avLst/>
          </a:prstGeom>
          <a:solidFill>
            <a:srgbClr val="A6DAF4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SƠ ĐỒ TƯ DUY KIẾN THỨC CHƯƠNG II</a:t>
            </a:r>
          </a:p>
        </p:txBody>
      </p:sp>
    </p:spTree>
    <p:extLst>
      <p:ext uri="{BB962C8B-B14F-4D97-AF65-F5344CB8AC3E}">
        <p14:creationId xmlns:p14="http://schemas.microsoft.com/office/powerpoint/2010/main" val="1558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1308</Words>
  <Application>Microsoft Office PowerPoint</Application>
  <PresentationFormat>Custom</PresentationFormat>
  <Paragraphs>146</Paragraphs>
  <Slides>20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Times New Roman</vt:lpstr>
      <vt:lpstr>Wingdings 2</vt:lpstr>
      <vt:lpstr>Tahoma</vt:lpstr>
      <vt:lpstr>Calibri Light</vt:lpstr>
      <vt:lpstr>Bahnschrift SemiBold Condensed</vt:lpstr>
      <vt:lpstr>Arial</vt:lpstr>
      <vt:lpstr>Balsamiq Sans Bold</vt:lpstr>
      <vt:lpstr>Century Gothic</vt:lpstr>
      <vt:lpstr>Calibri</vt:lpstr>
      <vt:lpstr>1_Office Theme</vt:lpstr>
      <vt:lpstr>2_Office Theme</vt:lpstr>
      <vt:lpstr>Austin</vt:lpstr>
      <vt:lpstr>Equation</vt:lpstr>
      <vt:lpstr>PowerPoint Presentation</vt:lpstr>
      <vt:lpstr> CHÀO MỪNG CÁC EM   ĐẾN VỚI BÀI HỌC HÔM NAY!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Thanh Hung</cp:lastModifiedBy>
  <cp:revision>103</cp:revision>
  <dcterms:created xsi:type="dcterms:W3CDTF">2006-08-16T00:00:00Z</dcterms:created>
  <dcterms:modified xsi:type="dcterms:W3CDTF">2024-08-26T00:44:39Z</dcterms:modified>
  <dc:identifier>DAFn2dd0_sY</dc:identifier>
</cp:coreProperties>
</file>