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708" r:id="rId2"/>
    <p:sldMasterId id="2147483828" r:id="rId3"/>
    <p:sldMasterId id="2147483840" r:id="rId4"/>
    <p:sldMasterId id="2147483852" r:id="rId5"/>
  </p:sldMasterIdLst>
  <p:notesMasterIdLst>
    <p:notesMasterId r:id="rId36"/>
  </p:notesMasterIdLst>
  <p:sldIdLst>
    <p:sldId id="7083" r:id="rId6"/>
    <p:sldId id="297" r:id="rId7"/>
    <p:sldId id="256" r:id="rId8"/>
    <p:sldId id="257" r:id="rId9"/>
    <p:sldId id="268" r:id="rId10"/>
    <p:sldId id="319" r:id="rId11"/>
    <p:sldId id="298" r:id="rId12"/>
    <p:sldId id="325" r:id="rId13"/>
    <p:sldId id="327" r:id="rId14"/>
    <p:sldId id="307" r:id="rId15"/>
    <p:sldId id="308" r:id="rId16"/>
    <p:sldId id="328" r:id="rId17"/>
    <p:sldId id="324" r:id="rId18"/>
    <p:sldId id="269" r:id="rId19"/>
    <p:sldId id="329" r:id="rId20"/>
    <p:sldId id="305" r:id="rId21"/>
    <p:sldId id="326" r:id="rId22"/>
    <p:sldId id="309" r:id="rId23"/>
    <p:sldId id="274" r:id="rId24"/>
    <p:sldId id="284" r:id="rId25"/>
    <p:sldId id="304" r:id="rId26"/>
    <p:sldId id="286" r:id="rId27"/>
    <p:sldId id="287" r:id="rId28"/>
    <p:sldId id="312" r:id="rId29"/>
    <p:sldId id="313" r:id="rId30"/>
    <p:sldId id="314" r:id="rId31"/>
    <p:sldId id="315" r:id="rId32"/>
    <p:sldId id="316" r:id="rId33"/>
    <p:sldId id="299" r:id="rId34"/>
    <p:sldId id="300" r:id="rId35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EA42"/>
    <a:srgbClr val="0000FF"/>
    <a:srgbClr val="E961D9"/>
    <a:srgbClr val="00CC00"/>
    <a:srgbClr val="9F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87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2A550-6F9B-4A85-AAC7-30B8475471C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FB354-3A4C-46B5-95E9-888EDC11D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93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FB354-3A4C-46B5-95E9-888EDC11D3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31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FB354-3A4C-46B5-95E9-888EDC11D3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9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FB354-3A4C-46B5-95E9-888EDC11D3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3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FB354-3A4C-46B5-95E9-888EDC11D3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52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FB354-3A4C-46B5-95E9-888EDC11D3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07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FB354-3A4C-46B5-95E9-888EDC11D3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FB354-3A4C-46B5-95E9-888EDC11D3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8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8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2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27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4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52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9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87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4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5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2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11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58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972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3" y="1297802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3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35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8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3" y="1964184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6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3786187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6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0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35087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35087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309632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64208" y="4341114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05000" y="3371850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609600" cy="388143"/>
          </a:xfrm>
        </p:spPr>
        <p:txBody>
          <a:bodyPr/>
          <a:lstStyle/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58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64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9006" y="830199"/>
            <a:ext cx="1714500" cy="381000"/>
          </a:xfrm>
        </p:spPr>
        <p:txBody>
          <a:bodyPr/>
          <a:lstStyle/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656" y="3086100"/>
            <a:ext cx="2743200" cy="384048"/>
          </a:xfrm>
        </p:spPr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324704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664208" y="4343400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879040" y="3359916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3696527"/>
            <a:ext cx="609600" cy="388143"/>
          </a:xfrm>
        </p:spPr>
        <p:txBody>
          <a:bodyPr/>
          <a:lstStyle/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54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97818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725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61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0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435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79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810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31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69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2408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575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793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60389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92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64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645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5727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31709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9772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3873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300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8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1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0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7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471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fld id="{E62E2D54-F64F-4EBB-8EE1-982732B33C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8/26/2024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685800">
              <a:defRPr/>
            </a:pPr>
            <a:fld id="{B6961462-4456-4DBD-A5C5-435B93C7C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9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E0C55-0C6B-4A13-87CC-C2505286EE28}" type="datetimeFigureOut">
              <a:rPr lang="vi-VN" smtClean="0"/>
              <a:t>26/08/2024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B09CC-8AD1-4DB5-812D-B100B6DFD0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991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0.png"/><Relationship Id="rId5" Type="http://schemas.openxmlformats.org/officeDocument/2006/relationships/image" Target="../media/image88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8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95.wmf"/><Relationship Id="rId3" Type="http://schemas.openxmlformats.org/officeDocument/2006/relationships/image" Target="../media/image90.wmf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18.bin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94.wmf"/><Relationship Id="rId5" Type="http://schemas.openxmlformats.org/officeDocument/2006/relationships/image" Target="../media/image91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9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24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100.wmf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101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13" Type="http://schemas.openxmlformats.org/officeDocument/2006/relationships/oleObject" Target="../embeddings/oleObject29.bin"/><Relationship Id="rId3" Type="http://schemas.openxmlformats.org/officeDocument/2006/relationships/audio" Target="../media/audio2.wav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10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2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104.wmf"/><Relationship Id="rId4" Type="http://schemas.openxmlformats.org/officeDocument/2006/relationships/image" Target="../media/image88.jp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10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112.wmf"/><Relationship Id="rId3" Type="http://schemas.openxmlformats.org/officeDocument/2006/relationships/image" Target="../media/image107.wmf"/><Relationship Id="rId7" Type="http://schemas.openxmlformats.org/officeDocument/2006/relationships/image" Target="../media/image109.wmf"/><Relationship Id="rId12" Type="http://schemas.openxmlformats.org/officeDocument/2006/relationships/oleObject" Target="../embeddings/oleObject35.bin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111.wmf"/><Relationship Id="rId5" Type="http://schemas.openxmlformats.org/officeDocument/2006/relationships/image" Target="../media/image108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11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oleObject" Target="../embeddings/oleObject41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117.wmf"/><Relationship Id="rId2" Type="http://schemas.openxmlformats.org/officeDocument/2006/relationships/image" Target="../media/image88.jpg"/><Relationship Id="rId16" Type="http://schemas.openxmlformats.org/officeDocument/2006/relationships/image" Target="../media/image119.wmf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116.wmf"/><Relationship Id="rId4" Type="http://schemas.openxmlformats.org/officeDocument/2006/relationships/image" Target="../media/image113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11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125.wmf"/><Relationship Id="rId3" Type="http://schemas.openxmlformats.org/officeDocument/2006/relationships/image" Target="../media/image120.wmf"/><Relationship Id="rId7" Type="http://schemas.openxmlformats.org/officeDocument/2006/relationships/image" Target="../media/image122.wmf"/><Relationship Id="rId12" Type="http://schemas.openxmlformats.org/officeDocument/2006/relationships/oleObject" Target="../embeddings/oleObject48.bin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124.wmf"/><Relationship Id="rId5" Type="http://schemas.openxmlformats.org/officeDocument/2006/relationships/image" Target="../media/image121.wmf"/><Relationship Id="rId15" Type="http://schemas.openxmlformats.org/officeDocument/2006/relationships/image" Target="../media/image126.e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123.wmf"/><Relationship Id="rId14" Type="http://schemas.openxmlformats.org/officeDocument/2006/relationships/oleObject" Target="../embeddings/oleObject49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oleObject" Target="../embeddings/oleObject50.bin"/><Relationship Id="rId7" Type="http://schemas.openxmlformats.org/officeDocument/2006/relationships/image" Target="../media/image1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133.png"/><Relationship Id="rId4" Type="http://schemas.openxmlformats.org/officeDocument/2006/relationships/image" Target="../media/image13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132.jpg"/><Relationship Id="rId7" Type="http://schemas.openxmlformats.org/officeDocument/2006/relationships/slide" Target="slide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slide" Target="slide27.xml"/><Relationship Id="rId5" Type="http://schemas.openxmlformats.org/officeDocument/2006/relationships/slide" Target="slide28.xml"/><Relationship Id="rId10" Type="http://schemas.openxmlformats.org/officeDocument/2006/relationships/image" Target="../media/image134.jpeg"/><Relationship Id="rId4" Type="http://schemas.openxmlformats.org/officeDocument/2006/relationships/slide" Target="slide25.xml"/><Relationship Id="rId9" Type="http://schemas.openxmlformats.org/officeDocument/2006/relationships/image" Target="../media/image1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microsoft.com/office/2007/relationships/hdphoto" Target="../media/hdphoto17.wdp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1.wav"/><Relationship Id="rId12" Type="http://schemas.openxmlformats.org/officeDocument/2006/relationships/image" Target="../media/image137.png"/><Relationship Id="rId17" Type="http://schemas.openxmlformats.org/officeDocument/2006/relationships/image" Target="../media/image139.wmf"/><Relationship Id="rId2" Type="http://schemas.openxmlformats.org/officeDocument/2006/relationships/audio" Target="../media/media2.mp3"/><Relationship Id="rId16" Type="http://schemas.openxmlformats.org/officeDocument/2006/relationships/oleObject" Target="../embeddings/oleObject52.bin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28.png"/><Relationship Id="rId5" Type="http://schemas.openxmlformats.org/officeDocument/2006/relationships/audio" Target="../media/audio2.wav"/><Relationship Id="rId15" Type="http://schemas.microsoft.com/office/2007/relationships/hdphoto" Target="../media/hdphoto18.wdp"/><Relationship Id="rId10" Type="http://schemas.openxmlformats.org/officeDocument/2006/relationships/slide" Target="slide24.xml"/><Relationship Id="rId4" Type="http://schemas.openxmlformats.org/officeDocument/2006/relationships/audio" Target="../media/audio3.wav"/><Relationship Id="rId9" Type="http://schemas.openxmlformats.org/officeDocument/2006/relationships/image" Target="../media/image136.gif"/><Relationship Id="rId14" Type="http://schemas.openxmlformats.org/officeDocument/2006/relationships/image" Target="../media/image1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28.png"/><Relationship Id="rId18" Type="http://schemas.openxmlformats.org/officeDocument/2006/relationships/image" Target="../media/image141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1.wav"/><Relationship Id="rId12" Type="http://schemas.openxmlformats.org/officeDocument/2006/relationships/slide" Target="slide24.xml"/><Relationship Id="rId17" Type="http://schemas.openxmlformats.org/officeDocument/2006/relationships/oleObject" Target="../embeddings/oleObject53.bin"/><Relationship Id="rId2" Type="http://schemas.openxmlformats.org/officeDocument/2006/relationships/audio" Target="../media/media2.mp3"/><Relationship Id="rId16" Type="http://schemas.microsoft.com/office/2007/relationships/hdphoto" Target="../media/hdphoto17.wdp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45.png"/><Relationship Id="rId5" Type="http://schemas.openxmlformats.org/officeDocument/2006/relationships/audio" Target="../media/audio5.wav"/><Relationship Id="rId15" Type="http://schemas.openxmlformats.org/officeDocument/2006/relationships/image" Target="../media/image137.png"/><Relationship Id="rId10" Type="http://schemas.openxmlformats.org/officeDocument/2006/relationships/image" Target="../media/image14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6.gif"/><Relationship Id="rId14" Type="http://schemas.openxmlformats.org/officeDocument/2006/relationships/image" Target="../media/image1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gif"/><Relationship Id="rId13" Type="http://schemas.openxmlformats.org/officeDocument/2006/relationships/image" Target="../media/image13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35.jpeg"/><Relationship Id="rId12" Type="http://schemas.openxmlformats.org/officeDocument/2006/relationships/image" Target="../media/image1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24.xml"/><Relationship Id="rId5" Type="http://schemas.openxmlformats.org/officeDocument/2006/relationships/audio" Target="../media/audio4.wav"/><Relationship Id="rId10" Type="http://schemas.openxmlformats.org/officeDocument/2006/relationships/image" Target="../media/image142.png"/><Relationship Id="rId4" Type="http://schemas.openxmlformats.org/officeDocument/2006/relationships/audio" Target="../media/audio2.wav"/><Relationship Id="rId9" Type="http://schemas.openxmlformats.org/officeDocument/2006/relationships/image" Target="../media/image148.png"/><Relationship Id="rId14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gif"/><Relationship Id="rId13" Type="http://schemas.openxmlformats.org/officeDocument/2006/relationships/image" Target="../media/image13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35.jpeg"/><Relationship Id="rId12" Type="http://schemas.openxmlformats.org/officeDocument/2006/relationships/image" Target="../media/image128.png"/><Relationship Id="rId2" Type="http://schemas.openxmlformats.org/officeDocument/2006/relationships/audio" Target="../media/media2.mp3"/><Relationship Id="rId16" Type="http://schemas.openxmlformats.org/officeDocument/2006/relationships/image" Target="../media/image144.w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24.xml"/><Relationship Id="rId5" Type="http://schemas.openxmlformats.org/officeDocument/2006/relationships/audio" Target="../media/audio4.wav"/><Relationship Id="rId15" Type="http://schemas.openxmlformats.org/officeDocument/2006/relationships/oleObject" Target="../embeddings/oleObject54.bin"/><Relationship Id="rId10" Type="http://schemas.microsoft.com/office/2007/relationships/hdphoto" Target="../media/hdphoto19.wdp"/><Relationship Id="rId4" Type="http://schemas.openxmlformats.org/officeDocument/2006/relationships/audio" Target="../media/audio2.wav"/><Relationship Id="rId9" Type="http://schemas.openxmlformats.org/officeDocument/2006/relationships/image" Target="../media/image143.png"/><Relationship Id="rId14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microsoft.com/office/2007/relationships/hdphoto" Target="../media/hdphoto11.wdp"/><Relationship Id="rId21" Type="http://schemas.openxmlformats.org/officeDocument/2006/relationships/image" Target="../media/image16.png"/><Relationship Id="rId34" Type="http://schemas.microsoft.com/office/2007/relationships/hdphoto" Target="../media/hdphoto14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openxmlformats.org/officeDocument/2006/relationships/image" Target="../media/image18.png"/><Relationship Id="rId33" Type="http://schemas.openxmlformats.org/officeDocument/2006/relationships/image" Target="../media/image21.png"/><Relationship Id="rId38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microsoft.com/office/2007/relationships/hdphoto" Target="../media/hdphoto10.wdp"/><Relationship Id="rId32" Type="http://schemas.openxmlformats.org/officeDocument/2006/relationships/slide" Target="slide5.xml"/><Relationship Id="rId37" Type="http://schemas.microsoft.com/office/2007/relationships/hdphoto" Target="../media/hdphoto15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7.png"/><Relationship Id="rId28" Type="http://schemas.microsoft.com/office/2007/relationships/hdphoto" Target="../media/hdphoto12.wdp"/><Relationship Id="rId36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microsoft.com/office/2007/relationships/hdphoto" Target="../media/hdphoto13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microsoft.com/office/2007/relationships/hdphoto" Target="../media/hdphoto9.wdp"/><Relationship Id="rId27" Type="http://schemas.openxmlformats.org/officeDocument/2006/relationships/image" Target="../media/image19.png"/><Relationship Id="rId30" Type="http://schemas.openxmlformats.org/officeDocument/2006/relationships/image" Target="../media/image20.png"/><Relationship Id="rId35" Type="http://schemas.openxmlformats.org/officeDocument/2006/relationships/slide" Target="slide6.xml"/><Relationship Id="rId8" Type="http://schemas.openxmlformats.org/officeDocument/2006/relationships/image" Target="../media/image9.png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25.jpe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slide" Target="slide3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3.png"/><Relationship Id="rId3" Type="http://schemas.openxmlformats.org/officeDocument/2006/relationships/image" Target="../media/image28.png"/><Relationship Id="rId21" Type="http://schemas.openxmlformats.org/officeDocument/2006/relationships/image" Target="../media/image49.png"/><Relationship Id="rId34" Type="http://schemas.microsoft.com/office/2007/relationships/hdphoto" Target="../media/hdphoto16.wdp"/><Relationship Id="rId7" Type="http://schemas.openxmlformats.org/officeDocument/2006/relationships/image" Target="../media/image34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2.png"/><Relationship Id="rId33" Type="http://schemas.openxmlformats.org/officeDocument/2006/relationships/image" Target="../media/image24.png"/><Relationship Id="rId2" Type="http://schemas.openxmlformats.org/officeDocument/2006/relationships/image" Target="../media/image27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24" Type="http://schemas.openxmlformats.org/officeDocument/2006/relationships/image" Target="../media/image51.png"/><Relationship Id="rId32" Type="http://schemas.openxmlformats.org/officeDocument/2006/relationships/slide" Target="slide3.xml"/><Relationship Id="rId5" Type="http://schemas.openxmlformats.org/officeDocument/2006/relationships/image" Target="../media/image32.png"/><Relationship Id="rId15" Type="http://schemas.openxmlformats.org/officeDocument/2006/relationships/image" Target="../media/image43.png"/><Relationship Id="rId23" Type="http://schemas.openxmlformats.org/officeDocument/2006/relationships/image" Target="../media/image50.wmf"/><Relationship Id="rId28" Type="http://schemas.openxmlformats.org/officeDocument/2006/relationships/image" Target="../media/image55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8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oleObject" Target="../embeddings/oleObject1.bin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8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.bin"/><Relationship Id="rId18" Type="http://schemas.openxmlformats.org/officeDocument/2006/relationships/image" Target="../media/image73.png"/><Relationship Id="rId26" Type="http://schemas.openxmlformats.org/officeDocument/2006/relationships/oleObject" Target="../embeddings/oleObject8.bin"/><Relationship Id="rId39" Type="http://schemas.openxmlformats.org/officeDocument/2006/relationships/image" Target="../media/image87.wmf"/><Relationship Id="rId21" Type="http://schemas.openxmlformats.org/officeDocument/2006/relationships/image" Target="../media/image75.wmf"/><Relationship Id="rId34" Type="http://schemas.openxmlformats.org/officeDocument/2006/relationships/oleObject" Target="../embeddings/oleObject9.bin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17" Type="http://schemas.openxmlformats.org/officeDocument/2006/relationships/image" Target="../media/image72.png"/><Relationship Id="rId25" Type="http://schemas.openxmlformats.org/officeDocument/2006/relationships/image" Target="../media/image77.wmf"/><Relationship Id="rId33" Type="http://schemas.openxmlformats.org/officeDocument/2006/relationships/image" Target="../media/image84.png"/><Relationship Id="rId38" Type="http://schemas.openxmlformats.org/officeDocument/2006/relationships/oleObject" Target="../embeddings/oleObject11.bin"/><Relationship Id="rId2" Type="http://schemas.openxmlformats.org/officeDocument/2006/relationships/image" Target="../media/image60.png"/><Relationship Id="rId16" Type="http://schemas.openxmlformats.org/officeDocument/2006/relationships/image" Target="../media/image71.wmf"/><Relationship Id="rId20" Type="http://schemas.openxmlformats.org/officeDocument/2006/relationships/oleObject" Target="../embeddings/oleObject5.bin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4.png"/><Relationship Id="rId11" Type="http://schemas.openxmlformats.org/officeDocument/2006/relationships/image" Target="../media/image68.wmf"/><Relationship Id="rId24" Type="http://schemas.openxmlformats.org/officeDocument/2006/relationships/oleObject" Target="../embeddings/oleObject7.bin"/><Relationship Id="rId32" Type="http://schemas.openxmlformats.org/officeDocument/2006/relationships/image" Target="../media/image83.png"/><Relationship Id="rId37" Type="http://schemas.openxmlformats.org/officeDocument/2006/relationships/image" Target="../media/image86.wmf"/><Relationship Id="rId5" Type="http://schemas.openxmlformats.org/officeDocument/2006/relationships/image" Target="../media/image63.png"/><Relationship Id="rId15" Type="http://schemas.openxmlformats.org/officeDocument/2006/relationships/oleObject" Target="../embeddings/oleObject4.bin"/><Relationship Id="rId23" Type="http://schemas.openxmlformats.org/officeDocument/2006/relationships/image" Target="../media/image76.wmf"/><Relationship Id="rId28" Type="http://schemas.openxmlformats.org/officeDocument/2006/relationships/image" Target="../media/image79.png"/><Relationship Id="rId36" Type="http://schemas.openxmlformats.org/officeDocument/2006/relationships/oleObject" Target="../embeddings/oleObject10.bin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74.png"/><Relationship Id="rId31" Type="http://schemas.openxmlformats.org/officeDocument/2006/relationships/image" Target="../media/image82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0.wmf"/><Relationship Id="rId22" Type="http://schemas.openxmlformats.org/officeDocument/2006/relationships/oleObject" Target="../embeddings/oleObject6.bin"/><Relationship Id="rId27" Type="http://schemas.openxmlformats.org/officeDocument/2006/relationships/image" Target="../media/image78.wmf"/><Relationship Id="rId30" Type="http://schemas.openxmlformats.org/officeDocument/2006/relationships/image" Target="../media/image81.png"/><Relationship Id="rId35" Type="http://schemas.openxmlformats.org/officeDocument/2006/relationships/image" Target="../media/image85.wmf"/><Relationship Id="rId8" Type="http://schemas.openxmlformats.org/officeDocument/2006/relationships/image" Target="../media/image66.png"/><Relationship Id="rId3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680209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ounded Rectangle 4">
            <a:hlinkClick r:id="" action="ppaction://hlinkshowjump?jump=nextslide"/>
          </p:cNvPr>
          <p:cNvSpPr/>
          <p:nvPr/>
        </p:nvSpPr>
        <p:spPr>
          <a:xfrm>
            <a:off x="1066800" y="136301"/>
            <a:ext cx="6630801" cy="4329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DẠNG BÀI 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215063" y="3882117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7391400" y="4193267"/>
            <a:ext cx="149225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7391400" y="4421867"/>
            <a:ext cx="1524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10" name="Text Box 75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12" name="Text Box 77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16" name="Text Box 81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17" name="Text Box 82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19" name="Text Box 84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20" name="Text Box 85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22" name="Text Box 87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23" name="Text Box 88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25" name="Text Box 90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26" name="Text Box 91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29" name="Text Box 94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30" name="Text Box 95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31" name="Text Box 96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32" name="Text Box 97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33" name="Text Box 98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34" name="Text Box 99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35" name="Text Box 100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36" name="Text Box 102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37" name="Text Box 103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38" name="Text Box 104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39" name="Text Box 105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40" name="Text Box 106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41" name="Text Box 107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42" name="Text Box 108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43" name="Text Box 109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44" name="Text Box 110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45" name="Text Box 111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46" name="Text Box 112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47" name="Text Box 113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48" name="Text Box 114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49" name="Text Box 115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50" name="Text Box 116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51" name="Text Box 117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52" name="Text Box 118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53" name="Text Box 119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54" name="Text Box 120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55" name="Text Box 121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56" name="Text Box 122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57" name="Text Box 123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58" name="Text Box 124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59" name="Text Box 125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60" name="Text Box 126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61" name="Text Box 127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62" name="Text Box 128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63" name="Text Box 129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64" name="Text Box 130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65" name="Text Box 131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66" name="Text Box 132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67" name="Text Box 133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68" name="Text Box 137"/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6215063" y="3888467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70" name="Frame 69"/>
          <p:cNvSpPr/>
          <p:nvPr/>
        </p:nvSpPr>
        <p:spPr>
          <a:xfrm>
            <a:off x="5943600" y="3882117"/>
            <a:ext cx="3048000" cy="1112837"/>
          </a:xfrm>
          <a:prstGeom prst="fra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71" name="Sun 70"/>
          <p:cNvSpPr/>
          <p:nvPr/>
        </p:nvSpPr>
        <p:spPr>
          <a:xfrm>
            <a:off x="8700407" y="3409950"/>
            <a:ext cx="277585" cy="378505"/>
          </a:xfrm>
          <a:prstGeom prst="sun">
            <a:avLst/>
          </a:prstGeom>
          <a:solidFill>
            <a:srgbClr val="FF0066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E59A99-B569-48AD-A0B0-80C0F4F683D5}"/>
                  </a:ext>
                </a:extLst>
              </p:cNvPr>
              <p:cNvSpPr txBox="1"/>
              <p:nvPr/>
            </p:nvSpPr>
            <p:spPr>
              <a:xfrm>
                <a:off x="376968" y="1475849"/>
                <a:ext cx="6862032" cy="566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1.Giá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e>
                    </m:ra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>
                        <m:r>
                          <a:rPr lang="en-US" sz="2800">
                            <a:latin typeface="Cambria Math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−64</m:t>
                        </m:r>
                      </m:e>
                    </m:ra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E59A99-B569-48AD-A0B0-80C0F4F68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68" y="1475849"/>
                <a:ext cx="6862032" cy="566374"/>
              </a:xfrm>
              <a:prstGeom prst="rect">
                <a:avLst/>
              </a:prstGeom>
              <a:blipFill>
                <a:blip r:embed="rId6"/>
                <a:stretch>
                  <a:fillRect l="-1865" t="-3226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ECE78487-BCD6-4A38-A7AC-EA68FBD8CFC0}"/>
              </a:ext>
            </a:extLst>
          </p:cNvPr>
          <p:cNvSpPr txBox="1"/>
          <p:nvPr/>
        </p:nvSpPr>
        <p:spPr>
          <a:xfrm>
            <a:off x="914400" y="2352649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0                   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963446B-8079-4B8A-B90F-3F804642F998}"/>
              </a:ext>
            </a:extLst>
          </p:cNvPr>
          <p:cNvSpPr txBox="1"/>
          <p:nvPr/>
        </p:nvSpPr>
        <p:spPr>
          <a:xfrm>
            <a:off x="2481228" y="234315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-2         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213C8E-B2DD-4410-9AAC-94F3D305F12C}"/>
              </a:ext>
            </a:extLst>
          </p:cNvPr>
          <p:cNvSpPr txBox="1"/>
          <p:nvPr/>
        </p:nvSpPr>
        <p:spPr>
          <a:xfrm>
            <a:off x="4376772" y="231014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2CE1303-C7D1-4C9B-967B-86A0BCB0E09C}"/>
              </a:ext>
            </a:extLst>
          </p:cNvPr>
          <p:cNvSpPr txBox="1"/>
          <p:nvPr/>
        </p:nvSpPr>
        <p:spPr>
          <a:xfrm>
            <a:off x="6096000" y="2342718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-4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56302B6-6F3D-357B-946E-67E9B3E42017}"/>
              </a:ext>
            </a:extLst>
          </p:cNvPr>
          <p:cNvSpPr/>
          <p:nvPr/>
        </p:nvSpPr>
        <p:spPr>
          <a:xfrm>
            <a:off x="914400" y="2450450"/>
            <a:ext cx="433284" cy="458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000"/>
                            </p:stCondLst>
                            <p:childTnLst>
                              <p:par>
                                <p:cTn id="9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000"/>
                            </p:stCondLst>
                            <p:childTnLst>
                              <p:par>
                                <p:cTn id="9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8000"/>
                            </p:stCondLst>
                            <p:childTnLst>
                              <p:par>
                                <p:cTn id="9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9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2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8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4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7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0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3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6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9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8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1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4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0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6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9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2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5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8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840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1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7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70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90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6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9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10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2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5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1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4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7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0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3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9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8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1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4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7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6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9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2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5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8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1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4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7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0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3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71" grpId="0" animBg="1"/>
      <p:bldP spid="4" grpId="0"/>
      <p:bldP spid="72" grpId="0"/>
      <p:bldP spid="73" grpId="0"/>
      <p:bldP spid="74" grpId="0"/>
      <p:bldP spid="75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1" y="66675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 2.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endParaRPr kumimoji="0" lang="en-SG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442B3-64B9-4C3F-85F3-BDA3DB5F2794}"/>
              </a:ext>
            </a:extLst>
          </p:cNvPr>
          <p:cNvSpPr txBox="1"/>
          <p:nvPr/>
        </p:nvSpPr>
        <p:spPr>
          <a:xfrm>
            <a:off x="762002" y="231014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A.12         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B758B-E524-46B1-83CE-E262792F4086}"/>
              </a:ext>
            </a:extLst>
          </p:cNvPr>
          <p:cNvSpPr txBox="1"/>
          <p:nvPr/>
        </p:nvSpPr>
        <p:spPr>
          <a:xfrm>
            <a:off x="2481228" y="2343150"/>
            <a:ext cx="916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B.18 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DA917-C532-4BB7-8A4E-29C497C6FCA8}"/>
              </a:ext>
            </a:extLst>
          </p:cNvPr>
          <p:cNvSpPr txBox="1"/>
          <p:nvPr/>
        </p:nvSpPr>
        <p:spPr>
          <a:xfrm>
            <a:off x="4215472" y="2345916"/>
            <a:ext cx="96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89929-93CD-4CBC-8232-2A54FDBB27A7}"/>
              </a:ext>
            </a:extLst>
          </p:cNvPr>
          <p:cNvSpPr txBox="1"/>
          <p:nvPr/>
        </p:nvSpPr>
        <p:spPr>
          <a:xfrm>
            <a:off x="6096000" y="2342718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D.144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F02CA3-E9FA-C305-532D-238437C2B514}"/>
              </a:ext>
            </a:extLst>
          </p:cNvPr>
          <p:cNvSpPr/>
          <p:nvPr/>
        </p:nvSpPr>
        <p:spPr>
          <a:xfrm>
            <a:off x="2494576" y="2407842"/>
            <a:ext cx="304800" cy="458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4FF5EDB-5357-4312-B605-C2BEB6735E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433360"/>
              </p:ext>
            </p:extLst>
          </p:nvPr>
        </p:nvGraphicFramePr>
        <p:xfrm>
          <a:off x="5202179" y="704850"/>
          <a:ext cx="1524000" cy="447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52200" imgH="228600" progId="Equation.DSMT4">
                  <p:embed/>
                </p:oleObj>
              </mc:Choice>
              <mc:Fallback>
                <p:oleObj name="Equation" r:id="rId5" imgW="952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02179" y="704850"/>
                        <a:ext cx="1524000" cy="447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2">
            <a:extLst>
              <a:ext uri="{FF2B5EF4-FFF2-40B4-BE49-F238E27FC236}">
                <a16:creationId xmlns:a16="http://schemas.microsoft.com/office/drawing/2014/main" id="{3D9A45EA-927E-4012-833E-E6356324E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3" y="4034517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3A431AFB-FA4D-4528-9E24-612F26403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345667"/>
            <a:ext cx="149225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1F5C9106-AB31-44A3-ACAC-4FFE5D50C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574267"/>
            <a:ext cx="1524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2BB8C03-45F4-4194-8CF8-CFF4E4D51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21" name="Text Box 75">
            <a:extLst>
              <a:ext uri="{FF2B5EF4-FFF2-40B4-BE49-F238E27FC236}">
                <a16:creationId xmlns:a16="http://schemas.microsoft.com/office/drawing/2014/main" id="{4F019CEF-D049-4216-8F22-5F72E2DE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22" name="Text Box 76">
            <a:extLst>
              <a:ext uri="{FF2B5EF4-FFF2-40B4-BE49-F238E27FC236}">
                <a16:creationId xmlns:a16="http://schemas.microsoft.com/office/drawing/2014/main" id="{BA506C04-705F-46EA-9102-7BF04C566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23" name="Text Box 77">
            <a:extLst>
              <a:ext uri="{FF2B5EF4-FFF2-40B4-BE49-F238E27FC236}">
                <a16:creationId xmlns:a16="http://schemas.microsoft.com/office/drawing/2014/main" id="{D940A1E9-7D33-44D9-B840-D77A4F730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24" name="Text Box 78">
            <a:extLst>
              <a:ext uri="{FF2B5EF4-FFF2-40B4-BE49-F238E27FC236}">
                <a16:creationId xmlns:a16="http://schemas.microsoft.com/office/drawing/2014/main" id="{1491FB72-73B7-4EB7-A9CC-1D4360280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25" name="Text Box 79">
            <a:extLst>
              <a:ext uri="{FF2B5EF4-FFF2-40B4-BE49-F238E27FC236}">
                <a16:creationId xmlns:a16="http://schemas.microsoft.com/office/drawing/2014/main" id="{D7D42CEC-94A0-48BB-B298-EC226222D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26" name="Text Box 80">
            <a:extLst>
              <a:ext uri="{FF2B5EF4-FFF2-40B4-BE49-F238E27FC236}">
                <a16:creationId xmlns:a16="http://schemas.microsoft.com/office/drawing/2014/main" id="{854D3B11-D0F9-4788-BBEB-CFD76CFBD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27" name="Text Box 81">
            <a:extLst>
              <a:ext uri="{FF2B5EF4-FFF2-40B4-BE49-F238E27FC236}">
                <a16:creationId xmlns:a16="http://schemas.microsoft.com/office/drawing/2014/main" id="{18302F9F-302C-46C6-8C00-CFAF3286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28" name="Text Box 82">
            <a:extLst>
              <a:ext uri="{FF2B5EF4-FFF2-40B4-BE49-F238E27FC236}">
                <a16:creationId xmlns:a16="http://schemas.microsoft.com/office/drawing/2014/main" id="{8F801111-BC95-4F4C-88B1-27C329D7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29" name="Text Box 83">
            <a:extLst>
              <a:ext uri="{FF2B5EF4-FFF2-40B4-BE49-F238E27FC236}">
                <a16:creationId xmlns:a16="http://schemas.microsoft.com/office/drawing/2014/main" id="{BBC68A5D-5B5A-4C3F-8CE0-E12436368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30" name="Text Box 84">
            <a:extLst>
              <a:ext uri="{FF2B5EF4-FFF2-40B4-BE49-F238E27FC236}">
                <a16:creationId xmlns:a16="http://schemas.microsoft.com/office/drawing/2014/main" id="{45A39144-F034-4F07-ADCA-C83B39C9E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31" name="Text Box 85">
            <a:extLst>
              <a:ext uri="{FF2B5EF4-FFF2-40B4-BE49-F238E27FC236}">
                <a16:creationId xmlns:a16="http://schemas.microsoft.com/office/drawing/2014/main" id="{31FFE008-C397-41F6-9EF4-E6DF9E687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32" name="Text Box 86">
            <a:extLst>
              <a:ext uri="{FF2B5EF4-FFF2-40B4-BE49-F238E27FC236}">
                <a16:creationId xmlns:a16="http://schemas.microsoft.com/office/drawing/2014/main" id="{256DF84F-B658-4718-8044-312B3F333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31297A3C-C1AC-4296-B515-B4C8C100B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34" name="Text Box 88">
            <a:extLst>
              <a:ext uri="{FF2B5EF4-FFF2-40B4-BE49-F238E27FC236}">
                <a16:creationId xmlns:a16="http://schemas.microsoft.com/office/drawing/2014/main" id="{C09297C0-B43E-4DD3-9350-23B6C49BC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35" name="Text Box 89">
            <a:extLst>
              <a:ext uri="{FF2B5EF4-FFF2-40B4-BE49-F238E27FC236}">
                <a16:creationId xmlns:a16="http://schemas.microsoft.com/office/drawing/2014/main" id="{10DBD252-DC93-47B5-A530-9EAACABC5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36" name="Text Box 90">
            <a:extLst>
              <a:ext uri="{FF2B5EF4-FFF2-40B4-BE49-F238E27FC236}">
                <a16:creationId xmlns:a16="http://schemas.microsoft.com/office/drawing/2014/main" id="{C5F82262-191C-47ED-B84D-A05105F89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37" name="Text Box 91">
            <a:extLst>
              <a:ext uri="{FF2B5EF4-FFF2-40B4-BE49-F238E27FC236}">
                <a16:creationId xmlns:a16="http://schemas.microsoft.com/office/drawing/2014/main" id="{7AFDF92D-C3C1-4105-A039-8D34C0B93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38" name="Text Box 92">
            <a:extLst>
              <a:ext uri="{FF2B5EF4-FFF2-40B4-BE49-F238E27FC236}">
                <a16:creationId xmlns:a16="http://schemas.microsoft.com/office/drawing/2014/main" id="{81AB4071-D73F-41C6-851B-00BFDB4CB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39" name="Text Box 93">
            <a:extLst>
              <a:ext uri="{FF2B5EF4-FFF2-40B4-BE49-F238E27FC236}">
                <a16:creationId xmlns:a16="http://schemas.microsoft.com/office/drawing/2014/main" id="{02E21248-E951-4901-BCDA-F1EA95DAD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40" name="Text Box 94">
            <a:extLst>
              <a:ext uri="{FF2B5EF4-FFF2-40B4-BE49-F238E27FC236}">
                <a16:creationId xmlns:a16="http://schemas.microsoft.com/office/drawing/2014/main" id="{09CA2F08-72B1-4570-8611-9CA67C0D6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41" name="Text Box 95">
            <a:extLst>
              <a:ext uri="{FF2B5EF4-FFF2-40B4-BE49-F238E27FC236}">
                <a16:creationId xmlns:a16="http://schemas.microsoft.com/office/drawing/2014/main" id="{50A8EE35-57DD-4B89-BECF-DE0D963D3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42" name="Text Box 96">
            <a:extLst>
              <a:ext uri="{FF2B5EF4-FFF2-40B4-BE49-F238E27FC236}">
                <a16:creationId xmlns:a16="http://schemas.microsoft.com/office/drawing/2014/main" id="{E35D6CD2-DD92-4775-9159-AA9AB938D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43" name="Text Box 97">
            <a:extLst>
              <a:ext uri="{FF2B5EF4-FFF2-40B4-BE49-F238E27FC236}">
                <a16:creationId xmlns:a16="http://schemas.microsoft.com/office/drawing/2014/main" id="{DAE74B72-4E7E-4343-9977-080F371F5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44" name="Text Box 98">
            <a:extLst>
              <a:ext uri="{FF2B5EF4-FFF2-40B4-BE49-F238E27FC236}">
                <a16:creationId xmlns:a16="http://schemas.microsoft.com/office/drawing/2014/main" id="{98390DB3-6EA8-4055-AFCD-13FB8F714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9D261B19-8B76-4A36-9CE8-BD3B924C9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46" name="Text Box 100">
            <a:extLst>
              <a:ext uri="{FF2B5EF4-FFF2-40B4-BE49-F238E27FC236}">
                <a16:creationId xmlns:a16="http://schemas.microsoft.com/office/drawing/2014/main" id="{50EDC2D5-702C-400B-A6B6-9A7780BDB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47" name="Text Box 102">
            <a:extLst>
              <a:ext uri="{FF2B5EF4-FFF2-40B4-BE49-F238E27FC236}">
                <a16:creationId xmlns:a16="http://schemas.microsoft.com/office/drawing/2014/main" id="{9D7A4893-99C5-40EF-A65D-A78661759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48" name="Text Box 103">
            <a:extLst>
              <a:ext uri="{FF2B5EF4-FFF2-40B4-BE49-F238E27FC236}">
                <a16:creationId xmlns:a16="http://schemas.microsoft.com/office/drawing/2014/main" id="{8DF557D7-C8BC-44C3-A885-4627A0097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49" name="Text Box 104">
            <a:extLst>
              <a:ext uri="{FF2B5EF4-FFF2-40B4-BE49-F238E27FC236}">
                <a16:creationId xmlns:a16="http://schemas.microsoft.com/office/drawing/2014/main" id="{C1116D9F-F904-4F66-8045-3563110A7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50" name="Text Box 105">
            <a:extLst>
              <a:ext uri="{FF2B5EF4-FFF2-40B4-BE49-F238E27FC236}">
                <a16:creationId xmlns:a16="http://schemas.microsoft.com/office/drawing/2014/main" id="{AF880D3A-EFB6-44E8-B192-BC01E6544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51" name="Text Box 106">
            <a:extLst>
              <a:ext uri="{FF2B5EF4-FFF2-40B4-BE49-F238E27FC236}">
                <a16:creationId xmlns:a16="http://schemas.microsoft.com/office/drawing/2014/main" id="{10A90226-1759-4728-AAC8-1106E0481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52" name="Text Box 107">
            <a:extLst>
              <a:ext uri="{FF2B5EF4-FFF2-40B4-BE49-F238E27FC236}">
                <a16:creationId xmlns:a16="http://schemas.microsoft.com/office/drawing/2014/main" id="{5C4515C5-160E-4587-92CF-15BF56509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53" name="Text Box 108">
            <a:extLst>
              <a:ext uri="{FF2B5EF4-FFF2-40B4-BE49-F238E27FC236}">
                <a16:creationId xmlns:a16="http://schemas.microsoft.com/office/drawing/2014/main" id="{F499941D-2B4D-4190-B53A-1BAC10E02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54" name="Text Box 109">
            <a:extLst>
              <a:ext uri="{FF2B5EF4-FFF2-40B4-BE49-F238E27FC236}">
                <a16:creationId xmlns:a16="http://schemas.microsoft.com/office/drawing/2014/main" id="{A75FC8FB-D36E-40B9-AD9C-5181C247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55" name="Text Box 110">
            <a:extLst>
              <a:ext uri="{FF2B5EF4-FFF2-40B4-BE49-F238E27FC236}">
                <a16:creationId xmlns:a16="http://schemas.microsoft.com/office/drawing/2014/main" id="{634F7279-4972-4854-9B83-46A0FFE68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56" name="Text Box 111">
            <a:extLst>
              <a:ext uri="{FF2B5EF4-FFF2-40B4-BE49-F238E27FC236}">
                <a16:creationId xmlns:a16="http://schemas.microsoft.com/office/drawing/2014/main" id="{24D6234B-DE33-4658-A65E-29C5B8CA3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57" name="Text Box 112">
            <a:extLst>
              <a:ext uri="{FF2B5EF4-FFF2-40B4-BE49-F238E27FC236}">
                <a16:creationId xmlns:a16="http://schemas.microsoft.com/office/drawing/2014/main" id="{618F091B-C011-4D5C-9C17-17DFF04D2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58" name="Text Box 113">
            <a:extLst>
              <a:ext uri="{FF2B5EF4-FFF2-40B4-BE49-F238E27FC236}">
                <a16:creationId xmlns:a16="http://schemas.microsoft.com/office/drawing/2014/main" id="{CF36264F-59F5-4575-A730-9CE96E1D7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59" name="Text Box 114">
            <a:extLst>
              <a:ext uri="{FF2B5EF4-FFF2-40B4-BE49-F238E27FC236}">
                <a16:creationId xmlns:a16="http://schemas.microsoft.com/office/drawing/2014/main" id="{29C4AA83-26A7-45FE-AFD8-04E33BBD2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60" name="Text Box 115">
            <a:extLst>
              <a:ext uri="{FF2B5EF4-FFF2-40B4-BE49-F238E27FC236}">
                <a16:creationId xmlns:a16="http://schemas.microsoft.com/office/drawing/2014/main" id="{5BF863BC-5BF4-4A2E-99B6-8F4E5462C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61" name="Text Box 116">
            <a:extLst>
              <a:ext uri="{FF2B5EF4-FFF2-40B4-BE49-F238E27FC236}">
                <a16:creationId xmlns:a16="http://schemas.microsoft.com/office/drawing/2014/main" id="{AF87FB04-6BBC-4F84-9DEF-199D51EA3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62" name="Text Box 117">
            <a:extLst>
              <a:ext uri="{FF2B5EF4-FFF2-40B4-BE49-F238E27FC236}">
                <a16:creationId xmlns:a16="http://schemas.microsoft.com/office/drawing/2014/main" id="{9FB4B1E2-FBD6-47CB-B71E-4A7B48FCC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63" name="Text Box 118">
            <a:extLst>
              <a:ext uri="{FF2B5EF4-FFF2-40B4-BE49-F238E27FC236}">
                <a16:creationId xmlns:a16="http://schemas.microsoft.com/office/drawing/2014/main" id="{9C75F0E8-DE6A-4CE7-9269-5D93263F1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64" name="Text Box 119">
            <a:extLst>
              <a:ext uri="{FF2B5EF4-FFF2-40B4-BE49-F238E27FC236}">
                <a16:creationId xmlns:a16="http://schemas.microsoft.com/office/drawing/2014/main" id="{DB49389F-FDA9-480E-804A-D886603DA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65" name="Text Box 120">
            <a:extLst>
              <a:ext uri="{FF2B5EF4-FFF2-40B4-BE49-F238E27FC236}">
                <a16:creationId xmlns:a16="http://schemas.microsoft.com/office/drawing/2014/main" id="{35205987-0870-4302-9849-1D436F795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66" name="Text Box 121">
            <a:extLst>
              <a:ext uri="{FF2B5EF4-FFF2-40B4-BE49-F238E27FC236}">
                <a16:creationId xmlns:a16="http://schemas.microsoft.com/office/drawing/2014/main" id="{A62D6F94-078E-4F50-9989-318FD6014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67" name="Text Box 122">
            <a:extLst>
              <a:ext uri="{FF2B5EF4-FFF2-40B4-BE49-F238E27FC236}">
                <a16:creationId xmlns:a16="http://schemas.microsoft.com/office/drawing/2014/main" id="{31B4C4C1-7D70-4F86-84E8-EB99FEDA5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68" name="Text Box 123">
            <a:extLst>
              <a:ext uri="{FF2B5EF4-FFF2-40B4-BE49-F238E27FC236}">
                <a16:creationId xmlns:a16="http://schemas.microsoft.com/office/drawing/2014/main" id="{E2A15189-E38A-4905-AFEC-A0690F9BD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69" name="Text Box 124">
            <a:extLst>
              <a:ext uri="{FF2B5EF4-FFF2-40B4-BE49-F238E27FC236}">
                <a16:creationId xmlns:a16="http://schemas.microsoft.com/office/drawing/2014/main" id="{C0B6C2B4-E394-4AF1-A0AB-7399ECF7B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70" name="Text Box 125">
            <a:extLst>
              <a:ext uri="{FF2B5EF4-FFF2-40B4-BE49-F238E27FC236}">
                <a16:creationId xmlns:a16="http://schemas.microsoft.com/office/drawing/2014/main" id="{8C91FB04-F81B-4F2D-B22F-21B5E7344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71" name="Text Box 126">
            <a:extLst>
              <a:ext uri="{FF2B5EF4-FFF2-40B4-BE49-F238E27FC236}">
                <a16:creationId xmlns:a16="http://schemas.microsoft.com/office/drawing/2014/main" id="{87A767AF-FBC1-44AC-B21E-63E27C664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72" name="Text Box 127">
            <a:extLst>
              <a:ext uri="{FF2B5EF4-FFF2-40B4-BE49-F238E27FC236}">
                <a16:creationId xmlns:a16="http://schemas.microsoft.com/office/drawing/2014/main" id="{22278041-D889-4C9B-B1D9-552077C83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73" name="Text Box 128">
            <a:extLst>
              <a:ext uri="{FF2B5EF4-FFF2-40B4-BE49-F238E27FC236}">
                <a16:creationId xmlns:a16="http://schemas.microsoft.com/office/drawing/2014/main" id="{F7ED3C6A-EC82-401C-9A31-45DE66F39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74" name="Text Box 129">
            <a:extLst>
              <a:ext uri="{FF2B5EF4-FFF2-40B4-BE49-F238E27FC236}">
                <a16:creationId xmlns:a16="http://schemas.microsoft.com/office/drawing/2014/main" id="{B1B43261-8FDD-48C8-890E-7844FF7D4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75" name="Text Box 130">
            <a:extLst>
              <a:ext uri="{FF2B5EF4-FFF2-40B4-BE49-F238E27FC236}">
                <a16:creationId xmlns:a16="http://schemas.microsoft.com/office/drawing/2014/main" id="{43A63ADE-14D6-409F-BC58-682363CB4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76" name="Text Box 131">
            <a:extLst>
              <a:ext uri="{FF2B5EF4-FFF2-40B4-BE49-F238E27FC236}">
                <a16:creationId xmlns:a16="http://schemas.microsoft.com/office/drawing/2014/main" id="{C447A75F-2273-43C2-8C38-4433ED383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77" name="Text Box 132">
            <a:extLst>
              <a:ext uri="{FF2B5EF4-FFF2-40B4-BE49-F238E27FC236}">
                <a16:creationId xmlns:a16="http://schemas.microsoft.com/office/drawing/2014/main" id="{374EBCAC-7096-460A-A041-BB7717E9B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78" name="Text Box 133">
            <a:extLst>
              <a:ext uri="{FF2B5EF4-FFF2-40B4-BE49-F238E27FC236}">
                <a16:creationId xmlns:a16="http://schemas.microsoft.com/office/drawing/2014/main" id="{CBB1F4AA-9403-4084-AAC7-A05F9C0E1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9" name="Text Box 137">
            <a:extLst>
              <a:ext uri="{FF2B5EF4-FFF2-40B4-BE49-F238E27FC236}">
                <a16:creationId xmlns:a16="http://schemas.microsoft.com/office/drawing/2014/main" id="{28A83BE4-9756-4459-A029-942E9293E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408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80" name="Text Box 12">
            <a:extLst>
              <a:ext uri="{FF2B5EF4-FFF2-40B4-BE49-F238E27FC236}">
                <a16:creationId xmlns:a16="http://schemas.microsoft.com/office/drawing/2014/main" id="{5AE2414D-0F98-4728-853B-C1B55E38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3" y="4040867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81" name="Frame 80">
            <a:extLst>
              <a:ext uri="{FF2B5EF4-FFF2-40B4-BE49-F238E27FC236}">
                <a16:creationId xmlns:a16="http://schemas.microsoft.com/office/drawing/2014/main" id="{F6703511-E17F-4915-AAE8-2D802B85B79E}"/>
              </a:ext>
            </a:extLst>
          </p:cNvPr>
          <p:cNvSpPr/>
          <p:nvPr/>
        </p:nvSpPr>
        <p:spPr>
          <a:xfrm>
            <a:off x="6096000" y="4034517"/>
            <a:ext cx="3048000" cy="1112837"/>
          </a:xfrm>
          <a:prstGeom prst="fra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2" name="Sun 81">
            <a:extLst>
              <a:ext uri="{FF2B5EF4-FFF2-40B4-BE49-F238E27FC236}">
                <a16:creationId xmlns:a16="http://schemas.microsoft.com/office/drawing/2014/main" id="{2F447100-4EB1-457D-BB06-52C9296D156E}"/>
              </a:ext>
            </a:extLst>
          </p:cNvPr>
          <p:cNvSpPr/>
          <p:nvPr/>
        </p:nvSpPr>
        <p:spPr>
          <a:xfrm>
            <a:off x="8852807" y="3562350"/>
            <a:ext cx="277585" cy="378505"/>
          </a:xfrm>
          <a:prstGeom prst="sun">
            <a:avLst/>
          </a:prstGeom>
          <a:solidFill>
            <a:srgbClr val="FF0066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0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8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000"/>
                            </p:stCondLst>
                            <p:childTnLst>
                              <p:par>
                                <p:cTn id="8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0"/>
                            </p:stCondLst>
                            <p:childTnLst>
                              <p:par>
                                <p:cTn id="9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000"/>
                            </p:stCondLst>
                            <p:childTnLst>
                              <p:par>
                                <p:cTn id="9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0"/>
                            </p:stCondLst>
                            <p:childTnLst>
                              <p:par>
                                <p:cTn id="9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000"/>
                            </p:stCondLst>
                            <p:childTnLst>
                              <p:par>
                                <p:cTn id="9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8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1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4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0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6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9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2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5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8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1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7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6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9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2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5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1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4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7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0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9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5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8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1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4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7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0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3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6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9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2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5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8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1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4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7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0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3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6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9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2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5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8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1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4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7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0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3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6"/>
                                            </p:cond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3" grpId="0"/>
      <p:bldP spid="3" grpId="0" animBg="1"/>
      <p:bldP spid="14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2" y="27156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7" name="Rectangle 19"/>
          <p:cNvSpPr>
            <a:spLocks noChangeArrowheads="1"/>
          </p:cNvSpPr>
          <p:nvPr/>
        </p:nvSpPr>
        <p:spPr bwMode="auto">
          <a:xfrm>
            <a:off x="2" y="270141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44557" y="27022"/>
            <a:ext cx="5854891" cy="623246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Ii</a:t>
            </a:r>
          </a:p>
        </p:txBody>
      </p:sp>
      <p:sp>
        <p:nvSpPr>
          <p:cNvPr id="4" name="Explosion 1 3"/>
          <p:cNvSpPr/>
          <p:nvPr/>
        </p:nvSpPr>
        <p:spPr>
          <a:xfrm>
            <a:off x="2286000" y="1276350"/>
            <a:ext cx="5125522" cy="2380517"/>
          </a:xfrm>
          <a:prstGeom prst="irregularSeal1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 ĐỘNG </a:t>
            </a:r>
            <a:endParaRPr lang="nl-NL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CẶP ĐÔI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7687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80D21E-2DF1-468E-A179-791E7E07B0BF}"/>
              </a:ext>
            </a:extLst>
          </p:cNvPr>
          <p:cNvSpPr txBox="1"/>
          <p:nvPr/>
        </p:nvSpPr>
        <p:spPr>
          <a:xfrm>
            <a:off x="457200" y="13335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3.Tính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B8F60AD-09B2-44F2-9FFB-53D1D82213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628289"/>
              </p:ext>
            </p:extLst>
          </p:nvPr>
        </p:nvGraphicFramePr>
        <p:xfrm>
          <a:off x="2286000" y="166360"/>
          <a:ext cx="2514600" cy="728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44520" imgH="457200" progId="Equation.DSMT4">
                  <p:embed/>
                </p:oleObj>
              </mc:Choice>
              <mc:Fallback>
                <p:oleObj name="Equation" r:id="rId2" imgW="12445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6000" y="166360"/>
                        <a:ext cx="2514600" cy="728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5828163-749E-42C5-9557-84BB5EDDCAFA}"/>
              </a:ext>
            </a:extLst>
          </p:cNvPr>
          <p:cNvSpPr txBox="1"/>
          <p:nvPr/>
        </p:nvSpPr>
        <p:spPr>
          <a:xfrm>
            <a:off x="381000" y="142875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6701542-E686-42AE-B22B-B10FDDFBA7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718466"/>
              </p:ext>
            </p:extLst>
          </p:nvPr>
        </p:nvGraphicFramePr>
        <p:xfrm>
          <a:off x="2284888" y="1471306"/>
          <a:ext cx="2485039" cy="7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44520" imgH="457200" progId="Equation.DSMT4">
                  <p:embed/>
                </p:oleObj>
              </mc:Choice>
              <mc:Fallback>
                <p:oleObj name="Equation" r:id="rId4" imgW="12445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4888" y="1471306"/>
                        <a:ext cx="2485039" cy="77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0102377-47A8-4055-8AF0-C58E2C1A58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094845"/>
              </p:ext>
            </p:extLst>
          </p:nvPr>
        </p:nvGraphicFramePr>
        <p:xfrm>
          <a:off x="4796758" y="1369401"/>
          <a:ext cx="2631052" cy="981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01720" imgH="634680" progId="Equation.DSMT4">
                  <p:embed/>
                </p:oleObj>
              </mc:Choice>
              <mc:Fallback>
                <p:oleObj name="Equation" r:id="rId6" imgW="170172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96758" y="1369401"/>
                        <a:ext cx="2631052" cy="981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C204F96-D860-4828-AE90-C63AAA7B89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527400"/>
              </p:ext>
            </p:extLst>
          </p:nvPr>
        </p:nvGraphicFramePr>
        <p:xfrm>
          <a:off x="2121355" y="2417771"/>
          <a:ext cx="5988590" cy="981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98520" imgH="507960" progId="Equation.DSMT4">
                  <p:embed/>
                </p:oleObj>
              </mc:Choice>
              <mc:Fallback>
                <p:oleObj name="Equation" r:id="rId8" imgW="30985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21355" y="2417771"/>
                        <a:ext cx="5988590" cy="981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FD0845D-74E7-4F5F-B8A1-9C48CD53B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917084"/>
              </p:ext>
            </p:extLst>
          </p:nvPr>
        </p:nvGraphicFramePr>
        <p:xfrm>
          <a:off x="2121355" y="3425308"/>
          <a:ext cx="2920689" cy="746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88760" imgH="431640" progId="Equation.DSMT4">
                  <p:embed/>
                </p:oleObj>
              </mc:Choice>
              <mc:Fallback>
                <p:oleObj name="Equation" r:id="rId10" imgW="16887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21355" y="3425308"/>
                        <a:ext cx="2920689" cy="746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68525F8-4FE9-4D20-9481-553D5FCC09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434439"/>
              </p:ext>
            </p:extLst>
          </p:nvPr>
        </p:nvGraphicFramePr>
        <p:xfrm>
          <a:off x="2121355" y="4171950"/>
          <a:ext cx="786490" cy="416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31640" imgH="228600" progId="Equation.DSMT4">
                  <p:embed/>
                </p:oleObj>
              </mc:Choice>
              <mc:Fallback>
                <p:oleObj name="Equation" r:id="rId12" imgW="431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21355" y="4171950"/>
                        <a:ext cx="786490" cy="416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28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436E39-E2EE-470D-B546-7D6A53A82B9B}"/>
              </a:ext>
            </a:extLst>
          </p:cNvPr>
          <p:cNvSpPr txBox="1"/>
          <p:nvPr/>
        </p:nvSpPr>
        <p:spPr>
          <a:xfrm>
            <a:off x="166007" y="110653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&gt;0, b &gt;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16.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AE043-3582-4EE0-8C92-A90EE264AB87}"/>
              </a:ext>
            </a:extLst>
          </p:cNvPr>
          <p:cNvSpPr txBox="1"/>
          <p:nvPr/>
        </p:nvSpPr>
        <p:spPr>
          <a:xfrm>
            <a:off x="495300" y="1393246"/>
            <a:ext cx="754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09225A4-9767-4868-8994-4281A22FFB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137445"/>
              </p:ext>
            </p:extLst>
          </p:nvPr>
        </p:nvGraphicFramePr>
        <p:xfrm>
          <a:off x="3429000" y="719156"/>
          <a:ext cx="2133600" cy="709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31560" imgH="444240" progId="Equation.DSMT4">
                  <p:embed/>
                </p:oleObj>
              </mc:Choice>
              <mc:Fallback>
                <p:oleObj name="Equation" r:id="rId3" imgW="12315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9000" y="719156"/>
                        <a:ext cx="2133600" cy="709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8FF53F4-85AD-48E1-9120-A4472C39BB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11978"/>
              </p:ext>
            </p:extLst>
          </p:nvPr>
        </p:nvGraphicFramePr>
        <p:xfrm>
          <a:off x="1617065" y="1494397"/>
          <a:ext cx="2374939" cy="897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76463" imgH="632706" progId="Equation.DSMT4">
                  <p:embed/>
                </p:oleObj>
              </mc:Choice>
              <mc:Fallback>
                <p:oleObj name="Equation" r:id="rId5" imgW="1676463" imgH="6327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17065" y="1494397"/>
                        <a:ext cx="2374939" cy="897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A6AAD19-BB75-4D2B-BDE7-267F32969C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435003"/>
              </p:ext>
            </p:extLst>
          </p:nvPr>
        </p:nvGraphicFramePr>
        <p:xfrm>
          <a:off x="3988111" y="1514033"/>
          <a:ext cx="1796541" cy="787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57120" imgH="444240" progId="Equation.DSMT4">
                  <p:embed/>
                </p:oleObj>
              </mc:Choice>
              <mc:Fallback>
                <p:oleObj name="Equation" r:id="rId7" imgW="12571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88111" y="1514033"/>
                        <a:ext cx="1796541" cy="787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DBE2FB6-0924-4167-809C-948557B81C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25827"/>
              </p:ext>
            </p:extLst>
          </p:nvPr>
        </p:nvGraphicFramePr>
        <p:xfrm>
          <a:off x="5904372" y="1494397"/>
          <a:ext cx="2934828" cy="77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54000" imgH="431640" progId="Equation.DSMT4">
                  <p:embed/>
                </p:oleObj>
              </mc:Choice>
              <mc:Fallback>
                <p:oleObj name="Equation" r:id="rId9" imgW="18540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04372" y="1494397"/>
                        <a:ext cx="2934828" cy="774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73">
            <a:extLst>
              <a:ext uri="{FF2B5EF4-FFF2-40B4-BE49-F238E27FC236}">
                <a16:creationId xmlns:a16="http://schemas.microsoft.com/office/drawing/2014/main" id="{E9F9D17C-90D2-4839-832C-3FEEA2D81D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174000"/>
              </p:ext>
            </p:extLst>
          </p:nvPr>
        </p:nvGraphicFramePr>
        <p:xfrm>
          <a:off x="1905000" y="2496671"/>
          <a:ext cx="3327649" cy="507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12800" imgH="228600" progId="Equation.DSMT4">
                  <p:embed/>
                </p:oleObj>
              </mc:Choice>
              <mc:Fallback>
                <p:oleObj name="Equation" r:id="rId11" imgW="1612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05000" y="2496671"/>
                        <a:ext cx="3327649" cy="507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A06212C2-A78B-411F-B41D-5ECC89DE981F}"/>
              </a:ext>
            </a:extLst>
          </p:cNvPr>
          <p:cNvSpPr txBox="1"/>
          <p:nvPr/>
        </p:nvSpPr>
        <p:spPr>
          <a:xfrm>
            <a:off x="1600199" y="3093165"/>
            <a:ext cx="3167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7D3DE477-2BFF-48E0-B8F0-3CC239B2C2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698881"/>
              </p:ext>
            </p:extLst>
          </p:nvPr>
        </p:nvGraphicFramePr>
        <p:xfrm>
          <a:off x="4555870" y="3093165"/>
          <a:ext cx="1835693" cy="51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65160" imgH="228600" progId="Equation.DSMT4">
                  <p:embed/>
                </p:oleObj>
              </mc:Choice>
              <mc:Fallback>
                <p:oleObj name="Equation" r:id="rId13" imgW="965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55870" y="3093165"/>
                        <a:ext cx="1835693" cy="51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245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2" y="27156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7" name="Rectangle 19"/>
          <p:cNvSpPr>
            <a:spLocks noChangeArrowheads="1"/>
          </p:cNvSpPr>
          <p:nvPr/>
        </p:nvSpPr>
        <p:spPr bwMode="auto">
          <a:xfrm>
            <a:off x="2" y="270141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44557" y="27022"/>
            <a:ext cx="5854891" cy="623246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  <a:endParaRPr kumimoji="0" lang="en-US" sz="3450" b="1" i="0" u="none" strike="noStrike" kern="1200" cap="all" spc="0" normalizeH="0" baseline="0" noProof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2286000" y="1276350"/>
            <a:ext cx="5125522" cy="2380517"/>
          </a:xfrm>
          <a:prstGeom prst="irregularSeal1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 ĐỘNG </a:t>
            </a:r>
            <a:endParaRPr lang="nl-NL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CÁ NHÂN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410678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54908"/>
            <a:ext cx="8063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kumimoji="0" lang="en-SG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4237F6-FE91-47ED-9981-050A167ECF4D}"/>
              </a:ext>
            </a:extLst>
          </p:cNvPr>
          <p:cNvSpPr txBox="1"/>
          <p:nvPr/>
        </p:nvSpPr>
        <p:spPr>
          <a:xfrm>
            <a:off x="838200" y="107915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50A14-DC5F-4DF5-ADC9-7A32C2156784}"/>
              </a:ext>
            </a:extLst>
          </p:cNvPr>
          <p:cNvSpPr txBox="1"/>
          <p:nvPr/>
        </p:nvSpPr>
        <p:spPr>
          <a:xfrm>
            <a:off x="845119" y="1593247"/>
            <a:ext cx="8063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a&gt;0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2E78E17-B3A4-4D1A-BB11-86483022C5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463795"/>
              </p:ext>
            </p:extLst>
          </p:nvPr>
        </p:nvGraphicFramePr>
        <p:xfrm>
          <a:off x="4221764" y="1607921"/>
          <a:ext cx="700472" cy="499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71320" imgH="457200" progId="Equation.DSMT4">
                  <p:embed/>
                </p:oleObj>
              </mc:Choice>
              <mc:Fallback>
                <p:oleObj name="Equation" r:id="rId5" imgW="571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1764" y="1607921"/>
                        <a:ext cx="700472" cy="499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7543C3D-819E-448F-91A3-B89D408787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836009"/>
              </p:ext>
            </p:extLst>
          </p:nvPr>
        </p:nvGraphicFramePr>
        <p:xfrm>
          <a:off x="1155700" y="2546350"/>
          <a:ext cx="673100" cy="526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3920" imgH="457200" progId="Equation.DSMT4">
                  <p:embed/>
                </p:oleObj>
              </mc:Choice>
              <mc:Fallback>
                <p:oleObj name="Equation" r:id="rId7" imgW="583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55700" y="2546350"/>
                        <a:ext cx="673100" cy="526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E515520-861E-4C01-AA1E-7EBF5F8747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231293"/>
              </p:ext>
            </p:extLst>
          </p:nvPr>
        </p:nvGraphicFramePr>
        <p:xfrm>
          <a:off x="3636578" y="2513116"/>
          <a:ext cx="1220528" cy="560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79280" imgH="495000" progId="Equation.DSMT4">
                  <p:embed/>
                </p:oleObj>
              </mc:Choice>
              <mc:Fallback>
                <p:oleObj name="Equation" r:id="rId9" imgW="107928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36578" y="2513116"/>
                        <a:ext cx="1220528" cy="560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E9FECCC-92B8-436F-954C-1A46E4529C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378793"/>
              </p:ext>
            </p:extLst>
          </p:nvPr>
        </p:nvGraphicFramePr>
        <p:xfrm>
          <a:off x="1066800" y="3294618"/>
          <a:ext cx="1066800" cy="55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52200" imgH="495000" progId="Equation.DSMT4">
                  <p:embed/>
                </p:oleObj>
              </mc:Choice>
              <mc:Fallback>
                <p:oleObj name="Equation" r:id="rId11" imgW="9522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66800" y="3294618"/>
                        <a:ext cx="1066800" cy="554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BB13D16-F7A7-49A6-B3BE-2359AD5A15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475662"/>
              </p:ext>
            </p:extLst>
          </p:nvPr>
        </p:nvGraphicFramePr>
        <p:xfrm>
          <a:off x="3695905" y="3427968"/>
          <a:ext cx="1003737" cy="286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99920" imgH="228600" progId="Equation.DSMT4">
                  <p:embed/>
                </p:oleObj>
              </mc:Choice>
              <mc:Fallback>
                <p:oleObj name="Equation" r:id="rId13" imgW="799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695905" y="3427968"/>
                        <a:ext cx="1003737" cy="286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43EB7B51-56EC-40A1-04EF-0F2BBA97465F}"/>
              </a:ext>
            </a:extLst>
          </p:cNvPr>
          <p:cNvSpPr/>
          <p:nvPr/>
        </p:nvSpPr>
        <p:spPr>
          <a:xfrm>
            <a:off x="1041400" y="3334464"/>
            <a:ext cx="193374" cy="458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8FED7C15-58D5-46A6-A1FE-F85B952F4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3882117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928B01F5-6086-4A24-B3DB-70FE18EDF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193267"/>
            <a:ext cx="149225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B5678B16-F4AA-41FD-8E18-35D88E6C1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421867"/>
            <a:ext cx="1524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600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4880EEBF-7CAC-40BF-9347-C83DC0F1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19" name="Text Box 75">
            <a:extLst>
              <a:ext uri="{FF2B5EF4-FFF2-40B4-BE49-F238E27FC236}">
                <a16:creationId xmlns:a16="http://schemas.microsoft.com/office/drawing/2014/main" id="{B244549D-5D49-4E63-86AF-6816E479F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20" name="Text Box 76">
            <a:extLst>
              <a:ext uri="{FF2B5EF4-FFF2-40B4-BE49-F238E27FC236}">
                <a16:creationId xmlns:a16="http://schemas.microsoft.com/office/drawing/2014/main" id="{68B977C3-A6AA-44E1-9515-5CCBA50C8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21" name="Text Box 77">
            <a:extLst>
              <a:ext uri="{FF2B5EF4-FFF2-40B4-BE49-F238E27FC236}">
                <a16:creationId xmlns:a16="http://schemas.microsoft.com/office/drawing/2014/main" id="{5E5F3A28-B5F2-45FB-84EC-E5B35FBD4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22" name="Text Box 78">
            <a:extLst>
              <a:ext uri="{FF2B5EF4-FFF2-40B4-BE49-F238E27FC236}">
                <a16:creationId xmlns:a16="http://schemas.microsoft.com/office/drawing/2014/main" id="{7489861E-342D-4D75-84DE-723BC4C35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23" name="Text Box 79">
            <a:extLst>
              <a:ext uri="{FF2B5EF4-FFF2-40B4-BE49-F238E27FC236}">
                <a16:creationId xmlns:a16="http://schemas.microsoft.com/office/drawing/2014/main" id="{ADEB7870-0BD6-4F11-883E-3F4223E30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24" name="Text Box 80">
            <a:extLst>
              <a:ext uri="{FF2B5EF4-FFF2-40B4-BE49-F238E27FC236}">
                <a16:creationId xmlns:a16="http://schemas.microsoft.com/office/drawing/2014/main" id="{FD3CF48F-772C-4A7B-8532-FCB910E99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25" name="Text Box 81">
            <a:extLst>
              <a:ext uri="{FF2B5EF4-FFF2-40B4-BE49-F238E27FC236}">
                <a16:creationId xmlns:a16="http://schemas.microsoft.com/office/drawing/2014/main" id="{09CDF251-76E5-41C4-B9D9-2077F69E3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26" name="Text Box 82">
            <a:extLst>
              <a:ext uri="{FF2B5EF4-FFF2-40B4-BE49-F238E27FC236}">
                <a16:creationId xmlns:a16="http://schemas.microsoft.com/office/drawing/2014/main" id="{2A291F67-1AAA-4F64-A290-2914F97B3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27" name="Text Box 83">
            <a:extLst>
              <a:ext uri="{FF2B5EF4-FFF2-40B4-BE49-F238E27FC236}">
                <a16:creationId xmlns:a16="http://schemas.microsoft.com/office/drawing/2014/main" id="{B06627DD-D787-4656-B380-0C497484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28" name="Text Box 84">
            <a:extLst>
              <a:ext uri="{FF2B5EF4-FFF2-40B4-BE49-F238E27FC236}">
                <a16:creationId xmlns:a16="http://schemas.microsoft.com/office/drawing/2014/main" id="{ABA169F7-9D63-4899-8013-FCD4995A9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29" name="Text Box 85">
            <a:extLst>
              <a:ext uri="{FF2B5EF4-FFF2-40B4-BE49-F238E27FC236}">
                <a16:creationId xmlns:a16="http://schemas.microsoft.com/office/drawing/2014/main" id="{A5369D9E-88D7-4BDB-8386-0442F03CA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30" name="Text Box 86">
            <a:extLst>
              <a:ext uri="{FF2B5EF4-FFF2-40B4-BE49-F238E27FC236}">
                <a16:creationId xmlns:a16="http://schemas.microsoft.com/office/drawing/2014/main" id="{C5312252-D53F-479D-9EF6-56D4FBCCF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52EE3F21-E55B-4907-A345-B9C0F8737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32" name="Text Box 88">
            <a:extLst>
              <a:ext uri="{FF2B5EF4-FFF2-40B4-BE49-F238E27FC236}">
                <a16:creationId xmlns:a16="http://schemas.microsoft.com/office/drawing/2014/main" id="{9E584F54-9A8D-4571-83F4-501D5FD00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33" name="Text Box 89">
            <a:extLst>
              <a:ext uri="{FF2B5EF4-FFF2-40B4-BE49-F238E27FC236}">
                <a16:creationId xmlns:a16="http://schemas.microsoft.com/office/drawing/2014/main" id="{A943EEE0-18E9-44A9-B74C-3DB8BCCD0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34" name="Text Box 90">
            <a:extLst>
              <a:ext uri="{FF2B5EF4-FFF2-40B4-BE49-F238E27FC236}">
                <a16:creationId xmlns:a16="http://schemas.microsoft.com/office/drawing/2014/main" id="{F421913F-7F05-4A39-A22E-11D42F55E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35" name="Text Box 91">
            <a:extLst>
              <a:ext uri="{FF2B5EF4-FFF2-40B4-BE49-F238E27FC236}">
                <a16:creationId xmlns:a16="http://schemas.microsoft.com/office/drawing/2014/main" id="{BF7DD514-80B6-49BD-8D6B-298E8FE60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36" name="Text Box 92">
            <a:extLst>
              <a:ext uri="{FF2B5EF4-FFF2-40B4-BE49-F238E27FC236}">
                <a16:creationId xmlns:a16="http://schemas.microsoft.com/office/drawing/2014/main" id="{044B9869-5627-47A5-B113-E7315D091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37" name="Text Box 93">
            <a:extLst>
              <a:ext uri="{FF2B5EF4-FFF2-40B4-BE49-F238E27FC236}">
                <a16:creationId xmlns:a16="http://schemas.microsoft.com/office/drawing/2014/main" id="{D2022067-3B00-426D-8E75-57FA5E4F6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38" name="Text Box 94">
            <a:extLst>
              <a:ext uri="{FF2B5EF4-FFF2-40B4-BE49-F238E27FC236}">
                <a16:creationId xmlns:a16="http://schemas.microsoft.com/office/drawing/2014/main" id="{E27A6D48-2B5E-4148-8942-41D80A70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39" name="Text Box 95">
            <a:extLst>
              <a:ext uri="{FF2B5EF4-FFF2-40B4-BE49-F238E27FC236}">
                <a16:creationId xmlns:a16="http://schemas.microsoft.com/office/drawing/2014/main" id="{0F851839-1581-4194-AA91-E8E93CD77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40" name="Text Box 96">
            <a:extLst>
              <a:ext uri="{FF2B5EF4-FFF2-40B4-BE49-F238E27FC236}">
                <a16:creationId xmlns:a16="http://schemas.microsoft.com/office/drawing/2014/main" id="{C57AAC1B-8DE5-490F-A845-99293674E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41" name="Text Box 97">
            <a:extLst>
              <a:ext uri="{FF2B5EF4-FFF2-40B4-BE49-F238E27FC236}">
                <a16:creationId xmlns:a16="http://schemas.microsoft.com/office/drawing/2014/main" id="{B0EAC3C1-ABAA-4F30-B0CA-CC953AE30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42" name="Text Box 98">
            <a:extLst>
              <a:ext uri="{FF2B5EF4-FFF2-40B4-BE49-F238E27FC236}">
                <a16:creationId xmlns:a16="http://schemas.microsoft.com/office/drawing/2014/main" id="{3CA0B828-A22B-42A8-86E6-2CDD774F6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43" name="Text Box 99">
            <a:extLst>
              <a:ext uri="{FF2B5EF4-FFF2-40B4-BE49-F238E27FC236}">
                <a16:creationId xmlns:a16="http://schemas.microsoft.com/office/drawing/2014/main" id="{FCF4E6C8-FAC5-4C19-9853-C06589F08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44" name="Text Box 100">
            <a:extLst>
              <a:ext uri="{FF2B5EF4-FFF2-40B4-BE49-F238E27FC236}">
                <a16:creationId xmlns:a16="http://schemas.microsoft.com/office/drawing/2014/main" id="{4A25FAE4-1895-4C68-A6DD-5E16BA39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45" name="Text Box 102">
            <a:extLst>
              <a:ext uri="{FF2B5EF4-FFF2-40B4-BE49-F238E27FC236}">
                <a16:creationId xmlns:a16="http://schemas.microsoft.com/office/drawing/2014/main" id="{E0FCC259-ED62-4594-9DDD-36F1093E2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46" name="Text Box 103">
            <a:extLst>
              <a:ext uri="{FF2B5EF4-FFF2-40B4-BE49-F238E27FC236}">
                <a16:creationId xmlns:a16="http://schemas.microsoft.com/office/drawing/2014/main" id="{7268EA36-7E3A-4159-87A8-F43F042CF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47" name="Text Box 104">
            <a:extLst>
              <a:ext uri="{FF2B5EF4-FFF2-40B4-BE49-F238E27FC236}">
                <a16:creationId xmlns:a16="http://schemas.microsoft.com/office/drawing/2014/main" id="{B1357D9B-9384-46C8-B018-FCBDFA323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48" name="Text Box 105">
            <a:extLst>
              <a:ext uri="{FF2B5EF4-FFF2-40B4-BE49-F238E27FC236}">
                <a16:creationId xmlns:a16="http://schemas.microsoft.com/office/drawing/2014/main" id="{319B5A56-4D79-4A89-84FE-751A50559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49" name="Text Box 106">
            <a:extLst>
              <a:ext uri="{FF2B5EF4-FFF2-40B4-BE49-F238E27FC236}">
                <a16:creationId xmlns:a16="http://schemas.microsoft.com/office/drawing/2014/main" id="{4BEA0728-CEA0-4167-84DE-AF5BD873B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50" name="Text Box 107">
            <a:extLst>
              <a:ext uri="{FF2B5EF4-FFF2-40B4-BE49-F238E27FC236}">
                <a16:creationId xmlns:a16="http://schemas.microsoft.com/office/drawing/2014/main" id="{DB589FE2-3C70-4485-A7BB-13C173824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51" name="Text Box 108">
            <a:extLst>
              <a:ext uri="{FF2B5EF4-FFF2-40B4-BE49-F238E27FC236}">
                <a16:creationId xmlns:a16="http://schemas.microsoft.com/office/drawing/2014/main" id="{3AF82423-BF5E-408A-99A7-ADB7A2038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52" name="Text Box 109">
            <a:extLst>
              <a:ext uri="{FF2B5EF4-FFF2-40B4-BE49-F238E27FC236}">
                <a16:creationId xmlns:a16="http://schemas.microsoft.com/office/drawing/2014/main" id="{8E48A825-B1B8-4F63-B748-6FD40E98B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53" name="Text Box 110">
            <a:extLst>
              <a:ext uri="{FF2B5EF4-FFF2-40B4-BE49-F238E27FC236}">
                <a16:creationId xmlns:a16="http://schemas.microsoft.com/office/drawing/2014/main" id="{A6E1904D-C652-467C-802E-815207CCE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54" name="Text Box 111">
            <a:extLst>
              <a:ext uri="{FF2B5EF4-FFF2-40B4-BE49-F238E27FC236}">
                <a16:creationId xmlns:a16="http://schemas.microsoft.com/office/drawing/2014/main" id="{080C6E26-7454-448C-8E57-7A106378E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55" name="Text Box 112">
            <a:extLst>
              <a:ext uri="{FF2B5EF4-FFF2-40B4-BE49-F238E27FC236}">
                <a16:creationId xmlns:a16="http://schemas.microsoft.com/office/drawing/2014/main" id="{9B4811E6-E1D8-44AE-976B-71A4AD21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56" name="Text Box 113">
            <a:extLst>
              <a:ext uri="{FF2B5EF4-FFF2-40B4-BE49-F238E27FC236}">
                <a16:creationId xmlns:a16="http://schemas.microsoft.com/office/drawing/2014/main" id="{8E72D8F7-F902-486A-84BE-06EAD65AD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57" name="Text Box 114">
            <a:extLst>
              <a:ext uri="{FF2B5EF4-FFF2-40B4-BE49-F238E27FC236}">
                <a16:creationId xmlns:a16="http://schemas.microsoft.com/office/drawing/2014/main" id="{BE029190-B21C-44DF-B4AE-051D4F409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58" name="Text Box 115">
            <a:extLst>
              <a:ext uri="{FF2B5EF4-FFF2-40B4-BE49-F238E27FC236}">
                <a16:creationId xmlns:a16="http://schemas.microsoft.com/office/drawing/2014/main" id="{D093FFAC-7FFB-4318-BE35-E6AF89793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59" name="Text Box 116">
            <a:extLst>
              <a:ext uri="{FF2B5EF4-FFF2-40B4-BE49-F238E27FC236}">
                <a16:creationId xmlns:a16="http://schemas.microsoft.com/office/drawing/2014/main" id="{ED0BCFFB-9F00-45DB-9761-928A607DF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60" name="Text Box 117">
            <a:extLst>
              <a:ext uri="{FF2B5EF4-FFF2-40B4-BE49-F238E27FC236}">
                <a16:creationId xmlns:a16="http://schemas.microsoft.com/office/drawing/2014/main" id="{40689501-4018-43AB-8038-F4A88558B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61" name="Text Box 118">
            <a:extLst>
              <a:ext uri="{FF2B5EF4-FFF2-40B4-BE49-F238E27FC236}">
                <a16:creationId xmlns:a16="http://schemas.microsoft.com/office/drawing/2014/main" id="{CBBAF3CB-F967-4224-94DB-D0B2FE7D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62" name="Text Box 119">
            <a:extLst>
              <a:ext uri="{FF2B5EF4-FFF2-40B4-BE49-F238E27FC236}">
                <a16:creationId xmlns:a16="http://schemas.microsoft.com/office/drawing/2014/main" id="{BB0D7241-A39E-4345-81C7-E6F5D0247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63" name="Text Box 120">
            <a:extLst>
              <a:ext uri="{FF2B5EF4-FFF2-40B4-BE49-F238E27FC236}">
                <a16:creationId xmlns:a16="http://schemas.microsoft.com/office/drawing/2014/main" id="{0CDD39F0-4FAE-473F-BA8B-6E68EB11F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64" name="Text Box 121">
            <a:extLst>
              <a:ext uri="{FF2B5EF4-FFF2-40B4-BE49-F238E27FC236}">
                <a16:creationId xmlns:a16="http://schemas.microsoft.com/office/drawing/2014/main" id="{EEB15AED-FE74-4F9F-99E2-5836839C8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65" name="Text Box 122">
            <a:extLst>
              <a:ext uri="{FF2B5EF4-FFF2-40B4-BE49-F238E27FC236}">
                <a16:creationId xmlns:a16="http://schemas.microsoft.com/office/drawing/2014/main" id="{7C5D7598-8178-439A-9FD6-10E8F9FA5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66" name="Text Box 123">
            <a:extLst>
              <a:ext uri="{FF2B5EF4-FFF2-40B4-BE49-F238E27FC236}">
                <a16:creationId xmlns:a16="http://schemas.microsoft.com/office/drawing/2014/main" id="{BA1DE279-9E59-48FA-A70A-B01D29482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67" name="Text Box 124">
            <a:extLst>
              <a:ext uri="{FF2B5EF4-FFF2-40B4-BE49-F238E27FC236}">
                <a16:creationId xmlns:a16="http://schemas.microsoft.com/office/drawing/2014/main" id="{834142C9-96C4-4913-9245-5D83A13B0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68" name="Text Box 125">
            <a:extLst>
              <a:ext uri="{FF2B5EF4-FFF2-40B4-BE49-F238E27FC236}">
                <a16:creationId xmlns:a16="http://schemas.microsoft.com/office/drawing/2014/main" id="{562F690A-102D-46C4-9BA5-966301D9D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69" name="Text Box 126">
            <a:extLst>
              <a:ext uri="{FF2B5EF4-FFF2-40B4-BE49-F238E27FC236}">
                <a16:creationId xmlns:a16="http://schemas.microsoft.com/office/drawing/2014/main" id="{ACEFCCBC-4367-4F4C-BB5B-5F18B9851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70" name="Text Box 127">
            <a:extLst>
              <a:ext uri="{FF2B5EF4-FFF2-40B4-BE49-F238E27FC236}">
                <a16:creationId xmlns:a16="http://schemas.microsoft.com/office/drawing/2014/main" id="{DFD9450A-F275-401E-A3B8-3BEDE573E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71" name="Text Box 128">
            <a:extLst>
              <a:ext uri="{FF2B5EF4-FFF2-40B4-BE49-F238E27FC236}">
                <a16:creationId xmlns:a16="http://schemas.microsoft.com/office/drawing/2014/main" id="{E9093FB9-91BB-4A11-A057-3053E5C1D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72" name="Text Box 129">
            <a:extLst>
              <a:ext uri="{FF2B5EF4-FFF2-40B4-BE49-F238E27FC236}">
                <a16:creationId xmlns:a16="http://schemas.microsoft.com/office/drawing/2014/main" id="{7CF9D1B8-35A3-4BC9-8277-785B39EB1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73" name="Text Box 130">
            <a:extLst>
              <a:ext uri="{FF2B5EF4-FFF2-40B4-BE49-F238E27FC236}">
                <a16:creationId xmlns:a16="http://schemas.microsoft.com/office/drawing/2014/main" id="{1DD47006-D598-4A24-B3B5-F46CE4463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74" name="Text Box 131">
            <a:extLst>
              <a:ext uri="{FF2B5EF4-FFF2-40B4-BE49-F238E27FC236}">
                <a16:creationId xmlns:a16="http://schemas.microsoft.com/office/drawing/2014/main" id="{F8234C7B-75CE-46F8-9768-B0B72740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75" name="Text Box 132">
            <a:extLst>
              <a:ext uri="{FF2B5EF4-FFF2-40B4-BE49-F238E27FC236}">
                <a16:creationId xmlns:a16="http://schemas.microsoft.com/office/drawing/2014/main" id="{EF2EF629-9EEE-489A-AA5B-D03C33439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76" name="Text Box 133">
            <a:extLst>
              <a:ext uri="{FF2B5EF4-FFF2-40B4-BE49-F238E27FC236}">
                <a16:creationId xmlns:a16="http://schemas.microsoft.com/office/drawing/2014/main" id="{D2851F49-17B7-4028-8118-AE3D04529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>
                <a:solidFill>
                  <a:srgbClr val="FF0000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7" name="Text Box 137">
            <a:extLst>
              <a:ext uri="{FF2B5EF4-FFF2-40B4-BE49-F238E27FC236}">
                <a16:creationId xmlns:a16="http://schemas.microsoft.com/office/drawing/2014/main" id="{40B2CCFE-0BAD-44AE-831B-6B4EB9B7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888467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78" name="Text Box 12">
            <a:extLst>
              <a:ext uri="{FF2B5EF4-FFF2-40B4-BE49-F238E27FC236}">
                <a16:creationId xmlns:a16="http://schemas.microsoft.com/office/drawing/2014/main" id="{9222D168-BD09-49C8-BCE5-CA8AE4AF3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3888467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6000" b="1" dirty="0">
                <a:solidFill>
                  <a:srgbClr val="FF0000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79" name="Frame 78">
            <a:extLst>
              <a:ext uri="{FF2B5EF4-FFF2-40B4-BE49-F238E27FC236}">
                <a16:creationId xmlns:a16="http://schemas.microsoft.com/office/drawing/2014/main" id="{28C545D6-9483-4C58-BD15-8D1A2ABAAB64}"/>
              </a:ext>
            </a:extLst>
          </p:cNvPr>
          <p:cNvSpPr/>
          <p:nvPr/>
        </p:nvSpPr>
        <p:spPr>
          <a:xfrm>
            <a:off x="5943600" y="3882117"/>
            <a:ext cx="3048000" cy="1112837"/>
          </a:xfrm>
          <a:prstGeom prst="fram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0" name="Sun 79">
            <a:extLst>
              <a:ext uri="{FF2B5EF4-FFF2-40B4-BE49-F238E27FC236}">
                <a16:creationId xmlns:a16="http://schemas.microsoft.com/office/drawing/2014/main" id="{E6B01F32-5C17-426D-B63B-D030DD856544}"/>
              </a:ext>
            </a:extLst>
          </p:cNvPr>
          <p:cNvSpPr/>
          <p:nvPr/>
        </p:nvSpPr>
        <p:spPr>
          <a:xfrm>
            <a:off x="8700407" y="3409950"/>
            <a:ext cx="277585" cy="378505"/>
          </a:xfrm>
          <a:prstGeom prst="sun">
            <a:avLst/>
          </a:prstGeom>
          <a:solidFill>
            <a:srgbClr val="FF0066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30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000"/>
                            </p:stCondLst>
                            <p:childTnLst>
                              <p:par>
                                <p:cTn id="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9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9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0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3000"/>
                            </p:stCondLst>
                            <p:childTnLst>
                              <p:par>
                                <p:cTn id="20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5000"/>
                            </p:stCondLst>
                            <p:childTnLst>
                              <p:par>
                                <p:cTn id="21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6000"/>
                            </p:stCondLst>
                            <p:childTnLst>
                              <p:par>
                                <p:cTn id="21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2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1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5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7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0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1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2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3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4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5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6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7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8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79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0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1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2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3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4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5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6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7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8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9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0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1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2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3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4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5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6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7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99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8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1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4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7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0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3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6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9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2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5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8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6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1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7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4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7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15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4237F6-FE91-47ED-9981-050A167ECF4D}"/>
              </a:ext>
            </a:extLst>
          </p:cNvPr>
          <p:cNvSpPr txBox="1"/>
          <p:nvPr/>
        </p:nvSpPr>
        <p:spPr>
          <a:xfrm>
            <a:off x="231427" y="1333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50A14-DC5F-4DF5-ADC9-7A32C2156784}"/>
              </a:ext>
            </a:extLst>
          </p:cNvPr>
          <p:cNvSpPr txBox="1"/>
          <p:nvPr/>
        </p:nvSpPr>
        <p:spPr>
          <a:xfrm>
            <a:off x="2133600" y="13335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2E78E17-B3A4-4D1A-BB11-86483022C5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471727"/>
              </p:ext>
            </p:extLst>
          </p:nvPr>
        </p:nvGraphicFramePr>
        <p:xfrm>
          <a:off x="1066800" y="1848834"/>
          <a:ext cx="7872067" cy="693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35360" imgH="457200" progId="Equation.DSMT4">
                  <p:embed/>
                </p:oleObj>
              </mc:Choice>
              <mc:Fallback>
                <p:oleObj name="Equation" r:id="rId2" imgW="4635360" imgH="457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2E78E17-B3A4-4D1A-BB11-86483022C5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6800" y="1848834"/>
                        <a:ext cx="7872067" cy="693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A593842-52CF-4A4A-A4F7-F54706F723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46758"/>
              </p:ext>
            </p:extLst>
          </p:nvPr>
        </p:nvGraphicFramePr>
        <p:xfrm>
          <a:off x="753978" y="534600"/>
          <a:ext cx="942547" cy="684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457200" progId="Equation.DSMT4">
                  <p:embed/>
                </p:oleObj>
              </mc:Choice>
              <mc:Fallback>
                <p:oleObj name="Equation" r:id="rId4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3978" y="534600"/>
                        <a:ext cx="942547" cy="684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5DCE420-232D-4D5F-8A20-52370AB64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338772"/>
              </p:ext>
            </p:extLst>
          </p:nvPr>
        </p:nvGraphicFramePr>
        <p:xfrm>
          <a:off x="2133600" y="570857"/>
          <a:ext cx="838201" cy="642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96880" imgH="457200" progId="Equation.DSMT4">
                  <p:embed/>
                </p:oleObj>
              </mc:Choice>
              <mc:Fallback>
                <p:oleObj name="Equation" r:id="rId6" imgW="596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33600" y="570857"/>
                        <a:ext cx="838201" cy="642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49BC5ED-C5A9-42B3-A053-F460B733D3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814738"/>
              </p:ext>
            </p:extLst>
          </p:nvPr>
        </p:nvGraphicFramePr>
        <p:xfrm>
          <a:off x="3382734" y="550927"/>
          <a:ext cx="2190140" cy="657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6800" imgH="419040" progId="Equation.DSMT4">
                  <p:embed/>
                </p:oleObj>
              </mc:Choice>
              <mc:Fallback>
                <p:oleObj name="Equation" r:id="rId8" imgW="13968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82734" y="550927"/>
                        <a:ext cx="2190140" cy="657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44DF03F-CCFF-48FB-B942-EA984CA6327A}"/>
              </a:ext>
            </a:extLst>
          </p:cNvPr>
          <p:cNvSpPr txBox="1"/>
          <p:nvPr/>
        </p:nvSpPr>
        <p:spPr>
          <a:xfrm>
            <a:off x="609600" y="142875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9F2011C-2063-4DBD-B2EC-A4D81F76A0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288751"/>
              </p:ext>
            </p:extLst>
          </p:nvPr>
        </p:nvGraphicFramePr>
        <p:xfrm>
          <a:off x="1066800" y="2712490"/>
          <a:ext cx="5411204" cy="779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263760" imgH="469800" progId="Equation.DSMT4">
                  <p:embed/>
                </p:oleObj>
              </mc:Choice>
              <mc:Fallback>
                <p:oleObj name="Equation" r:id="rId10" imgW="32637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6800" y="2712490"/>
                        <a:ext cx="5411204" cy="779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EB4299B-D15D-4ED4-B7BF-5B5F1940E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421044"/>
              </p:ext>
            </p:extLst>
          </p:nvPr>
        </p:nvGraphicFramePr>
        <p:xfrm>
          <a:off x="1066800" y="3765452"/>
          <a:ext cx="3874170" cy="779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336760" imgH="469800" progId="Equation.DSMT4">
                  <p:embed/>
                </p:oleObj>
              </mc:Choice>
              <mc:Fallback>
                <p:oleObj name="Equation" r:id="rId12" imgW="23367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6800" y="3765452"/>
                        <a:ext cx="3874170" cy="779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1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228600" y="57150"/>
            <a:ext cx="8153400" cy="56705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3A4F290-13C0-4DFC-AEE3-DA77A4D8F4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036389"/>
              </p:ext>
            </p:extLst>
          </p:nvPr>
        </p:nvGraphicFramePr>
        <p:xfrm>
          <a:off x="3439757" y="661994"/>
          <a:ext cx="3581400" cy="690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71520" imgH="507960" progId="Equation.DSMT4">
                  <p:embed/>
                </p:oleObj>
              </mc:Choice>
              <mc:Fallback>
                <p:oleObj name="Equation" r:id="rId3" imgW="21715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9757" y="661994"/>
                        <a:ext cx="3581400" cy="690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4E71459-9F64-488D-BA3F-8244D54D8125}"/>
              </a:ext>
            </a:extLst>
          </p:cNvPr>
          <p:cNvSpPr txBox="1"/>
          <p:nvPr/>
        </p:nvSpPr>
        <p:spPr>
          <a:xfrm>
            <a:off x="725511" y="1527869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65C33C-0420-49E7-89C6-170D168524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690741"/>
              </p:ext>
            </p:extLst>
          </p:nvPr>
        </p:nvGraphicFramePr>
        <p:xfrm>
          <a:off x="1545282" y="1456693"/>
          <a:ext cx="2073613" cy="65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03240" imgH="507960" progId="Equation.DSMT4">
                  <p:embed/>
                </p:oleObj>
              </mc:Choice>
              <mc:Fallback>
                <p:oleObj name="Equation" r:id="rId5" imgW="18032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5282" y="1456693"/>
                        <a:ext cx="2073613" cy="652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2">
            <a:extLst>
              <a:ext uri="{FF2B5EF4-FFF2-40B4-BE49-F238E27FC236}">
                <a16:creationId xmlns:a16="http://schemas.microsoft.com/office/drawing/2014/main" id="{6CF62586-37ED-42AC-88DF-1CFB718B8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256368"/>
              </p:ext>
            </p:extLst>
          </p:nvPr>
        </p:nvGraphicFramePr>
        <p:xfrm>
          <a:off x="1410174" y="2119534"/>
          <a:ext cx="2868674" cy="739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97080" imgH="507960" progId="Equation.DSMT4">
                  <p:embed/>
                </p:oleObj>
              </mc:Choice>
              <mc:Fallback>
                <p:oleObj name="Equation" r:id="rId7" imgW="21970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10174" y="2119534"/>
                        <a:ext cx="2868674" cy="739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73">
            <a:extLst>
              <a:ext uri="{FF2B5EF4-FFF2-40B4-BE49-F238E27FC236}">
                <a16:creationId xmlns:a16="http://schemas.microsoft.com/office/drawing/2014/main" id="{9B46E05D-5DF4-451C-AB8F-06F849FCCF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78262"/>
              </p:ext>
            </p:extLst>
          </p:nvPr>
        </p:nvGraphicFramePr>
        <p:xfrm>
          <a:off x="1333500" y="2837057"/>
          <a:ext cx="3162300" cy="652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463480" imgH="507960" progId="Equation.DSMT4">
                  <p:embed/>
                </p:oleObj>
              </mc:Choice>
              <mc:Fallback>
                <p:oleObj name="Equation" r:id="rId9" imgW="24634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33500" y="2837057"/>
                        <a:ext cx="3162300" cy="652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74">
            <a:extLst>
              <a:ext uri="{FF2B5EF4-FFF2-40B4-BE49-F238E27FC236}">
                <a16:creationId xmlns:a16="http://schemas.microsoft.com/office/drawing/2014/main" id="{6D35D137-88F0-4342-904D-5C0B6AF5FB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832848"/>
              </p:ext>
            </p:extLst>
          </p:nvPr>
        </p:nvGraphicFramePr>
        <p:xfrm>
          <a:off x="1406524" y="3486150"/>
          <a:ext cx="2820305" cy="460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866600" imgH="304560" progId="Equation.DSMT4">
                  <p:embed/>
                </p:oleObj>
              </mc:Choice>
              <mc:Fallback>
                <p:oleObj name="Equation" r:id="rId11" imgW="18666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06524" y="3486150"/>
                        <a:ext cx="2820305" cy="460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4F04F525-8EBB-4497-BA51-D2C30D88B4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605165"/>
              </p:ext>
            </p:extLst>
          </p:nvPr>
        </p:nvGraphicFramePr>
        <p:xfrm>
          <a:off x="1400112" y="3885255"/>
          <a:ext cx="2065806" cy="38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95280" imgH="241200" progId="Equation.DSMT4">
                  <p:embed/>
                </p:oleObj>
              </mc:Choice>
              <mc:Fallback>
                <p:oleObj name="Equation" r:id="rId13" imgW="12952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00112" y="3885255"/>
                        <a:ext cx="2065806" cy="3848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>
            <a:extLst>
              <a:ext uri="{FF2B5EF4-FFF2-40B4-BE49-F238E27FC236}">
                <a16:creationId xmlns:a16="http://schemas.microsoft.com/office/drawing/2014/main" id="{74B65402-C068-43A0-BB25-5AA5CAD7D2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75582"/>
              </p:ext>
            </p:extLst>
          </p:nvPr>
        </p:nvGraphicFramePr>
        <p:xfrm>
          <a:off x="1373211" y="4270063"/>
          <a:ext cx="1073772" cy="42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47640" imgH="253800" progId="Equation.DSMT4">
                  <p:embed/>
                </p:oleObj>
              </mc:Choice>
              <mc:Fallback>
                <p:oleObj name="Equation" r:id="rId15" imgW="647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73211" y="4270063"/>
                        <a:ext cx="1073772" cy="42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TextBox 78">
            <a:extLst>
              <a:ext uri="{FF2B5EF4-FFF2-40B4-BE49-F238E27FC236}">
                <a16:creationId xmlns:a16="http://schemas.microsoft.com/office/drawing/2014/main" id="{6A037E61-FFC5-4307-A7FC-2A0DB500DD53}"/>
              </a:ext>
            </a:extLst>
          </p:cNvPr>
          <p:cNvSpPr txBox="1"/>
          <p:nvPr/>
        </p:nvSpPr>
        <p:spPr>
          <a:xfrm>
            <a:off x="0" y="77773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58: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63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569BF18-72B1-4E0C-A34E-A4FBE4FED4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875085"/>
              </p:ext>
            </p:extLst>
          </p:nvPr>
        </p:nvGraphicFramePr>
        <p:xfrm>
          <a:off x="2024217" y="403443"/>
          <a:ext cx="2209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09680" imgH="469800" progId="Equation.DSMT4">
                  <p:embed/>
                </p:oleObj>
              </mc:Choice>
              <mc:Fallback>
                <p:oleObj name="Equation" r:id="rId2" imgW="22096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24217" y="403443"/>
                        <a:ext cx="22098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C1843EB-A08A-4AED-8515-CDAC596D859A}"/>
              </a:ext>
            </a:extLst>
          </p:cNvPr>
          <p:cNvSpPr txBox="1"/>
          <p:nvPr/>
        </p:nvSpPr>
        <p:spPr>
          <a:xfrm>
            <a:off x="1470545" y="41924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Cho:                  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&gt; 0, a     1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                            b.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0,25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2EDD4FA-4CED-49EC-B40E-228134E9A1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743552"/>
              </p:ext>
            </p:extLst>
          </p:nvPr>
        </p:nvGraphicFramePr>
        <p:xfrm>
          <a:off x="5562600" y="568434"/>
          <a:ext cx="184150" cy="139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" imgH="139680" progId="Equation.DSMT4">
                  <p:embed/>
                </p:oleObj>
              </mc:Choice>
              <mc:Fallback>
                <p:oleObj name="Equation" r:id="rId4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2600" y="568434"/>
                        <a:ext cx="184150" cy="139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0136C9B4-B23E-4A89-9BBF-ABCFA29FFB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449691"/>
              </p:ext>
            </p:extLst>
          </p:nvPr>
        </p:nvGraphicFramePr>
        <p:xfrm>
          <a:off x="1879810" y="2509453"/>
          <a:ext cx="2904867" cy="783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00120" imgH="647640" progId="Equation.DSMT4">
                  <p:embed/>
                </p:oleObj>
              </mc:Choice>
              <mc:Fallback>
                <p:oleObj name="Equation" r:id="rId6" imgW="240012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79810" y="2509453"/>
                        <a:ext cx="2904867" cy="783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85C9B68-DDB6-4342-99F3-D3212556FF2E}"/>
              </a:ext>
            </a:extLst>
          </p:cNvPr>
          <p:cNvSpPr txBox="1"/>
          <p:nvPr/>
        </p:nvSpPr>
        <p:spPr>
          <a:xfrm>
            <a:off x="876300" y="158518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711E4CA3-743D-446A-BE3F-4235958F2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026481"/>
              </p:ext>
            </p:extLst>
          </p:nvPr>
        </p:nvGraphicFramePr>
        <p:xfrm>
          <a:off x="1981200" y="3417775"/>
          <a:ext cx="1919785" cy="786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49080" imgH="634680" progId="Equation.DSMT4">
                  <p:embed/>
                </p:oleObj>
              </mc:Choice>
              <mc:Fallback>
                <p:oleObj name="Equation" r:id="rId8" imgW="154908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81200" y="3417775"/>
                        <a:ext cx="1919785" cy="786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9CADD222-82B1-47A3-9242-FD8D30E93E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751988"/>
              </p:ext>
            </p:extLst>
          </p:nvPr>
        </p:nvGraphicFramePr>
        <p:xfrm>
          <a:off x="3962399" y="3564370"/>
          <a:ext cx="822278" cy="558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72840" imgH="457200" progId="Equation.DSMT4">
                  <p:embed/>
                </p:oleObj>
              </mc:Choice>
              <mc:Fallback>
                <p:oleObj name="Equation" r:id="rId10" imgW="6728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62399" y="3564370"/>
                        <a:ext cx="822278" cy="558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DCE86CB3-2C5E-4C8B-9530-6FC9E5AF9A08}"/>
              </a:ext>
            </a:extLst>
          </p:cNvPr>
          <p:cNvSpPr txBox="1"/>
          <p:nvPr/>
        </p:nvSpPr>
        <p:spPr>
          <a:xfrm>
            <a:off x="929469" y="423703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0,25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P  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E166BE2-C32E-4A55-8D0F-EE1276C97B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710458"/>
              </p:ext>
            </p:extLst>
          </p:nvPr>
        </p:nvGraphicFramePr>
        <p:xfrm>
          <a:off x="3302667" y="4172111"/>
          <a:ext cx="2063085" cy="598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63560" imgH="482400" progId="Equation.DSMT4">
                  <p:embed/>
                </p:oleObj>
              </mc:Choice>
              <mc:Fallback>
                <p:oleObj name="Equation" r:id="rId12" imgW="16635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02667" y="4172111"/>
                        <a:ext cx="2063085" cy="598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764B4FD-C752-47CA-B426-E5AD98C8A493}"/>
              </a:ext>
            </a:extLst>
          </p:cNvPr>
          <p:cNvSpPr txBox="1"/>
          <p:nvPr/>
        </p:nvSpPr>
        <p:spPr>
          <a:xfrm>
            <a:off x="-33551" y="13216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BE28E-E6EE-4300-8EC8-7C362390BEE5}"/>
              </a:ext>
            </a:extLst>
          </p:cNvPr>
          <p:cNvSpPr txBox="1"/>
          <p:nvPr/>
        </p:nvSpPr>
        <p:spPr>
          <a:xfrm>
            <a:off x="1066800" y="193603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F5751F0-E624-4509-8D9C-D969D0C285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263698"/>
              </p:ext>
            </p:extLst>
          </p:nvPr>
        </p:nvGraphicFramePr>
        <p:xfrm>
          <a:off x="1879810" y="1846010"/>
          <a:ext cx="2768390" cy="588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210096" imgH="469392" progId="Equation.DSMT4">
                  <p:embed/>
                </p:oleObj>
              </mc:Choice>
              <mc:Fallback>
                <p:oleObj name="Equation" r:id="rId14" imgW="2210096" imgH="46939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79810" y="1846010"/>
                        <a:ext cx="2768390" cy="588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8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2" grpId="0"/>
      <p:bldP spid="1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0101" y="972012"/>
            <a:ext cx="7886700" cy="23642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dirty="0" err="1">
                <a:solidFill>
                  <a:srgbClr val="002060"/>
                </a:solidFill>
                <a:latin typeface="Ravie" panose="04040805050809020602" pitchFamily="82" charset="0"/>
              </a:rPr>
              <a:t>Chào</a:t>
            </a:r>
            <a:r>
              <a:rPr lang="en-US" sz="4950" dirty="0">
                <a:solidFill>
                  <a:srgbClr val="002060"/>
                </a:solidFill>
                <a:latin typeface="Ravie" panose="04040805050809020602" pitchFamily="82" charset="0"/>
              </a:rPr>
              <a:t> </a:t>
            </a:r>
            <a:r>
              <a:rPr lang="en-US" sz="4950" dirty="0" err="1">
                <a:solidFill>
                  <a:srgbClr val="002060"/>
                </a:solidFill>
                <a:latin typeface="Ravie" panose="04040805050809020602" pitchFamily="82" charset="0"/>
              </a:rPr>
              <a:t>mừng</a:t>
            </a:r>
            <a:r>
              <a:rPr lang="en-US" sz="4950" dirty="0">
                <a:solidFill>
                  <a:srgbClr val="002060"/>
                </a:solidFill>
                <a:latin typeface="Ravie" panose="04040805050809020602" pitchFamily="82" charset="0"/>
              </a:rPr>
              <a:t> </a:t>
            </a:r>
            <a:r>
              <a:rPr lang="en-US" sz="4950" dirty="0" err="1">
                <a:solidFill>
                  <a:srgbClr val="002060"/>
                </a:solidFill>
                <a:latin typeface="Ravie" panose="04040805050809020602" pitchFamily="82" charset="0"/>
              </a:rPr>
              <a:t>các</a:t>
            </a:r>
            <a:r>
              <a:rPr lang="en-US" sz="4950" dirty="0">
                <a:solidFill>
                  <a:srgbClr val="002060"/>
                </a:solidFill>
                <a:latin typeface="Ravie" panose="04040805050809020602" pitchFamily="82" charset="0"/>
              </a:rPr>
              <a:t> </a:t>
            </a:r>
            <a:r>
              <a:rPr lang="en-US" sz="4950" dirty="0" err="1">
                <a:solidFill>
                  <a:srgbClr val="002060"/>
                </a:solidFill>
                <a:latin typeface="Ravie" panose="04040805050809020602" pitchFamily="82" charset="0"/>
              </a:rPr>
              <a:t>em</a:t>
            </a:r>
            <a:r>
              <a:rPr lang="en-US" sz="4950" dirty="0">
                <a:solidFill>
                  <a:srgbClr val="002060"/>
                </a:solidFill>
                <a:latin typeface="Ravie" panose="04040805050809020602" pitchFamily="82" charset="0"/>
              </a:rPr>
              <a:t> </a:t>
            </a:r>
            <a:r>
              <a:rPr lang="en-US" sz="4950" dirty="0" err="1">
                <a:solidFill>
                  <a:srgbClr val="002060"/>
                </a:solidFill>
                <a:latin typeface="Ravie" panose="04040805050809020602" pitchFamily="82" charset="0"/>
              </a:rPr>
              <a:t>đến</a:t>
            </a:r>
            <a:r>
              <a:rPr lang="en-US" sz="4950" dirty="0">
                <a:solidFill>
                  <a:srgbClr val="002060"/>
                </a:solidFill>
                <a:latin typeface="Ravie" panose="04040805050809020602" pitchFamily="82" charset="0"/>
              </a:rPr>
              <a:t> </a:t>
            </a:r>
            <a:r>
              <a:rPr lang="en-US" sz="4950" dirty="0" err="1">
                <a:solidFill>
                  <a:srgbClr val="002060"/>
                </a:solidFill>
                <a:latin typeface="Ravie" panose="04040805050809020602" pitchFamily="82" charset="0"/>
              </a:rPr>
              <a:t>với</a:t>
            </a:r>
            <a:r>
              <a:rPr lang="en-US" sz="4950" dirty="0">
                <a:solidFill>
                  <a:srgbClr val="002060"/>
                </a:solidFill>
                <a:latin typeface="Ravie" panose="04040805050809020602" pitchFamily="82" charset="0"/>
              </a:rPr>
              <a:t> </a:t>
            </a:r>
            <a:r>
              <a:rPr lang="en-US" sz="4950" dirty="0" err="1">
                <a:solidFill>
                  <a:srgbClr val="002060"/>
                </a:solidFill>
                <a:latin typeface="Ravie" panose="04040805050809020602" pitchFamily="82" charset="0"/>
              </a:rPr>
              <a:t>bài</a:t>
            </a:r>
            <a:r>
              <a:rPr lang="en-US" sz="4950" dirty="0">
                <a:solidFill>
                  <a:srgbClr val="002060"/>
                </a:solidFill>
                <a:latin typeface="Ravie" panose="04040805050809020602" pitchFamily="82" charset="0"/>
              </a:rPr>
              <a:t> </a:t>
            </a:r>
            <a:r>
              <a:rPr lang="en-US" sz="4950" dirty="0" err="1">
                <a:solidFill>
                  <a:srgbClr val="002060"/>
                </a:solidFill>
                <a:latin typeface="Ravie" panose="04040805050809020602" pitchFamily="82" charset="0"/>
              </a:rPr>
              <a:t>học</a:t>
            </a:r>
            <a:r>
              <a:rPr lang="en-US" sz="4950" dirty="0">
                <a:solidFill>
                  <a:srgbClr val="002060"/>
                </a:solidFill>
                <a:latin typeface="Ravie" panose="04040805050809020602" pitchFamily="82" charset="0"/>
              </a:rPr>
              <a:t> </a:t>
            </a:r>
            <a:r>
              <a:rPr lang="en-US" sz="4950" dirty="0" err="1">
                <a:solidFill>
                  <a:srgbClr val="002060"/>
                </a:solidFill>
                <a:latin typeface="Ravie" panose="04040805050809020602" pitchFamily="82" charset="0"/>
              </a:rPr>
              <a:t>hôm</a:t>
            </a:r>
            <a:r>
              <a:rPr lang="en-US" sz="4950" dirty="0">
                <a:solidFill>
                  <a:srgbClr val="002060"/>
                </a:solidFill>
                <a:latin typeface="Ravie" panose="04040805050809020602" pitchFamily="82" charset="0"/>
              </a:rPr>
              <a:t> nay!</a:t>
            </a:r>
            <a:endParaRPr lang="vi-VN" sz="495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215" flipH="1">
            <a:off x="5557480" y="2780667"/>
            <a:ext cx="3119614" cy="311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74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95300" y="2571750"/>
                <a:ext cx="8153400" cy="3232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Giải.</a:t>
                </a:r>
              </a:p>
              <a:p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rad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</a:p>
              <a:p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</a:p>
              <a:p>
                <a:endPara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2571750"/>
                <a:ext cx="8153400" cy="3232680"/>
              </a:xfrm>
              <a:prstGeom prst="rect">
                <a:avLst/>
              </a:prstGeom>
              <a:blipFill>
                <a:blip r:embed="rId3"/>
                <a:stretch>
                  <a:fillRect l="-1868" t="-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A9A52-A9A4-4F32-9392-DEAE6A268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5990" y="-2736590"/>
            <a:ext cx="2463285" cy="830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2" y="27156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7" name="Rectangle 19"/>
          <p:cNvSpPr>
            <a:spLocks noChangeArrowheads="1"/>
          </p:cNvSpPr>
          <p:nvPr/>
        </p:nvSpPr>
        <p:spPr bwMode="auto">
          <a:xfrm>
            <a:off x="2" y="270141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44557" y="27022"/>
            <a:ext cx="5854891" cy="623246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Ii</a:t>
            </a:r>
          </a:p>
        </p:txBody>
      </p:sp>
      <p:sp>
        <p:nvSpPr>
          <p:cNvPr id="4" name="Explosion 1 3"/>
          <p:cNvSpPr/>
          <p:nvPr/>
        </p:nvSpPr>
        <p:spPr>
          <a:xfrm>
            <a:off x="2286000" y="1276350"/>
            <a:ext cx="5125522" cy="2380517"/>
          </a:xfrm>
          <a:prstGeom prst="irregularSeal1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 ĐỘNG NHÓM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921074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2" y="27156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297" name="Rectangle 19"/>
          <p:cNvSpPr>
            <a:spLocks noChangeArrowheads="1"/>
          </p:cNvSpPr>
          <p:nvPr/>
        </p:nvSpPr>
        <p:spPr bwMode="auto">
          <a:xfrm>
            <a:off x="2" y="270141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1317460"/>
                <a:ext cx="6019799" cy="3191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Bài 7.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hộp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nhật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chiều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dài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12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cm,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chiều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rộng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8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cm,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chiều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cao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6 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cm.</a:t>
                </a:r>
              </a:p>
              <a:p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hộp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nhật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SG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xung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quanh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hộp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nhật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SG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317460"/>
                <a:ext cx="6019799" cy="3191002"/>
              </a:xfrm>
              <a:prstGeom prst="rect">
                <a:avLst/>
              </a:prstGeom>
              <a:blipFill>
                <a:blip r:embed="rId4"/>
                <a:stretch>
                  <a:fillRect l="-2026" t="-1908" r="-1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8">
            <a:hlinkClick r:id="" action="ppaction://hlinkshowjump?jump=nextslide"/>
          </p:cNvPr>
          <p:cNvSpPr/>
          <p:nvPr/>
        </p:nvSpPr>
        <p:spPr>
          <a:xfrm>
            <a:off x="723900" y="285750"/>
            <a:ext cx="7696200" cy="5871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pic>
        <p:nvPicPr>
          <p:cNvPr id="3" name="LK Nhạc Thiếu Nhi Không Lời Chọn Lọc 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0" end="844144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4693" y="4455319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5A87B6-8FDF-4106-8E9A-8272D66CB1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0798" y="1428751"/>
            <a:ext cx="2133600" cy="228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2" y="27156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297" name="Rectangle 19"/>
          <p:cNvSpPr>
            <a:spLocks noChangeArrowheads="1"/>
          </p:cNvSpPr>
          <p:nvPr/>
        </p:nvSpPr>
        <p:spPr bwMode="auto">
          <a:xfrm>
            <a:off x="2" y="270141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43815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1B743-2D8D-459D-970C-6386AFA508BC}"/>
              </a:ext>
            </a:extLst>
          </p:cNvPr>
          <p:cNvSpPr txBox="1"/>
          <p:nvPr/>
        </p:nvSpPr>
        <p:spPr>
          <a:xfrm>
            <a:off x="701930" y="922550"/>
            <a:ext cx="5638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9D2DAFD-933B-4832-9F8B-66F2B16CDB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82505"/>
              </p:ext>
            </p:extLst>
          </p:nvPr>
        </p:nvGraphicFramePr>
        <p:xfrm>
          <a:off x="1066800" y="1620909"/>
          <a:ext cx="41910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5960" imgH="228600" progId="Equation.DSMT4">
                  <p:embed/>
                </p:oleObj>
              </mc:Choice>
              <mc:Fallback>
                <p:oleObj name="Equation" r:id="rId3" imgW="2145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1620909"/>
                        <a:ext cx="4191000" cy="46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245134-B664-4E56-896C-277AFC404FCC}"/>
                  </a:ext>
                </a:extLst>
              </p:cNvPr>
              <p:cNvSpPr txBox="1"/>
              <p:nvPr/>
            </p:nvSpPr>
            <p:spPr>
              <a:xfrm>
                <a:off x="5334000" y="1558064"/>
                <a:ext cx="12113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245134-B664-4E56-896C-277AFC404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1558064"/>
                <a:ext cx="1211340" cy="523220"/>
              </a:xfrm>
              <a:prstGeom prst="rect">
                <a:avLst/>
              </a:prstGeom>
              <a:blipFill>
                <a:blip r:embed="rId5"/>
                <a:stretch>
                  <a:fillRect l="-10050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99EFF08-27A7-436A-893F-5DF93871D8C4}"/>
              </a:ext>
            </a:extLst>
          </p:cNvPr>
          <p:cNvSpPr txBox="1"/>
          <p:nvPr/>
        </p:nvSpPr>
        <p:spPr>
          <a:xfrm>
            <a:off x="685800" y="24398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9AEABB4-E3B1-460B-B593-DFDCD295C2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905308"/>
              </p:ext>
            </p:extLst>
          </p:nvPr>
        </p:nvGraphicFramePr>
        <p:xfrm>
          <a:off x="228600" y="3125239"/>
          <a:ext cx="7467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49560" imgH="304560" progId="Equation.DSMT4">
                  <p:embed/>
                </p:oleObj>
              </mc:Choice>
              <mc:Fallback>
                <p:oleObj name="Equation" r:id="rId6" imgW="39495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8600" y="3125239"/>
                        <a:ext cx="74676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731DF4-B573-4EDD-9E29-FCE0FFB0C925}"/>
                  </a:ext>
                </a:extLst>
              </p:cNvPr>
              <p:cNvSpPr txBox="1"/>
              <p:nvPr/>
            </p:nvSpPr>
            <p:spPr>
              <a:xfrm>
                <a:off x="7696200" y="3125239"/>
                <a:ext cx="12113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731DF4-B573-4EDD-9E29-FCE0FFB0C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125239"/>
                <a:ext cx="1211340" cy="523220"/>
              </a:xfrm>
              <a:prstGeom prst="rect">
                <a:avLst/>
              </a:prstGeom>
              <a:blipFill>
                <a:blip r:embed="rId8"/>
                <a:stretch>
                  <a:fillRect l="-10606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6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107769"/>
            <a:ext cx="8905602" cy="496715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85454" y="2204357"/>
            <a:ext cx="6809015" cy="1332411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rnard MT Condensed" panose="02050806060905020404" pitchFamily="18" charset="0"/>
              </a:rPr>
              <a:t>HỘP QUÀ MAY MẮN</a:t>
            </a:r>
          </a:p>
        </p:txBody>
      </p:sp>
      <p:sp>
        <p:nvSpPr>
          <p:cNvPr id="8" name="Oval 7"/>
          <p:cNvSpPr/>
          <p:nvPr/>
        </p:nvSpPr>
        <p:spPr>
          <a:xfrm>
            <a:off x="2285183" y="1087483"/>
            <a:ext cx="764177" cy="58782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4" action="ppaction://hlinksldjump"/>
              </a:rPr>
              <a:t>1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079126" y="3718016"/>
            <a:ext cx="764177" cy="58782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5" action="ppaction://hlinksldjump"/>
              </a:rPr>
              <a:t>4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84763" y="3664132"/>
            <a:ext cx="764177" cy="58782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6" action="ppaction://hlinksldjump"/>
              </a:rPr>
              <a:t>3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961560" y="1010740"/>
            <a:ext cx="764177" cy="58782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7" action="ppaction://hlinksldjump"/>
              </a:rPr>
              <a:t>2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82" y="3672787"/>
            <a:ext cx="1694472" cy="1402133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04" y="4406793"/>
            <a:ext cx="653872" cy="668128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96955D5B-B345-B8FB-A39B-196F73D8A7DE}"/>
              </a:ext>
            </a:extLst>
          </p:cNvPr>
          <p:cNvSpPr/>
          <p:nvPr/>
        </p:nvSpPr>
        <p:spPr>
          <a:xfrm>
            <a:off x="7905602" y="68579"/>
            <a:ext cx="1206500" cy="66961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TIẾP</a:t>
            </a:r>
          </a:p>
        </p:txBody>
      </p:sp>
    </p:spTree>
    <p:extLst>
      <p:ext uri="{BB962C8B-B14F-4D97-AF65-F5344CB8AC3E}">
        <p14:creationId xmlns:p14="http://schemas.microsoft.com/office/powerpoint/2010/main" val="894059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61" y="3781984"/>
            <a:ext cx="1540072" cy="1361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84" y="782032"/>
            <a:ext cx="1428750" cy="1571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9" y="1930486"/>
            <a:ext cx="1428750" cy="1571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50" y="1790139"/>
            <a:ext cx="1428750" cy="157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51" y="521064"/>
            <a:ext cx="1428750" cy="1571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256" y="439968"/>
            <a:ext cx="1428750" cy="1571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60598" y="855359"/>
            <a:ext cx="1428750" cy="15716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46612" y="313895"/>
            <a:ext cx="7873733" cy="1165860"/>
          </a:xfrm>
          <a:prstGeom prst="roundRect">
            <a:avLst/>
          </a:prstGeom>
          <a:solidFill>
            <a:srgbClr val="FFC00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40443" y="1863969"/>
            <a:ext cx="3566160" cy="705395"/>
          </a:xfrm>
          <a:prstGeom prst="roundRect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687994" y="1857895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71946" y="2908432"/>
            <a:ext cx="3566160" cy="705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94041" y="2900818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946" y="2908432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0914" y="1124001"/>
            <a:ext cx="4990264" cy="1112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0070C0"/>
                </a:solidFill>
                <a:latin typeface="Algerian" panose="04020705040A02060702" pitchFamily="82" charset="0"/>
              </a:rPr>
              <a:t>BẠN NHẬN ĐƯỢC 1 </a:t>
            </a:r>
            <a:r>
              <a:rPr lang="en-US" sz="2400" dirty="0" err="1">
                <a:solidFill>
                  <a:srgbClr val="0070C0"/>
                </a:solidFill>
                <a:latin typeface="Algerian" panose="04020705040A02060702" pitchFamily="82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lgerian" panose="04020705040A02060702" pitchFamily="82" charset="0"/>
              </a:rPr>
              <a:t>viết</a:t>
            </a:r>
            <a:endParaRPr lang="en-US" sz="24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2" name="Right Arrow 1">
            <a:hlinkClick r:id="rId10" action="ppaction://hlinksldjump"/>
          </p:cNvPr>
          <p:cNvSpPr/>
          <p:nvPr/>
        </p:nvSpPr>
        <p:spPr>
          <a:xfrm flipH="1">
            <a:off x="222165" y="4643846"/>
            <a:ext cx="424447" cy="342900"/>
          </a:xfrm>
          <a:prstGeom prst="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83478" y="4592771"/>
            <a:ext cx="457200" cy="457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89323" y="3727555"/>
            <a:ext cx="1240705" cy="1026403"/>
            <a:chOff x="3298371" y="143691"/>
            <a:chExt cx="4114801" cy="31742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371" y="143691"/>
              <a:ext cx="4114801" cy="3174274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4245429" y="1172918"/>
              <a:ext cx="2220684" cy="1713973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0</a:t>
            </a:r>
          </a:p>
        </p:txBody>
      </p:sp>
      <p:sp>
        <p:nvSpPr>
          <p:cNvPr id="23" name="Oval 22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27" name="Oval 26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28" name="Oval 27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30" name="Flowchart: Terminator 29"/>
          <p:cNvSpPr/>
          <p:nvPr/>
        </p:nvSpPr>
        <p:spPr>
          <a:xfrm>
            <a:off x="1130506" y="4869484"/>
            <a:ext cx="674773" cy="217975"/>
          </a:xfrm>
          <a:prstGeom prst="flowChartTerminator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B0F0"/>
                </a:solidFill>
                <a:latin typeface="Arial Black" panose="020B0A04020102020204" pitchFamily="34" charset="0"/>
              </a:rPr>
              <a:t>STAR</a:t>
            </a:r>
          </a:p>
        </p:txBody>
      </p:sp>
      <p:sp>
        <p:nvSpPr>
          <p:cNvPr id="31" name="Oval 30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32" name="Oval 31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33" name="Oval 32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34" name="Oval 33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11</a:t>
            </a:r>
          </a:p>
        </p:txBody>
      </p:sp>
      <p:sp>
        <p:nvSpPr>
          <p:cNvPr id="35" name="Oval 34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12</a:t>
            </a:r>
          </a:p>
        </p:txBody>
      </p:sp>
      <p:sp>
        <p:nvSpPr>
          <p:cNvPr id="36" name="Oval 35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13</a:t>
            </a:r>
          </a:p>
        </p:txBody>
      </p:sp>
      <p:sp>
        <p:nvSpPr>
          <p:cNvPr id="37" name="Oval 36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14</a:t>
            </a:r>
          </a:p>
        </p:txBody>
      </p:sp>
      <p:sp>
        <p:nvSpPr>
          <p:cNvPr id="38" name="Oval 37"/>
          <p:cNvSpPr/>
          <p:nvPr/>
        </p:nvSpPr>
        <p:spPr>
          <a:xfrm>
            <a:off x="1197463" y="4096158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15</a:t>
            </a:r>
          </a:p>
        </p:txBody>
      </p:sp>
      <p:pic>
        <p:nvPicPr>
          <p:cNvPr id="1028" name="Picture 4" descr="BÚT BI THIÊN LONG FO-03 - TÂN VƯỢNG PHÁT - DỊCH VỤ VĂN PHÒNG PHẨM GIÁ RẺ  TẠI HÀ NỘI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11" y="1889713"/>
            <a:ext cx="3112796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35878" y="4745171"/>
            <a:ext cx="457200" cy="457200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D2BD6F4-3B34-4EC0-844C-63042D0E42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997221"/>
              </p:ext>
            </p:extLst>
          </p:nvPr>
        </p:nvGraphicFramePr>
        <p:xfrm>
          <a:off x="6158909" y="701960"/>
          <a:ext cx="650864" cy="377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07960" imgH="228600" progId="Equation.DSMT4">
                  <p:embed/>
                </p:oleObj>
              </mc:Choice>
              <mc:Fallback>
                <p:oleObj name="Equation" r:id="rId16" imgW="507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158909" y="701960"/>
                        <a:ext cx="650864" cy="377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794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5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B964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9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2" grpId="0" build="allAtOnce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61" y="3781984"/>
            <a:ext cx="1540072" cy="1361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84" y="782032"/>
            <a:ext cx="1428750" cy="1571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9" y="1930486"/>
            <a:ext cx="1428750" cy="1571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50" y="1790139"/>
            <a:ext cx="1428750" cy="157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51" y="521064"/>
            <a:ext cx="1428750" cy="1571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256" y="439968"/>
            <a:ext cx="1428750" cy="1571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60598" y="855359"/>
            <a:ext cx="1428750" cy="15716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15081" y="240504"/>
            <a:ext cx="8268788" cy="11658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/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&gt; 0 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871946" y="1876585"/>
                <a:ext cx="3566160" cy="705395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36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A.7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36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46" y="1876585"/>
                <a:ext cx="3566160" cy="705395"/>
              </a:xfrm>
              <a:prstGeom prst="roundRect">
                <a:avLst/>
              </a:prstGeom>
              <a:blipFill>
                <a:blip r:embed="rId10"/>
                <a:stretch>
                  <a:fillRect t="-4878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/>
          <p:cNvSpPr/>
          <p:nvPr/>
        </p:nvSpPr>
        <p:spPr>
          <a:xfrm>
            <a:off x="4687994" y="1857895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15a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694041" y="2900818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975581" y="2919093"/>
                <a:ext cx="3566160" cy="705395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36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C.15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36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81" y="2919093"/>
                <a:ext cx="3566160" cy="705395"/>
              </a:xfrm>
              <a:prstGeom prst="roundRect">
                <a:avLst/>
              </a:prstGeom>
              <a:blipFill>
                <a:blip r:embed="rId11"/>
                <a:stretch>
                  <a:fillRect t="-4878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140914" y="1124001"/>
            <a:ext cx="4990264" cy="1112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0070C0"/>
                </a:solidFill>
                <a:latin typeface="Algerian" panose="04020705040A02060702" pitchFamily="82" charset="0"/>
              </a:rPr>
              <a:t>BẠN NHẬN ĐƯỢC 1phần </a:t>
            </a:r>
            <a:r>
              <a:rPr lang="en-US" sz="2400" dirty="0" err="1">
                <a:solidFill>
                  <a:srgbClr val="0070C0"/>
                </a:solidFill>
                <a:latin typeface="Algerian" panose="04020705040A02060702" pitchFamily="82" charset="0"/>
              </a:rPr>
              <a:t>quà</a:t>
            </a:r>
            <a:endParaRPr lang="en-US" sz="24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23" name="Right Arrow 22">
            <a:hlinkClick r:id="rId12" action="ppaction://hlinksldjump"/>
          </p:cNvPr>
          <p:cNvSpPr/>
          <p:nvPr/>
        </p:nvSpPr>
        <p:spPr>
          <a:xfrm flipH="1">
            <a:off x="222165" y="4643846"/>
            <a:ext cx="424447" cy="342900"/>
          </a:xfrm>
          <a:prstGeom prst="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11594" y="4320096"/>
            <a:ext cx="457200" cy="457200"/>
          </a:xfrm>
          <a:prstGeom prst="rect">
            <a:avLst/>
          </a:prstGeom>
        </p:spPr>
      </p:pic>
      <p:pic>
        <p:nvPicPr>
          <p:cNvPr id="1026" name="Picture 2" descr="Snack bắp ngọt 75g (OISHI) – Kingfoodmart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37" y="1641171"/>
            <a:ext cx="3444499" cy="258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734398" y="3617443"/>
            <a:ext cx="1240705" cy="1026403"/>
            <a:chOff x="3298371" y="143691"/>
            <a:chExt cx="4114801" cy="31742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371" y="143691"/>
              <a:ext cx="4114801" cy="3174274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4245429" y="1172918"/>
              <a:ext cx="2220684" cy="1713973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0</a:t>
            </a:r>
          </a:p>
        </p:txBody>
      </p:sp>
      <p:sp>
        <p:nvSpPr>
          <p:cNvPr id="24" name="Oval 23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30" name="Oval 29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31" name="Flowchart: Terminator 30"/>
          <p:cNvSpPr/>
          <p:nvPr/>
        </p:nvSpPr>
        <p:spPr>
          <a:xfrm>
            <a:off x="975581" y="4759372"/>
            <a:ext cx="674773" cy="217975"/>
          </a:xfrm>
          <a:prstGeom prst="flowChartTerminator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B0F0"/>
                </a:solidFill>
                <a:latin typeface="Arial Black" panose="020B0A04020102020204" pitchFamily="34" charset="0"/>
              </a:rPr>
              <a:t>STAR</a:t>
            </a:r>
          </a:p>
        </p:txBody>
      </p:sp>
      <p:sp>
        <p:nvSpPr>
          <p:cNvPr id="32" name="Oval 31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33" name="Oval 32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34" name="Oval 33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35" name="Oval 34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11</a:t>
            </a:r>
          </a:p>
        </p:txBody>
      </p:sp>
      <p:sp>
        <p:nvSpPr>
          <p:cNvPr id="36" name="Oval 35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12</a:t>
            </a:r>
          </a:p>
        </p:txBody>
      </p:sp>
      <p:sp>
        <p:nvSpPr>
          <p:cNvPr id="37" name="Oval 36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13</a:t>
            </a:r>
          </a:p>
        </p:txBody>
      </p:sp>
      <p:sp>
        <p:nvSpPr>
          <p:cNvPr id="38" name="Oval 37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14</a:t>
            </a:r>
          </a:p>
        </p:txBody>
      </p:sp>
      <p:sp>
        <p:nvSpPr>
          <p:cNvPr id="39" name="Oval 38"/>
          <p:cNvSpPr/>
          <p:nvPr/>
        </p:nvSpPr>
        <p:spPr>
          <a:xfrm>
            <a:off x="1042538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15</a:t>
            </a:r>
          </a:p>
        </p:txBody>
      </p:sp>
      <p:pic>
        <p:nvPicPr>
          <p:cNvPr id="40" name="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63994" y="4472496"/>
            <a:ext cx="457200" cy="45720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EC2AF3B-F0C0-4288-97C8-1B2E28471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295476"/>
              </p:ext>
            </p:extLst>
          </p:nvPr>
        </p:nvGraphicFramePr>
        <p:xfrm>
          <a:off x="4555074" y="702715"/>
          <a:ext cx="1696039" cy="30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69720" imgH="228600" progId="Equation.DSMT4">
                  <p:embed/>
                </p:oleObj>
              </mc:Choice>
              <mc:Fallback>
                <p:oleObj name="Equation" r:id="rId17" imgW="1269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55074" y="702715"/>
                        <a:ext cx="1696039" cy="30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488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52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9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2" grpId="0" build="allAtOnce"/>
      <p:bldP spid="2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61" y="3781984"/>
            <a:ext cx="1540072" cy="1361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84" y="782032"/>
            <a:ext cx="1428750" cy="1571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91" y="2412367"/>
            <a:ext cx="1428750" cy="1571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219" y="2492311"/>
            <a:ext cx="1428750" cy="157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51" y="521064"/>
            <a:ext cx="1428750" cy="1571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256" y="439968"/>
            <a:ext cx="1428750" cy="1571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60598" y="855359"/>
            <a:ext cx="1428750" cy="1571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646449" y="322811"/>
                <a:ext cx="7873733" cy="1165860"/>
              </a:xfrm>
              <a:prstGeom prst="roundRect">
                <a:avLst/>
              </a:prstGeom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685800"/>
                <a:r>
                  <a:rPr lang="en-US" sz="27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3. </a:t>
                </a:r>
                <a:r>
                  <a:rPr lang="en-US" sz="27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7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7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7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7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7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27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 100</a:t>
                </a: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49" y="322811"/>
                <a:ext cx="7873733" cy="1165860"/>
              </a:xfrm>
              <a:prstGeom prst="roundRect">
                <a:avLst/>
              </a:prstGeom>
              <a:blipFill>
                <a:blip r:embed="rId9"/>
                <a:stretch>
                  <a:fillRect l="-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871946" y="1881849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687994" y="1857895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-10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71946" y="2908432"/>
            <a:ext cx="3566160" cy="705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94041" y="2900818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D.10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946" y="2908432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-10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0914" y="1124001"/>
            <a:ext cx="4990264" cy="1112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0070C0"/>
                </a:solidFill>
                <a:latin typeface="Algerian" panose="04020705040A02060702" pitchFamily="82" charset="0"/>
              </a:rPr>
              <a:t>BẠN NHẬN ĐƯỢCPHẦN KẸO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88" y="1788498"/>
            <a:ext cx="3429000" cy="28793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Right Arrow 22">
            <a:hlinkClick r:id="rId11" action="ppaction://hlinksldjump"/>
          </p:cNvPr>
          <p:cNvSpPr/>
          <p:nvPr/>
        </p:nvSpPr>
        <p:spPr>
          <a:xfrm flipH="1">
            <a:off x="222165" y="4643846"/>
            <a:ext cx="424447" cy="342900"/>
          </a:xfrm>
          <a:prstGeom prst="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17523" y="4477702"/>
            <a:ext cx="457200" cy="457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503" y="3617443"/>
            <a:ext cx="1240705" cy="1026403"/>
            <a:chOff x="3298371" y="143691"/>
            <a:chExt cx="4114801" cy="31742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371" y="143691"/>
              <a:ext cx="4114801" cy="3174274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4245429" y="1172918"/>
              <a:ext cx="2220684" cy="1713973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0</a:t>
            </a:r>
          </a:p>
        </p:txBody>
      </p:sp>
      <p:sp>
        <p:nvSpPr>
          <p:cNvPr id="24" name="Oval 23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30" name="Oval 29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31" name="Flowchart: Terminator 30"/>
          <p:cNvSpPr/>
          <p:nvPr/>
        </p:nvSpPr>
        <p:spPr>
          <a:xfrm>
            <a:off x="1069686" y="4759372"/>
            <a:ext cx="674773" cy="217975"/>
          </a:xfrm>
          <a:prstGeom prst="flowChartTerminator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B0F0"/>
                </a:solidFill>
                <a:latin typeface="Arial Black" panose="020B0A04020102020204" pitchFamily="34" charset="0"/>
              </a:rPr>
              <a:t>STAR</a:t>
            </a:r>
          </a:p>
        </p:txBody>
      </p:sp>
      <p:sp>
        <p:nvSpPr>
          <p:cNvPr id="32" name="Oval 31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33" name="Oval 32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34" name="Oval 33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35" name="Oval 34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11</a:t>
            </a:r>
          </a:p>
        </p:txBody>
      </p:sp>
      <p:sp>
        <p:nvSpPr>
          <p:cNvPr id="36" name="Oval 35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12</a:t>
            </a:r>
          </a:p>
        </p:txBody>
      </p:sp>
      <p:sp>
        <p:nvSpPr>
          <p:cNvPr id="37" name="Oval 36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13</a:t>
            </a:r>
          </a:p>
        </p:txBody>
      </p:sp>
      <p:sp>
        <p:nvSpPr>
          <p:cNvPr id="38" name="Oval 37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14</a:t>
            </a:r>
          </a:p>
        </p:txBody>
      </p:sp>
      <p:sp>
        <p:nvSpPr>
          <p:cNvPr id="39" name="Oval 38"/>
          <p:cNvSpPr/>
          <p:nvPr/>
        </p:nvSpPr>
        <p:spPr>
          <a:xfrm>
            <a:off x="1136643" y="3986046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15</a:t>
            </a:r>
          </a:p>
        </p:txBody>
      </p:sp>
      <p:pic>
        <p:nvPicPr>
          <p:cNvPr id="40" name="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69923" y="46301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29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52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B964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9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2" grpId="0" build="allAtOnce"/>
      <p:bldP spid="2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61" y="3781984"/>
            <a:ext cx="1540072" cy="1361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84" y="782032"/>
            <a:ext cx="1428750" cy="1571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9" y="1930486"/>
            <a:ext cx="1428750" cy="1571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50" y="1790139"/>
            <a:ext cx="1428750" cy="157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51" y="521064"/>
            <a:ext cx="1428750" cy="1571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256" y="439968"/>
            <a:ext cx="1428750" cy="1571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60598" y="855359"/>
            <a:ext cx="1428750" cy="15716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3553" y="220752"/>
            <a:ext cx="7873733" cy="11658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/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71946" y="1881849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0,3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687994" y="1857895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0,03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71946" y="2908432"/>
            <a:ext cx="3566160" cy="705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94041" y="2900818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– 0,03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71946" y="2908432"/>
            <a:ext cx="3566160" cy="70539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-0,3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0914" y="1124001"/>
            <a:ext cx="4990264" cy="1112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0070C0"/>
                </a:solidFill>
                <a:latin typeface="Algerian" panose="04020705040A02060702" pitchFamily="82" charset="0"/>
              </a:rPr>
              <a:t>BẠN NHẬN </a:t>
            </a:r>
            <a:r>
              <a:rPr lang="en-US" sz="2400" dirty="0" err="1">
                <a:solidFill>
                  <a:srgbClr val="0070C0"/>
                </a:solidFill>
                <a:latin typeface="Algerian" panose="04020705040A02060702" pitchFamily="82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lgerian" panose="04020705040A02060702" pitchFamily="82" charset="0"/>
              </a:rPr>
              <a:t>quyển</a:t>
            </a:r>
            <a:r>
              <a:rPr lang="en-US" sz="2400" dirty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lgerian" panose="04020705040A02060702" pitchFamily="82" charset="0"/>
              </a:rPr>
              <a:t>Vở</a:t>
            </a:r>
            <a:endParaRPr lang="en-US" sz="24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" r="99750">
                        <a14:foregroundMark x1="11750" y1="35875" x2="11750" y2="35875"/>
                        <a14:foregroundMark x1="8125" y1="42000" x2="14750" y2="29750"/>
                        <a14:foregroundMark x1="7000" y1="43125" x2="6000" y2="44625"/>
                        <a14:foregroundMark x1="31125" y1="27875" x2="36875" y2="26375"/>
                        <a14:foregroundMark x1="70000" y1="26750" x2="82125" y2="29375"/>
                        <a14:foregroundMark x1="80250" y1="45875" x2="68625" y2="60000"/>
                        <a14:foregroundMark x1="52500" y1="67250" x2="74375" y2="78625"/>
                        <a14:foregroundMark x1="77375" y1="55750" x2="67250" y2="64875"/>
                        <a14:foregroundMark x1="63375" y1="71750" x2="68875" y2="72500"/>
                        <a14:foregroundMark x1="63125" y1="65625" x2="76000" y2="74125"/>
                        <a14:foregroundMark x1="72875" y1="56125" x2="77625" y2="59625"/>
                        <a14:foregroundMark x1="78875" y1="45875" x2="66250" y2="56500"/>
                        <a14:foregroundMark x1="70750" y1="61875" x2="76000" y2="63375"/>
                        <a14:foregroundMark x1="81625" y1="55750" x2="81625" y2="62250"/>
                        <a14:foregroundMark x1="79750" y1="63000" x2="76500" y2="63750"/>
                        <a14:foregroundMark x1="77875" y1="57625" x2="73375" y2="62625"/>
                        <a14:foregroundMark x1="78375" y1="47375" x2="79750" y2="42750"/>
                        <a14:foregroundMark x1="74750" y1="45875" x2="81625" y2="45875"/>
                        <a14:foregroundMark x1="74750" y1="54250" x2="68625" y2="61500"/>
                        <a14:foregroundMark x1="73875" y1="50375" x2="66500" y2="53875"/>
                        <a14:foregroundMark x1="70750" y1="48500" x2="67625" y2="51500"/>
                        <a14:foregroundMark x1="72875" y1="53125" x2="69375" y2="55750"/>
                        <a14:foregroundMark x1="75750" y1="55000" x2="73625" y2="63000"/>
                        <a14:foregroundMark x1="68125" y1="60750" x2="72000" y2="59125"/>
                        <a14:foregroundMark x1="66250" y1="61875" x2="71750" y2="61875"/>
                        <a14:foregroundMark x1="72875" y1="65250" x2="70000" y2="59625"/>
                        <a14:foregroundMark x1="77625" y1="60000" x2="77125" y2="5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95" y="1583755"/>
            <a:ext cx="3707009" cy="256760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Right Arrow 22">
            <a:hlinkClick r:id="rId11" action="ppaction://hlinksldjump"/>
          </p:cNvPr>
          <p:cNvSpPr/>
          <p:nvPr/>
        </p:nvSpPr>
        <p:spPr>
          <a:xfrm flipH="1">
            <a:off x="222165" y="4643846"/>
            <a:ext cx="424447" cy="342900"/>
          </a:xfrm>
          <a:prstGeom prst="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38106" y="4175107"/>
            <a:ext cx="457200" cy="457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49840" y="3605904"/>
            <a:ext cx="1240705" cy="1026403"/>
            <a:chOff x="3298371" y="143691"/>
            <a:chExt cx="4114801" cy="31742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371" y="143691"/>
              <a:ext cx="4114801" cy="3174274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4245429" y="1172918"/>
              <a:ext cx="2220684" cy="1713973"/>
            </a:xfrm>
            <a:prstGeom prst="ellipse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0</a:t>
            </a:r>
          </a:p>
        </p:txBody>
      </p:sp>
      <p:sp>
        <p:nvSpPr>
          <p:cNvPr id="24" name="Oval 23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30" name="Oval 29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31" name="Flowchart: Terminator 30"/>
          <p:cNvSpPr/>
          <p:nvPr/>
        </p:nvSpPr>
        <p:spPr>
          <a:xfrm>
            <a:off x="991023" y="4747833"/>
            <a:ext cx="674773" cy="217975"/>
          </a:xfrm>
          <a:prstGeom prst="flowChartTerminator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00B0F0"/>
                </a:solidFill>
                <a:latin typeface="Arial Black" panose="020B0A04020102020204" pitchFamily="34" charset="0"/>
              </a:rPr>
              <a:t>STAR</a:t>
            </a:r>
          </a:p>
        </p:txBody>
      </p:sp>
      <p:sp>
        <p:nvSpPr>
          <p:cNvPr id="32" name="Oval 31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33" name="Oval 32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50"/>
                </a:solidFill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34" name="Oval 33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35" name="Oval 34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11</a:t>
            </a:r>
          </a:p>
        </p:txBody>
      </p:sp>
      <p:sp>
        <p:nvSpPr>
          <p:cNvPr id="36" name="Oval 35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12</a:t>
            </a:r>
          </a:p>
        </p:txBody>
      </p:sp>
      <p:sp>
        <p:nvSpPr>
          <p:cNvPr id="37" name="Oval 36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13</a:t>
            </a:r>
          </a:p>
        </p:txBody>
      </p:sp>
      <p:sp>
        <p:nvSpPr>
          <p:cNvPr id="38" name="Oval 37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14</a:t>
            </a:r>
          </a:p>
        </p:txBody>
      </p:sp>
      <p:sp>
        <p:nvSpPr>
          <p:cNvPr id="39" name="Oval 38"/>
          <p:cNvSpPr/>
          <p:nvPr/>
        </p:nvSpPr>
        <p:spPr>
          <a:xfrm>
            <a:off x="1057980" y="3974507"/>
            <a:ext cx="607816" cy="471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Algerian" panose="04020705040A02060702" pitchFamily="82" charset="0"/>
              </a:rPr>
              <a:t>15</a:t>
            </a:r>
          </a:p>
        </p:txBody>
      </p:sp>
      <p:pic>
        <p:nvPicPr>
          <p:cNvPr id="40" name="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90506" y="4327507"/>
            <a:ext cx="457200" cy="457200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4D7075A-21F8-46FD-82DC-A7776900EC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839671"/>
              </p:ext>
            </p:extLst>
          </p:nvPr>
        </p:nvGraphicFramePr>
        <p:xfrm>
          <a:off x="3783027" y="579429"/>
          <a:ext cx="1264679" cy="446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74360" imgH="228600" progId="Equation.DSMT4">
                  <p:embed/>
                </p:oleObj>
              </mc:Choice>
              <mc:Fallback>
                <p:oleObj name="Equation" r:id="rId15" imgW="774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783027" y="579429"/>
                        <a:ext cx="1264679" cy="446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921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52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B964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9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2" grpId="0" build="allAtOnce"/>
      <p:bldP spid="2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7108" y="429824"/>
            <a:ext cx="6654520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defTabSz="685800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7108" y="1447856"/>
            <a:ext cx="68286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3300" b="1" dirty="0">
              <a:ln>
                <a:solidFill>
                  <a:srgbClr val="7030A0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108" y="2681654"/>
            <a:ext cx="6654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Tx/>
              <a:buChar char="-"/>
            </a:pP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3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3300" b="1" dirty="0">
              <a:ln>
                <a:solidFill>
                  <a:srgbClr val="7030A0"/>
                </a:solidFill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7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4" y="2318902"/>
            <a:ext cx="961909" cy="101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93" y="2616720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566390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982977" y="3768339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08" y="2560239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4" y="2952297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9000" y="2939499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5" y="-19049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49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70" y="3284666"/>
            <a:ext cx="1683906" cy="5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7656" y="3401732"/>
            <a:ext cx="765275" cy="6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41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5273858" y="389598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31" y="2952297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23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51" y="487758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hlinkClick r:id="rId38" action="ppaction://hlinksldjump"/>
          </p:cNvPr>
          <p:cNvSpPr/>
          <p:nvPr/>
        </p:nvSpPr>
        <p:spPr>
          <a:xfrm>
            <a:off x="7344076" y="57149"/>
            <a:ext cx="1787224" cy="3048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4178551" y="2190750"/>
            <a:ext cx="4054380" cy="748749"/>
          </a:xfrm>
          <a:prstGeom prst="wedgeRoundRectCallout">
            <a:avLst>
              <a:gd name="adj1" fmla="val -46707"/>
              <a:gd name="adj2" fmla="val 80701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Bahnschrift SemiBold" panose="020B0502040204020203" pitchFamily="34" charset="0"/>
              </a:rPr>
              <a:t>Tìm những vật nuôi bị thất lạc bằng cách trả lời câu hỏi nhé!</a:t>
            </a:r>
          </a:p>
        </p:txBody>
      </p:sp>
      <p:sp>
        <p:nvSpPr>
          <p:cNvPr id="3" name="Arrow: Right 2">
            <a:hlinkClick r:id="rId38" action="ppaction://hlinksldjump"/>
            <a:extLst>
              <a:ext uri="{FF2B5EF4-FFF2-40B4-BE49-F238E27FC236}">
                <a16:creationId xmlns:a16="http://schemas.microsoft.com/office/drawing/2014/main" id="{90EB7CCE-9ECD-C048-8DA7-9067F512D090}"/>
              </a:ext>
            </a:extLst>
          </p:cNvPr>
          <p:cNvSpPr/>
          <p:nvPr/>
        </p:nvSpPr>
        <p:spPr>
          <a:xfrm>
            <a:off x="7885545" y="4438444"/>
            <a:ext cx="1206500" cy="66961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TIẾP</a:t>
            </a: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ransparent Thank You Gif Png, Png Download - 1600x988(#333405) - PngFi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50" y="2303585"/>
            <a:ext cx="6000750" cy="126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2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9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685800" y="146746"/>
                <a:ext cx="7010400" cy="10668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Câu1.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𝑨</m:t>
                        </m:r>
                      </m:e>
                    </m:rad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c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đị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nh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hay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c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ó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ngh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ĩ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a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khi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?</m:t>
                    </m:r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46746"/>
                <a:ext cx="7010400" cy="106680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1066800" y="1970912"/>
                <a:ext cx="6781800" cy="12954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𝑨</m:t>
                          </m:r>
                        </m:e>
                      </m:rad>
                      <m: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x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c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 đị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nh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hay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c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ó 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ngh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ĩ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a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khi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970912"/>
                <a:ext cx="6781800" cy="129540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2383971" y="3570349"/>
            <a:ext cx="1562100" cy="1362075"/>
            <a:chOff x="4495800" y="1885950"/>
            <a:chExt cx="1562100" cy="1362075"/>
          </a:xfrm>
        </p:grpSpPr>
        <p:pic>
          <p:nvPicPr>
            <p:cNvPr id="25" name="Picture 2" descr="Hoa hướng dương (toán học) – Wikipedia tiếng Việt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885950"/>
              <a:ext cx="156210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4953000" y="2266950"/>
              <a:ext cx="647700" cy="600074"/>
            </a:xfrm>
            <a:prstGeom prst="ellipse">
              <a:avLst/>
            </a:prstGeom>
            <a:solidFill>
              <a:srgbClr val="86EA42"/>
            </a:solidFill>
            <a:ln>
              <a:solidFill>
                <a:srgbClr val="86EA4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7" name="Oval 26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0</a:t>
            </a:r>
            <a:endParaRPr lang="vi-VN" sz="4000" dirty="0"/>
          </a:p>
        </p:txBody>
      </p:sp>
      <p:sp>
        <p:nvSpPr>
          <p:cNvPr id="28" name="Oval 27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1</a:t>
            </a:r>
            <a:endParaRPr lang="vi-VN" sz="4000" dirty="0"/>
          </a:p>
        </p:txBody>
      </p:sp>
      <p:sp>
        <p:nvSpPr>
          <p:cNvPr id="29" name="Oval 28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2</a:t>
            </a:r>
            <a:endParaRPr lang="vi-VN" sz="4000" dirty="0"/>
          </a:p>
        </p:txBody>
      </p:sp>
      <p:sp>
        <p:nvSpPr>
          <p:cNvPr id="30" name="Oval 29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3</a:t>
            </a:r>
            <a:endParaRPr lang="vi-VN" sz="4000" dirty="0"/>
          </a:p>
        </p:txBody>
      </p:sp>
      <p:sp>
        <p:nvSpPr>
          <p:cNvPr id="31" name="Oval 30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4</a:t>
            </a:r>
            <a:endParaRPr lang="vi-VN" sz="4000" dirty="0"/>
          </a:p>
        </p:txBody>
      </p:sp>
      <p:sp>
        <p:nvSpPr>
          <p:cNvPr id="32" name="Oval 31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5</a:t>
            </a:r>
            <a:endParaRPr lang="vi-VN" sz="4000" dirty="0"/>
          </a:p>
        </p:txBody>
      </p:sp>
      <p:sp>
        <p:nvSpPr>
          <p:cNvPr id="33" name="Oval 32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6</a:t>
            </a:r>
            <a:endParaRPr lang="vi-VN" sz="4000" dirty="0"/>
          </a:p>
        </p:txBody>
      </p:sp>
      <p:sp>
        <p:nvSpPr>
          <p:cNvPr id="34" name="Oval 33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7</a:t>
            </a:r>
            <a:endParaRPr lang="vi-VN" sz="4000" dirty="0"/>
          </a:p>
        </p:txBody>
      </p:sp>
      <p:sp>
        <p:nvSpPr>
          <p:cNvPr id="35" name="Oval 34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8</a:t>
            </a:r>
            <a:endParaRPr lang="vi-VN" sz="4000" dirty="0"/>
          </a:p>
        </p:txBody>
      </p:sp>
      <p:sp>
        <p:nvSpPr>
          <p:cNvPr id="36" name="Oval 35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9</a:t>
            </a:r>
            <a:endParaRPr lang="vi-VN" sz="4000" dirty="0"/>
          </a:p>
        </p:txBody>
      </p:sp>
      <p:sp>
        <p:nvSpPr>
          <p:cNvPr id="37" name="Oval 36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10</a:t>
            </a:r>
            <a:endParaRPr lang="vi-VN" sz="2400" dirty="0"/>
          </a:p>
        </p:txBody>
      </p:sp>
      <p:sp>
        <p:nvSpPr>
          <p:cNvPr id="38" name="Oval 37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11</a:t>
            </a:r>
            <a:endParaRPr lang="vi-VN" sz="2400" dirty="0"/>
          </a:p>
        </p:txBody>
      </p:sp>
      <p:sp>
        <p:nvSpPr>
          <p:cNvPr id="39" name="Oval 38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12</a:t>
            </a:r>
            <a:endParaRPr lang="vi-VN" sz="2400" dirty="0"/>
          </a:p>
        </p:txBody>
      </p:sp>
      <p:sp>
        <p:nvSpPr>
          <p:cNvPr id="40" name="Oval 39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13</a:t>
            </a:r>
            <a:endParaRPr lang="vi-VN" sz="2400" dirty="0"/>
          </a:p>
        </p:txBody>
      </p:sp>
      <p:sp>
        <p:nvSpPr>
          <p:cNvPr id="41" name="Oval 40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14</a:t>
            </a:r>
            <a:endParaRPr lang="vi-VN" sz="2400" dirty="0"/>
          </a:p>
        </p:txBody>
      </p:sp>
      <p:sp>
        <p:nvSpPr>
          <p:cNvPr id="42" name="Oval 41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15</a:t>
            </a:r>
            <a:endParaRPr lang="vi-VN" sz="24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003"/>
            <a:ext cx="2362200" cy="162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9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762000" y="2266950"/>
                <a:ext cx="7010400" cy="12954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ad>
                      <m:rad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>
                        <m: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deg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mọi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A </a:t>
                </a:r>
                <a:r>
                  <a:rPr lang="en-US" sz="40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4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R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266950"/>
                <a:ext cx="7010400" cy="129540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383971" y="3570349"/>
            <a:ext cx="1562100" cy="1362075"/>
            <a:chOff x="4495800" y="1885950"/>
            <a:chExt cx="1562100" cy="1362075"/>
          </a:xfrm>
        </p:grpSpPr>
        <p:pic>
          <p:nvPicPr>
            <p:cNvPr id="8" name="Picture 2" descr="Hoa hướng dương (toán học) – Wikipedia tiếng Việ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1885950"/>
              <a:ext cx="1562100" cy="136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953000" y="2266950"/>
              <a:ext cx="647700" cy="600074"/>
            </a:xfrm>
            <a:prstGeom prst="ellipse">
              <a:avLst/>
            </a:prstGeom>
            <a:solidFill>
              <a:srgbClr val="86EA42"/>
            </a:solidFill>
            <a:ln>
              <a:solidFill>
                <a:srgbClr val="86EA4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0" name="Oval 9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0</a:t>
            </a:r>
            <a:endParaRPr lang="vi-VN" sz="4000" dirty="0"/>
          </a:p>
        </p:txBody>
      </p:sp>
      <p:sp>
        <p:nvSpPr>
          <p:cNvPr id="11" name="Oval 10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1</a:t>
            </a:r>
            <a:endParaRPr lang="vi-VN" sz="4000" dirty="0"/>
          </a:p>
        </p:txBody>
      </p:sp>
      <p:sp>
        <p:nvSpPr>
          <p:cNvPr id="12" name="Oval 11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2</a:t>
            </a:r>
            <a:endParaRPr lang="vi-VN" sz="4000" dirty="0"/>
          </a:p>
        </p:txBody>
      </p:sp>
      <p:sp>
        <p:nvSpPr>
          <p:cNvPr id="13" name="Oval 12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3</a:t>
            </a:r>
            <a:endParaRPr lang="vi-VN" sz="4000" dirty="0"/>
          </a:p>
        </p:txBody>
      </p:sp>
      <p:sp>
        <p:nvSpPr>
          <p:cNvPr id="14" name="Oval 13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4</a:t>
            </a:r>
            <a:endParaRPr lang="vi-VN" sz="4000" dirty="0"/>
          </a:p>
        </p:txBody>
      </p:sp>
      <p:sp>
        <p:nvSpPr>
          <p:cNvPr id="15" name="Oval 14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5</a:t>
            </a:r>
            <a:endParaRPr lang="vi-VN" sz="4000" dirty="0"/>
          </a:p>
        </p:txBody>
      </p:sp>
      <p:sp>
        <p:nvSpPr>
          <p:cNvPr id="16" name="Oval 15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6</a:t>
            </a:r>
            <a:endParaRPr lang="vi-VN" sz="4000" dirty="0"/>
          </a:p>
        </p:txBody>
      </p:sp>
      <p:sp>
        <p:nvSpPr>
          <p:cNvPr id="17" name="Oval 16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7</a:t>
            </a:r>
            <a:endParaRPr lang="vi-VN" sz="4000" dirty="0"/>
          </a:p>
        </p:txBody>
      </p:sp>
      <p:sp>
        <p:nvSpPr>
          <p:cNvPr id="18" name="Oval 17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8</a:t>
            </a:r>
            <a:endParaRPr lang="vi-VN" sz="4000" dirty="0"/>
          </a:p>
        </p:txBody>
      </p:sp>
      <p:sp>
        <p:nvSpPr>
          <p:cNvPr id="19" name="Oval 18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9</a:t>
            </a:r>
            <a:endParaRPr lang="vi-VN" sz="4000" dirty="0"/>
          </a:p>
        </p:txBody>
      </p:sp>
      <p:sp>
        <p:nvSpPr>
          <p:cNvPr id="20" name="Oval 19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10</a:t>
            </a:r>
            <a:endParaRPr lang="vi-VN" sz="2400" dirty="0"/>
          </a:p>
        </p:txBody>
      </p:sp>
      <p:sp>
        <p:nvSpPr>
          <p:cNvPr id="21" name="Oval 20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11</a:t>
            </a:r>
            <a:endParaRPr lang="vi-VN" sz="2400" dirty="0"/>
          </a:p>
        </p:txBody>
      </p:sp>
      <p:sp>
        <p:nvSpPr>
          <p:cNvPr id="22" name="Oval 21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12</a:t>
            </a:r>
            <a:endParaRPr lang="vi-VN" sz="2400" dirty="0"/>
          </a:p>
        </p:txBody>
      </p:sp>
      <p:sp>
        <p:nvSpPr>
          <p:cNvPr id="23" name="Oval 22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13</a:t>
            </a:r>
            <a:endParaRPr lang="vi-VN" sz="2400" dirty="0"/>
          </a:p>
        </p:txBody>
      </p:sp>
      <p:sp>
        <p:nvSpPr>
          <p:cNvPr id="24" name="Oval 23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14</a:t>
            </a:r>
            <a:endParaRPr lang="vi-VN" sz="2400" dirty="0"/>
          </a:p>
        </p:txBody>
      </p:sp>
      <p:sp>
        <p:nvSpPr>
          <p:cNvPr id="25" name="Oval 24"/>
          <p:cNvSpPr/>
          <p:nvPr/>
        </p:nvSpPr>
        <p:spPr>
          <a:xfrm>
            <a:off x="2743200" y="3876675"/>
            <a:ext cx="838200" cy="762000"/>
          </a:xfrm>
          <a:prstGeom prst="ellipse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lgerian" panose="04020705040A02060702" pitchFamily="82" charset="0"/>
              </a:rPr>
              <a:t>15</a:t>
            </a:r>
            <a:endParaRPr lang="vi-VN" sz="2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003"/>
            <a:ext cx="2362200" cy="1627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">
                <a:extLst>
                  <a:ext uri="{FF2B5EF4-FFF2-40B4-BE49-F238E27FC236}">
                    <a16:creationId xmlns:a16="http://schemas.microsoft.com/office/drawing/2014/main" id="{A7E14157-7362-4957-979D-A7CBB9012D9D}"/>
                  </a:ext>
                </a:extLst>
              </p:cNvPr>
              <p:cNvSpPr/>
              <p:nvPr/>
            </p:nvSpPr>
            <p:spPr>
              <a:xfrm>
                <a:off x="685800" y="146746"/>
                <a:ext cx="7010400" cy="1066800"/>
              </a:xfrm>
              <a:prstGeom prst="round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2.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>
                        <m:r>
                          <a:rPr lang="en-US" sz="3200" b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deg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A</m:t>
                        </m:r>
                      </m:e>
                    </m:rad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x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c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đị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nh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hay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c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ó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ngh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ĩ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a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khi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?</m:t>
                    </m:r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Rounded Rectangle 2">
                <a:extLst>
                  <a:ext uri="{FF2B5EF4-FFF2-40B4-BE49-F238E27FC236}">
                    <a16:creationId xmlns:a16="http://schemas.microsoft.com/office/drawing/2014/main" id="{A7E14157-7362-4957-979D-A7CBB9012D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46746"/>
                <a:ext cx="7010400" cy="106680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8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02">
            <a:extLst>
              <a:ext uri="{FF2B5EF4-FFF2-40B4-BE49-F238E27FC236}">
                <a16:creationId xmlns:a16="http://schemas.microsoft.com/office/drawing/2014/main" id="{EAED6887-1353-4320-9258-716DE2099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876" y="1085849"/>
            <a:ext cx="6800850" cy="42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vi-VN" sz="180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950" b="1" i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950" b="1" i="1" dirty="0">
                <a:latin typeface="+mj-lt"/>
              </a:rPr>
              <a:t>             </a:t>
            </a:r>
          </a:p>
        </p:txBody>
      </p:sp>
      <p:sp>
        <p:nvSpPr>
          <p:cNvPr id="5123" name="Rectangle 136">
            <a:extLst>
              <a:ext uri="{FF2B5EF4-FFF2-40B4-BE49-F238E27FC236}">
                <a16:creationId xmlns:a16="http://schemas.microsoft.com/office/drawing/2014/main" id="{9DCEBFA5-CB5F-4671-A461-CBEAB4E0C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24" name="Rectangle 140">
            <a:extLst>
              <a:ext uri="{FF2B5EF4-FFF2-40B4-BE49-F238E27FC236}">
                <a16:creationId xmlns:a16="http://schemas.microsoft.com/office/drawing/2014/main" id="{150043E7-B833-414D-8B10-C36431617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25" name="Rectangle 142">
            <a:extLst>
              <a:ext uri="{FF2B5EF4-FFF2-40B4-BE49-F238E27FC236}">
                <a16:creationId xmlns:a16="http://schemas.microsoft.com/office/drawing/2014/main" id="{C800D581-8FD8-416F-B504-8A13A436B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26" name="Rectangle 144">
            <a:extLst>
              <a:ext uri="{FF2B5EF4-FFF2-40B4-BE49-F238E27FC236}">
                <a16:creationId xmlns:a16="http://schemas.microsoft.com/office/drawing/2014/main" id="{9FE92193-8E6C-44D5-9279-CC25DEBDD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27" name="Rectangle 146">
            <a:extLst>
              <a:ext uri="{FF2B5EF4-FFF2-40B4-BE49-F238E27FC236}">
                <a16:creationId xmlns:a16="http://schemas.microsoft.com/office/drawing/2014/main" id="{A0C34388-A203-4A42-862C-67250416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28" name="Rectangle 148">
            <a:extLst>
              <a:ext uri="{FF2B5EF4-FFF2-40B4-BE49-F238E27FC236}">
                <a16:creationId xmlns:a16="http://schemas.microsoft.com/office/drawing/2014/main" id="{9AB96B0F-C9CC-43FE-99EE-49C2F70A8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29" name="Rectangle 150">
            <a:extLst>
              <a:ext uri="{FF2B5EF4-FFF2-40B4-BE49-F238E27FC236}">
                <a16:creationId xmlns:a16="http://schemas.microsoft.com/office/drawing/2014/main" id="{B5C0E491-41C5-46DC-AA24-D826FE368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30" name="Rectangle 152">
            <a:extLst>
              <a:ext uri="{FF2B5EF4-FFF2-40B4-BE49-F238E27FC236}">
                <a16:creationId xmlns:a16="http://schemas.microsoft.com/office/drawing/2014/main" id="{897E54FE-A21F-4230-B053-71F0DCCCE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31" name="Rectangle 154">
            <a:extLst>
              <a:ext uri="{FF2B5EF4-FFF2-40B4-BE49-F238E27FC236}">
                <a16:creationId xmlns:a16="http://schemas.microsoft.com/office/drawing/2014/main" id="{0991A194-3698-449C-AC04-39F94AFD1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32" name="Rectangle 156">
            <a:extLst>
              <a:ext uri="{FF2B5EF4-FFF2-40B4-BE49-F238E27FC236}">
                <a16:creationId xmlns:a16="http://schemas.microsoft.com/office/drawing/2014/main" id="{68A67959-8541-4854-B693-B25BFDC5A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33" name="Rectangle 158">
            <a:extLst>
              <a:ext uri="{FF2B5EF4-FFF2-40B4-BE49-F238E27FC236}">
                <a16:creationId xmlns:a16="http://schemas.microsoft.com/office/drawing/2014/main" id="{9C3E06D5-2F2D-489E-87EF-48639B1FF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34" name="Rectangle 160">
            <a:extLst>
              <a:ext uri="{FF2B5EF4-FFF2-40B4-BE49-F238E27FC236}">
                <a16:creationId xmlns:a16="http://schemas.microsoft.com/office/drawing/2014/main" id="{2C5F9008-633E-4B78-8004-02C7D30FA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35" name="Rectangle 162">
            <a:extLst>
              <a:ext uri="{FF2B5EF4-FFF2-40B4-BE49-F238E27FC236}">
                <a16:creationId xmlns:a16="http://schemas.microsoft.com/office/drawing/2014/main" id="{2EDF6F18-305A-441E-809D-279F0C8CB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628D118-CF61-4689-8813-EF85F51206D9}"/>
              </a:ext>
            </a:extLst>
          </p:cNvPr>
          <p:cNvSpPr/>
          <p:nvPr/>
        </p:nvSpPr>
        <p:spPr>
          <a:xfrm>
            <a:off x="1371600" y="807244"/>
            <a:ext cx="342900" cy="3429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50" b="1">
                <a:latin typeface="+mj-lt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B9759BE-18D8-49A2-955E-C6C83D3B0ADD}"/>
              </a:ext>
            </a:extLst>
          </p:cNvPr>
          <p:cNvSpPr/>
          <p:nvPr/>
        </p:nvSpPr>
        <p:spPr>
          <a:xfrm>
            <a:off x="1371600" y="2477691"/>
            <a:ext cx="342900" cy="3429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50" b="1" dirty="0">
                <a:latin typeface="+mj-lt"/>
              </a:rPr>
              <a:t>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8C74E98-779E-4CF9-BB91-875EF86AFD79}"/>
              </a:ext>
            </a:extLst>
          </p:cNvPr>
          <p:cNvSpPr/>
          <p:nvPr/>
        </p:nvSpPr>
        <p:spPr>
          <a:xfrm>
            <a:off x="4307681" y="1603772"/>
            <a:ext cx="342900" cy="342900"/>
          </a:xfrm>
          <a:prstGeom prst="ellipse">
            <a:avLst/>
          </a:prstGeom>
          <a:solidFill>
            <a:srgbClr val="00206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50" b="1">
                <a:latin typeface="+mj-lt"/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01B1B6-2C73-4F7E-BF54-622C394F6E32}"/>
              </a:ext>
            </a:extLst>
          </p:cNvPr>
          <p:cNvSpPr/>
          <p:nvPr/>
        </p:nvSpPr>
        <p:spPr>
          <a:xfrm>
            <a:off x="4254104" y="864394"/>
            <a:ext cx="342900" cy="3429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50" b="1">
                <a:latin typeface="+mj-lt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8DD883C-BE90-40BA-8793-53D757F7CCAE}"/>
              </a:ext>
            </a:extLst>
          </p:cNvPr>
          <p:cNvSpPr/>
          <p:nvPr/>
        </p:nvSpPr>
        <p:spPr>
          <a:xfrm>
            <a:off x="1371600" y="1435894"/>
            <a:ext cx="342900" cy="3429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50" b="1">
                <a:latin typeface="+mj-lt"/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E2DDB4-5C51-449C-B389-D2777037966D}"/>
              </a:ext>
            </a:extLst>
          </p:cNvPr>
          <p:cNvSpPr/>
          <p:nvPr/>
        </p:nvSpPr>
        <p:spPr>
          <a:xfrm>
            <a:off x="4254104" y="2227660"/>
            <a:ext cx="342900" cy="3429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50" b="1" dirty="0">
                <a:latin typeface="+mj-lt"/>
              </a:rPr>
              <a:t>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C5C5973-32FF-414E-AFD0-25326DF4DE71}"/>
              </a:ext>
            </a:extLst>
          </p:cNvPr>
          <p:cNvSpPr/>
          <p:nvPr/>
        </p:nvSpPr>
        <p:spPr>
          <a:xfrm>
            <a:off x="1371600" y="3486150"/>
            <a:ext cx="342900" cy="3429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50" b="1">
                <a:solidFill>
                  <a:srgbClr val="FFFFFF"/>
                </a:solidFill>
                <a:latin typeface="+mj-lt"/>
                <a:cs typeface="Arial" charset="0"/>
              </a:rPr>
              <a:t>8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818C8A8-D880-4A5C-8BAC-FCF64D80EBC4}"/>
              </a:ext>
            </a:extLst>
          </p:cNvPr>
          <p:cNvSpPr/>
          <p:nvPr/>
        </p:nvSpPr>
        <p:spPr>
          <a:xfrm>
            <a:off x="4286250" y="4000500"/>
            <a:ext cx="342900" cy="3429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50" b="1">
                <a:solidFill>
                  <a:srgbClr val="FFFFFF"/>
                </a:solidFill>
                <a:latin typeface="+mj-lt"/>
                <a:cs typeface="Arial" charset="0"/>
              </a:rPr>
              <a:t>9</a:t>
            </a:r>
          </a:p>
        </p:txBody>
      </p:sp>
      <p:sp>
        <p:nvSpPr>
          <p:cNvPr id="5144" name="TextBox 34">
            <a:extLst>
              <a:ext uri="{FF2B5EF4-FFF2-40B4-BE49-F238E27FC236}">
                <a16:creationId xmlns:a16="http://schemas.microsoft.com/office/drawing/2014/main" id="{8228B49B-6D07-4971-931A-E5B525F2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1931194"/>
            <a:ext cx="1885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>
                <a:latin typeface="+mj-lt"/>
              </a:rPr>
              <a:t>Với</a:t>
            </a:r>
            <a:r>
              <a:rPr lang="en-US" altLang="en-US" sz="1800" i="1" dirty="0">
                <a:latin typeface="+mj-lt"/>
              </a:rPr>
              <a:t>  A.......;B ……. </a:t>
            </a:r>
            <a:endParaRPr lang="en-US" altLang="en-US" sz="1800" dirty="0">
              <a:latin typeface="+mj-lt"/>
            </a:endParaRPr>
          </a:p>
        </p:txBody>
      </p:sp>
      <p:sp>
        <p:nvSpPr>
          <p:cNvPr id="5145" name="Rectangle 35">
            <a:extLst>
              <a:ext uri="{FF2B5EF4-FFF2-40B4-BE49-F238E27FC236}">
                <a16:creationId xmlns:a16="http://schemas.microsoft.com/office/drawing/2014/main" id="{812166FD-0FFE-4DD1-BF6F-4D973DEE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116" y="1621631"/>
            <a:ext cx="1341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>
                <a:latin typeface="+mj-lt"/>
              </a:rPr>
              <a:t>Với</a:t>
            </a:r>
            <a:r>
              <a:rPr lang="en-US" altLang="en-US" sz="1800" i="1" dirty="0">
                <a:latin typeface="+mj-lt"/>
              </a:rPr>
              <a:t> B.......... </a:t>
            </a:r>
          </a:p>
        </p:txBody>
      </p:sp>
      <p:sp>
        <p:nvSpPr>
          <p:cNvPr id="5146" name="TextBox 37">
            <a:extLst>
              <a:ext uri="{FF2B5EF4-FFF2-40B4-BE49-F238E27FC236}">
                <a16:creationId xmlns:a16="http://schemas.microsoft.com/office/drawing/2014/main" id="{3F66444F-AA4B-4A1F-9CF9-B4782CCD8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254" y="1203722"/>
            <a:ext cx="1657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>
                <a:latin typeface="+mj-lt"/>
              </a:rPr>
              <a:t>Với</a:t>
            </a:r>
            <a:r>
              <a:rPr lang="en-US" altLang="en-US" sz="1800" i="1" dirty="0">
                <a:latin typeface="+mj-lt"/>
              </a:rPr>
              <a:t> A……; …..</a:t>
            </a:r>
            <a:endParaRPr lang="en-US" altLang="en-US" sz="1800" dirty="0">
              <a:latin typeface="+mj-lt"/>
            </a:endParaRPr>
          </a:p>
        </p:txBody>
      </p:sp>
      <p:sp>
        <p:nvSpPr>
          <p:cNvPr id="5147" name="TextBox 39">
            <a:extLst>
              <a:ext uri="{FF2B5EF4-FFF2-40B4-BE49-F238E27FC236}">
                <a16:creationId xmlns:a16="http://schemas.microsoft.com/office/drawing/2014/main" id="{1A255ED8-77F4-4AC7-8F8B-DC2FF87C8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1489472"/>
            <a:ext cx="125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j-lt"/>
              </a:rPr>
              <a:t>   ........</a:t>
            </a:r>
            <a:endParaRPr lang="en-US" altLang="en-US" sz="1350">
              <a:latin typeface="+mj-lt"/>
            </a:endParaRPr>
          </a:p>
        </p:txBody>
      </p:sp>
      <p:sp>
        <p:nvSpPr>
          <p:cNvPr id="5148" name="TextBox 40">
            <a:extLst>
              <a:ext uri="{FF2B5EF4-FFF2-40B4-BE49-F238E27FC236}">
                <a16:creationId xmlns:a16="http://schemas.microsoft.com/office/drawing/2014/main" id="{496A82D7-3817-49D7-85F4-8A58BC616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864394"/>
            <a:ext cx="125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j-lt"/>
              </a:rPr>
              <a:t>   ........</a:t>
            </a:r>
            <a:endParaRPr lang="en-US" altLang="en-US" sz="1350">
              <a:latin typeface="+mj-lt"/>
            </a:endParaRPr>
          </a:p>
        </p:txBody>
      </p:sp>
      <p:sp>
        <p:nvSpPr>
          <p:cNvPr id="5149" name="TextBox 41">
            <a:extLst>
              <a:ext uri="{FF2B5EF4-FFF2-40B4-BE49-F238E27FC236}">
                <a16:creationId xmlns:a16="http://schemas.microsoft.com/office/drawing/2014/main" id="{DB542752-FD09-4D0C-B63E-75776B506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404" y="864394"/>
            <a:ext cx="125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j-lt"/>
              </a:rPr>
              <a:t>   ….........</a:t>
            </a:r>
            <a:r>
              <a:rPr lang="en-US" altLang="en-US" sz="1350">
                <a:latin typeface="+mj-lt"/>
              </a:rPr>
              <a:t>.</a:t>
            </a:r>
          </a:p>
        </p:txBody>
      </p:sp>
      <p:sp>
        <p:nvSpPr>
          <p:cNvPr id="5150" name="TextBox 43">
            <a:extLst>
              <a:ext uri="{FF2B5EF4-FFF2-40B4-BE49-F238E27FC236}">
                <a16:creationId xmlns:a16="http://schemas.microsoft.com/office/drawing/2014/main" id="{A08C4912-CD0A-4763-8507-D44DBD35D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914650"/>
            <a:ext cx="2114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>
                <a:latin typeface="+mj-lt"/>
              </a:rPr>
              <a:t>Với</a:t>
            </a:r>
            <a:r>
              <a:rPr lang="en-US" altLang="en-US" sz="1800" i="1" dirty="0">
                <a:latin typeface="+mj-lt"/>
              </a:rPr>
              <a:t>  A.B......;B ……. </a:t>
            </a:r>
            <a:endParaRPr lang="en-US" altLang="en-US" sz="1800" dirty="0">
              <a:latin typeface="+mj-lt"/>
            </a:endParaRPr>
          </a:p>
        </p:txBody>
      </p:sp>
      <p:sp>
        <p:nvSpPr>
          <p:cNvPr id="5151" name="Rectangle 4">
            <a:extLst>
              <a:ext uri="{FF2B5EF4-FFF2-40B4-BE49-F238E27FC236}">
                <a16:creationId xmlns:a16="http://schemas.microsoft.com/office/drawing/2014/main" id="{4155048A-2B24-46DD-B1BA-66706BEC9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52" name="Rectangle 6">
            <a:extLst>
              <a:ext uri="{FF2B5EF4-FFF2-40B4-BE49-F238E27FC236}">
                <a16:creationId xmlns:a16="http://schemas.microsoft.com/office/drawing/2014/main" id="{259CCBDD-2267-400C-8B16-EB987E328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53" name="Rectangle 8">
            <a:extLst>
              <a:ext uri="{FF2B5EF4-FFF2-40B4-BE49-F238E27FC236}">
                <a16:creationId xmlns:a16="http://schemas.microsoft.com/office/drawing/2014/main" id="{DD87C78A-C9A5-4A6F-98C6-F32C88897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54" name="Rectangle 10">
            <a:extLst>
              <a:ext uri="{FF2B5EF4-FFF2-40B4-BE49-F238E27FC236}">
                <a16:creationId xmlns:a16="http://schemas.microsoft.com/office/drawing/2014/main" id="{DDC3848F-D3BB-4291-BD21-7FDFF2144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16393" name="Picture 9">
            <a:extLst>
              <a:ext uri="{FF2B5EF4-FFF2-40B4-BE49-F238E27FC236}">
                <a16:creationId xmlns:a16="http://schemas.microsoft.com/office/drawing/2014/main" id="{F811B810-E257-4482-AB70-C2AD5B4D6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341960"/>
            <a:ext cx="45243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6" name="Rectangle 12">
            <a:extLst>
              <a:ext uri="{FF2B5EF4-FFF2-40B4-BE49-F238E27FC236}">
                <a16:creationId xmlns:a16="http://schemas.microsoft.com/office/drawing/2014/main" id="{155D788A-39D0-4852-B63B-2B2B995FE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16395" name="Picture 11">
            <a:extLst>
              <a:ext uri="{FF2B5EF4-FFF2-40B4-BE49-F238E27FC236}">
                <a16:creationId xmlns:a16="http://schemas.microsoft.com/office/drawing/2014/main" id="{D17A5B00-7604-48CF-AD94-8A59DE166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807244"/>
            <a:ext cx="3429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8" name="Rectangle 14">
            <a:extLst>
              <a:ext uri="{FF2B5EF4-FFF2-40B4-BE49-F238E27FC236}">
                <a16:creationId xmlns:a16="http://schemas.microsoft.com/office/drawing/2014/main" id="{BC0E0CE6-852C-4CC7-A8A2-7EAB62AC0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16397" name="Picture 13">
            <a:extLst>
              <a:ext uri="{FF2B5EF4-FFF2-40B4-BE49-F238E27FC236}">
                <a16:creationId xmlns:a16="http://schemas.microsoft.com/office/drawing/2014/main" id="{B53BE274-0895-4D6B-BD53-8051C73F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54" y="835819"/>
            <a:ext cx="7429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0" name="Rectangle 16">
            <a:extLst>
              <a:ext uri="{FF2B5EF4-FFF2-40B4-BE49-F238E27FC236}">
                <a16:creationId xmlns:a16="http://schemas.microsoft.com/office/drawing/2014/main" id="{6505913C-C443-4974-8253-472F11D51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16399" name="Picture 15">
            <a:extLst>
              <a:ext uri="{FF2B5EF4-FFF2-40B4-BE49-F238E27FC236}">
                <a16:creationId xmlns:a16="http://schemas.microsoft.com/office/drawing/2014/main" id="{D9F62A59-3263-49B9-B34C-CD1A4191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614488"/>
            <a:ext cx="776288" cy="37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2" name="Rectangle 18">
            <a:extLst>
              <a:ext uri="{FF2B5EF4-FFF2-40B4-BE49-F238E27FC236}">
                <a16:creationId xmlns:a16="http://schemas.microsoft.com/office/drawing/2014/main" id="{7057B910-D0D9-48D1-9D0E-4CC81708C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16401" name="Picture 17">
            <a:extLst>
              <a:ext uri="{FF2B5EF4-FFF2-40B4-BE49-F238E27FC236}">
                <a16:creationId xmlns:a16="http://schemas.microsoft.com/office/drawing/2014/main" id="{791C9850-0D4C-4845-A6CC-F98A2CF49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321594"/>
            <a:ext cx="321469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4" name="Rectangle 20">
            <a:extLst>
              <a:ext uri="{FF2B5EF4-FFF2-40B4-BE49-F238E27FC236}">
                <a16:creationId xmlns:a16="http://schemas.microsoft.com/office/drawing/2014/main" id="{FA5F9616-60DF-490E-9BC1-4B230E701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65" name="Rectangle 22">
            <a:extLst>
              <a:ext uri="{FF2B5EF4-FFF2-40B4-BE49-F238E27FC236}">
                <a16:creationId xmlns:a16="http://schemas.microsoft.com/office/drawing/2014/main" id="{F69DED6E-E891-4D1C-94FF-50708BBB0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66" name="Rectangle 24">
            <a:extLst>
              <a:ext uri="{FF2B5EF4-FFF2-40B4-BE49-F238E27FC236}">
                <a16:creationId xmlns:a16="http://schemas.microsoft.com/office/drawing/2014/main" id="{AA70DD35-7F90-4E68-B2D0-0626A4CE0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67" name="Rectangle 26">
            <a:extLst>
              <a:ext uri="{FF2B5EF4-FFF2-40B4-BE49-F238E27FC236}">
                <a16:creationId xmlns:a16="http://schemas.microsoft.com/office/drawing/2014/main" id="{79D78F17-812B-4340-861B-10E063DF0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68" name="Rectangle 28">
            <a:extLst>
              <a:ext uri="{FF2B5EF4-FFF2-40B4-BE49-F238E27FC236}">
                <a16:creationId xmlns:a16="http://schemas.microsoft.com/office/drawing/2014/main" id="{13490D24-9B9E-4C81-8F9E-10808B18D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69" name="Rectangle 30">
            <a:extLst>
              <a:ext uri="{FF2B5EF4-FFF2-40B4-BE49-F238E27FC236}">
                <a16:creationId xmlns:a16="http://schemas.microsoft.com/office/drawing/2014/main" id="{C7330047-6CC3-4782-AF2B-57693195F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70" name="Rectangle 32">
            <a:extLst>
              <a:ext uri="{FF2B5EF4-FFF2-40B4-BE49-F238E27FC236}">
                <a16:creationId xmlns:a16="http://schemas.microsoft.com/office/drawing/2014/main" id="{9C223414-7978-4750-900B-6CD849060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16415" name="Picture 31">
            <a:extLst>
              <a:ext uri="{FF2B5EF4-FFF2-40B4-BE49-F238E27FC236}">
                <a16:creationId xmlns:a16="http://schemas.microsoft.com/office/drawing/2014/main" id="{090ABB5C-5AB3-4F04-941D-F87FAB98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00500"/>
            <a:ext cx="9001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2" name="Rectangle 34">
            <a:extLst>
              <a:ext uri="{FF2B5EF4-FFF2-40B4-BE49-F238E27FC236}">
                <a16:creationId xmlns:a16="http://schemas.microsoft.com/office/drawing/2014/main" id="{8AFDC04F-B9D6-4850-AB44-00B1D0ADC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73" name="Rectangle 36">
            <a:extLst>
              <a:ext uri="{FF2B5EF4-FFF2-40B4-BE49-F238E27FC236}">
                <a16:creationId xmlns:a16="http://schemas.microsoft.com/office/drawing/2014/main" id="{99CF7CF3-9929-4965-974C-9D4317120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74" name="TextBox 79">
            <a:extLst>
              <a:ext uri="{FF2B5EF4-FFF2-40B4-BE49-F238E27FC236}">
                <a16:creationId xmlns:a16="http://schemas.microsoft.com/office/drawing/2014/main" id="{BF0C737A-9651-4D44-8E33-55A78BEAB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4035029"/>
            <a:ext cx="1885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>
                <a:latin typeface="+mj-lt"/>
              </a:rPr>
              <a:t>Với</a:t>
            </a:r>
            <a:r>
              <a:rPr lang="en-US" altLang="en-US" sz="1800" i="1" dirty="0">
                <a:latin typeface="+mj-lt"/>
              </a:rPr>
              <a:t>  A.......;A……. </a:t>
            </a:r>
            <a:endParaRPr lang="en-US" altLang="en-US" sz="1800" dirty="0">
              <a:latin typeface="+mj-lt"/>
            </a:endParaRPr>
          </a:p>
        </p:txBody>
      </p:sp>
      <p:sp>
        <p:nvSpPr>
          <p:cNvPr id="5175" name="TextBox 80">
            <a:extLst>
              <a:ext uri="{FF2B5EF4-FFF2-40B4-BE49-F238E27FC236}">
                <a16:creationId xmlns:a16="http://schemas.microsoft.com/office/drawing/2014/main" id="{DBC44BBA-63E6-461B-8C6E-CFB14D56B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2175272"/>
            <a:ext cx="194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>
                <a:latin typeface="+mj-lt"/>
              </a:rPr>
              <a:t>Với</a:t>
            </a:r>
            <a:r>
              <a:rPr lang="en-US" altLang="en-US" sz="1800" i="1" dirty="0">
                <a:latin typeface="+mj-lt"/>
              </a:rPr>
              <a:t> A.......</a:t>
            </a:r>
            <a:r>
              <a:rPr lang="en-US" altLang="en-US" sz="1800" i="1" dirty="0" err="1">
                <a:latin typeface="+mj-lt"/>
              </a:rPr>
              <a:t>và</a:t>
            </a:r>
            <a:r>
              <a:rPr lang="en-US" altLang="en-US" sz="1800" i="1" dirty="0">
                <a:latin typeface="+mj-lt"/>
              </a:rPr>
              <a:t> B…. </a:t>
            </a:r>
            <a:endParaRPr lang="en-US" altLang="en-US" sz="1800" dirty="0">
              <a:latin typeface="+mj-lt"/>
            </a:endParaRPr>
          </a:p>
        </p:txBody>
      </p:sp>
      <p:sp>
        <p:nvSpPr>
          <p:cNvPr id="5176" name="TextBox 81">
            <a:extLst>
              <a:ext uri="{FF2B5EF4-FFF2-40B4-BE49-F238E27FC236}">
                <a16:creationId xmlns:a16="http://schemas.microsoft.com/office/drawing/2014/main" id="{7440A65E-011E-4B9F-A54C-8D5D580D5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99" y="4457700"/>
            <a:ext cx="3411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>
                <a:latin typeface="+mj-lt"/>
              </a:rPr>
              <a:t>Với</a:t>
            </a:r>
            <a:r>
              <a:rPr lang="en-US" altLang="en-US" sz="1800" i="1" dirty="0">
                <a:latin typeface="+mj-lt"/>
              </a:rPr>
              <a:t>  A.......;B ……; </a:t>
            </a:r>
            <a:r>
              <a:rPr lang="en-US" altLang="en-US" sz="1800" i="1" dirty="0" err="1">
                <a:latin typeface="+mj-lt"/>
              </a:rPr>
              <a:t>với</a:t>
            </a:r>
            <a:r>
              <a:rPr lang="en-US" altLang="en-US" sz="1800" i="1" dirty="0">
                <a:latin typeface="+mj-lt"/>
              </a:rPr>
              <a:t> A .....B </a:t>
            </a:r>
            <a:endParaRPr lang="en-US" altLang="en-US" sz="1800" dirty="0">
              <a:latin typeface="+mj-lt"/>
            </a:endParaRPr>
          </a:p>
        </p:txBody>
      </p:sp>
      <p:sp>
        <p:nvSpPr>
          <p:cNvPr id="5177" name="Rectangle 38">
            <a:extLst>
              <a:ext uri="{FF2B5EF4-FFF2-40B4-BE49-F238E27FC236}">
                <a16:creationId xmlns:a16="http://schemas.microsoft.com/office/drawing/2014/main" id="{EF997495-F236-42D1-8D5E-0DCDEB15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5178" name="Picture 37">
            <a:extLst>
              <a:ext uri="{FF2B5EF4-FFF2-40B4-BE49-F238E27FC236}">
                <a16:creationId xmlns:a16="http://schemas.microsoft.com/office/drawing/2014/main" id="{DA406CBF-719D-410F-BCF7-E8C9E72F0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27660"/>
            <a:ext cx="600075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9" name="Rectangle 40">
            <a:extLst>
              <a:ext uri="{FF2B5EF4-FFF2-40B4-BE49-F238E27FC236}">
                <a16:creationId xmlns:a16="http://schemas.microsoft.com/office/drawing/2014/main" id="{F704F383-3728-478D-8FC7-49130B275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16423" name="Picture 39">
            <a:extLst>
              <a:ext uri="{FF2B5EF4-FFF2-40B4-BE49-F238E27FC236}">
                <a16:creationId xmlns:a16="http://schemas.microsoft.com/office/drawing/2014/main" id="{190DBAE7-5D82-4C2C-960C-0D3D588F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341960"/>
            <a:ext cx="464344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" name="Rectangle 42">
            <a:extLst>
              <a:ext uri="{FF2B5EF4-FFF2-40B4-BE49-F238E27FC236}">
                <a16:creationId xmlns:a16="http://schemas.microsoft.com/office/drawing/2014/main" id="{34CA8A37-83FF-478A-9DA3-A8B0B7BC5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82" name="Rectangle 44">
            <a:extLst>
              <a:ext uri="{FF2B5EF4-FFF2-40B4-BE49-F238E27FC236}">
                <a16:creationId xmlns:a16="http://schemas.microsoft.com/office/drawing/2014/main" id="{CB7B75A8-FC37-4B04-8C21-4669A336A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83" name="Rectangle 46">
            <a:extLst>
              <a:ext uri="{FF2B5EF4-FFF2-40B4-BE49-F238E27FC236}">
                <a16:creationId xmlns:a16="http://schemas.microsoft.com/office/drawing/2014/main" id="{02ADC129-3A2A-4649-B1FB-B89D16547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84" name="TextBox 92">
            <a:extLst>
              <a:ext uri="{FF2B5EF4-FFF2-40B4-BE49-F238E27FC236}">
                <a16:creationId xmlns:a16="http://schemas.microsoft.com/office/drawing/2014/main" id="{B8B4D145-A38A-46EB-91D5-97A9EA2D0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8604" y="1250157"/>
            <a:ext cx="5143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 ≥ 0</a:t>
            </a:r>
          </a:p>
        </p:txBody>
      </p:sp>
      <p:sp>
        <p:nvSpPr>
          <p:cNvPr id="5185" name="TextBox 93">
            <a:extLst>
              <a:ext uri="{FF2B5EF4-FFF2-40B4-BE49-F238E27FC236}">
                <a16:creationId xmlns:a16="http://schemas.microsoft.com/office/drawing/2014/main" id="{6AA1EFFB-45C7-43CC-BC0E-2B8B53FEB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954" y="1250157"/>
            <a:ext cx="6286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B ≥ 0</a:t>
            </a:r>
          </a:p>
        </p:txBody>
      </p:sp>
      <p:sp>
        <p:nvSpPr>
          <p:cNvPr id="5186" name="TextBox 94">
            <a:extLst>
              <a:ext uri="{FF2B5EF4-FFF2-40B4-BE49-F238E27FC236}">
                <a16:creationId xmlns:a16="http://schemas.microsoft.com/office/drawing/2014/main" id="{8B9FE488-FA8E-4660-B549-91FC961F8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4991" y="1949054"/>
            <a:ext cx="457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&gt; 0</a:t>
            </a:r>
          </a:p>
        </p:txBody>
      </p:sp>
      <p:sp>
        <p:nvSpPr>
          <p:cNvPr id="5187" name="TextBox 95">
            <a:extLst>
              <a:ext uri="{FF2B5EF4-FFF2-40B4-BE49-F238E27FC236}">
                <a16:creationId xmlns:a16="http://schemas.microsoft.com/office/drawing/2014/main" id="{3F60E641-507D-487A-BCB8-06D162D89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1632348"/>
            <a:ext cx="5143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≥ 0</a:t>
            </a:r>
          </a:p>
        </p:txBody>
      </p:sp>
      <p:sp>
        <p:nvSpPr>
          <p:cNvPr id="5188" name="TextBox 96">
            <a:extLst>
              <a:ext uri="{FF2B5EF4-FFF2-40B4-BE49-F238E27FC236}">
                <a16:creationId xmlns:a16="http://schemas.microsoft.com/office/drawing/2014/main" id="{AC7E2496-86E0-4ED5-B34A-B91A2FACF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341" y="1949054"/>
            <a:ext cx="457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≥ 0</a:t>
            </a:r>
          </a:p>
        </p:txBody>
      </p:sp>
      <p:sp>
        <p:nvSpPr>
          <p:cNvPr id="5189" name="TextBox 97">
            <a:extLst>
              <a:ext uri="{FF2B5EF4-FFF2-40B4-BE49-F238E27FC236}">
                <a16:creationId xmlns:a16="http://schemas.microsoft.com/office/drawing/2014/main" id="{6D5B2686-4074-4877-BB03-6EB5E16AC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2918223"/>
            <a:ext cx="457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≥ 0</a:t>
            </a:r>
          </a:p>
        </p:txBody>
      </p:sp>
      <p:sp>
        <p:nvSpPr>
          <p:cNvPr id="5190" name="TextBox 100">
            <a:extLst>
              <a:ext uri="{FF2B5EF4-FFF2-40B4-BE49-F238E27FC236}">
                <a16:creationId xmlns:a16="http://schemas.microsoft.com/office/drawing/2014/main" id="{2CDF4F1B-EC6F-4115-B3A0-221964903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914650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≠ </a:t>
            </a:r>
            <a:r>
              <a:rPr lang="en-US" altLang="en-US" sz="1800">
                <a:latin typeface="+mj-lt"/>
              </a:rPr>
              <a:t>0</a:t>
            </a:r>
            <a:endParaRPr lang="en-US" altLang="en-US" sz="1500">
              <a:latin typeface="+mj-lt"/>
            </a:endParaRPr>
          </a:p>
        </p:txBody>
      </p:sp>
      <p:sp>
        <p:nvSpPr>
          <p:cNvPr id="5191" name="TextBox 101">
            <a:extLst>
              <a:ext uri="{FF2B5EF4-FFF2-40B4-BE49-F238E27FC236}">
                <a16:creationId xmlns:a16="http://schemas.microsoft.com/office/drawing/2014/main" id="{DD73F766-6E39-4975-9A25-DA05BD721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291" y="2185988"/>
            <a:ext cx="457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≥ 0</a:t>
            </a:r>
          </a:p>
        </p:txBody>
      </p:sp>
      <p:sp>
        <p:nvSpPr>
          <p:cNvPr id="5192" name="TextBox 103">
            <a:extLst>
              <a:ext uri="{FF2B5EF4-FFF2-40B4-BE49-F238E27FC236}">
                <a16:creationId xmlns:a16="http://schemas.microsoft.com/office/drawing/2014/main" id="{E008CB4A-5E53-43FE-9533-5766F11B0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4081463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≥  0</a:t>
            </a:r>
          </a:p>
        </p:txBody>
      </p:sp>
      <p:sp>
        <p:nvSpPr>
          <p:cNvPr id="5193" name="TextBox 104">
            <a:extLst>
              <a:ext uri="{FF2B5EF4-FFF2-40B4-BE49-F238E27FC236}">
                <a16:creationId xmlns:a16="http://schemas.microsoft.com/office/drawing/2014/main" id="{44FABAEB-3D8C-4DC1-AF2D-18472E6DB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50" y="4502944"/>
            <a:ext cx="5715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+mj-lt"/>
              </a:rPr>
              <a:t>≥  0</a:t>
            </a:r>
          </a:p>
        </p:txBody>
      </p:sp>
      <p:sp>
        <p:nvSpPr>
          <p:cNvPr id="5194" name="TextBox 105">
            <a:extLst>
              <a:ext uri="{FF2B5EF4-FFF2-40B4-BE49-F238E27FC236}">
                <a16:creationId xmlns:a16="http://schemas.microsoft.com/office/drawing/2014/main" id="{4FAC8254-5D75-4A13-92CB-D707AC4E1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0" y="4502944"/>
            <a:ext cx="6060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≥  0</a:t>
            </a:r>
          </a:p>
        </p:txBody>
      </p:sp>
      <p:sp>
        <p:nvSpPr>
          <p:cNvPr id="5195" name="TextBox 106">
            <a:extLst>
              <a:ext uri="{FF2B5EF4-FFF2-40B4-BE49-F238E27FC236}">
                <a16:creationId xmlns:a16="http://schemas.microsoft.com/office/drawing/2014/main" id="{D5B98626-9849-4D02-A4BF-7B9AAC932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4468416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latin typeface="+mj-lt"/>
              </a:rPr>
              <a:t>≠</a:t>
            </a:r>
          </a:p>
        </p:txBody>
      </p:sp>
      <p:sp>
        <p:nvSpPr>
          <p:cNvPr id="5196" name="Rectangle 48">
            <a:extLst>
              <a:ext uri="{FF2B5EF4-FFF2-40B4-BE49-F238E27FC236}">
                <a16:creationId xmlns:a16="http://schemas.microsoft.com/office/drawing/2014/main" id="{8E4B77CF-DF6D-43A0-92FD-3F9A69424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197" name="Rectangle 50">
            <a:extLst>
              <a:ext uri="{FF2B5EF4-FFF2-40B4-BE49-F238E27FC236}">
                <a16:creationId xmlns:a16="http://schemas.microsoft.com/office/drawing/2014/main" id="{79C2743E-8744-4179-8252-D52F1E9F8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5198" name="Picture 49">
            <a:extLst>
              <a:ext uri="{FF2B5EF4-FFF2-40B4-BE49-F238E27FC236}">
                <a16:creationId xmlns:a16="http://schemas.microsoft.com/office/drawing/2014/main" id="{EBBA370E-50CD-408A-A278-035D7FF59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4038600"/>
            <a:ext cx="3381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9" name="TextBox 110">
            <a:extLst>
              <a:ext uri="{FF2B5EF4-FFF2-40B4-BE49-F238E27FC236}">
                <a16:creationId xmlns:a16="http://schemas.microsoft.com/office/drawing/2014/main" id="{72CB6233-5D54-447E-A218-CBC6057C3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038600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>
                <a:latin typeface="+mj-lt"/>
              </a:rPr>
              <a:t>≠</a:t>
            </a:r>
          </a:p>
        </p:txBody>
      </p:sp>
      <p:sp>
        <p:nvSpPr>
          <p:cNvPr id="5200" name="Rectangle 5">
            <a:extLst>
              <a:ext uri="{FF2B5EF4-FFF2-40B4-BE49-F238E27FC236}">
                <a16:creationId xmlns:a16="http://schemas.microsoft.com/office/drawing/2014/main" id="{F483EB57-BEE3-41B5-848E-E73E3868E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5201" name="Picture 4">
            <a:extLst>
              <a:ext uri="{FF2B5EF4-FFF2-40B4-BE49-F238E27FC236}">
                <a16:creationId xmlns:a16="http://schemas.microsoft.com/office/drawing/2014/main" id="{FB804E0E-5A44-48B8-91FD-78350C1A2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19" y="750094"/>
            <a:ext cx="78343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2" name="Rectangle 7">
            <a:extLst>
              <a:ext uri="{FF2B5EF4-FFF2-40B4-BE49-F238E27FC236}">
                <a16:creationId xmlns:a16="http://schemas.microsoft.com/office/drawing/2014/main" id="{42A57078-83A6-4252-9F54-2068708DC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5203" name="Picture 6">
            <a:extLst>
              <a:ext uri="{FF2B5EF4-FFF2-40B4-BE49-F238E27FC236}">
                <a16:creationId xmlns:a16="http://schemas.microsoft.com/office/drawing/2014/main" id="{38803CF0-B889-4A5C-BAEA-0743A6EA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200150"/>
            <a:ext cx="600075" cy="92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4" name="Rectangle 9">
            <a:extLst>
              <a:ext uri="{FF2B5EF4-FFF2-40B4-BE49-F238E27FC236}">
                <a16:creationId xmlns:a16="http://schemas.microsoft.com/office/drawing/2014/main" id="{6EEF46CB-9B2B-4A00-80D7-C3A58E9A5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5205" name="Picture 8">
            <a:extLst>
              <a:ext uri="{FF2B5EF4-FFF2-40B4-BE49-F238E27FC236}">
                <a16:creationId xmlns:a16="http://schemas.microsoft.com/office/drawing/2014/main" id="{9ECD1B19-861A-4119-9848-03DE1158B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54" y="857250"/>
            <a:ext cx="935831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6" name="Rectangle 11">
            <a:extLst>
              <a:ext uri="{FF2B5EF4-FFF2-40B4-BE49-F238E27FC236}">
                <a16:creationId xmlns:a16="http://schemas.microsoft.com/office/drawing/2014/main" id="{4A077682-2F2C-4352-A653-80687333B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5207" name="Picture 10">
            <a:extLst>
              <a:ext uri="{FF2B5EF4-FFF2-40B4-BE49-F238E27FC236}">
                <a16:creationId xmlns:a16="http://schemas.microsoft.com/office/drawing/2014/main" id="{53DF1F1F-0FCF-4AC1-A5D0-3481ACE48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1568053"/>
            <a:ext cx="10001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8" name="Rectangle 2">
            <a:extLst>
              <a:ext uri="{FF2B5EF4-FFF2-40B4-BE49-F238E27FC236}">
                <a16:creationId xmlns:a16="http://schemas.microsoft.com/office/drawing/2014/main" id="{EA89D02F-F16A-4632-9B8D-806D3BDB7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5209" name="Picture 1">
            <a:extLst>
              <a:ext uri="{FF2B5EF4-FFF2-40B4-BE49-F238E27FC236}">
                <a16:creationId xmlns:a16="http://schemas.microsoft.com/office/drawing/2014/main" id="{62514D2C-6102-4D7F-86D5-6530A1300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3333750"/>
            <a:ext cx="1143000" cy="70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0" name="Rectangle 4">
            <a:extLst>
              <a:ext uri="{FF2B5EF4-FFF2-40B4-BE49-F238E27FC236}">
                <a16:creationId xmlns:a16="http://schemas.microsoft.com/office/drawing/2014/main" id="{1D78A7CE-3AD7-4A66-A178-DBA720A72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5211" name="Picture 3">
            <a:extLst>
              <a:ext uri="{FF2B5EF4-FFF2-40B4-BE49-F238E27FC236}">
                <a16:creationId xmlns:a16="http://schemas.microsoft.com/office/drawing/2014/main" id="{3537BA83-C21F-44B1-A165-C97B56C2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78" y="3771900"/>
            <a:ext cx="139422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2" name="Rectangle 2">
            <a:extLst>
              <a:ext uri="{FF2B5EF4-FFF2-40B4-BE49-F238E27FC236}">
                <a16:creationId xmlns:a16="http://schemas.microsoft.com/office/drawing/2014/main" id="{0E599A39-AA6F-4B90-A9C8-418130897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213" name="Rectangle 4">
            <a:extLst>
              <a:ext uri="{FF2B5EF4-FFF2-40B4-BE49-F238E27FC236}">
                <a16:creationId xmlns:a16="http://schemas.microsoft.com/office/drawing/2014/main" id="{428C27A5-0DD4-4F0C-B7CF-BE18F1A1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5214" name="Picture 3">
            <a:extLst>
              <a:ext uri="{FF2B5EF4-FFF2-40B4-BE49-F238E27FC236}">
                <a16:creationId xmlns:a16="http://schemas.microsoft.com/office/drawing/2014/main" id="{9C3116B6-33B3-4B40-B913-309C1220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3292079"/>
            <a:ext cx="1107281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5" name="Rectangle 6">
            <a:extLst>
              <a:ext uri="{FF2B5EF4-FFF2-40B4-BE49-F238E27FC236}">
                <a16:creationId xmlns:a16="http://schemas.microsoft.com/office/drawing/2014/main" id="{30CD9F3D-0FA1-4DDC-AFEB-B5CC9CF03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216" name="Rectangle 8">
            <a:extLst>
              <a:ext uri="{FF2B5EF4-FFF2-40B4-BE49-F238E27FC236}">
                <a16:creationId xmlns:a16="http://schemas.microsoft.com/office/drawing/2014/main" id="{DD8BE52A-1E40-4DBC-9B2A-EBD33B66F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62EBC399-823A-4D8D-A0F1-DB7580DC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3292079"/>
            <a:ext cx="1107281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8" name="Rectangle 10">
            <a:extLst>
              <a:ext uri="{FF2B5EF4-FFF2-40B4-BE49-F238E27FC236}">
                <a16:creationId xmlns:a16="http://schemas.microsoft.com/office/drawing/2014/main" id="{1C3735F6-59C1-4AA7-9268-C4FD83583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5219" name="Rectangle 12">
            <a:extLst>
              <a:ext uri="{FF2B5EF4-FFF2-40B4-BE49-F238E27FC236}">
                <a16:creationId xmlns:a16="http://schemas.microsoft.com/office/drawing/2014/main" id="{A16BC3DD-43A4-46F0-BBD6-75EB96F41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7729797D-F5DF-4436-BB9D-FB0D3184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2" y="3829050"/>
            <a:ext cx="1271588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1" name="Rectangle 14">
            <a:extLst>
              <a:ext uri="{FF2B5EF4-FFF2-40B4-BE49-F238E27FC236}">
                <a16:creationId xmlns:a16="http://schemas.microsoft.com/office/drawing/2014/main" id="{06C3D62D-A1A8-4BD5-97FF-3582A94BE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5222" name="Picture 13">
            <a:extLst>
              <a:ext uri="{FF2B5EF4-FFF2-40B4-BE49-F238E27FC236}">
                <a16:creationId xmlns:a16="http://schemas.microsoft.com/office/drawing/2014/main" id="{F5F61F67-0218-4191-8774-E0366E86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1" y="2139554"/>
            <a:ext cx="99298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" name="Rectangle 16">
            <a:extLst>
              <a:ext uri="{FF2B5EF4-FFF2-40B4-BE49-F238E27FC236}">
                <a16:creationId xmlns:a16="http://schemas.microsoft.com/office/drawing/2014/main" id="{19C02E20-4F36-46AB-8B93-E4EA77D79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1" y="26172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pic>
        <p:nvPicPr>
          <p:cNvPr id="38927" name="Picture 15">
            <a:extLst>
              <a:ext uri="{FF2B5EF4-FFF2-40B4-BE49-F238E27FC236}">
                <a16:creationId xmlns:a16="http://schemas.microsoft.com/office/drawing/2014/main" id="{4B37038C-1E25-4C2A-824D-4E3E1D603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60" y="2500312"/>
            <a:ext cx="49649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5" name="TextBox 115">
            <a:extLst>
              <a:ext uri="{FF2B5EF4-FFF2-40B4-BE49-F238E27FC236}">
                <a16:creationId xmlns:a16="http://schemas.microsoft.com/office/drawing/2014/main" id="{044AD897-AD02-4260-BF74-4BCFC7740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241" y="2196704"/>
            <a:ext cx="457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≥ 0</a:t>
            </a:r>
          </a:p>
        </p:txBody>
      </p:sp>
      <p:sp>
        <p:nvSpPr>
          <p:cNvPr id="5227" name="Text Box 112">
            <a:extLst>
              <a:ext uri="{FF2B5EF4-FFF2-40B4-BE49-F238E27FC236}">
                <a16:creationId xmlns:a16="http://schemas.microsoft.com/office/drawing/2014/main" id="{A829AB8A-0539-4783-86D6-807CEDF8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4686300"/>
            <a:ext cx="400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350">
              <a:latin typeface="+mj-lt"/>
            </a:endParaRPr>
          </a:p>
        </p:txBody>
      </p:sp>
      <p:sp>
        <p:nvSpPr>
          <p:cNvPr id="3" name="Oval 25">
            <a:extLst>
              <a:ext uri="{FF2B5EF4-FFF2-40B4-BE49-F238E27FC236}">
                <a16:creationId xmlns:a16="http://schemas.microsoft.com/office/drawing/2014/main" id="{7881A3FC-816F-45A9-B41B-3874BE89853C}"/>
              </a:ext>
            </a:extLst>
          </p:cNvPr>
          <p:cNvSpPr/>
          <p:nvPr/>
        </p:nvSpPr>
        <p:spPr>
          <a:xfrm>
            <a:off x="4286250" y="3143250"/>
            <a:ext cx="342900" cy="3429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50" b="1">
                <a:solidFill>
                  <a:srgbClr val="FFFFFF"/>
                </a:solidFill>
                <a:latin typeface="+mj-lt"/>
                <a:cs typeface="Arial" charset="0"/>
              </a:rPr>
              <a:t>7</a:t>
            </a:r>
          </a:p>
        </p:txBody>
      </p:sp>
      <p:graphicFrame>
        <p:nvGraphicFramePr>
          <p:cNvPr id="5229" name="Object 117">
            <a:extLst>
              <a:ext uri="{FF2B5EF4-FFF2-40B4-BE49-F238E27FC236}">
                <a16:creationId xmlns:a16="http://schemas.microsoft.com/office/drawing/2014/main" id="{DD0A443F-4478-421B-8320-3C1FFBBC62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168990"/>
              </p:ext>
            </p:extLst>
          </p:nvPr>
        </p:nvGraphicFramePr>
        <p:xfrm>
          <a:off x="4687888" y="2957513"/>
          <a:ext cx="11398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660113" imgH="393529" progId="Equation.DSMT4">
                  <p:embed/>
                </p:oleObj>
              </mc:Choice>
              <mc:Fallback>
                <p:oleObj name="Equation" r:id="rId22" imgW="660113" imgH="393529" progId="Equation.DSMT4">
                  <p:embed/>
                  <p:pic>
                    <p:nvPicPr>
                      <p:cNvPr id="5229" name="Object 117">
                        <a:extLst>
                          <a:ext uri="{FF2B5EF4-FFF2-40B4-BE49-F238E27FC236}">
                            <a16:creationId xmlns:a16="http://schemas.microsoft.com/office/drawing/2014/main" id="{DD0A443F-4478-421B-8320-3C1FFBBC62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7888" y="2957513"/>
                        <a:ext cx="11398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0" name="TextBox 1">
            <a:extLst>
              <a:ext uri="{FF2B5EF4-FFF2-40B4-BE49-F238E27FC236}">
                <a16:creationId xmlns:a16="http://schemas.microsoft.com/office/drawing/2014/main" id="{5AD183F5-6D8E-455C-81B1-FA34473DB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1710"/>
            <a:ext cx="7372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+mj-lt"/>
              </a:rPr>
              <a:t>Câu</a:t>
            </a:r>
            <a:r>
              <a:rPr lang="en-US" altLang="en-US" sz="1800" b="1" dirty="0">
                <a:latin typeface="+mj-lt"/>
              </a:rPr>
              <a:t> 3.</a:t>
            </a:r>
            <a:r>
              <a:rPr lang="vi-VN" altLang="en-US" sz="1800" b="1" dirty="0">
                <a:latin typeface="+mj-lt"/>
              </a:rPr>
              <a:t>Điền vào chỗ trống (…) để hoàn thành các công thức sau:</a:t>
            </a:r>
            <a:endParaRPr lang="en-US" altLang="en-US" sz="1800" dirty="0">
              <a:latin typeface="+mj-lt"/>
            </a:endParaRPr>
          </a:p>
        </p:txBody>
      </p:sp>
      <p:pic>
        <p:nvPicPr>
          <p:cNvPr id="5231" name="Picture 13">
            <a:extLst>
              <a:ext uri="{FF2B5EF4-FFF2-40B4-BE49-F238E27FC236}">
                <a16:creationId xmlns:a16="http://schemas.microsoft.com/office/drawing/2014/main" id="{A447A7FF-BBC4-4438-AF15-AC04C5B22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1" y="2543175"/>
            <a:ext cx="99298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5">
            <a:extLst>
              <a:ext uri="{FF2B5EF4-FFF2-40B4-BE49-F238E27FC236}">
                <a16:creationId xmlns:a16="http://schemas.microsoft.com/office/drawing/2014/main" id="{9CC2F2CB-E753-4707-B8E1-42022307D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114550"/>
            <a:ext cx="60007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33" name="TextBox 80">
            <a:extLst>
              <a:ext uri="{FF2B5EF4-FFF2-40B4-BE49-F238E27FC236}">
                <a16:creationId xmlns:a16="http://schemas.microsoft.com/office/drawing/2014/main" id="{6C0754F2-A668-4DBF-BCDB-6FD62EEEC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0" y="2538413"/>
            <a:ext cx="194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 err="1">
                <a:latin typeface="+mj-lt"/>
              </a:rPr>
              <a:t>Với</a:t>
            </a:r>
            <a:r>
              <a:rPr lang="en-US" altLang="en-US" sz="1800" i="1" dirty="0">
                <a:latin typeface="+mj-lt"/>
              </a:rPr>
              <a:t> A.......</a:t>
            </a:r>
            <a:r>
              <a:rPr lang="en-US" altLang="en-US" sz="1800" i="1" dirty="0" err="1">
                <a:latin typeface="+mj-lt"/>
              </a:rPr>
              <a:t>và</a:t>
            </a:r>
            <a:r>
              <a:rPr lang="en-US" altLang="en-US" sz="1800" i="1" dirty="0">
                <a:latin typeface="+mj-lt"/>
              </a:rPr>
              <a:t> B…. </a:t>
            </a:r>
            <a:endParaRPr lang="en-US" altLang="en-US" sz="1800" dirty="0">
              <a:latin typeface="+mj-lt"/>
            </a:endParaRPr>
          </a:p>
        </p:txBody>
      </p:sp>
      <p:sp>
        <p:nvSpPr>
          <p:cNvPr id="5234" name="TextBox 115">
            <a:extLst>
              <a:ext uri="{FF2B5EF4-FFF2-40B4-BE49-F238E27FC236}">
                <a16:creationId xmlns:a16="http://schemas.microsoft.com/office/drawing/2014/main" id="{8E7AA94F-F055-40A3-9B25-6A06E15E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241" y="2569369"/>
            <a:ext cx="457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>
                <a:latin typeface="+mj-lt"/>
              </a:rPr>
              <a:t>≥ 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984E92-2687-4701-91C1-6FB15797FC0A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9502" y="2589061"/>
            <a:ext cx="460703" cy="276999"/>
          </a:xfrm>
          <a:prstGeom prst="rect">
            <a:avLst/>
          </a:pr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AA72D69-4EFD-41EB-B4A7-7BFCF18EEB3F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01076" y="2631011"/>
            <a:ext cx="316433" cy="276999"/>
          </a:xfrm>
          <a:prstGeom prst="rect">
            <a:avLst/>
          </a:pr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F9734-4520-4062-9D74-314DE5392916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57850" y="2881542"/>
            <a:ext cx="2291521" cy="833209"/>
          </a:xfrm>
          <a:prstGeom prst="rect">
            <a:avLst/>
          </a:pr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BAEC4B-991A-4509-A897-ED88CBFB0A3B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32301" y="2971801"/>
            <a:ext cx="805754" cy="735586"/>
          </a:xfrm>
          <a:prstGeom prst="rect">
            <a:avLst/>
          </a:pr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 dirty="0">
                <a:noFill/>
              </a:rPr>
              <a:t>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5207-8EDA-4B91-9C6D-9DF5ECD7792D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3076" y="3688319"/>
            <a:ext cx="468970" cy="369332"/>
          </a:xfrm>
          <a:prstGeom prst="rect">
            <a:avLst/>
          </a:pr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2F1417-807C-485B-AB26-761BBF38B3FA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87744" y="3283614"/>
            <a:ext cx="394580" cy="369332"/>
          </a:xfrm>
          <a:prstGeom prst="rect">
            <a:avLst/>
          </a:pr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E702A70-1889-4ADC-88A1-39F12C838881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43544" y="4167034"/>
            <a:ext cx="468970" cy="369332"/>
          </a:xfrm>
          <a:prstGeom prst="rect">
            <a:avLst/>
          </a:pr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D78E2E9-BDFB-4CFC-B0BD-11FC0954499A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29401" y="3829051"/>
            <a:ext cx="374141" cy="346249"/>
          </a:xfrm>
          <a:prstGeom prst="rect">
            <a:avLst/>
          </a:prstGeom>
          <a:blipFill>
            <a:blip r:embed="rId31"/>
            <a:stretch>
              <a:fillRect b="-1333"/>
            </a:stretch>
          </a:blipFill>
        </p:spPr>
        <p:txBody>
          <a:bodyPr/>
          <a:lstStyle/>
          <a:p>
            <a:pPr>
              <a:defRPr/>
            </a:pPr>
            <a:r>
              <a:rPr lang="en-US" sz="1350">
                <a:noFill/>
              </a:rPr>
              <a:t> </a:t>
            </a:r>
          </a:p>
        </p:txBody>
      </p:sp>
      <p:pic>
        <p:nvPicPr>
          <p:cNvPr id="2" name="Picture 4" descr="C:\Users\ADMIN\Desktop\Tai nguyen thiet ke tro choi\Bảng gỗ\1a.png">
            <a:hlinkClick r:id="rId32" action="ppaction://hlinksldjump"/>
            <a:extLst>
              <a:ext uri="{FF2B5EF4-FFF2-40B4-BE49-F238E27FC236}">
                <a16:creationId xmlns:a16="http://schemas.microsoft.com/office/drawing/2014/main" id="{1AAC4448-0F41-E23D-0058-6DBA9053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9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6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17000" r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2876550"/>
            <a:ext cx="7207092" cy="110783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6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onstantia" panose="02030602050306030303" pitchFamily="18" charset="0"/>
              </a:rPr>
              <a:t>ÔN TẬP CUỐI CHƯƠNG </a:t>
            </a:r>
          </a:p>
        </p:txBody>
      </p:sp>
    </p:spTree>
    <p:extLst>
      <p:ext uri="{BB962C8B-B14F-4D97-AF65-F5344CB8AC3E}">
        <p14:creationId xmlns:p14="http://schemas.microsoft.com/office/powerpoint/2010/main" val="13024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ver">
            <a:extLst>
              <a:ext uri="{FF2B5EF4-FFF2-40B4-BE49-F238E27FC236}">
                <a16:creationId xmlns:a16="http://schemas.microsoft.com/office/drawing/2014/main" id="{AC05D5F2-634E-4093-B540-A689B2CA3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474">
            <a:off x="2946797" y="3411141"/>
            <a:ext cx="13525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over">
            <a:extLst>
              <a:ext uri="{FF2B5EF4-FFF2-40B4-BE49-F238E27FC236}">
                <a16:creationId xmlns:a16="http://schemas.microsoft.com/office/drawing/2014/main" id="{AE68FF56-24B6-499D-9A7F-AF4BA68A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124075"/>
            <a:ext cx="1768079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over">
            <a:extLst>
              <a:ext uri="{FF2B5EF4-FFF2-40B4-BE49-F238E27FC236}">
                <a16:creationId xmlns:a16="http://schemas.microsoft.com/office/drawing/2014/main" id="{E485D246-71D0-4166-A6CF-D706CD37D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039">
            <a:off x="1595438" y="3387329"/>
            <a:ext cx="1608535" cy="120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over">
            <a:extLst>
              <a:ext uri="{FF2B5EF4-FFF2-40B4-BE49-F238E27FC236}">
                <a16:creationId xmlns:a16="http://schemas.microsoft.com/office/drawing/2014/main" id="{12300569-E6CB-4135-9770-E1FEF24D8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44" y="1804988"/>
            <a:ext cx="2068116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72cd0d9e133270541c4-7ff6">
            <a:extLst>
              <a:ext uri="{FF2B5EF4-FFF2-40B4-BE49-F238E27FC236}">
                <a16:creationId xmlns:a16="http://schemas.microsoft.com/office/drawing/2014/main" id="{5DB9EB04-FEAF-4F72-AAAD-8C41C4253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210" y="931069"/>
            <a:ext cx="1753790" cy="146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192d570613321a8f933-7fb1">
            <a:extLst>
              <a:ext uri="{FF2B5EF4-FFF2-40B4-BE49-F238E27FC236}">
                <a16:creationId xmlns:a16="http://schemas.microsoft.com/office/drawing/2014/main" id="{121470E7-6356-4C7B-95C8-25AAAA63B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636294"/>
            <a:ext cx="1428750" cy="44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192d570613321a8f933-7fb7">
            <a:extLst>
              <a:ext uri="{FF2B5EF4-FFF2-40B4-BE49-F238E27FC236}">
                <a16:creationId xmlns:a16="http://schemas.microsoft.com/office/drawing/2014/main" id="{D852512D-E8AD-4123-A4A6-E7C91661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4541044"/>
            <a:ext cx="1193006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 descr="192d570613321a8f933-7fb5">
            <a:extLst>
              <a:ext uri="{FF2B5EF4-FFF2-40B4-BE49-F238E27FC236}">
                <a16:creationId xmlns:a16="http://schemas.microsoft.com/office/drawing/2014/main" id="{2CA5AC95-8F05-4165-A537-A2CB523EA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10" y="4442222"/>
            <a:ext cx="1268015" cy="43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4" name="Rectangle 10">
            <a:extLst>
              <a:ext uri="{FF2B5EF4-FFF2-40B4-BE49-F238E27FC236}">
                <a16:creationId xmlns:a16="http://schemas.microsoft.com/office/drawing/2014/main" id="{1C951D70-6CFA-4FF9-88F5-C6FEBBA5E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285978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350">
              <a:latin typeface="Arial" panose="020B0604020202020204" pitchFamily="34" charset="0"/>
            </a:endParaRPr>
          </a:p>
        </p:txBody>
      </p:sp>
      <p:graphicFrame>
        <p:nvGraphicFramePr>
          <p:cNvPr id="6155" name="Object 11">
            <a:extLst>
              <a:ext uri="{FF2B5EF4-FFF2-40B4-BE49-F238E27FC236}">
                <a16:creationId xmlns:a16="http://schemas.microsoft.com/office/drawing/2014/main" id="{B592F303-C145-443B-9050-A4DE9A69C2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6331" y="3302794"/>
          <a:ext cx="1462088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0" imgH="241300" progId="Equation.DSMT4">
                  <p:embed/>
                </p:oleObj>
              </mc:Choice>
              <mc:Fallback>
                <p:oleObj name="Equation" r:id="rId10" imgW="1651000" imgH="241300" progId="Equation.DSMT4">
                  <p:embed/>
                  <p:pic>
                    <p:nvPicPr>
                      <p:cNvPr id="6155" name="Object 11">
                        <a:extLst>
                          <a:ext uri="{FF2B5EF4-FFF2-40B4-BE49-F238E27FC236}">
                            <a16:creationId xmlns:a16="http://schemas.microsoft.com/office/drawing/2014/main" id="{B592F303-C145-443B-9050-A4DE9A69C2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6331" y="3302794"/>
                        <a:ext cx="1462088" cy="27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6" name="Picture 12" descr="Cover">
            <a:extLst>
              <a:ext uri="{FF2B5EF4-FFF2-40B4-BE49-F238E27FC236}">
                <a16:creationId xmlns:a16="http://schemas.microsoft.com/office/drawing/2014/main" id="{2D4A754C-527D-411C-8D42-E41E4E92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544">
            <a:off x="1321594" y="2895600"/>
            <a:ext cx="1926431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Rectangle 13">
            <a:extLst>
              <a:ext uri="{FF2B5EF4-FFF2-40B4-BE49-F238E27FC236}">
                <a16:creationId xmlns:a16="http://schemas.microsoft.com/office/drawing/2014/main" id="{64FD4518-DFFA-4B56-9F67-275601C6A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332413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350">
              <a:latin typeface="Arial" panose="020B0604020202020204" pitchFamily="34" charset="0"/>
            </a:endParaRPr>
          </a:p>
        </p:txBody>
      </p:sp>
      <p:graphicFrame>
        <p:nvGraphicFramePr>
          <p:cNvPr id="6158" name="Object 14">
            <a:extLst>
              <a:ext uri="{FF2B5EF4-FFF2-40B4-BE49-F238E27FC236}">
                <a16:creationId xmlns:a16="http://schemas.microsoft.com/office/drawing/2014/main" id="{A5598DCA-24C4-4DE6-B991-2F5C10B32B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926431"/>
          <a:ext cx="16002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12900" imgH="241300" progId="Equation.DSMT4">
                  <p:embed/>
                </p:oleObj>
              </mc:Choice>
              <mc:Fallback>
                <p:oleObj name="Equation" r:id="rId13" imgW="1612900" imgH="241300" progId="Equation.DSMT4">
                  <p:embed/>
                  <p:pic>
                    <p:nvPicPr>
                      <p:cNvPr id="6158" name="Object 14">
                        <a:extLst>
                          <a:ext uri="{FF2B5EF4-FFF2-40B4-BE49-F238E27FC236}">
                            <a16:creationId xmlns:a16="http://schemas.microsoft.com/office/drawing/2014/main" id="{A5598DCA-24C4-4DE6-B991-2F5C10B32B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926431"/>
                        <a:ext cx="16002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9" name="Rectangle 15">
            <a:extLst>
              <a:ext uri="{FF2B5EF4-FFF2-40B4-BE49-F238E27FC236}">
                <a16:creationId xmlns:a16="http://schemas.microsoft.com/office/drawing/2014/main" id="{47946DCF-2623-4BC8-8E12-1C7AF59B2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0" y="213595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350">
              <a:latin typeface="Arial" panose="020B0604020202020204" pitchFamily="34" charset="0"/>
            </a:endParaRPr>
          </a:p>
        </p:txBody>
      </p:sp>
      <p:graphicFrame>
        <p:nvGraphicFramePr>
          <p:cNvPr id="6160" name="Object 16">
            <a:extLst>
              <a:ext uri="{FF2B5EF4-FFF2-40B4-BE49-F238E27FC236}">
                <a16:creationId xmlns:a16="http://schemas.microsoft.com/office/drawing/2014/main" id="{05EC8E3E-908C-4920-9E1F-63A0C7A228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6929" y="3511154"/>
          <a:ext cx="1521619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955800" imgH="660400" progId="Equation.DSMT4">
                  <p:embed/>
                </p:oleObj>
              </mc:Choice>
              <mc:Fallback>
                <p:oleObj name="Equation" r:id="rId15" imgW="1955800" imgH="660400" progId="Equation.DSMT4">
                  <p:embed/>
                  <p:pic>
                    <p:nvPicPr>
                      <p:cNvPr id="6160" name="Object 16">
                        <a:extLst>
                          <a:ext uri="{FF2B5EF4-FFF2-40B4-BE49-F238E27FC236}">
                            <a16:creationId xmlns:a16="http://schemas.microsoft.com/office/drawing/2014/main" id="{05EC8E3E-908C-4920-9E1F-63A0C7A228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6929" y="3511154"/>
                        <a:ext cx="1521619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61" name="Picture 17" descr="Cover">
            <a:extLst>
              <a:ext uri="{FF2B5EF4-FFF2-40B4-BE49-F238E27FC236}">
                <a16:creationId xmlns:a16="http://schemas.microsoft.com/office/drawing/2014/main" id="{225B80DD-E68B-4A62-A8CE-04264349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6604">
            <a:off x="2969419" y="295275"/>
            <a:ext cx="1877616" cy="18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Cover">
            <a:extLst>
              <a:ext uri="{FF2B5EF4-FFF2-40B4-BE49-F238E27FC236}">
                <a16:creationId xmlns:a16="http://schemas.microsoft.com/office/drawing/2014/main" id="{620EA30A-1223-403C-AAF8-DAA59ABFA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648891"/>
            <a:ext cx="2057400" cy="167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Cover">
            <a:extLst>
              <a:ext uri="{FF2B5EF4-FFF2-40B4-BE49-F238E27FC236}">
                <a16:creationId xmlns:a16="http://schemas.microsoft.com/office/drawing/2014/main" id="{1030AB07-0856-4FE7-B31F-ED84620EB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07" y="1081088"/>
            <a:ext cx="3288506" cy="103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64" name="Object 20">
            <a:extLst>
              <a:ext uri="{FF2B5EF4-FFF2-40B4-BE49-F238E27FC236}">
                <a16:creationId xmlns:a16="http://schemas.microsoft.com/office/drawing/2014/main" id="{392B4DAF-46DC-4E43-8E7E-D82DFB6105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1119" y="326231"/>
          <a:ext cx="1543050" cy="644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155700" imgH="482600" progId="Equation.3">
                  <p:embed/>
                </p:oleObj>
              </mc:Choice>
              <mc:Fallback>
                <p:oleObj name="Equation" r:id="rId20" imgW="1155700" imgH="482600" progId="Equation.3">
                  <p:embed/>
                  <p:pic>
                    <p:nvPicPr>
                      <p:cNvPr id="6164" name="Object 20">
                        <a:extLst>
                          <a:ext uri="{FF2B5EF4-FFF2-40B4-BE49-F238E27FC236}">
                            <a16:creationId xmlns:a16="http://schemas.microsoft.com/office/drawing/2014/main" id="{392B4DAF-46DC-4E43-8E7E-D82DFB6105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119" y="326231"/>
                        <a:ext cx="1543050" cy="6441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5" name="Rectangle 21">
            <a:extLst>
              <a:ext uri="{FF2B5EF4-FFF2-40B4-BE49-F238E27FC236}">
                <a16:creationId xmlns:a16="http://schemas.microsoft.com/office/drawing/2014/main" id="{0EB61059-11FE-4DFD-89F8-1A7C1F2D3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33955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350">
              <a:latin typeface="Arial" panose="020B0604020202020204" pitchFamily="34" charset="0"/>
            </a:endParaRPr>
          </a:p>
        </p:txBody>
      </p:sp>
      <p:graphicFrame>
        <p:nvGraphicFramePr>
          <p:cNvPr id="6166" name="Object 22">
            <a:extLst>
              <a:ext uri="{FF2B5EF4-FFF2-40B4-BE49-F238E27FC236}">
                <a16:creationId xmlns:a16="http://schemas.microsoft.com/office/drawing/2014/main" id="{32EA0618-F64F-449C-A45A-BA6870712D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1625" y="1145382"/>
          <a:ext cx="285750" cy="226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79279" imgH="215806" progId="Equation.DSMT4">
                  <p:embed/>
                </p:oleObj>
              </mc:Choice>
              <mc:Fallback>
                <p:oleObj name="Equation" r:id="rId22" imgW="279279" imgH="215806" progId="Equation.DSMT4">
                  <p:embed/>
                  <p:pic>
                    <p:nvPicPr>
                      <p:cNvPr id="6166" name="Object 22">
                        <a:extLst>
                          <a:ext uri="{FF2B5EF4-FFF2-40B4-BE49-F238E27FC236}">
                            <a16:creationId xmlns:a16="http://schemas.microsoft.com/office/drawing/2014/main" id="{32EA0618-F64F-449C-A45A-BA6870712D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1145382"/>
                        <a:ext cx="285750" cy="226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7" name="Rectangle 23">
            <a:extLst>
              <a:ext uri="{FF2B5EF4-FFF2-40B4-BE49-F238E27FC236}">
                <a16:creationId xmlns:a16="http://schemas.microsoft.com/office/drawing/2014/main" id="{828A0737-0723-414C-B5FB-AD0D68432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353844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350">
              <a:latin typeface="Arial" panose="020B0604020202020204" pitchFamily="34" charset="0"/>
            </a:endParaRPr>
          </a:p>
        </p:txBody>
      </p:sp>
      <p:graphicFrame>
        <p:nvGraphicFramePr>
          <p:cNvPr id="6168" name="Object 24">
            <a:extLst>
              <a:ext uri="{FF2B5EF4-FFF2-40B4-BE49-F238E27FC236}">
                <a16:creationId xmlns:a16="http://schemas.microsoft.com/office/drawing/2014/main" id="{EFF60037-27CE-4304-8F15-71EBDB1BAB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6772" y="1151335"/>
          <a:ext cx="457200" cy="216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80670" imgH="177646" progId="Equation.DSMT4">
                  <p:embed/>
                </p:oleObj>
              </mc:Choice>
              <mc:Fallback>
                <p:oleObj name="Equation" r:id="rId24" imgW="380670" imgH="177646" progId="Equation.DSMT4">
                  <p:embed/>
                  <p:pic>
                    <p:nvPicPr>
                      <p:cNvPr id="6168" name="Object 24">
                        <a:extLst>
                          <a:ext uri="{FF2B5EF4-FFF2-40B4-BE49-F238E27FC236}">
                            <a16:creationId xmlns:a16="http://schemas.microsoft.com/office/drawing/2014/main" id="{EFF60037-27CE-4304-8F15-71EBDB1BAB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772" y="1151335"/>
                        <a:ext cx="457200" cy="216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9" name="Rectangle 25">
            <a:extLst>
              <a:ext uri="{FF2B5EF4-FFF2-40B4-BE49-F238E27FC236}">
                <a16:creationId xmlns:a16="http://schemas.microsoft.com/office/drawing/2014/main" id="{BB2A7BF3-B084-435F-8A1D-71ABFE12F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310981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350">
              <a:latin typeface="Arial" panose="020B0604020202020204" pitchFamily="34" charset="0"/>
            </a:endParaRPr>
          </a:p>
        </p:txBody>
      </p:sp>
      <p:graphicFrame>
        <p:nvGraphicFramePr>
          <p:cNvPr id="6170" name="Object 26">
            <a:extLst>
              <a:ext uri="{FF2B5EF4-FFF2-40B4-BE49-F238E27FC236}">
                <a16:creationId xmlns:a16="http://schemas.microsoft.com/office/drawing/2014/main" id="{DA1CB845-5E5F-4CC5-8DA4-9304E388A4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6779" y="159544"/>
          <a:ext cx="685800" cy="308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660113" imgH="291973" progId="Equation.DSMT4">
                  <p:embed/>
                </p:oleObj>
              </mc:Choice>
              <mc:Fallback>
                <p:oleObj name="Equation" r:id="rId26" imgW="660113" imgH="291973" progId="Equation.DSMT4">
                  <p:embed/>
                  <p:pic>
                    <p:nvPicPr>
                      <p:cNvPr id="6170" name="Object 26">
                        <a:extLst>
                          <a:ext uri="{FF2B5EF4-FFF2-40B4-BE49-F238E27FC236}">
                            <a16:creationId xmlns:a16="http://schemas.microsoft.com/office/drawing/2014/main" id="{DA1CB845-5E5F-4CC5-8DA4-9304E388A4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6779" y="159544"/>
                        <a:ext cx="685800" cy="308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71" name="Picture 27" descr="Cover">
            <a:extLst>
              <a:ext uri="{FF2B5EF4-FFF2-40B4-BE49-F238E27FC236}">
                <a16:creationId xmlns:a16="http://schemas.microsoft.com/office/drawing/2014/main" id="{AA8A3115-DD2E-423B-8CA7-32E5D2B11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82" y="3193256"/>
            <a:ext cx="140851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28" descr="Cover">
            <a:extLst>
              <a:ext uri="{FF2B5EF4-FFF2-40B4-BE49-F238E27FC236}">
                <a16:creationId xmlns:a16="http://schemas.microsoft.com/office/drawing/2014/main" id="{D870F1C4-8755-499B-864D-D90F1F1E4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1" y="3171825"/>
            <a:ext cx="1907381" cy="106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29" descr="Cover">
            <a:extLst>
              <a:ext uri="{FF2B5EF4-FFF2-40B4-BE49-F238E27FC236}">
                <a16:creationId xmlns:a16="http://schemas.microsoft.com/office/drawing/2014/main" id="{3D5E9887-63C2-4B2C-8EE3-CEDB580B7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6054">
            <a:off x="5569744" y="1359694"/>
            <a:ext cx="1016794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30" descr="Cover">
            <a:extLst>
              <a:ext uri="{FF2B5EF4-FFF2-40B4-BE49-F238E27FC236}">
                <a16:creationId xmlns:a16="http://schemas.microsoft.com/office/drawing/2014/main" id="{7B2C3658-0F6E-40F9-AD00-75C823FD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7" y="1518047"/>
            <a:ext cx="215741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31" descr="Cover">
            <a:extLst>
              <a:ext uri="{FF2B5EF4-FFF2-40B4-BE49-F238E27FC236}">
                <a16:creationId xmlns:a16="http://schemas.microsoft.com/office/drawing/2014/main" id="{07F13B4D-D100-4C18-8F5B-DBCD8AA0F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037285"/>
            <a:ext cx="2170510" cy="61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6" name="Picture 32" descr="Cover">
            <a:extLst>
              <a:ext uri="{FF2B5EF4-FFF2-40B4-BE49-F238E27FC236}">
                <a16:creationId xmlns:a16="http://schemas.microsoft.com/office/drawing/2014/main" id="{2BD4790F-4C43-4BD1-8643-CC2434387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048" y="1450181"/>
            <a:ext cx="144422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7" name="Rectangle 33">
            <a:extLst>
              <a:ext uri="{FF2B5EF4-FFF2-40B4-BE49-F238E27FC236}">
                <a16:creationId xmlns:a16="http://schemas.microsoft.com/office/drawing/2014/main" id="{05032914-D98F-4AF9-A8FF-684075476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346700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350">
              <a:latin typeface="Arial" panose="020B0604020202020204" pitchFamily="34" charset="0"/>
            </a:endParaRPr>
          </a:p>
        </p:txBody>
      </p:sp>
      <p:sp>
        <p:nvSpPr>
          <p:cNvPr id="6178" name="Rectangle 34">
            <a:extLst>
              <a:ext uri="{FF2B5EF4-FFF2-40B4-BE49-F238E27FC236}">
                <a16:creationId xmlns:a16="http://schemas.microsoft.com/office/drawing/2014/main" id="{C5C0A92B-F8D9-4AF6-9EDD-338C60829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231" y="64867"/>
            <a:ext cx="50045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350">
                <a:latin typeface="Arial" panose="020B0604020202020204" pitchFamily="34" charset="0"/>
                <a:cs typeface="Times New Roman" panose="02020603050405020304" pitchFamily="18" charset="0"/>
              </a:rPr>
              <a:t>Với </a:t>
            </a:r>
            <a:endParaRPr lang="en-US" altLang="vi-VN" sz="1350">
              <a:latin typeface="Arial" panose="020B0604020202020204" pitchFamily="34" charset="0"/>
            </a:endParaRPr>
          </a:p>
        </p:txBody>
      </p:sp>
      <p:graphicFrame>
        <p:nvGraphicFramePr>
          <p:cNvPr id="6179" name="Object 35">
            <a:extLst>
              <a:ext uri="{FF2B5EF4-FFF2-40B4-BE49-F238E27FC236}">
                <a16:creationId xmlns:a16="http://schemas.microsoft.com/office/drawing/2014/main" id="{B90B7DC0-F50B-4DAB-BDDB-2FFAE8EFC3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04272" y="96442"/>
          <a:ext cx="471488" cy="23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355138" imgH="177569" progId="Equation.DSMT4">
                  <p:embed/>
                </p:oleObj>
              </mc:Choice>
              <mc:Fallback>
                <p:oleObj name="Equation" r:id="rId34" imgW="355138" imgH="177569" progId="Equation.DSMT4">
                  <p:embed/>
                  <p:pic>
                    <p:nvPicPr>
                      <p:cNvPr id="6179" name="Object 35">
                        <a:extLst>
                          <a:ext uri="{FF2B5EF4-FFF2-40B4-BE49-F238E27FC236}">
                            <a16:creationId xmlns:a16="http://schemas.microsoft.com/office/drawing/2014/main" id="{B90B7DC0-F50B-4DAB-BDDB-2FFAE8EFC3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4272" y="96442"/>
                        <a:ext cx="471488" cy="239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0" name="Rectangle 36">
            <a:extLst>
              <a:ext uri="{FF2B5EF4-FFF2-40B4-BE49-F238E27FC236}">
                <a16:creationId xmlns:a16="http://schemas.microsoft.com/office/drawing/2014/main" id="{29B85B36-881A-48B9-94CF-F90CE251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225" y="-52104"/>
            <a:ext cx="5715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05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1350">
                <a:latin typeface="Arial" panose="020B0604020202020204" pitchFamily="34" charset="0"/>
                <a:cs typeface="Times New Roman" panose="02020603050405020304" pitchFamily="18" charset="0"/>
              </a:rPr>
              <a:t>ta có</a:t>
            </a:r>
            <a:r>
              <a:rPr lang="en-US" altLang="vi-VN" sz="105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181" name="Rectangle 37">
            <a:extLst>
              <a:ext uri="{FF2B5EF4-FFF2-40B4-BE49-F238E27FC236}">
                <a16:creationId xmlns:a16="http://schemas.microsoft.com/office/drawing/2014/main" id="{57242022-8023-43CA-A317-61474290A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2332413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350">
              <a:latin typeface="Arial" panose="020B0604020202020204" pitchFamily="34" charset="0"/>
            </a:endParaRPr>
          </a:p>
        </p:txBody>
      </p:sp>
      <p:graphicFrame>
        <p:nvGraphicFramePr>
          <p:cNvPr id="6182" name="Object 38">
            <a:extLst>
              <a:ext uri="{FF2B5EF4-FFF2-40B4-BE49-F238E27FC236}">
                <a16:creationId xmlns:a16="http://schemas.microsoft.com/office/drawing/2014/main" id="{8063BE9D-9C5F-46A2-B654-47813A2BAB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3569494"/>
          <a:ext cx="12573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1218671" imgH="241195" progId="Equation.DSMT4">
                  <p:embed/>
                </p:oleObj>
              </mc:Choice>
              <mc:Fallback>
                <p:oleObj name="Equation" r:id="rId36" imgW="1218671" imgH="241195" progId="Equation.DSMT4">
                  <p:embed/>
                  <p:pic>
                    <p:nvPicPr>
                      <p:cNvPr id="6182" name="Object 38">
                        <a:extLst>
                          <a:ext uri="{FF2B5EF4-FFF2-40B4-BE49-F238E27FC236}">
                            <a16:creationId xmlns:a16="http://schemas.microsoft.com/office/drawing/2014/main" id="{8063BE9D-9C5F-46A2-B654-47813A2BAB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569494"/>
                        <a:ext cx="1257300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83" name="Object 39">
            <a:extLst>
              <a:ext uri="{FF2B5EF4-FFF2-40B4-BE49-F238E27FC236}">
                <a16:creationId xmlns:a16="http://schemas.microsoft.com/office/drawing/2014/main" id="{E0283F02-BE8F-43DD-8184-8617D3D788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5100" y="3086100"/>
          <a:ext cx="148590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2070100" imgH="482600" progId="Equation.DSMT4">
                  <p:embed/>
                </p:oleObj>
              </mc:Choice>
              <mc:Fallback>
                <p:oleObj name="Equation" r:id="rId38" imgW="2070100" imgH="482600" progId="Equation.DSMT4">
                  <p:embed/>
                  <p:pic>
                    <p:nvPicPr>
                      <p:cNvPr id="6183" name="Object 39">
                        <a:extLst>
                          <a:ext uri="{FF2B5EF4-FFF2-40B4-BE49-F238E27FC236}">
                            <a16:creationId xmlns:a16="http://schemas.microsoft.com/office/drawing/2014/main" id="{E0283F02-BE8F-43DD-8184-8617D3D788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100" y="3086100"/>
                        <a:ext cx="1485900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/>
      <p:bldP spid="6157" grpId="0"/>
      <p:bldP spid="6165" grpId="0"/>
      <p:bldP spid="6167" grpId="0"/>
      <p:bldP spid="6169" grpId="0"/>
      <p:bldP spid="6177" grpId="0"/>
      <p:bldP spid="6178" grpId="0"/>
      <p:bldP spid="6180" grpId="0"/>
      <p:bldP spid="61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2" y="27156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7" name="Rectangle 19"/>
          <p:cNvSpPr>
            <a:spLocks noChangeArrowheads="1"/>
          </p:cNvSpPr>
          <p:nvPr/>
        </p:nvSpPr>
        <p:spPr bwMode="auto">
          <a:xfrm>
            <a:off x="2" y="270141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44557" y="27022"/>
            <a:ext cx="5854891" cy="623246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kumimoji="0" lang="en-US" sz="3450" b="1" i="0" u="none" strike="noStrike" kern="1200" cap="all" spc="0" normalizeH="0" baseline="0" noProof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50" b="1" i="0" u="none" strike="noStrike" kern="1200" cap="all" spc="0" normalizeH="0" baseline="0" noProof="0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  <a:endParaRPr kumimoji="0" lang="en-US" sz="3450" b="1" i="0" u="none" strike="noStrike" kern="1200" cap="all" spc="0" normalizeH="0" baseline="0" noProof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2286000" y="1276350"/>
            <a:ext cx="5125522" cy="2380517"/>
          </a:xfrm>
          <a:prstGeom prst="irregularSeal1">
            <a:avLst/>
          </a:prstGeom>
          <a:solidFill>
            <a:srgbClr val="86EA42"/>
          </a:solidFill>
          <a:ln>
            <a:solidFill>
              <a:srgbClr val="86EA4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 ĐỘNG </a:t>
            </a:r>
            <a:endParaRPr lang="nl-NL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CÁ NHÂN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4009"/>
      </p:ext>
    </p:extLst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8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6&quot;/&gt;&lt;/object&gt;&lt;object type=&quot;3&quot; unique_id=&quot;10009&quot;&gt;&lt;property id=&quot;20148&quot; value=&quot;5&quot;/&gt;&lt;property id=&quot;20300&quot; value=&quot;Slide 7&quot;/&gt;&lt;property id=&quot;20307&quot; value=&quot;265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9&quot;/&gt;&lt;/object&gt;&lt;/object&gt;&lt;object type=&quot;8&quot; unique_id=&quot;10020&quot;&gt;&lt;/object&gt;&lt;/object&gt;&lt;/database&gt;"/>
  <p:tag name="SECTOMILLISECCONVERTED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9C2B058-9D56-456D-9F34-01BCDE1850C0}">
  <we:reference id="4b785c87-866c-4bad-85d8-5d1ae467ac9a" version="3.14.0.0" store="EXCatalog" storeType="EXCatalog"/>
  <we:alternateReferences>
    <we:reference id="WA104381909" version="3.14.0.0" store="vi-VN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On-screen Show (16:9)</PresentationFormat>
  <Paragraphs>453</Paragraphs>
  <Slides>30</Slides>
  <Notes>7</Notes>
  <HiddenSlides>0</HiddenSlides>
  <MMClips>9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Algerian</vt:lpstr>
      <vt:lpstr>Arial</vt:lpstr>
      <vt:lpstr>Arial Black</vt:lpstr>
      <vt:lpstr>Bahnschrift SemiBold</vt:lpstr>
      <vt:lpstr>Bernard MT Condensed</vt:lpstr>
      <vt:lpstr>Calibri</vt:lpstr>
      <vt:lpstr>Calibri Light</vt:lpstr>
      <vt:lpstr>Cambria Math</vt:lpstr>
      <vt:lpstr>Century Schoolbook</vt:lpstr>
      <vt:lpstr>Constantia</vt:lpstr>
      <vt:lpstr>Franklin Gothic Book</vt:lpstr>
      <vt:lpstr>Franklin Gothic Medium</vt:lpstr>
      <vt:lpstr>Ravie</vt:lpstr>
      <vt:lpstr>Times New Roman</vt:lpstr>
      <vt:lpstr>Verdana</vt:lpstr>
      <vt:lpstr>Wingdings</vt:lpstr>
      <vt:lpstr>Wingdings 2</vt:lpstr>
      <vt:lpstr>Office Theme</vt:lpstr>
      <vt:lpstr>5_Office Theme</vt:lpstr>
      <vt:lpstr>Angles</vt:lpstr>
      <vt:lpstr>Oriel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2022-08-28T04:15:31Z</dcterms:created>
  <dcterms:modified xsi:type="dcterms:W3CDTF">2024-08-26T02:30:43Z</dcterms:modified>
</cp:coreProperties>
</file>