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7083" r:id="rId2"/>
    <p:sldId id="258" r:id="rId3"/>
    <p:sldId id="285" r:id="rId4"/>
    <p:sldId id="259" r:id="rId5"/>
    <p:sldId id="384" r:id="rId6"/>
    <p:sldId id="385" r:id="rId7"/>
    <p:sldId id="289" r:id="rId8"/>
    <p:sldId id="291" r:id="rId9"/>
    <p:sldId id="292" r:id="rId10"/>
    <p:sldId id="293" r:id="rId11"/>
    <p:sldId id="386" r:id="rId12"/>
    <p:sldId id="294" r:id="rId13"/>
    <p:sldId id="295" r:id="rId14"/>
    <p:sldId id="296" r:id="rId15"/>
    <p:sldId id="297" r:id="rId16"/>
    <p:sldId id="387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89" r:id="rId25"/>
    <p:sldId id="266" r:id="rId26"/>
    <p:sldId id="480" r:id="rId27"/>
    <p:sldId id="481" r:id="rId28"/>
    <p:sldId id="360" r:id="rId29"/>
    <p:sldId id="470" r:id="rId30"/>
    <p:sldId id="472" r:id="rId31"/>
    <p:sldId id="473" r:id="rId32"/>
    <p:sldId id="265" r:id="rId33"/>
    <p:sldId id="32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E95CA-7B7B-449F-A2A4-E32A9B9E8F48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2A4F2-0831-44C6-B0CF-258465CB3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47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83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27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45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66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813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14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2484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26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37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1B73-2FA2-A90E-2242-6F3BE4CD8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E8F36-572F-A6D2-FF7A-577947263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67D8-F9F1-441C-A9D7-F22B0EEE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B5D2E-33BD-B6E5-824E-C4FD2B37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54128-B4A5-CD83-8BDD-EC4C933A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53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BEB9-78E3-A860-3313-0ADD66A6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D3894-2B65-B0DE-741E-CBA015334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2B80D-EF7E-CDF7-6381-761D4F37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032E2-E02E-340E-50EE-6661B3AC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EB26-062A-41E4-7364-9B88BA52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4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3F577-DAAD-800F-CEA9-FE9B1C878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CE13F-7BA1-D99C-5C60-E78A9D8C4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6543-57D2-D941-B12F-CFDF83F5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CCC5B-8CCC-10C4-E8F5-B96FE6DA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80F4E-9399-16B1-ABC8-74ABF500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4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4028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61" lvl="1" indent="-44028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91" lvl="2" indent="-44028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522" lvl="3" indent="-44028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152" lvl="4" indent="-44028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783" lvl="5" indent="-44028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413" lvl="6" indent="-44028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7044" lvl="7" indent="-44028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674" lvl="8" indent="-44028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8392"/>
            <a:ext cx="12192000" cy="68747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"/>
          <p:cNvGrpSpPr/>
          <p:nvPr/>
        </p:nvGrpSpPr>
        <p:grpSpPr>
          <a:xfrm rot="10800000" flipH="1">
            <a:off x="432324" y="194792"/>
            <a:ext cx="11327367" cy="2997289"/>
            <a:chOff x="245800" y="1896900"/>
            <a:chExt cx="7086100" cy="1875025"/>
          </a:xfrm>
        </p:grpSpPr>
        <p:sp>
          <p:nvSpPr>
            <p:cNvPr id="61" name="Google Shape;61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oogle Shape;69;p4"/>
          <p:cNvGrpSpPr/>
          <p:nvPr/>
        </p:nvGrpSpPr>
        <p:grpSpPr>
          <a:xfrm flipH="1">
            <a:off x="432324" y="3657525"/>
            <a:ext cx="11327367" cy="2997289"/>
            <a:chOff x="245800" y="1896900"/>
            <a:chExt cx="7086100" cy="1875025"/>
          </a:xfrm>
        </p:grpSpPr>
        <p:sp>
          <p:nvSpPr>
            <p:cNvPr id="70" name="Google Shape;70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Google Shape;7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4433" y="507235"/>
            <a:ext cx="1342200" cy="276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1980">
            <a:off x="10696401" y="721716"/>
            <a:ext cx="544633" cy="93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500" y="2637468"/>
            <a:ext cx="1432133" cy="2677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25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E678-A9DA-14CD-4EA7-2DC2D795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DF8CF-C275-5AF6-2F0A-A4162772F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CC9FE-C9C9-EC6D-2648-80C3C2CF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3EDC7-204F-0B1D-EF5A-550695CF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0081D-0D22-DEE6-7C99-D9C47F57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55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587D5-5055-8D4F-4E0A-11F60388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2DBE2-E43F-5282-D7ED-5A37497C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53A74-A83B-155E-3543-FA336F2B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C2050-A8B3-6DA0-D49E-47F5FDE71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6F579-3BE8-CF9E-F401-55C473BE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56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DFA89-F898-74E8-D6DE-C5132B0B7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F840C-054E-1F72-B415-3D0BA6B51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59B79-913E-92B8-0785-40C158A7F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94F40-3C14-1756-F7AC-123A7239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74705-BA1C-1881-F49B-9152C4E1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7C25-4078-F1D2-B4DA-205A0EA7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1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A6E9-3A7E-A9BF-A4C9-DA75D67E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EF6F8-39C2-BE3E-23D8-AA56664B2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5B68-7413-49F4-F5FD-231F4938A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394C9-038D-8208-713B-29DFFADC0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931761-D7E1-0BF3-CCC7-0514148A3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536458-3B02-DBF9-6763-3C9DDFEA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C1538-6EC0-4E74-A881-D4C377BE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4A862A-784D-737E-D65B-8555E487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88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5178-8FB5-B9F9-77F4-16A71D70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C42F6D-4D38-18E7-BF3C-F22BCF23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EE2EA-0EB1-0A40-4A3B-5B578B12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54ACF-A841-CB5E-5A53-68479313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58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E38BDC-B1A8-48C9-197D-4DE92294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8E12B-A9A5-78E6-7EA4-092E4E3F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C378F-160A-7B73-7D71-B0548B27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76B9-73A8-E280-A4A4-CBE9E47D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956CC-19B1-C9D7-59A1-0E017C2A9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A17E9-0F48-F9CD-8D20-410350D85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3A676-1DF5-D5A8-672B-FDA9B0A2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37394-35DF-76E3-791B-FD3ACB4D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4600E-9230-84B3-58AD-D335FD90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58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6EDB-7723-FBBB-7BF0-76F60FFB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1387C-98A0-7857-99DE-FDAA2C70D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46F01-BB61-4D89-0FF7-A91745991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3C9E7-EF37-E84E-3C67-7897D093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EB422-E5F6-FDF3-7020-5AF4D7AB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7B8AD-F389-5AD8-A910-CC9C3D9B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23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516E2A-472F-2F22-8A14-8EC9290C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23FA4-E8A5-53A6-7F70-D458F19C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AAD9-B110-A92D-9187-00E00A2E4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1EDA1-F7A6-440E-8CF4-C0C497DF90EE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8324E-DFAD-B7CF-72F7-4799599F0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56AE1-4E26-F242-D0A7-513B80B38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87C99-D54A-464C-9999-CEADDEC48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9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60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wmf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1.bin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2.sv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wmf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1.bin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2.sv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image" Target="../media/image6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0.svg"/><Relationship Id="rId3" Type="http://schemas.microsoft.com/office/2007/relationships/media" Target="../media/media3.mp3"/><Relationship Id="rId7" Type="http://schemas.openxmlformats.org/officeDocument/2006/relationships/image" Target="../media/image64.png"/><Relationship Id="rId12" Type="http://schemas.openxmlformats.org/officeDocument/2006/relationships/image" Target="../media/image59.png"/><Relationship Id="rId17" Type="http://schemas.openxmlformats.org/officeDocument/2006/relationships/image" Target="../media/image63.wmf"/><Relationship Id="rId2" Type="http://schemas.openxmlformats.org/officeDocument/2006/relationships/audio" Target="../media/media2.mp3"/><Relationship Id="rId16" Type="http://schemas.openxmlformats.org/officeDocument/2006/relationships/oleObject" Target="../embeddings/oleObject1.bin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6.png"/><Relationship Id="rId1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6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0.svg"/><Relationship Id="rId4" Type="http://schemas.openxmlformats.org/officeDocument/2006/relationships/audio" Target="../media/media3.mp3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wmf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2.bin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0.sv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0.png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62.svg"/><Relationship Id="rId1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5.wmf"/><Relationship Id="rId18" Type="http://schemas.openxmlformats.org/officeDocument/2006/relationships/oleObject" Target="../embeddings/oleObject7.bin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67.wmf"/><Relationship Id="rId2" Type="http://schemas.openxmlformats.org/officeDocument/2006/relationships/audio" Target="../media/media2.mp3"/><Relationship Id="rId16" Type="http://schemas.openxmlformats.org/officeDocument/2006/relationships/oleObject" Target="../embeddings/oleObject6.bin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2.sv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6.wmf"/><Relationship Id="rId10" Type="http://schemas.openxmlformats.org/officeDocument/2006/relationships/image" Target="../media/image61.png"/><Relationship Id="rId19" Type="http://schemas.openxmlformats.org/officeDocument/2006/relationships/image" Target="../media/image68.wmf"/><Relationship Id="rId4" Type="http://schemas.openxmlformats.org/officeDocument/2006/relationships/audio" Target="../media/media3.mp3"/><Relationship Id="rId9" Type="http://schemas.openxmlformats.org/officeDocument/2006/relationships/image" Target="../media/image60.svg"/><Relationship Id="rId1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svg"/><Relationship Id="rId3" Type="http://schemas.microsoft.com/office/2007/relationships/media" Target="../media/media3.mp3"/><Relationship Id="rId7" Type="http://schemas.openxmlformats.org/officeDocument/2006/relationships/image" Target="../media/image75.png"/><Relationship Id="rId12" Type="http://schemas.openxmlformats.org/officeDocument/2006/relationships/image" Target="../media/image61.png"/><Relationship Id="rId17" Type="http://schemas.openxmlformats.org/officeDocument/2006/relationships/image" Target="../media/image69.wmf"/><Relationship Id="rId2" Type="http://schemas.openxmlformats.org/officeDocument/2006/relationships/audio" Target="../media/media2.mp3"/><Relationship Id="rId16" Type="http://schemas.openxmlformats.org/officeDocument/2006/relationships/oleObject" Target="../embeddings/oleObject8.bin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0.sv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3.wmf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7.png"/><Relationship Id="rId1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2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3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8;p4">
            <a:extLst>
              <a:ext uri="{FF2B5EF4-FFF2-40B4-BE49-F238E27FC236}">
                <a16:creationId xmlns:a16="http://schemas.microsoft.com/office/drawing/2014/main" id="{541F126A-D2F6-4E91-0BD2-C322822E65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04" y="419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23CD6-8A80-F523-328F-88C6EEE5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559" y="979591"/>
            <a:ext cx="2656441" cy="3166793"/>
          </a:xfrm>
          <a:prstGeom prst="rect">
            <a:avLst/>
          </a:prstGeom>
        </p:spPr>
      </p:pic>
      <p:sp>
        <p:nvSpPr>
          <p:cNvPr id="2" name="Google Shape;304;p14">
            <a:extLst>
              <a:ext uri="{FF2B5EF4-FFF2-40B4-BE49-F238E27FC236}">
                <a16:creationId xmlns:a16="http://schemas.microsoft.com/office/drawing/2014/main" id="{81E794BF-A5D0-23F5-5535-017E08974346}"/>
              </a:ext>
            </a:extLst>
          </p:cNvPr>
          <p:cNvSpPr/>
          <p:nvPr/>
        </p:nvSpPr>
        <p:spPr>
          <a:xfrm>
            <a:off x="-46246" y="407389"/>
            <a:ext cx="2036748" cy="689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B823C32-DA3E-5199-3E1A-5E3B90AFD564}"/>
              </a:ext>
            </a:extLst>
          </p:cNvPr>
          <p:cNvSpPr/>
          <p:nvPr/>
        </p:nvSpPr>
        <p:spPr>
          <a:xfrm>
            <a:off x="-46246" y="1202985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B4347-5E4B-9611-E671-985BFCD4AECB}"/>
              </a:ext>
            </a:extLst>
          </p:cNvPr>
          <p:cNvSpPr txBox="1"/>
          <p:nvPr/>
        </p:nvSpPr>
        <p:spPr>
          <a:xfrm rot="10800000" flipH="1" flipV="1">
            <a:off x="2238701" y="440982"/>
            <a:ext cx="9953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C6E19-E8B5-8DCE-B48C-93610DA1A280}"/>
                  </a:ext>
                </a:extLst>
              </p:cNvPr>
              <p:cNvSpPr txBox="1"/>
              <p:nvPr/>
            </p:nvSpPr>
            <p:spPr>
              <a:xfrm rot="10800000" flipH="1" flipV="1">
                <a:off x="16020" y="2069599"/>
                <a:ext cx="9953299" cy="132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endParaRPr lang="en-GB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C6E19-E8B5-8DCE-B48C-93610DA1A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16020" y="2069599"/>
                <a:ext cx="9953299" cy="1324786"/>
              </a:xfrm>
              <a:prstGeom prst="rect">
                <a:avLst/>
              </a:prstGeom>
              <a:blipFill>
                <a:blip r:embed="rId3"/>
                <a:stretch>
                  <a:fillRect l="-1593" t="-6452" b="-2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E4D74-2111-B8E3-E324-3601DBE26904}"/>
                  </a:ext>
                </a:extLst>
              </p:cNvPr>
              <p:cNvSpPr txBox="1"/>
              <p:nvPr/>
            </p:nvSpPr>
            <p:spPr>
              <a:xfrm rot="10800000" flipH="1" flipV="1">
                <a:off x="78286" y="3165663"/>
                <a:ext cx="9953299" cy="3064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AHB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H, 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𝐵𝐻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ra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E4D74-2111-B8E3-E324-3601DBE26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78286" y="3165663"/>
                <a:ext cx="9953299" cy="3064237"/>
              </a:xfrm>
              <a:prstGeom prst="rect">
                <a:avLst/>
              </a:prstGeom>
              <a:blipFill>
                <a:blip r:embed="rId4"/>
                <a:stretch>
                  <a:fillRect l="-1592" t="-2783" r="-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25B51B-C558-6DD6-4338-481A60996C6B}"/>
                  </a:ext>
                </a:extLst>
              </p:cNvPr>
              <p:cNvSpPr txBox="1"/>
              <p:nvPr/>
            </p:nvSpPr>
            <p:spPr>
              <a:xfrm rot="10800000" flipH="1" flipV="1">
                <a:off x="78286" y="5545803"/>
                <a:ext cx="12113714" cy="136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GB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25B51B-C558-6DD6-4338-481A60996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78286" y="5545803"/>
                <a:ext cx="12113714" cy="1368195"/>
              </a:xfrm>
              <a:prstGeom prst="rect">
                <a:avLst/>
              </a:prstGeom>
              <a:blipFill>
                <a:blip r:embed="rId5"/>
                <a:stretch>
                  <a:fillRect l="-1309" t="-6250" b="-5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577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/>
      <p:bldP spid="1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5BF8FAE9-A4A6-5FDD-52C1-60CDF21234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264" y="45312"/>
            <a:ext cx="105156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DFBBCE-7606-E792-0662-6D0CF0A11885}"/>
              </a:ext>
            </a:extLst>
          </p:cNvPr>
          <p:cNvSpPr txBox="1"/>
          <p:nvPr/>
        </p:nvSpPr>
        <p:spPr>
          <a:xfrm rot="10800000" flipH="1" flipV="1">
            <a:off x="791975" y="734117"/>
            <a:ext cx="335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GB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A383C4-ACD8-948B-DEB9-FE1454A4248C}"/>
                  </a:ext>
                </a:extLst>
              </p:cNvPr>
              <p:cNvSpPr txBox="1"/>
              <p:nvPr/>
            </p:nvSpPr>
            <p:spPr>
              <a:xfrm>
                <a:off x="791975" y="1602837"/>
                <a:ext cx="11118976" cy="13706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bằng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GB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A383C4-ACD8-948B-DEB9-FE1454A42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75" y="1602837"/>
                <a:ext cx="11118976" cy="1370696"/>
              </a:xfrm>
              <a:prstGeom prst="rect">
                <a:avLst/>
              </a:prstGeom>
              <a:blipFill>
                <a:blip r:embed="rId2"/>
                <a:stretch>
                  <a:fillRect l="-1425" t="-6222" b="-5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DCB27C1-D4B3-0BC6-45F1-B11C6C2AD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044" y="313057"/>
            <a:ext cx="2656441" cy="31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8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7D71D1EE-A417-4B6E-ACE7-FF7D8976EEF2}"/>
              </a:ext>
            </a:extLst>
          </p:cNvPr>
          <p:cNvSpPr txBox="1"/>
          <p:nvPr/>
        </p:nvSpPr>
        <p:spPr>
          <a:xfrm>
            <a:off x="568611" y="303762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DFB1E0-EFF4-5FB6-8F5F-17728A13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511" y="1558689"/>
            <a:ext cx="2544527" cy="2847759"/>
          </a:xfrm>
          <a:prstGeom prst="rect">
            <a:avLst/>
          </a:prstGeom>
        </p:spPr>
      </p:pic>
      <p:sp>
        <p:nvSpPr>
          <p:cNvPr id="2" name="Google Shape;304;p14">
            <a:extLst>
              <a:ext uri="{FF2B5EF4-FFF2-40B4-BE49-F238E27FC236}">
                <a16:creationId xmlns:a16="http://schemas.microsoft.com/office/drawing/2014/main" id="{EB12B69C-F961-F1E7-2D80-45DDDC45E07F}"/>
              </a:ext>
            </a:extLst>
          </p:cNvPr>
          <p:cNvSpPr/>
          <p:nvPr/>
        </p:nvSpPr>
        <p:spPr>
          <a:xfrm>
            <a:off x="123142" y="826942"/>
            <a:ext cx="2036748" cy="689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8626440-7A2D-588D-924B-58250A142D2A}"/>
              </a:ext>
            </a:extLst>
          </p:cNvPr>
          <p:cNvSpPr/>
          <p:nvPr/>
        </p:nvSpPr>
        <p:spPr>
          <a:xfrm>
            <a:off x="171962" y="1700389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DDB9E-CBE2-A02A-F3EF-8865C0F89EA5}"/>
              </a:ext>
            </a:extLst>
          </p:cNvPr>
          <p:cNvSpPr txBox="1"/>
          <p:nvPr/>
        </p:nvSpPr>
        <p:spPr>
          <a:xfrm rot="10800000" flipH="1" flipV="1">
            <a:off x="2238701" y="795921"/>
            <a:ext cx="9953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= 10 cm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E3D1B-5186-A120-D0E7-FE882AA2AB3C}"/>
              </a:ext>
            </a:extLst>
          </p:cNvPr>
          <p:cNvSpPr txBox="1"/>
          <p:nvPr/>
        </p:nvSpPr>
        <p:spPr>
          <a:xfrm rot="10800000" flipH="1" flipV="1">
            <a:off x="2159890" y="1883298"/>
            <a:ext cx="9953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F891C5-F1A2-6176-FDDC-D5EC8A4688AD}"/>
                  </a:ext>
                </a:extLst>
              </p:cNvPr>
              <p:cNvSpPr txBox="1"/>
              <p:nvPr/>
            </p:nvSpPr>
            <p:spPr>
              <a:xfrm rot="10800000" flipH="1" flipV="1">
                <a:off x="171962" y="2712685"/>
                <a:ext cx="9953299" cy="177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 = OB = OC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F891C5-F1A2-6176-FDDC-D5EC8A468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171962" y="2712685"/>
                <a:ext cx="9953299" cy="1776705"/>
              </a:xfrm>
              <a:prstGeom prst="rect">
                <a:avLst/>
              </a:prstGeom>
              <a:blipFill>
                <a:blip r:embed="rId3"/>
                <a:stretch>
                  <a:fillRect l="-1531" t="-4811" b="-4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FBC3202-6546-143B-C482-0F55A12D604F}"/>
              </a:ext>
            </a:extLst>
          </p:cNvPr>
          <p:cNvSpPr txBox="1"/>
          <p:nvPr/>
        </p:nvSpPr>
        <p:spPr>
          <a:xfrm rot="10800000" flipH="1" flipV="1">
            <a:off x="171962" y="4445506"/>
            <a:ext cx="10967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DB5891-861A-D105-557F-5DAC98209C5E}"/>
              </a:ext>
            </a:extLst>
          </p:cNvPr>
          <p:cNvSpPr txBox="1"/>
          <p:nvPr/>
        </p:nvSpPr>
        <p:spPr>
          <a:xfrm rot="10800000" flipH="1" flipV="1">
            <a:off x="171962" y="5005108"/>
            <a:ext cx="335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GB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0A5FA-4FE6-A038-39C0-E8C8574D8DE2}"/>
              </a:ext>
            </a:extLst>
          </p:cNvPr>
          <p:cNvSpPr txBox="1"/>
          <p:nvPr/>
        </p:nvSpPr>
        <p:spPr>
          <a:xfrm>
            <a:off x="171962" y="5685885"/>
            <a:ext cx="11118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520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2;p15">
            <a:extLst>
              <a:ext uri="{FF2B5EF4-FFF2-40B4-BE49-F238E27FC236}">
                <a16:creationId xmlns:a16="http://schemas.microsoft.com/office/drawing/2014/main" id="{9EDB15CE-C831-BF75-4510-55E0576FD05A}"/>
              </a:ext>
            </a:extLst>
          </p:cNvPr>
          <p:cNvSpPr/>
          <p:nvPr/>
        </p:nvSpPr>
        <p:spPr>
          <a:xfrm>
            <a:off x="397708" y="245030"/>
            <a:ext cx="2571124" cy="82374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3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E9FF0-5FA0-B697-D239-5B5BAD3A3436}"/>
              </a:ext>
            </a:extLst>
          </p:cNvPr>
          <p:cNvSpPr/>
          <p:nvPr/>
        </p:nvSpPr>
        <p:spPr>
          <a:xfrm>
            <a:off x="397708" y="908004"/>
            <a:ext cx="11055927" cy="2292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a/Tam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cm;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b/Tam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EFG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 = 5 cm; EG = 3 cm; FG = 4cm.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5692E18-85C2-36EB-00E0-3FC46640F836}"/>
              </a:ext>
            </a:extLst>
          </p:cNvPr>
          <p:cNvSpPr/>
          <p:nvPr/>
        </p:nvSpPr>
        <p:spPr>
          <a:xfrm>
            <a:off x="249382" y="3200042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5ADF0A-6992-1D7E-36CB-F87C2C7DAA0D}"/>
                  </a:ext>
                </a:extLst>
              </p:cNvPr>
              <p:cNvSpPr txBox="1"/>
              <p:nvPr/>
            </p:nvSpPr>
            <p:spPr>
              <a:xfrm>
                <a:off x="4788610" y="3429000"/>
                <a:ext cx="7154008" cy="1355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a/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kern="10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MNP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hay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R = PO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𝑃𝐻</m:t>
                    </m:r>
                  </m:oMath>
                </a14:m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5ADF0A-6992-1D7E-36CB-F87C2C7DA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10" y="3429000"/>
                <a:ext cx="7154008" cy="1355179"/>
              </a:xfrm>
              <a:prstGeom prst="rect">
                <a:avLst/>
              </a:prstGeom>
              <a:blipFill>
                <a:blip r:embed="rId2"/>
                <a:stretch>
                  <a:fillRect l="-1364" t="-3604" b="-31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3298816-9D07-FCA9-4661-3C4E85331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07" y="3989451"/>
            <a:ext cx="2315688" cy="2569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0D21E9-69CC-DF13-1323-1D6C7E75782B}"/>
                  </a:ext>
                </a:extLst>
              </p:cNvPr>
              <p:cNvSpPr txBox="1"/>
              <p:nvPr/>
            </p:nvSpPr>
            <p:spPr>
              <a:xfrm>
                <a:off x="4788609" y="4825385"/>
                <a:ext cx="6665025" cy="880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kern="10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MHP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H,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Pitago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𝑃𝐻</m:t>
                    </m:r>
                    <m:r>
                      <a:rPr lang="en-US" sz="2400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𝑀𝑃</m:t>
                            </m:r>
                          </m:e>
                          <m:sup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𝑀𝐻</m:t>
                            </m:r>
                          </m:e>
                          <m:sup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4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4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0D21E9-69CC-DF13-1323-1D6C7E757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09" y="4825385"/>
                <a:ext cx="6665025" cy="880434"/>
              </a:xfrm>
              <a:prstGeom prst="rect">
                <a:avLst/>
              </a:prstGeom>
              <a:blipFill>
                <a:blip r:embed="rId4"/>
                <a:stretch>
                  <a:fillRect t="-5556" b="-152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856534-9DB1-FF9A-372F-ED12AA0D9398}"/>
                  </a:ext>
                </a:extLst>
              </p:cNvPr>
              <p:cNvSpPr txBox="1"/>
              <p:nvPr/>
            </p:nvSpPr>
            <p:spPr>
              <a:xfrm>
                <a:off x="4788608" y="5760650"/>
                <a:ext cx="6665025" cy="681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4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𝑃𝐻</m:t>
                    </m:r>
                  </m:oMath>
                </a14:m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r>
                  <a:rPr lang="en-US" sz="2400" kern="1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sz="2400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</a:t>
                </a:r>
                <a:endParaRPr lang="en-US" sz="2400" b="0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856534-9DB1-FF9A-372F-ED12AA0D9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08" y="5760650"/>
                <a:ext cx="6665025" cy="681725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18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6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C332E-2E56-5FC0-F5E5-D4B46D88A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538" y="2015399"/>
            <a:ext cx="3387902" cy="3399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3B5E98-07B9-8200-53D7-3BFEB5D75EC3}"/>
                  </a:ext>
                </a:extLst>
              </p:cNvPr>
              <p:cNvSpPr txBox="1"/>
              <p:nvPr/>
            </p:nvSpPr>
            <p:spPr>
              <a:xfrm>
                <a:off x="393258" y="1581203"/>
                <a:ext cx="9273256" cy="4863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kern="10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EFG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𝐸𝐹</m:t>
                        </m:r>
                      </m:e>
                      <m:sup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</m:t>
                    </m:r>
                  </m:oMath>
                </a14:m>
                <a:endParaRPr lang="en-US" sz="3000" b="0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𝐸𝐺</m:t>
                        </m:r>
                      </m:e>
                      <m:sup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 </m:t>
                    </m:r>
                  </m:oMath>
                </a14:m>
                <a:endParaRPr lang="en-US" sz="3000" b="0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kern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𝐸𝐹</m:t>
                        </m:r>
                      </m:e>
                      <m:sup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𝐸𝐺</m:t>
                        </m:r>
                      </m:e>
                      <m:sup>
                        <m: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𝐹𝐺</m:t>
                        </m:r>
                      </m:e>
                      <m:sup>
                        <m:r>
                          <a:rPr lang="en-US" sz="30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 b="0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kern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00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kern="10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EFG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000" b="0" kern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EF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𝐸𝐹</m:t>
                        </m:r>
                      </m:num>
                      <m:den>
                        <m:r>
                          <a:rPr lang="en-US" sz="30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0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=2,5 </m:t>
                    </m:r>
                  </m:oMath>
                </a14:m>
                <a:r>
                  <a:rPr lang="en-US" sz="3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cm)</a:t>
                </a:r>
                <a:endParaRPr lang="en-US" sz="3000" b="0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3B5E98-07B9-8200-53D7-3BFEB5D75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58" y="1581203"/>
                <a:ext cx="9273256" cy="4863383"/>
              </a:xfrm>
              <a:prstGeom prst="rect">
                <a:avLst/>
              </a:prstGeom>
              <a:blipFill>
                <a:blip r:embed="rId3"/>
                <a:stretch>
                  <a:fillRect l="-1578" b="-8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Google Shape;322;p15">
            <a:extLst>
              <a:ext uri="{FF2B5EF4-FFF2-40B4-BE49-F238E27FC236}">
                <a16:creationId xmlns:a16="http://schemas.microsoft.com/office/drawing/2014/main" id="{58CDE882-883B-B8AB-9C06-4F10CEEF7306}"/>
              </a:ext>
            </a:extLst>
          </p:cNvPr>
          <p:cNvSpPr/>
          <p:nvPr/>
        </p:nvSpPr>
        <p:spPr>
          <a:xfrm>
            <a:off x="192242" y="84255"/>
            <a:ext cx="2571124" cy="82374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3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CB980-B4FE-34A7-A9A6-45014D8D3C50}"/>
              </a:ext>
            </a:extLst>
          </p:cNvPr>
          <p:cNvSpPr/>
          <p:nvPr/>
        </p:nvSpPr>
        <p:spPr>
          <a:xfrm>
            <a:off x="0" y="84255"/>
            <a:ext cx="13819293" cy="1496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b/Tam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EFG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 = 5 cm; EG = 3 cm; FG = 4cm.</a:t>
            </a:r>
          </a:p>
        </p:txBody>
      </p:sp>
    </p:spTree>
    <p:extLst>
      <p:ext uri="{BB962C8B-B14F-4D97-AF65-F5344CB8AC3E}">
        <p14:creationId xmlns:p14="http://schemas.microsoft.com/office/powerpoint/2010/main" val="2045206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98AA10-86EB-BFE2-B301-3D62730F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915" y="816887"/>
            <a:ext cx="4034255" cy="3299620"/>
          </a:xfrm>
          <a:prstGeom prst="rect">
            <a:avLst/>
          </a:prstGeom>
        </p:spPr>
      </p:pic>
      <p:sp>
        <p:nvSpPr>
          <p:cNvPr id="7" name="Google Shape;118;p4">
            <a:extLst>
              <a:ext uri="{FF2B5EF4-FFF2-40B4-BE49-F238E27FC236}">
                <a16:creationId xmlns:a16="http://schemas.microsoft.com/office/drawing/2014/main" id="{6F1D90F5-ECB5-E313-6697-04DEC0710C20}"/>
              </a:ext>
            </a:extLst>
          </p:cNvPr>
          <p:cNvSpPr txBox="1"/>
          <p:nvPr/>
        </p:nvSpPr>
        <p:spPr>
          <a:xfrm>
            <a:off x="485484" y="201889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2E4893E-43CA-2089-AFFF-46F82787DC57}"/>
              </a:ext>
            </a:extLst>
          </p:cNvPr>
          <p:cNvSpPr/>
          <p:nvPr/>
        </p:nvSpPr>
        <p:spPr>
          <a:xfrm>
            <a:off x="150420" y="5031508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E81798-5098-318B-2EBC-553670452ED4}"/>
              </a:ext>
            </a:extLst>
          </p:cNvPr>
          <p:cNvSpPr/>
          <p:nvPr/>
        </p:nvSpPr>
        <p:spPr>
          <a:xfrm>
            <a:off x="2087030" y="4770995"/>
            <a:ext cx="10104970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E5C9C-FC22-A5F4-493D-C53DD8A57F87}"/>
              </a:ext>
            </a:extLst>
          </p:cNvPr>
          <p:cNvSpPr/>
          <p:nvPr/>
        </p:nvSpPr>
        <p:spPr>
          <a:xfrm>
            <a:off x="376052" y="6041113"/>
            <a:ext cx="11815948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AB, AC, BC.</a:t>
            </a:r>
          </a:p>
        </p:txBody>
      </p:sp>
      <p:sp>
        <p:nvSpPr>
          <p:cNvPr id="2" name="Google Shape;322;p15">
            <a:extLst>
              <a:ext uri="{FF2B5EF4-FFF2-40B4-BE49-F238E27FC236}">
                <a16:creationId xmlns:a16="http://schemas.microsoft.com/office/drawing/2014/main" id="{BC9FEBD1-79F7-78B5-8C19-57AE05BB8D0F}"/>
              </a:ext>
            </a:extLst>
          </p:cNvPr>
          <p:cNvSpPr/>
          <p:nvPr/>
        </p:nvSpPr>
        <p:spPr>
          <a:xfrm>
            <a:off x="336654" y="725069"/>
            <a:ext cx="2287794" cy="52318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3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74F00-8B0B-BE7F-7F58-8BC2471D5A28}"/>
              </a:ext>
            </a:extLst>
          </p:cNvPr>
          <p:cNvSpPr txBox="1"/>
          <p:nvPr/>
        </p:nvSpPr>
        <p:spPr>
          <a:xfrm rot="10800000" flipH="1" flipV="1">
            <a:off x="336654" y="784190"/>
            <a:ext cx="84922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Ban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76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"/>
          <p:cNvGrpSpPr/>
          <p:nvPr/>
        </p:nvGrpSpPr>
        <p:grpSpPr>
          <a:xfrm>
            <a:off x="1524000" y="1193800"/>
            <a:ext cx="9093200" cy="1574800"/>
            <a:chOff x="0" y="0"/>
            <a:chExt cx="8585565" cy="2221020"/>
          </a:xfrm>
        </p:grpSpPr>
        <p:sp>
          <p:nvSpPr>
            <p:cNvPr id="42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rgbClr val="FFD93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3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825" y="4602748"/>
            <a:ext cx="4495549" cy="2256589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2400" y="4140200"/>
            <a:ext cx="782213" cy="69688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0992402" y="3618600"/>
            <a:ext cx="1455907" cy="37324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0955981" y="259574"/>
            <a:ext cx="789419" cy="1160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CACD1-DF02-AE99-288A-C2D6F248EFAC}"/>
              </a:ext>
            </a:extLst>
          </p:cNvPr>
          <p:cNvSpPr txBox="1"/>
          <p:nvPr/>
        </p:nvSpPr>
        <p:spPr>
          <a:xfrm>
            <a:off x="2451594" y="1658034"/>
            <a:ext cx="7001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tiếp tam giác.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1818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89ED4018-1CC9-4F03-DADE-9325546E91EE}"/>
              </a:ext>
            </a:extLst>
          </p:cNvPr>
          <p:cNvSpPr txBox="1"/>
          <p:nvPr/>
        </p:nvSpPr>
        <p:spPr>
          <a:xfrm>
            <a:off x="336653" y="131650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7D78F-0E87-2D9F-B467-F1A47A300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483" y="500361"/>
            <a:ext cx="4735189" cy="3118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039165-103E-91F4-9F65-90F529D6B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015" y="393220"/>
            <a:ext cx="4610657" cy="330498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79DC6DD-ACFC-C889-954B-8598D9E250E0}"/>
              </a:ext>
            </a:extLst>
          </p:cNvPr>
          <p:cNvSpPr/>
          <p:nvPr/>
        </p:nvSpPr>
        <p:spPr>
          <a:xfrm>
            <a:off x="214574" y="3660743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CF019-F489-0537-F28F-2FA5F7EDF12D}"/>
              </a:ext>
            </a:extLst>
          </p:cNvPr>
          <p:cNvSpPr txBox="1"/>
          <p:nvPr/>
        </p:nvSpPr>
        <p:spPr>
          <a:xfrm>
            <a:off x="729941" y="5039774"/>
            <a:ext cx="109316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 = IF 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= ID. Do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 = IF = ID </a:t>
            </a: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B80964-3CA9-E751-0AB1-B4B8B79D9CE1}"/>
              </a:ext>
            </a:extLst>
          </p:cNvPr>
          <p:cNvSpPr txBox="1"/>
          <p:nvPr/>
        </p:nvSpPr>
        <p:spPr>
          <a:xfrm>
            <a:off x="729942" y="5972337"/>
            <a:ext cx="96841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22;p4">
            <a:extLst>
              <a:ext uri="{FF2B5EF4-FFF2-40B4-BE49-F238E27FC236}">
                <a16:creationId xmlns:a16="http://schemas.microsoft.com/office/drawing/2014/main" id="{FA900E9E-0BA0-C357-A994-4E398B2B6797}"/>
              </a:ext>
            </a:extLst>
          </p:cNvPr>
          <p:cNvSpPr/>
          <p:nvPr/>
        </p:nvSpPr>
        <p:spPr>
          <a:xfrm>
            <a:off x="874143" y="651278"/>
            <a:ext cx="1993900" cy="468770"/>
          </a:xfrm>
          <a:prstGeom prst="homePlate">
            <a:avLst>
              <a:gd name="adj" fmla="val 50000"/>
            </a:avLst>
          </a:prstGeom>
          <a:solidFill>
            <a:srgbClr val="8CB3E3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24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24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endParaRPr sz="2400" b="1" dirty="0">
              <a:solidFill>
                <a:srgbClr val="A8289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EE677C-1550-70F3-8407-56CF810CF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" y="500361"/>
            <a:ext cx="667090" cy="770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D93324-A797-626D-502E-A5D03BB72AD2}"/>
              </a:ext>
            </a:extLst>
          </p:cNvPr>
          <p:cNvSpPr txBox="1"/>
          <p:nvPr/>
        </p:nvSpPr>
        <p:spPr>
          <a:xfrm>
            <a:off x="336654" y="648478"/>
            <a:ext cx="71448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ID, IE, IF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BC, AC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(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7)</a:t>
            </a:r>
          </a:p>
          <a:p>
            <a:pPr marL="514350" indent="-514350" algn="just">
              <a:buAutoNum type="alphaLcParenR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 = IF = ID</a:t>
            </a:r>
          </a:p>
          <a:p>
            <a:pPr marL="514350" indent="-514350" algn="just">
              <a:buAutoNum type="alphaLcParenR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ABC?</a:t>
            </a: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421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7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23CE68A6-8615-8437-BF07-83544306F29E}"/>
              </a:ext>
            </a:extLst>
          </p:cNvPr>
          <p:cNvSpPr txBox="1"/>
          <p:nvPr/>
        </p:nvSpPr>
        <p:spPr>
          <a:xfrm>
            <a:off x="336653" y="131650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C467C-77C2-70B6-F2EB-5B6F2667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49" y="654828"/>
            <a:ext cx="4610657" cy="3304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04D15-7B7B-4F78-CE2F-CEC3C1F002FC}"/>
              </a:ext>
            </a:extLst>
          </p:cNvPr>
          <p:cNvSpPr txBox="1"/>
          <p:nvPr/>
        </p:nvSpPr>
        <p:spPr>
          <a:xfrm rot="10800000" flipH="1" flipV="1">
            <a:off x="249340" y="654830"/>
            <a:ext cx="335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GB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8D18C-0E0C-8F9C-702D-3564523B6BD7}"/>
              </a:ext>
            </a:extLst>
          </p:cNvPr>
          <p:cNvSpPr txBox="1"/>
          <p:nvPr/>
        </p:nvSpPr>
        <p:spPr>
          <a:xfrm>
            <a:off x="249340" y="654828"/>
            <a:ext cx="70653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88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776B4106-9B89-1112-357A-7C329BB10472}"/>
              </a:ext>
            </a:extLst>
          </p:cNvPr>
          <p:cNvSpPr txBox="1"/>
          <p:nvPr/>
        </p:nvSpPr>
        <p:spPr>
          <a:xfrm>
            <a:off x="336653" y="131650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CFCDD-0F16-A139-643D-835646B4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42" y="2712662"/>
            <a:ext cx="3909154" cy="2931866"/>
          </a:xfrm>
          <a:prstGeom prst="rect">
            <a:avLst/>
          </a:prstGeom>
        </p:spPr>
      </p:pic>
      <p:sp>
        <p:nvSpPr>
          <p:cNvPr id="2" name="Google Shape;304;p14">
            <a:extLst>
              <a:ext uri="{FF2B5EF4-FFF2-40B4-BE49-F238E27FC236}">
                <a16:creationId xmlns:a16="http://schemas.microsoft.com/office/drawing/2014/main" id="{A6CAA8B7-A0A9-129B-FA30-C39EC1740D19}"/>
              </a:ext>
            </a:extLst>
          </p:cNvPr>
          <p:cNvSpPr/>
          <p:nvPr/>
        </p:nvSpPr>
        <p:spPr>
          <a:xfrm>
            <a:off x="123142" y="611298"/>
            <a:ext cx="1729409" cy="671237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C8E10-CEFA-E461-AA12-197A60A169C5}"/>
              </a:ext>
            </a:extLst>
          </p:cNvPr>
          <p:cNvSpPr txBox="1"/>
          <p:nvPr/>
        </p:nvSpPr>
        <p:spPr>
          <a:xfrm>
            <a:off x="76800" y="792687"/>
            <a:ext cx="11992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Cho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Ox, Oy.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OAB.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7E83C-BD65-814A-EE11-ECE6F67E0116}"/>
              </a:ext>
            </a:extLst>
          </p:cNvPr>
          <p:cNvSpPr txBox="1"/>
          <p:nvPr/>
        </p:nvSpPr>
        <p:spPr>
          <a:xfrm>
            <a:off x="237506" y="3849322"/>
            <a:ext cx="6757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OA, OB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OAB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OAB.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7E72C6D-8473-4CEE-0470-83771D8B9568}"/>
              </a:ext>
            </a:extLst>
          </p:cNvPr>
          <p:cNvSpPr/>
          <p:nvPr/>
        </p:nvSpPr>
        <p:spPr>
          <a:xfrm>
            <a:off x="123142" y="2550226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62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2000" y="446642"/>
            <a:ext cx="8302476" cy="5181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1508" y="4334728"/>
            <a:ext cx="2445322" cy="29550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9496622" y="-145973"/>
            <a:ext cx="1475719" cy="1676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327400"/>
            <a:ext cx="3916353" cy="6013594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2568060" y="1239572"/>
            <a:ext cx="7174845" cy="264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36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algn="ctr">
              <a:lnSpc>
                <a:spcPct val="150000"/>
              </a:lnSpc>
            </a:pPr>
            <a:endParaRPr lang="en-US" sz="4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30001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723E8CCE-44AF-FCF1-4D0E-CC0E8EB2F26F}"/>
              </a:ext>
            </a:extLst>
          </p:cNvPr>
          <p:cNvSpPr txBox="1"/>
          <p:nvPr/>
        </p:nvSpPr>
        <p:spPr>
          <a:xfrm>
            <a:off x="336653" y="131650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CB498-F5D3-F1A4-7BE2-503FADBA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11" y="1541871"/>
            <a:ext cx="2871489" cy="3115870"/>
          </a:xfrm>
          <a:prstGeom prst="rect">
            <a:avLst/>
          </a:prstGeom>
        </p:spPr>
      </p:pic>
      <p:sp>
        <p:nvSpPr>
          <p:cNvPr id="2" name="Google Shape;304;p14">
            <a:extLst>
              <a:ext uri="{FF2B5EF4-FFF2-40B4-BE49-F238E27FC236}">
                <a16:creationId xmlns:a16="http://schemas.microsoft.com/office/drawing/2014/main" id="{8437267B-545F-C075-0BB5-4B3E11DF85A5}"/>
              </a:ext>
            </a:extLst>
          </p:cNvPr>
          <p:cNvSpPr/>
          <p:nvPr/>
        </p:nvSpPr>
        <p:spPr>
          <a:xfrm>
            <a:off x="336653" y="683338"/>
            <a:ext cx="1539403" cy="64246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3C8D85-A12A-8DD2-A961-CF9C329A4710}"/>
              </a:ext>
            </a:extLst>
          </p:cNvPr>
          <p:cNvSpPr txBox="1"/>
          <p:nvPr/>
        </p:nvSpPr>
        <p:spPr>
          <a:xfrm>
            <a:off x="1784826" y="587138"/>
            <a:ext cx="10070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37B1F-FB5D-0B28-5923-A1C3CBAAC84C}"/>
              </a:ext>
            </a:extLst>
          </p:cNvPr>
          <p:cNvSpPr txBox="1"/>
          <p:nvPr/>
        </p:nvSpPr>
        <p:spPr>
          <a:xfrm>
            <a:off x="108728" y="1547085"/>
            <a:ext cx="9094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AH, BE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AH, BE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= OH = OE = OF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BD3966E-A9B3-BDFA-1D7E-0675487FD29C}"/>
              </a:ext>
            </a:extLst>
          </p:cNvPr>
          <p:cNvSpPr/>
          <p:nvPr/>
        </p:nvSpPr>
        <p:spPr>
          <a:xfrm>
            <a:off x="50413" y="1455551"/>
            <a:ext cx="1539404" cy="65627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F087DF-F08B-15A4-0D6B-C0D3C2CEA9B5}"/>
                  </a:ext>
                </a:extLst>
              </p:cNvPr>
              <p:cNvSpPr txBox="1"/>
              <p:nvPr/>
            </p:nvSpPr>
            <p:spPr>
              <a:xfrm>
                <a:off x="160132" y="4812116"/>
                <a:ext cx="9428328" cy="1306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3657600" algn="l"/>
                  </a:tabLst>
                </a:pPr>
                <a:r>
                  <a:rPr lang="en-US" sz="26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𝐴𝐻𝐵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𝑣𝑢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ô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𝑛𝑔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ạ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ó:</m:t>
                    </m:r>
                  </m:oMath>
                </a14:m>
                <a:endParaRPr lang="en-US" sz="2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tabLst>
                    <a:tab pos="3657600" algn="l"/>
                  </a:tabLst>
                </a:pPr>
                <a:r>
                  <a:rPr lang="en-US" sz="2600" b="0" dirty="0">
                    <a:ea typeface="Cambria Math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𝐵𝐻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rad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F087DF-F08B-15A4-0D6B-C0D3C2CE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32" y="4812116"/>
                <a:ext cx="9428328" cy="1306640"/>
              </a:xfrm>
              <a:prstGeom prst="rect">
                <a:avLst/>
              </a:prstGeom>
              <a:blipFill>
                <a:blip r:embed="rId3"/>
                <a:stretch>
                  <a:fillRect l="-1164" t="-41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D4543A-CFAB-4735-16B9-5E7697B72102}"/>
                  </a:ext>
                </a:extLst>
              </p:cNvPr>
              <p:cNvSpPr txBox="1"/>
              <p:nvPr/>
            </p:nvSpPr>
            <p:spPr>
              <a:xfrm>
                <a:off x="108727" y="6118756"/>
                <a:ext cx="4989626" cy="731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3657600" algn="l"/>
                  </a:tabLst>
                </a:pPr>
                <a:r>
                  <a:rPr lang="en-US" sz="26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600" b="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 = </a:t>
                </a:r>
                <a:r>
                  <a:rPr lang="en-US" sz="2600" dirty="0">
                    <a:ea typeface="Cambria Math" panose="02040503050406030204" pitchFamily="18" charset="0"/>
                  </a:rPr>
                  <a:t>O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𝐴𝐻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D4543A-CFAB-4735-16B9-5E7697B72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7" y="6118756"/>
                <a:ext cx="4989626" cy="731290"/>
              </a:xfrm>
              <a:prstGeom prst="rect">
                <a:avLst/>
              </a:prstGeom>
              <a:blipFill>
                <a:blip r:embed="rId4"/>
                <a:stretch>
                  <a:fillRect l="-2200" b="-9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123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8;p4">
            <a:extLst>
              <a:ext uri="{FF2B5EF4-FFF2-40B4-BE49-F238E27FC236}">
                <a16:creationId xmlns:a16="http://schemas.microsoft.com/office/drawing/2014/main" id="{C6EC6B3B-A465-2A71-BE19-8C2049A8E855}"/>
              </a:ext>
            </a:extLst>
          </p:cNvPr>
          <p:cNvSpPr txBox="1"/>
          <p:nvPr/>
        </p:nvSpPr>
        <p:spPr>
          <a:xfrm>
            <a:off x="336653" y="131650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FE06D-B3EF-3C56-2B75-3774DB70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5602"/>
            <a:ext cx="2871489" cy="31158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73336-33D7-0E8C-6322-011ADB097539}"/>
              </a:ext>
            </a:extLst>
          </p:cNvPr>
          <p:cNvSpPr txBox="1"/>
          <p:nvPr/>
        </p:nvSpPr>
        <p:spPr>
          <a:xfrm rot="10800000" flipH="1" flipV="1">
            <a:off x="343033" y="2696461"/>
            <a:ext cx="335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GB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FE8C22-8558-F506-67EA-B7B5B98B9D67}"/>
                  </a:ext>
                </a:extLst>
              </p:cNvPr>
              <p:cNvSpPr txBox="1"/>
              <p:nvPr/>
            </p:nvSpPr>
            <p:spPr>
              <a:xfrm>
                <a:off x="343033" y="3389113"/>
                <a:ext cx="11118976" cy="13706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200" dirty="0" err="1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ường</a:t>
                </a:r>
                <a:r>
                  <a:rPr lang="en-US" sz="32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32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200" i="1" kern="10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kern="100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b="0" i="1" kern="10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kern="100" dirty="0"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3200" dirty="0">
                  <a:solidFill>
                    <a:schemeClr val="tx1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FE8C22-8558-F506-67EA-B7B5B98B9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33" y="3389113"/>
                <a:ext cx="11118976" cy="1370696"/>
              </a:xfrm>
              <a:prstGeom prst="rect">
                <a:avLst/>
              </a:prstGeom>
              <a:blipFill>
                <a:blip r:embed="rId3"/>
                <a:stretch>
                  <a:fillRect l="-1371" t="-6222" b="-5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EA43597-90F7-C41F-8760-8929493FCD25}"/>
              </a:ext>
            </a:extLst>
          </p:cNvPr>
          <p:cNvSpPr txBox="1"/>
          <p:nvPr/>
        </p:nvSpPr>
        <p:spPr>
          <a:xfrm rot="10800000" flipH="1" flipV="1">
            <a:off x="404108" y="4759809"/>
            <a:ext cx="335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GB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8CAF2-17A3-6901-5648-DD110BFA44E2}"/>
              </a:ext>
            </a:extLst>
          </p:cNvPr>
          <p:cNvSpPr txBox="1"/>
          <p:nvPr/>
        </p:nvSpPr>
        <p:spPr>
          <a:xfrm>
            <a:off x="404108" y="5427765"/>
            <a:ext cx="11118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GB" sz="32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64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962555D4-E665-AC6F-266A-03C047F1586F}"/>
              </a:ext>
            </a:extLst>
          </p:cNvPr>
          <p:cNvSpPr txBox="1"/>
          <p:nvPr/>
        </p:nvSpPr>
        <p:spPr>
          <a:xfrm>
            <a:off x="336653" y="131650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322;p15">
            <a:extLst>
              <a:ext uri="{FF2B5EF4-FFF2-40B4-BE49-F238E27FC236}">
                <a16:creationId xmlns:a16="http://schemas.microsoft.com/office/drawing/2014/main" id="{DEAD2A4C-0092-4209-DEE1-A9D4103D7603}"/>
              </a:ext>
            </a:extLst>
          </p:cNvPr>
          <p:cNvSpPr/>
          <p:nvPr/>
        </p:nvSpPr>
        <p:spPr>
          <a:xfrm>
            <a:off x="611463" y="654830"/>
            <a:ext cx="2571124" cy="82374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</a:t>
            </a:r>
            <a:endParaRPr sz="3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AA9E1-BF0B-A906-B81A-7857AE3DA065}"/>
              </a:ext>
            </a:extLst>
          </p:cNvPr>
          <p:cNvSpPr txBox="1"/>
          <p:nvPr/>
        </p:nvSpPr>
        <p:spPr>
          <a:xfrm>
            <a:off x="3186544" y="646447"/>
            <a:ext cx="85581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cm</a:t>
            </a: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F087D-8DE3-AF23-AF43-7DA51A25B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89" y="1604508"/>
            <a:ext cx="3435527" cy="331487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97B51F-9EFE-990D-A06D-680AE1AD59BD}"/>
              </a:ext>
            </a:extLst>
          </p:cNvPr>
          <p:cNvSpPr/>
          <p:nvPr/>
        </p:nvSpPr>
        <p:spPr>
          <a:xfrm>
            <a:off x="336653" y="1453216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FD8433-D8EA-C389-6B9E-06FD1F7032D0}"/>
                  </a:ext>
                </a:extLst>
              </p:cNvPr>
              <p:cNvSpPr txBox="1"/>
              <p:nvPr/>
            </p:nvSpPr>
            <p:spPr>
              <a:xfrm>
                <a:off x="528451" y="2306627"/>
                <a:ext cx="872032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I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MH, NK, PQ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endParaRPr lang="en-GB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FD8433-D8EA-C389-6B9E-06FD1F70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51" y="2306627"/>
                <a:ext cx="8720321" cy="492443"/>
              </a:xfrm>
              <a:prstGeom prst="rect">
                <a:avLst/>
              </a:prstGeom>
              <a:blipFill>
                <a:blip r:embed="rId3"/>
                <a:stretch>
                  <a:fillRect l="-1259" t="-11111" b="-308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A4432F-07E8-22FF-877C-D4A689867181}"/>
                  </a:ext>
                </a:extLst>
              </p:cNvPr>
              <p:cNvSpPr txBox="1"/>
              <p:nvPr/>
            </p:nvSpPr>
            <p:spPr>
              <a:xfrm>
                <a:off x="611462" y="2815667"/>
                <a:ext cx="86373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đề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MH</m:t>
                    </m:r>
                    <m:r>
                      <m:rPr>
                        <m:nor/>
                      </m:rPr>
                      <a: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NK</m:t>
                    </m:r>
                    <m:r>
                      <m:rPr>
                        <m:nor/>
                      </m:rPr>
                      <a: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PQ</m:t>
                    </m:r>
                    <m:r>
                      <m:rPr>
                        <m:nor/>
                      </m:rPr>
                      <a: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A4432F-07E8-22FF-877C-D4A68986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62" y="2815667"/>
                <a:ext cx="8637309" cy="892552"/>
              </a:xfrm>
              <a:prstGeom prst="rect">
                <a:avLst/>
              </a:prstGeom>
              <a:blipFill>
                <a:blip r:embed="rId4"/>
                <a:stretch>
                  <a:fillRect l="-1270" t="-6164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6D5915-DDCB-26E6-E16B-22B3540FC415}"/>
                  </a:ext>
                </a:extLst>
              </p:cNvPr>
              <p:cNvSpPr txBox="1"/>
              <p:nvPr/>
            </p:nvSpPr>
            <p:spPr>
              <a:xfrm>
                <a:off x="653823" y="3698398"/>
                <a:ext cx="795646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= IH = IK = IQ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6D5915-DDCB-26E6-E16B-22B3540FC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23" y="3698398"/>
                <a:ext cx="7956466" cy="892552"/>
              </a:xfrm>
              <a:prstGeom prst="rect">
                <a:avLst/>
              </a:prstGeom>
              <a:blipFill>
                <a:blip r:embed="rId5"/>
                <a:stretch>
                  <a:fillRect l="-1379" t="-6849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58F72A-6436-E742-C13C-699BA0190834}"/>
                  </a:ext>
                </a:extLst>
              </p:cNvPr>
              <p:cNvSpPr txBox="1"/>
              <p:nvPr/>
            </p:nvSpPr>
            <p:spPr>
              <a:xfrm>
                <a:off x="653823" y="4590950"/>
                <a:ext cx="9428328" cy="9837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3657600" algn="l"/>
                  </a:tabLst>
                </a:pPr>
                <a:r>
                  <a:rPr lang="en-US" sz="26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𝑀𝐻𝑃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𝑣𝑢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ô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𝑛𝑔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ạ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ó:</m:t>
                    </m:r>
                  </m:oMath>
                </a14:m>
                <a:endParaRPr lang="en-US" sz="2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tabLst>
                    <a:tab pos="36576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𝑀𝑃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𝐻𝑃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64 −16</m:t>
                          </m:r>
                        </m:e>
                      </m:rad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ad>
                        <m:radPr>
                          <m:deg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58F72A-6436-E742-C13C-699BA0190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23" y="4590950"/>
                <a:ext cx="9428328" cy="983795"/>
              </a:xfrm>
              <a:prstGeom prst="rect">
                <a:avLst/>
              </a:prstGeom>
              <a:blipFill>
                <a:blip r:embed="rId6"/>
                <a:stretch>
                  <a:fillRect l="-1164" t="-5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08D636-8256-B7F3-4BB2-2ECF49A0F5AF}"/>
                  </a:ext>
                </a:extLst>
              </p:cNvPr>
              <p:cNvSpPr txBox="1"/>
              <p:nvPr/>
            </p:nvSpPr>
            <p:spPr>
              <a:xfrm>
                <a:off x="700232" y="5651989"/>
                <a:ext cx="6971494" cy="730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.4</m:t>
                    </m:r>
                    <m:rad>
                      <m:radPr>
                        <m:degHide m:val="on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08D636-8256-B7F3-4BB2-2ECF49A0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32" y="5651989"/>
                <a:ext cx="6971494" cy="730841"/>
              </a:xfrm>
              <a:prstGeom prst="rect">
                <a:avLst/>
              </a:prstGeom>
              <a:blipFill>
                <a:blip r:embed="rId7"/>
                <a:stretch>
                  <a:fillRect l="-1575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521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3" grpId="0"/>
      <p:bldP spid="14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60BD66E3-105B-E72B-A50F-06379F712333}"/>
              </a:ext>
            </a:extLst>
          </p:cNvPr>
          <p:cNvSpPr txBox="1"/>
          <p:nvPr/>
        </p:nvSpPr>
        <p:spPr>
          <a:xfrm>
            <a:off x="4149" y="107900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FC2CB-33F2-7F0C-26CC-2E9A0AF2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990" y="2051572"/>
            <a:ext cx="3779499" cy="3184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ACCA88-FCDF-1604-DBF9-7AFF67100F3A}"/>
                  </a:ext>
                </a:extLst>
              </p:cNvPr>
              <p:cNvSpPr txBox="1"/>
              <p:nvPr/>
            </p:nvSpPr>
            <p:spPr>
              <a:xfrm>
                <a:off x="4503" y="5911046"/>
                <a:ext cx="9104417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kern="10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ACCA88-FCDF-1604-DBF9-7AFF67100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" y="5911046"/>
                <a:ext cx="9104417" cy="513282"/>
              </a:xfrm>
              <a:prstGeom prst="rect">
                <a:avLst/>
              </a:prstGeom>
              <a:blipFill>
                <a:blip r:embed="rId3"/>
                <a:stretch>
                  <a:fillRect l="-1206" t="-8333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79AB88-BB2C-803A-C0AD-B80DAEAE5DB8}"/>
                  </a:ext>
                </a:extLst>
              </p:cNvPr>
              <p:cNvSpPr txBox="1"/>
              <p:nvPr/>
            </p:nvSpPr>
            <p:spPr>
              <a:xfrm>
                <a:off x="4503" y="6395974"/>
                <a:ext cx="9913896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kern="10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79AB88-BB2C-803A-C0AD-B80DAEAE5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" y="6395974"/>
                <a:ext cx="9913896" cy="513282"/>
              </a:xfrm>
              <a:prstGeom prst="rect">
                <a:avLst/>
              </a:prstGeom>
              <a:blipFill>
                <a:blip r:embed="rId4"/>
                <a:stretch>
                  <a:fillRect l="-1107" t="-7143" b="-29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oud 4">
            <a:extLst>
              <a:ext uri="{FF2B5EF4-FFF2-40B4-BE49-F238E27FC236}">
                <a16:creationId xmlns:a16="http://schemas.microsoft.com/office/drawing/2014/main" id="{34530480-43A9-8A8F-2C9A-44B85467D480}"/>
              </a:ext>
            </a:extLst>
          </p:cNvPr>
          <p:cNvSpPr/>
          <p:nvPr/>
        </p:nvSpPr>
        <p:spPr>
          <a:xfrm>
            <a:off x="110794" y="4942281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B1191-1729-2AC5-B7BD-7E4FE5B83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098" y="107900"/>
            <a:ext cx="679390" cy="900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177E50-F997-1D1D-343A-19BFB09B553D}"/>
              </a:ext>
            </a:extLst>
          </p:cNvPr>
          <p:cNvSpPr txBox="1"/>
          <p:nvPr/>
        </p:nvSpPr>
        <p:spPr>
          <a:xfrm>
            <a:off x="6819273" y="0"/>
            <a:ext cx="51429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AB, BC, CA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I?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4689D7-421B-46D7-B4D6-9279200B6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907" y="3136979"/>
            <a:ext cx="3779499" cy="2781761"/>
          </a:xfrm>
          <a:prstGeom prst="rect">
            <a:avLst/>
          </a:prstGeom>
        </p:spPr>
      </p:pic>
      <p:sp>
        <p:nvSpPr>
          <p:cNvPr id="12" name="Google Shape;322;p15">
            <a:extLst>
              <a:ext uri="{FF2B5EF4-FFF2-40B4-BE49-F238E27FC236}">
                <a16:creationId xmlns:a16="http://schemas.microsoft.com/office/drawing/2014/main" id="{2B16AF30-8900-98E4-92F5-91506459D8AB}"/>
              </a:ext>
            </a:extLst>
          </p:cNvPr>
          <p:cNvSpPr/>
          <p:nvPr/>
        </p:nvSpPr>
        <p:spPr>
          <a:xfrm>
            <a:off x="110794" y="661224"/>
            <a:ext cx="2269574" cy="6047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3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</a:t>
            </a:r>
            <a:endParaRPr sz="3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30236-5172-FF7B-469D-9A45ADEB9DB9}"/>
              </a:ext>
            </a:extLst>
          </p:cNvPr>
          <p:cNvSpPr txBox="1"/>
          <p:nvPr/>
        </p:nvSpPr>
        <p:spPr>
          <a:xfrm>
            <a:off x="110795" y="785561"/>
            <a:ext cx="70718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Theo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DD6123-9801-069E-0DEA-BAA0784FA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2" y="1606978"/>
            <a:ext cx="486263" cy="6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31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177800"/>
            <a:ext cx="11582400" cy="992717"/>
          </a:xfrm>
        </p:spPr>
        <p:txBody>
          <a:bodyPr>
            <a:normAutofit/>
          </a:bodyPr>
          <a:lstStyle/>
          <a:p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5334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397000"/>
            <a:ext cx="11023600" cy="4978400"/>
          </a:xfrm>
        </p:spPr>
        <p:txBody>
          <a:bodyPr>
            <a:normAutofit/>
          </a:bodyPr>
          <a:lstStyle/>
          <a:p>
            <a:pPr marL="342917" indent="-342917" algn="l"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l"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l"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l"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l">
              <a:buAutoNum type="arabicPeriod"/>
            </a:pP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3974" y="5562600"/>
            <a:ext cx="942702" cy="9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63" y="584200"/>
            <a:ext cx="10290000" cy="943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930439" y="3001943"/>
            <a:ext cx="4064693" cy="1221152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vi-VN" sz="28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286296" y="4739039"/>
            <a:ext cx="3858192" cy="1165486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286296" y="2945489"/>
            <a:ext cx="3733595" cy="1221152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003578" y="4629727"/>
            <a:ext cx="3858192" cy="1165486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D.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2312" y="3185596"/>
            <a:ext cx="764621" cy="665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19891" y="3065608"/>
            <a:ext cx="762000" cy="6788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12312" y="4889951"/>
            <a:ext cx="762000" cy="6788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41411" y="4982346"/>
            <a:ext cx="762000" cy="6788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EBA26C-CD7A-DDC8-853E-3C0A04DE87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5067" y="1761067"/>
          <a:ext cx="609600" cy="13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198720" progId="Equation.DSMT4">
                  <p:embed/>
                </p:oleObj>
              </mc:Choice>
              <mc:Fallback>
                <p:oleObj name="Equation" r:id="rId12" imgW="914400" imgH="19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9EBA26C-CD7A-DDC8-853E-3C0A04DE87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85067" y="1761067"/>
                        <a:ext cx="609600" cy="13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âu hỏi">
            <a:extLst>
              <a:ext uri="{FF2B5EF4-FFF2-40B4-BE49-F238E27FC236}">
                <a16:creationId xmlns:a16="http://schemas.microsoft.com/office/drawing/2014/main" id="{2390DCB8-4098-F185-CB64-82E77051F269}"/>
              </a:ext>
            </a:extLst>
          </p:cNvPr>
          <p:cNvSpPr/>
          <p:nvPr/>
        </p:nvSpPr>
        <p:spPr>
          <a:xfrm>
            <a:off x="1062464" y="1651000"/>
            <a:ext cx="9832634" cy="1059266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defRPr/>
            </a:pPr>
            <a:endParaRPr lang="en-US" sz="21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4A10-57F4-D843-79C6-3FDAC8A0BF8A}"/>
              </a:ext>
            </a:extLst>
          </p:cNvPr>
          <p:cNvSpPr/>
          <p:nvPr/>
        </p:nvSpPr>
        <p:spPr>
          <a:xfrm>
            <a:off x="1473201" y="1628613"/>
            <a:ext cx="9245599" cy="201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80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5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63" y="584200"/>
            <a:ext cx="10290000" cy="943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3742603" y="3377297"/>
            <a:ext cx="2336608" cy="1420334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30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6299200" y="3429001"/>
            <a:ext cx="2542487" cy="1368630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GB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614578" y="3377297"/>
            <a:ext cx="2559439" cy="1420334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178191" y="3472927"/>
            <a:ext cx="2293373" cy="1229074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D.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89982" y="4896622"/>
            <a:ext cx="764621" cy="665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9719" y="4913422"/>
            <a:ext cx="762000" cy="6788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46785" y="4797631"/>
            <a:ext cx="762000" cy="6788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81866" y="4962936"/>
            <a:ext cx="762000" cy="6788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EBA26C-CD7A-DDC8-853E-3C0A04DE87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5067" y="1761067"/>
          <a:ext cx="609600" cy="13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198720" progId="Equation.DSMT4">
                  <p:embed/>
                </p:oleObj>
              </mc:Choice>
              <mc:Fallback>
                <p:oleObj name="Equation" r:id="rId12" imgW="914400" imgH="19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9EBA26C-CD7A-DDC8-853E-3C0A04DE87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85067" y="1761067"/>
                        <a:ext cx="609600" cy="13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âu hỏi">
            <a:extLst>
              <a:ext uri="{FF2B5EF4-FFF2-40B4-BE49-F238E27FC236}">
                <a16:creationId xmlns:a16="http://schemas.microsoft.com/office/drawing/2014/main" id="{2390DCB8-4098-F185-CB64-82E77051F269}"/>
              </a:ext>
            </a:extLst>
          </p:cNvPr>
          <p:cNvSpPr/>
          <p:nvPr/>
        </p:nvSpPr>
        <p:spPr>
          <a:xfrm>
            <a:off x="1159772" y="1651000"/>
            <a:ext cx="9735325" cy="1059266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defRPr/>
            </a:pPr>
            <a:endParaRPr lang="en-US" sz="21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4A10-57F4-D843-79C6-3FDAC8A0BF8A}"/>
              </a:ext>
            </a:extLst>
          </p:cNvPr>
          <p:cNvSpPr/>
          <p:nvPr/>
        </p:nvSpPr>
        <p:spPr>
          <a:xfrm>
            <a:off x="1473201" y="1628613"/>
            <a:ext cx="9245599" cy="201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10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5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63" y="584200"/>
            <a:ext cx="10290000" cy="943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3458557" y="3255978"/>
                <a:ext cx="2460539" cy="2097933"/>
              </a:xfrm>
              <a:prstGeom prst="roundRect">
                <a:avLst/>
              </a:prstGeom>
              <a:solidFill>
                <a:srgbClr val="FF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trọng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bằng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GB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557" y="3255978"/>
                <a:ext cx="2460539" cy="209793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6314545" y="3154926"/>
                <a:ext cx="2336800" cy="2331577"/>
              </a:xfrm>
              <a:prstGeom prst="roundRect">
                <a:avLst/>
              </a:prstGeom>
              <a:solidFill>
                <a:srgbClr val="FF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trọng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bằng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45" y="3154926"/>
                <a:ext cx="2336800" cy="2331577"/>
              </a:xfrm>
              <a:prstGeom prst="roundRect">
                <a:avLst/>
              </a:prstGeom>
              <a:blipFill>
                <a:blip r:embed="rId8"/>
                <a:stretch>
                  <a:fillRect l="-1305" r="-13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713477" y="3154926"/>
                <a:ext cx="2460539" cy="2097933"/>
              </a:xfrm>
              <a:prstGeom prst="roundRect">
                <a:avLst>
                  <a:gd name="adj" fmla="val 25667"/>
                </a:avLst>
              </a:prstGeom>
              <a:solidFill>
                <a:srgbClr val="FF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A.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bằng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GB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77" y="3154926"/>
                <a:ext cx="2460539" cy="2097933"/>
              </a:xfrm>
              <a:prstGeom prst="roundRect">
                <a:avLst>
                  <a:gd name="adj" fmla="val 25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141723" y="3145128"/>
                <a:ext cx="2336800" cy="2349440"/>
              </a:xfrm>
              <a:prstGeom prst="roundRect">
                <a:avLst/>
              </a:prstGeom>
              <a:solidFill>
                <a:srgbClr val="FF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D.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trọng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GB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723" y="3145128"/>
                <a:ext cx="2336800" cy="2349440"/>
              </a:xfrm>
              <a:prstGeom prst="roundRect">
                <a:avLst/>
              </a:prstGeom>
              <a:blipFill>
                <a:blip r:embed="rId10"/>
                <a:stretch>
                  <a:fillRect l="-1305" b="-20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06515" y="5608271"/>
            <a:ext cx="764621" cy="665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3852" y="5629152"/>
            <a:ext cx="762000" cy="6788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4754" y="5594928"/>
            <a:ext cx="762000" cy="6788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01945" y="5504366"/>
            <a:ext cx="762000" cy="6788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EBA26C-CD7A-DDC8-853E-3C0A04DE87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5067" y="1761067"/>
          <a:ext cx="609600" cy="13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14400" imgH="198720" progId="Equation.DSMT4">
                  <p:embed/>
                </p:oleObj>
              </mc:Choice>
              <mc:Fallback>
                <p:oleObj name="Equation" r:id="rId16" imgW="914400" imgH="19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9EBA26C-CD7A-DDC8-853E-3C0A04DE87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85067" y="1761067"/>
                        <a:ext cx="609600" cy="13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âu hỏi">
            <a:extLst>
              <a:ext uri="{FF2B5EF4-FFF2-40B4-BE49-F238E27FC236}">
                <a16:creationId xmlns:a16="http://schemas.microsoft.com/office/drawing/2014/main" id="{2390DCB8-4098-F185-CB64-82E77051F269}"/>
              </a:ext>
            </a:extLst>
          </p:cNvPr>
          <p:cNvSpPr/>
          <p:nvPr/>
        </p:nvSpPr>
        <p:spPr>
          <a:xfrm>
            <a:off x="1211548" y="1628613"/>
            <a:ext cx="9760733" cy="1015663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defRPr/>
            </a:pP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4A10-57F4-D843-79C6-3FDAC8A0BF8A}"/>
              </a:ext>
            </a:extLst>
          </p:cNvPr>
          <p:cNvSpPr/>
          <p:nvPr/>
        </p:nvSpPr>
        <p:spPr>
          <a:xfrm>
            <a:off x="1473201" y="1628613"/>
            <a:ext cx="9245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758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5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63" y="584200"/>
            <a:ext cx="10290000" cy="943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</a:p>
        </p:txBody>
      </p:sp>
      <p:sp>
        <p:nvSpPr>
          <p:cNvPr id="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59772" y="1651000"/>
            <a:ext cx="9735325" cy="1964450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defRPr/>
            </a:pPr>
            <a:endParaRPr lang="en-US" sz="21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770120" y="3721022"/>
            <a:ext cx="1774993" cy="1806904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  <a:defRPr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5230315" y="3836241"/>
            <a:ext cx="1474976" cy="1567032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533"/>
              </a:spcAft>
              <a:defRPr/>
            </a:pP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vi-VN" sz="30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533"/>
              </a:spcAft>
              <a:defRPr/>
            </a:pPr>
            <a:endParaRPr lang="vi-VN" sz="30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7232614" y="3826446"/>
                <a:ext cx="1357203" cy="1576827"/>
              </a:xfrm>
              <a:prstGeom prst="roundRect">
                <a:avLst/>
              </a:prstGeom>
              <a:solidFill>
                <a:srgbClr val="FF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tam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vi-VN" sz="30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614" y="3826446"/>
                <a:ext cx="1357203" cy="1576827"/>
              </a:xfrm>
              <a:prstGeom prst="roundRect">
                <a:avLst/>
              </a:prstGeom>
              <a:blipFill>
                <a:blip r:embed="rId7"/>
                <a:stretch>
                  <a:fillRect l="-5381" t="-31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3152238" y="3836241"/>
            <a:ext cx="1502889" cy="1567032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vi-VN" sz="30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5305" y="5555343"/>
            <a:ext cx="764621" cy="665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1616" y="5594928"/>
            <a:ext cx="762000" cy="6788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48386" y="5720169"/>
            <a:ext cx="762000" cy="6788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46434" y="5720169"/>
            <a:ext cx="762000" cy="6788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3201" y="1628613"/>
            <a:ext cx="9245599" cy="218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544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63" y="584200"/>
            <a:ext cx="10290000" cy="943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</a:p>
        </p:txBody>
      </p:sp>
      <p:sp>
        <p:nvSpPr>
          <p:cNvPr id="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59772" y="1651000"/>
            <a:ext cx="9735325" cy="1616035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defRPr/>
            </a:pPr>
            <a:endParaRPr lang="en-US" sz="21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sp>
        <p:nvSpPr>
          <p:cNvPr id="4" name="Đáp án sai 1">
            <a:extLst>
              <a:ext uri="{FF2B5EF4-FFF2-40B4-BE49-F238E27FC236}">
                <a16:creationId xmlns:a16="http://schemas.microsoft.com/office/drawing/2014/main" id="{FBC4C1ED-AE44-1129-0220-872E0B6AA667}"/>
              </a:ext>
            </a:extLst>
          </p:cNvPr>
          <p:cNvSpPr/>
          <p:nvPr/>
        </p:nvSpPr>
        <p:spPr>
          <a:xfrm>
            <a:off x="951529" y="3666494"/>
            <a:ext cx="1954297" cy="928353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13 cm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2C91C88-FBFA-1F29-1785-A02A69434F97}"/>
              </a:ext>
            </a:extLst>
          </p:cNvPr>
          <p:cNvSpPr/>
          <p:nvPr/>
        </p:nvSpPr>
        <p:spPr>
          <a:xfrm>
            <a:off x="9024291" y="3640155"/>
            <a:ext cx="1954297" cy="882634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26 cm</a:t>
            </a:r>
            <a:endParaRPr lang="en-GB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2933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4AE4CD2F-6F84-CBD1-292C-7CA18491D202}"/>
              </a:ext>
            </a:extLst>
          </p:cNvPr>
          <p:cNvSpPr/>
          <p:nvPr/>
        </p:nvSpPr>
        <p:spPr>
          <a:xfrm>
            <a:off x="3892806" y="3666494"/>
            <a:ext cx="1954297" cy="928353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17 cm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34098F2F-ED41-109F-F873-976654B55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01440" y="4980771"/>
            <a:ext cx="762000" cy="678872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B45786E3-F1A9-8E6B-C841-592325098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21199" y="4980771"/>
            <a:ext cx="762000" cy="678872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4C948309-0134-9E10-634F-087D6E204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7677" y="4867564"/>
            <a:ext cx="762000" cy="678872"/>
          </a:xfrm>
          <a:prstGeom prst="rect">
            <a:avLst/>
          </a:prstGeom>
        </p:spPr>
      </p:pic>
      <p:sp>
        <p:nvSpPr>
          <p:cNvPr id="9" name="Đáp án đúng">
            <a:extLst>
              <a:ext uri="{FF2B5EF4-FFF2-40B4-BE49-F238E27FC236}">
                <a16:creationId xmlns:a16="http://schemas.microsoft.com/office/drawing/2014/main" id="{77CF4F03-EFC3-BF86-5463-D6A278CE3DEE}"/>
              </a:ext>
            </a:extLst>
          </p:cNvPr>
          <p:cNvSpPr/>
          <p:nvPr/>
        </p:nvSpPr>
        <p:spPr>
          <a:xfrm>
            <a:off x="6473647" y="3754204"/>
            <a:ext cx="1954297" cy="814303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6,5 cm</a:t>
            </a:r>
            <a:r>
              <a:rPr lang="en-US" dirty="0"/>
              <a:t>	</a:t>
            </a:r>
            <a:endParaRPr lang="vi-VN" sz="2933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2A65B39-3E31-A009-0255-0508CA9164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60009" y="4880907"/>
            <a:ext cx="764621" cy="665529"/>
          </a:xfrm>
          <a:prstGeom prst="rect">
            <a:avLst/>
          </a:prstGeom>
        </p:spPr>
      </p:pic>
      <p:graphicFrame>
        <p:nvGraphicFramePr>
          <p:cNvPr id="78" name="Object 77">
            <a:extLst>
              <a:ext uri="{FF2B5EF4-FFF2-40B4-BE49-F238E27FC236}">
                <a16:creationId xmlns:a16="http://schemas.microsoft.com/office/drawing/2014/main" id="{F34FAA9B-FFF7-2A01-CD5C-9B8996981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872171"/>
              </p:ext>
            </p:extLst>
          </p:nvPr>
        </p:nvGraphicFramePr>
        <p:xfrm>
          <a:off x="3284538" y="4357688"/>
          <a:ext cx="74488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9579" imgH="164957" progId="Equation.DSMT4">
                  <p:embed/>
                </p:oleObj>
              </mc:Choice>
              <mc:Fallback>
                <p:oleObj name="Equation" r:id="rId12" imgW="139579" imgH="164957" progId="Equation.DSMT4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4357688"/>
                        <a:ext cx="74488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>
            <a:extLst>
              <a:ext uri="{FF2B5EF4-FFF2-40B4-BE49-F238E27FC236}">
                <a16:creationId xmlns:a16="http://schemas.microsoft.com/office/drawing/2014/main" id="{33ABEC0D-2FD1-89A8-4BC7-1A2ABC5C9A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161374"/>
              </p:ext>
            </p:extLst>
          </p:nvPr>
        </p:nvGraphicFramePr>
        <p:xfrm>
          <a:off x="3284538" y="4522788"/>
          <a:ext cx="74488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9579" imgH="164957" progId="Equation.DSMT4">
                  <p:embed/>
                </p:oleObj>
              </mc:Choice>
              <mc:Fallback>
                <p:oleObj name="Equation" r:id="rId14" imgW="139579" imgH="164957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4522788"/>
                        <a:ext cx="74488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ctangle 49">
            <a:extLst>
              <a:ext uri="{FF2B5EF4-FFF2-40B4-BE49-F238E27FC236}">
                <a16:creationId xmlns:a16="http://schemas.microsoft.com/office/drawing/2014/main" id="{551C288F-E17F-5248-6A71-04372ADC9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3777154"/>
            <a:ext cx="6500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50">
                <a:extLst>
                  <a:ext uri="{FF2B5EF4-FFF2-40B4-BE49-F238E27FC236}">
                    <a16:creationId xmlns:a16="http://schemas.microsoft.com/office/drawing/2014/main" id="{AC38641B-DAFE-8FA1-267C-305E6F501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200" y="1894699"/>
                <a:ext cx="9107714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5.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𝐶h𝑜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∆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ABC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tai B,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= 12cm, BC=5cm. Bán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ngoại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50">
                <a:extLst>
                  <a:ext uri="{FF2B5EF4-FFF2-40B4-BE49-F238E27FC236}">
                    <a16:creationId xmlns:a16="http://schemas.microsoft.com/office/drawing/2014/main" id="{AC38641B-DAFE-8FA1-267C-305E6F5017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200" y="1894699"/>
                <a:ext cx="9107714" cy="1015663"/>
              </a:xfrm>
              <a:prstGeom prst="rect">
                <a:avLst/>
              </a:prstGeom>
              <a:blipFill>
                <a:blip r:embed="rId15"/>
                <a:stretch>
                  <a:fillRect l="-1606" t="-7229" r="-1539" b="-186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969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0" y="42048"/>
            <a:ext cx="12192000" cy="6858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 descr="child001 - 04 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734" y="86725"/>
            <a:ext cx="1006366" cy="86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child001 - 04 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861" y="-114290"/>
            <a:ext cx="769937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8200" y="2448518"/>
            <a:ext cx="914400" cy="19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0267225F-8C3C-F95A-6E51-166EAC39A96A}"/>
              </a:ext>
            </a:extLst>
          </p:cNvPr>
          <p:cNvSpPr/>
          <p:nvPr/>
        </p:nvSpPr>
        <p:spPr>
          <a:xfrm>
            <a:off x="3155951" y="152410"/>
            <a:ext cx="6177639" cy="685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1400" b="1" dirty="0">
                <a:ln w="10525" cap="flat" cmpd="sng">
                  <a:solidFill>
                    <a:srgbClr val="7D7D7D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Calibri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AF0F6-6152-E88A-342C-5C0AC30D0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99" y="958998"/>
            <a:ext cx="769937" cy="733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F310C-70FA-D39D-CA2E-0C1A953EE0AD}"/>
              </a:ext>
            </a:extLst>
          </p:cNvPr>
          <p:cNvSpPr txBox="1"/>
          <p:nvPr/>
        </p:nvSpPr>
        <p:spPr>
          <a:xfrm>
            <a:off x="1529756" y="948572"/>
            <a:ext cx="10605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AB, BC,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I?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4AA51-D7C6-412E-3B03-50A2DECEC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743" y="3723841"/>
            <a:ext cx="4270381" cy="278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48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53975" y="1345800"/>
            <a:ext cx="9735325" cy="967566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defRPr/>
            </a:pPr>
            <a:endParaRPr lang="en-US" sz="21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53975" y="4015178"/>
            <a:ext cx="9678427" cy="522497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endParaRPr lang="vi-VN" sz="2667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57604" y="2511647"/>
            <a:ext cx="9637493" cy="555679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53976" y="4712441"/>
            <a:ext cx="9678427" cy="511000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endParaRPr lang="vi-VN" sz="2933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257604" y="3278182"/>
            <a:ext cx="9637493" cy="555679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83876" y="3886200"/>
            <a:ext cx="764621" cy="665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90463" y="4628505"/>
            <a:ext cx="762000" cy="6788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27785" y="3181262"/>
            <a:ext cx="762000" cy="6788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90463" y="2450051"/>
            <a:ext cx="762000" cy="6788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A83D3B-8EAE-DD1F-620F-EDABD4DA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463" y="584200"/>
            <a:ext cx="10290000" cy="943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61B6A7A5-A4F6-33E1-698C-989E9519F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675" y="1345800"/>
            <a:ext cx="92263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3cm. Bán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36C4C81F-1943-7EAB-3552-CB9450B87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13128FA-42F6-E9B3-2C20-721FA5BBA5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874522"/>
              </p:ext>
            </p:extLst>
          </p:nvPr>
        </p:nvGraphicFramePr>
        <p:xfrm>
          <a:off x="1717242" y="2518506"/>
          <a:ext cx="1174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69800" imgH="228600" progId="Equation.DSMT4">
                  <p:embed/>
                </p:oleObj>
              </mc:Choice>
              <mc:Fallback>
                <p:oleObj name="Equation" r:id="rId12" imgW="4698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242" y="2518506"/>
                        <a:ext cx="1174750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A1EC64D4-E29B-C0E3-B831-588377E1D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675917"/>
              </p:ext>
            </p:extLst>
          </p:nvPr>
        </p:nvGraphicFramePr>
        <p:xfrm>
          <a:off x="1675657" y="4586302"/>
          <a:ext cx="1127895" cy="599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06080" imgH="215640" progId="Equation.DSMT4">
                  <p:embed/>
                </p:oleObj>
              </mc:Choice>
              <mc:Fallback>
                <p:oleObj name="Equation" r:id="rId14" imgW="406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75657" y="4586302"/>
                        <a:ext cx="1127895" cy="599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51ACFAC2-4BCD-59F9-3F6D-3CD4AC78D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99908"/>
              </p:ext>
            </p:extLst>
          </p:nvPr>
        </p:nvGraphicFramePr>
        <p:xfrm>
          <a:off x="1759156" y="3291641"/>
          <a:ext cx="847116" cy="49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04560" imgH="177480" progId="Equation.DSMT4">
                  <p:embed/>
                </p:oleObj>
              </mc:Choice>
              <mc:Fallback>
                <p:oleObj name="Equation" r:id="rId16" imgW="3045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59156" y="3291641"/>
                        <a:ext cx="847116" cy="494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B7DB62F-9689-9DCA-38C7-7BF1F900C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768820"/>
              </p:ext>
            </p:extLst>
          </p:nvPr>
        </p:nvGraphicFramePr>
        <p:xfrm>
          <a:off x="1706418" y="4008626"/>
          <a:ext cx="1001156" cy="581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93480" imgH="228600" progId="Equation.DSMT4">
                  <p:embed/>
                </p:oleObj>
              </mc:Choice>
              <mc:Fallback>
                <p:oleObj name="Equation" r:id="rId18" imgW="393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706418" y="4008626"/>
                        <a:ext cx="1001156" cy="581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61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63" y="584200"/>
            <a:ext cx="10290000" cy="943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3734276" y="4324505"/>
            <a:ext cx="1954297" cy="928353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12,5 cm</a:t>
            </a:r>
            <a:endParaRPr lang="vi-VN" sz="2933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6299200" y="4324505"/>
                <a:ext cx="1954297" cy="928353"/>
              </a:xfrm>
              <a:prstGeom prst="roundRect">
                <a:avLst/>
              </a:prstGeom>
              <a:solidFill>
                <a:srgbClr val="FF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9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29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933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933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2933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4324505"/>
                <a:ext cx="1954297" cy="9283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57508" y="4324505"/>
            <a:ext cx="1954297" cy="928353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A. 10 cm</a:t>
            </a:r>
            <a:endParaRPr lang="vi-VN" sz="2933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017984" y="4326456"/>
                <a:ext cx="1954297" cy="928353"/>
              </a:xfrm>
              <a:prstGeom prst="roundRect">
                <a:avLst/>
              </a:prstGeom>
              <a:solidFill>
                <a:srgbClr val="FF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9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D. </a:t>
                </a:r>
                <a14:m>
                  <m:oMath xmlns:m="http://schemas.openxmlformats.org/officeDocument/2006/math">
                    <m:r>
                      <a:rPr lang="en-US" sz="2933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25 </m:t>
                    </m:r>
                    <m:r>
                      <a:rPr lang="en-US" sz="2933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2933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984" y="4326456"/>
                <a:ext cx="1954297" cy="9283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35815" y="5395755"/>
            <a:ext cx="764621" cy="665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22163" y="5207000"/>
            <a:ext cx="762000" cy="6788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4505" y="5395755"/>
            <a:ext cx="762000" cy="67887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85232" y="5382412"/>
            <a:ext cx="762000" cy="67887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EBA26C-CD7A-DDC8-853E-3C0A04DE87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5067" y="1761067"/>
          <a:ext cx="609600" cy="13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198720" progId="Equation.DSMT4">
                  <p:embed/>
                </p:oleObj>
              </mc:Choice>
              <mc:Fallback>
                <p:oleObj name="Equation" r:id="rId14" imgW="914400" imgH="19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9EBA26C-CD7A-DDC8-853E-3C0A04DE87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285067" y="1761067"/>
                        <a:ext cx="609600" cy="13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âu hỏi">
            <a:extLst>
              <a:ext uri="{FF2B5EF4-FFF2-40B4-BE49-F238E27FC236}">
                <a16:creationId xmlns:a16="http://schemas.microsoft.com/office/drawing/2014/main" id="{2390DCB8-4098-F185-CB64-82E77051F269}"/>
              </a:ext>
            </a:extLst>
          </p:cNvPr>
          <p:cNvSpPr/>
          <p:nvPr/>
        </p:nvSpPr>
        <p:spPr>
          <a:xfrm>
            <a:off x="1159772" y="1651000"/>
            <a:ext cx="9735325" cy="1964450"/>
          </a:xfrm>
          <a:prstGeom prst="round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defRPr/>
            </a:pPr>
            <a:endParaRPr lang="en-US" sz="2133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4A10-57F4-D843-79C6-3FDAC8A0BF8A}"/>
              </a:ext>
            </a:extLst>
          </p:cNvPr>
          <p:cNvSpPr/>
          <p:nvPr/>
        </p:nvSpPr>
        <p:spPr>
          <a:xfrm>
            <a:off x="1473202" y="1628612"/>
            <a:ext cx="9238342" cy="2687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867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vi-VN" sz="2867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u="sng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7cm; AC = 24cm; BC = 25cm. Bán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/>
              <a:t>		</a:t>
            </a:r>
            <a:endParaRPr lang="en-GB" dirty="0"/>
          </a:p>
          <a:p>
            <a:pPr algn="just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vi-VN" sz="2867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52C44DF-1C7C-8189-2C68-672988F1CD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5067" y="1761067"/>
          <a:ext cx="609600" cy="296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14400" imgH="444240" progId="Equation.DSMT4">
                  <p:embed/>
                </p:oleObj>
              </mc:Choice>
              <mc:Fallback>
                <p:oleObj name="Equation" r:id="rId16" imgW="914400" imgH="4442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52C44DF-1C7C-8189-2C68-672988F1CD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85067" y="1761067"/>
                        <a:ext cx="609600" cy="296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4522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5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0077838" y="5450946"/>
            <a:ext cx="3604884" cy="352828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378530" y="2322873"/>
            <a:ext cx="3270683" cy="3036527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040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4013201" y="2322873"/>
            <a:ext cx="3528335" cy="3036527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94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SGK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68.</a:t>
              </a:r>
              <a:endParaRPr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7834420" y="2322873"/>
            <a:ext cx="3646067" cy="3036527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3007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Chuẩn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28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28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28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28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Tứ</a:t>
              </a:r>
              <a:r>
                <a:rPr lang="en-US" sz="28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28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nội</a:t>
              </a:r>
              <a:r>
                <a:rPr lang="en-US" sz="28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28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”.</a:t>
              </a:r>
              <a:endParaRPr sz="2800" b="1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48000" y="683793"/>
            <a:ext cx="6146800" cy="9652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7"/>
              <a:ext cx="8539952" cy="1049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7200" y="134664"/>
            <a:ext cx="1263081" cy="1307199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79600" y="5574631"/>
            <a:ext cx="2922184" cy="27432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08927" y="472224"/>
            <a:ext cx="2017853" cy="184129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093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6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10800" y="5150210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700"/>
            <a:ext cx="8686800" cy="225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0699" y="181215"/>
            <a:ext cx="10569700" cy="5707367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722583" y="121838"/>
            <a:ext cx="11245932" cy="235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5134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5134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vi-VN" sz="5134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5134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en-US" sz="4800" b="1" dirty="0">
                <a:ln w="22225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TỨ GIÁC NỘI TIẾP. ĐA GIÁC ĐỀU</a:t>
            </a:r>
            <a:endParaRPr sz="4800" b="1" dirty="0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745674" y="2252203"/>
            <a:ext cx="9306752" cy="209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endParaRPr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7" y="3265776"/>
            <a:ext cx="2226427" cy="3263491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777742" y="140025"/>
            <a:ext cx="2319029" cy="1278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606A16-0AB1-2922-37AB-D41F314AFC45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Google Shape;88;p13">
            <a:extLst>
              <a:ext uri="{FF2B5EF4-FFF2-40B4-BE49-F238E27FC236}">
                <a16:creationId xmlns:a16="http://schemas.microsoft.com/office/drawing/2014/main" id="{1203ABB9-5461-4477-4077-8921D8D3D45A}"/>
              </a:ext>
            </a:extLst>
          </p:cNvPr>
          <p:cNvSpPr/>
          <p:nvPr/>
        </p:nvSpPr>
        <p:spPr>
          <a:xfrm>
            <a:off x="2885704" y="4274434"/>
            <a:ext cx="7196446" cy="1967106"/>
          </a:xfrm>
          <a:custGeom>
            <a:avLst/>
            <a:gdLst/>
            <a:ahLst/>
            <a:cxnLst/>
            <a:rect l="l" t="t" r="r" b="b"/>
            <a:pathLst>
              <a:path w="13794702" h="5224743" extrusionOk="0">
                <a:moveTo>
                  <a:pt x="0" y="0"/>
                </a:moveTo>
                <a:lnTo>
                  <a:pt x="13794702" y="0"/>
                </a:lnTo>
                <a:lnTo>
                  <a:pt x="13794702" y="5224743"/>
                </a:lnTo>
                <a:lnTo>
                  <a:pt x="0" y="5224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9775540" y="-1088535"/>
            <a:ext cx="4055519" cy="281351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52800" y="511195"/>
            <a:ext cx="5469085" cy="9652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0984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defRPr/>
              </a:pPr>
              <a:r>
                <a:rPr lang="en-US" sz="4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4876942"/>
            <a:ext cx="2058337" cy="1729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81001"/>
            <a:ext cx="711200" cy="76345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24159" y="2450750"/>
            <a:ext cx="824624" cy="770649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4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  <a:defRPr/>
              </a:pPr>
              <a:r>
                <a:rPr lang="en-US" sz="3334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334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57006" y="3810429"/>
            <a:ext cx="824624" cy="770649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4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  <a:defRPr/>
              </a:pPr>
              <a:r>
                <a:rPr lang="en-US" sz="3334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334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Google Shape;118;p4">
            <a:extLst>
              <a:ext uri="{FF2B5EF4-FFF2-40B4-BE49-F238E27FC236}">
                <a16:creationId xmlns:a16="http://schemas.microsoft.com/office/drawing/2014/main" id="{9330A65D-CA33-541D-4108-59EC5387CAE9}"/>
              </a:ext>
            </a:extLst>
          </p:cNvPr>
          <p:cNvSpPr txBox="1"/>
          <p:nvPr/>
        </p:nvSpPr>
        <p:spPr>
          <a:xfrm>
            <a:off x="3646145" y="2512929"/>
            <a:ext cx="6402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18;p4">
            <a:extLst>
              <a:ext uri="{FF2B5EF4-FFF2-40B4-BE49-F238E27FC236}">
                <a16:creationId xmlns:a16="http://schemas.microsoft.com/office/drawing/2014/main" id="{4B29BE4A-4D38-F024-BBAE-706980CD2971}"/>
              </a:ext>
            </a:extLst>
          </p:cNvPr>
          <p:cNvSpPr txBox="1"/>
          <p:nvPr/>
        </p:nvSpPr>
        <p:spPr>
          <a:xfrm>
            <a:off x="3646145" y="3872608"/>
            <a:ext cx="60696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tam giác. 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"/>
          <p:cNvGrpSpPr/>
          <p:nvPr/>
        </p:nvGrpSpPr>
        <p:grpSpPr>
          <a:xfrm>
            <a:off x="1524000" y="1193800"/>
            <a:ext cx="9093200" cy="1574800"/>
            <a:chOff x="0" y="0"/>
            <a:chExt cx="8585565" cy="2221020"/>
          </a:xfrm>
        </p:grpSpPr>
        <p:sp>
          <p:nvSpPr>
            <p:cNvPr id="42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rgbClr val="FFD93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3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825" y="4602748"/>
            <a:ext cx="4495549" cy="2256589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2400" y="4140200"/>
            <a:ext cx="782213" cy="69688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0992402" y="3618600"/>
            <a:ext cx="1455907" cy="37324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0955981" y="259574"/>
            <a:ext cx="789419" cy="1160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CACD1-DF02-AE99-288A-C2D6F248EFAC}"/>
              </a:ext>
            </a:extLst>
          </p:cNvPr>
          <p:cNvSpPr txBox="1"/>
          <p:nvPr/>
        </p:nvSpPr>
        <p:spPr>
          <a:xfrm>
            <a:off x="2451594" y="1658034"/>
            <a:ext cx="7001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153788" y="228599"/>
            <a:ext cx="12038212" cy="858369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1292072" y="402242"/>
            <a:ext cx="9247390" cy="7395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vi-V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Đường tròn ngoại tiếp tam giác. </a:t>
            </a:r>
            <a:b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nội tiếp tam giác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307354" y="980658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4" descr="child001 - 04 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6964" y="168966"/>
            <a:ext cx="1143000" cy="11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 descr="child001 - 04 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962" y="-137226"/>
            <a:ext cx="769937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-238556" y="3910194"/>
            <a:ext cx="15306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4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F7A0F2-A9F0-A09E-ADA9-F860AE6BC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50761"/>
            <a:ext cx="2616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" name="Google Shape;137;p5">
            <a:extLst>
              <a:ext uri="{FF2B5EF4-FFF2-40B4-BE49-F238E27FC236}">
                <a16:creationId xmlns:a16="http://schemas.microsoft.com/office/drawing/2014/main" id="{5BE7C76B-5CD8-F5D0-1B35-7904C190A539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53788" y="1368590"/>
            <a:ext cx="670300" cy="6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2;p4">
            <a:extLst>
              <a:ext uri="{FF2B5EF4-FFF2-40B4-BE49-F238E27FC236}">
                <a16:creationId xmlns:a16="http://schemas.microsoft.com/office/drawing/2014/main" id="{97FA7BB4-2368-3B4F-8A1B-9D607A120F54}"/>
              </a:ext>
            </a:extLst>
          </p:cNvPr>
          <p:cNvSpPr/>
          <p:nvPr/>
        </p:nvSpPr>
        <p:spPr>
          <a:xfrm>
            <a:off x="824088" y="1549360"/>
            <a:ext cx="1993900" cy="468770"/>
          </a:xfrm>
          <a:prstGeom prst="homePlate">
            <a:avLst>
              <a:gd name="adj" fmla="val 50000"/>
            </a:avLst>
          </a:prstGeom>
          <a:solidFill>
            <a:srgbClr val="8CB3E3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24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24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endParaRPr sz="2400" b="1" dirty="0">
              <a:solidFill>
                <a:srgbClr val="A8289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37531EBC-3715-24BA-3323-D3FCA0706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182" y="5304184"/>
            <a:ext cx="1553818" cy="155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9785" y="4302782"/>
            <a:ext cx="11663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a/Do O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 = OB = OC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07354" y="4338281"/>
            <a:ext cx="618193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3E5E0ED-A459-A37C-9923-672DF470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59928"/>
            <a:ext cx="59857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b/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</a:p>
          <a:p>
            <a:pPr algn="just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hay OB, OC)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B, C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2D447DB-9769-BFCD-B547-264B2354E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012" y="3819599"/>
            <a:ext cx="2674630" cy="2625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E4F01-FA8F-0120-DD7B-C2688FC0313E}"/>
              </a:ext>
            </a:extLst>
          </p:cNvPr>
          <p:cNvSpPr txBox="1"/>
          <p:nvPr/>
        </p:nvSpPr>
        <p:spPr>
          <a:xfrm>
            <a:off x="488938" y="2018130"/>
            <a:ext cx="10605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OA, OB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OC.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36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27" grpId="0" animBg="1"/>
      <p:bldP spid="16" grpId="0"/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58158-F93A-061A-5C99-E1EBD887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76" y="1273360"/>
            <a:ext cx="3392383" cy="3619302"/>
          </a:xfrm>
          <a:prstGeom prst="rect">
            <a:avLst/>
          </a:prstGeom>
        </p:spPr>
      </p:pic>
      <p:sp>
        <p:nvSpPr>
          <p:cNvPr id="5" name="Google Shape;118;p4">
            <a:extLst>
              <a:ext uri="{FF2B5EF4-FFF2-40B4-BE49-F238E27FC236}">
                <a16:creationId xmlns:a16="http://schemas.microsoft.com/office/drawing/2014/main" id="{71A4F6A8-FA3F-D451-5DDC-873C06E0B793}"/>
              </a:ext>
            </a:extLst>
          </p:cNvPr>
          <p:cNvSpPr txBox="1"/>
          <p:nvPr/>
        </p:nvSpPr>
        <p:spPr>
          <a:xfrm>
            <a:off x="568611" y="303762"/>
            <a:ext cx="60696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39FBE-43EB-D806-D462-15981024E50C}"/>
              </a:ext>
            </a:extLst>
          </p:cNvPr>
          <p:cNvSpPr txBox="1"/>
          <p:nvPr/>
        </p:nvSpPr>
        <p:spPr>
          <a:xfrm rot="10800000" flipH="1" flipV="1">
            <a:off x="249341" y="888497"/>
            <a:ext cx="335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GB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BD9E7-B76C-949D-F865-F5FF48AA4A30}"/>
              </a:ext>
            </a:extLst>
          </p:cNvPr>
          <p:cNvSpPr txBox="1"/>
          <p:nvPr/>
        </p:nvSpPr>
        <p:spPr>
          <a:xfrm>
            <a:off x="249340" y="1534828"/>
            <a:ext cx="8086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548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8;p4">
            <a:extLst>
              <a:ext uri="{FF2B5EF4-FFF2-40B4-BE49-F238E27FC236}">
                <a16:creationId xmlns:a16="http://schemas.microsoft.com/office/drawing/2014/main" id="{18B412E9-3D3C-D415-D071-464E2AFA5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264" y="45312"/>
            <a:ext cx="105156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tròn ngoại tiếp tam giác. 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8B6B9-5AC6-2E37-F9AE-D7161AE2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511" y="2261179"/>
            <a:ext cx="3719794" cy="2831485"/>
          </a:xfrm>
          <a:prstGeom prst="rect">
            <a:avLst/>
          </a:prstGeom>
        </p:spPr>
      </p:pic>
      <p:sp>
        <p:nvSpPr>
          <p:cNvPr id="2" name="Google Shape;304;p14">
            <a:extLst>
              <a:ext uri="{FF2B5EF4-FFF2-40B4-BE49-F238E27FC236}">
                <a16:creationId xmlns:a16="http://schemas.microsoft.com/office/drawing/2014/main" id="{BE270446-E7E5-00C4-4631-9295B0123B9B}"/>
              </a:ext>
            </a:extLst>
          </p:cNvPr>
          <p:cNvSpPr/>
          <p:nvPr/>
        </p:nvSpPr>
        <p:spPr>
          <a:xfrm>
            <a:off x="173577" y="584388"/>
            <a:ext cx="2036748" cy="689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A16BED-4AE5-3077-BDEF-A26FE4BADE24}"/>
                  </a:ext>
                </a:extLst>
              </p:cNvPr>
              <p:cNvSpPr txBox="1"/>
              <p:nvPr/>
            </p:nvSpPr>
            <p:spPr>
              <a:xfrm rot="10800000" flipH="1" flipV="1">
                <a:off x="2238701" y="636161"/>
                <a:ext cx="995329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(J)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N.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F(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N)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(J).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𝑀𝑁𝐸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GB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GB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GB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𝑀𝑁𝐹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A16BED-4AE5-3077-BDEF-A26FE4BAD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2238701" y="636161"/>
                <a:ext cx="9953299" cy="1569660"/>
              </a:xfrm>
              <a:prstGeom prst="rect">
                <a:avLst/>
              </a:prstGeom>
              <a:blipFill>
                <a:blip r:embed="rId3"/>
                <a:stretch>
                  <a:fillRect l="-1531" t="-5426" r="-1592" b="-112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loud 5">
            <a:extLst>
              <a:ext uri="{FF2B5EF4-FFF2-40B4-BE49-F238E27FC236}">
                <a16:creationId xmlns:a16="http://schemas.microsoft.com/office/drawing/2014/main" id="{D56EE08C-DFB6-0D65-F943-2836E06CAE4D}"/>
              </a:ext>
            </a:extLst>
          </p:cNvPr>
          <p:cNvSpPr/>
          <p:nvPr/>
        </p:nvSpPr>
        <p:spPr>
          <a:xfrm>
            <a:off x="173577" y="2079767"/>
            <a:ext cx="1816925" cy="87877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FD53BC-FC56-5E27-01CD-D09652DF33D6}"/>
                  </a:ext>
                </a:extLst>
              </p:cNvPr>
              <p:cNvSpPr txBox="1"/>
              <p:nvPr/>
            </p:nvSpPr>
            <p:spPr>
              <a:xfrm rot="10800000" flipH="1" flipV="1">
                <a:off x="254706" y="3231887"/>
                <a:ext cx="752363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N, E.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(I)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𝑀𝑁𝐸</m:t>
                    </m:r>
                  </m:oMath>
                </a14:m>
                <a:endParaRPr lang="en-GB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FD53BC-FC56-5E27-01CD-D09652DF3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254706" y="3231887"/>
                <a:ext cx="7523632" cy="1077218"/>
              </a:xfrm>
              <a:prstGeom prst="rect">
                <a:avLst/>
              </a:prstGeom>
              <a:blipFill>
                <a:blip r:embed="rId4"/>
                <a:stretch>
                  <a:fillRect l="-2107" t="-7910" r="-2998" b="-16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D1D478-E79C-EF81-4D45-6B7F86AFB0DC}"/>
                  </a:ext>
                </a:extLst>
              </p:cNvPr>
              <p:cNvSpPr txBox="1"/>
              <p:nvPr/>
            </p:nvSpPr>
            <p:spPr>
              <a:xfrm rot="10800000" flipH="1" flipV="1">
                <a:off x="341264" y="4652179"/>
                <a:ext cx="752363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(J)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N, F.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(J)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𝑀𝑁𝐹</m:t>
                    </m:r>
                  </m:oMath>
                </a14:m>
                <a:endParaRPr lang="en-GB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D1D478-E79C-EF81-4D45-6B7F86AFB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341264" y="4652179"/>
                <a:ext cx="7523632" cy="1077218"/>
              </a:xfrm>
              <a:prstGeom prst="rect">
                <a:avLst/>
              </a:prstGeom>
              <a:blipFill>
                <a:blip r:embed="rId5"/>
                <a:stretch>
                  <a:fillRect l="-2107" t="-7910" r="-2593" b="-16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085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2598</Words>
  <Application>Microsoft Office PowerPoint</Application>
  <PresentationFormat>Widescreen</PresentationFormat>
  <Paragraphs>199</Paragraphs>
  <Slides>33</Slides>
  <Notes>9</Notes>
  <HiddenSlides>0</HiddenSlides>
  <MMClips>15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Bài 1: Đường tròn ngoại tiếp tam giác.              Đường tròn nội tiếp tam giác. </vt:lpstr>
      <vt:lpstr>PowerPoint Presentation</vt:lpstr>
      <vt:lpstr>1. Đường tròn ngoại tiếp tam giác. </vt:lpstr>
      <vt:lpstr>1. Đường tròn ngoại tiếp tam giác. </vt:lpstr>
      <vt:lpstr>1. Đường tròn ngoại tiếp tam giác.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TRÒ CHƠI TRẮC NGHIỆM</vt:lpstr>
      <vt:lpstr>TRÒ CHƠI TRẮC NGHIỆM</vt:lpstr>
      <vt:lpstr>TRÒ CHƠI TRẮC NGHIỆM</vt:lpstr>
      <vt:lpstr>TRÒ CHƠI TRẮC NGHIỆM</vt:lpstr>
      <vt:lpstr>TRÒ CHƠI TRẮC NGHIỆM</vt:lpstr>
      <vt:lpstr>TRÒ CHƠI TRẮC NGHIỆM</vt:lpstr>
      <vt:lpstr>TRÒ CHƠI TRẮC NGHIỆM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tuyet mai</dc:creator>
  <cp:lastModifiedBy>Thanh Hung</cp:lastModifiedBy>
  <cp:revision>29</cp:revision>
  <dcterms:created xsi:type="dcterms:W3CDTF">2024-06-07T11:13:13Z</dcterms:created>
  <dcterms:modified xsi:type="dcterms:W3CDTF">2024-08-26T04:36:14Z</dcterms:modified>
</cp:coreProperties>
</file>