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32"/>
  </p:notesMasterIdLst>
  <p:sldIdLst>
    <p:sldId id="7083" r:id="rId9"/>
    <p:sldId id="262" r:id="rId10"/>
    <p:sldId id="263" r:id="rId11"/>
    <p:sldId id="284" r:id="rId12"/>
    <p:sldId id="283" r:id="rId13"/>
    <p:sldId id="305" r:id="rId14"/>
    <p:sldId id="306" r:id="rId15"/>
    <p:sldId id="289" r:id="rId16"/>
    <p:sldId id="307" r:id="rId17"/>
    <p:sldId id="308" r:id="rId18"/>
    <p:sldId id="291" r:id="rId19"/>
    <p:sldId id="309" r:id="rId20"/>
    <p:sldId id="310" r:id="rId21"/>
    <p:sldId id="290" r:id="rId22"/>
    <p:sldId id="293" r:id="rId23"/>
    <p:sldId id="298" r:id="rId24"/>
    <p:sldId id="299" r:id="rId25"/>
    <p:sldId id="300" r:id="rId26"/>
    <p:sldId id="302" r:id="rId27"/>
    <p:sldId id="303" r:id="rId28"/>
    <p:sldId id="301" r:id="rId29"/>
    <p:sldId id="304" r:id="rId30"/>
    <p:sldId id="27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23C9ECAD-8D0F-4384-9644-7DBFCC44F01C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KIỂM TRA ĐÁNH GIÁ</a:t>
          </a:r>
        </a:p>
      </dgm:t>
    </dgm:pt>
    <dgm:pt modelId="{31304C9B-DDCA-4491-B151-422B37E39F35}" type="parTrans" cxnId="{58887D69-C310-464A-B277-7C08E51ABFA6}">
      <dgm:prSet/>
      <dgm:spPr/>
      <dgm:t>
        <a:bodyPr/>
        <a:lstStyle/>
        <a:p>
          <a:endParaRPr lang="en-US"/>
        </a:p>
      </dgm:t>
    </dgm:pt>
    <dgm:pt modelId="{1557BEED-1024-4433-9F90-F7A9C4D3792C}" type="sibTrans" cxnId="{58887D69-C310-464A-B277-7C08E51ABFA6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4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</dgm:pt>
    <dgm:pt modelId="{8FE13EB1-6BFB-4409-96BC-8C1C697672C8}" type="pres">
      <dgm:prSet presAssocID="{92C39BCF-B1FB-4789-9000-3E647D10264A}" presName="extraNode" presStyleLbl="node1" presStyleIdx="0" presStyleCnt="4"/>
      <dgm:spPr/>
    </dgm:pt>
    <dgm:pt modelId="{29706986-1B61-4978-9AA2-BB83BA19ACE4}" type="pres">
      <dgm:prSet presAssocID="{92C39BCF-B1FB-4789-9000-3E647D10264A}" presName="dstNode" presStyleLbl="node1" presStyleIdx="0" presStyleCnt="4"/>
      <dgm:spPr/>
    </dgm:pt>
    <dgm:pt modelId="{EC29C81E-94FB-4D38-942C-94605C70D686}" type="pres">
      <dgm:prSet presAssocID="{685EA454-8540-448F-A136-AF4556563F96}" presName="text_1" presStyleLbl="node1" presStyleIdx="0" presStyleCnt="4" custScaleX="73323" custLinFactNeighborX="-7919">
        <dgm:presLayoutVars>
          <dgm:bulletEnabled val="1"/>
        </dgm:presLayoutVars>
      </dgm:prSet>
      <dgm:spPr/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4"/>
      <dgm:spPr/>
    </dgm:pt>
    <dgm:pt modelId="{93A58BC3-64C9-4AB6-9D76-6E241F208F5C}" type="pres">
      <dgm:prSet presAssocID="{7FE4AABC-E250-4F59-B259-ED452873D42C}" presName="text_2" presStyleLbl="node1" presStyleIdx="1" presStyleCnt="4" custScaleX="77323" custLinFactNeighborX="-11131" custLinFactNeighborY="-6250">
        <dgm:presLayoutVars>
          <dgm:bulletEnabled val="1"/>
        </dgm:presLayoutVars>
      </dgm:prSet>
      <dgm:spPr/>
    </dgm:pt>
    <dgm:pt modelId="{918381D8-560A-4D98-9CC4-F0CD6C718ECD}" type="pres">
      <dgm:prSet presAssocID="{7FE4AABC-E250-4F59-B259-ED452873D42C}" presName="accent_2" presStyleCnt="0"/>
      <dgm:spPr/>
    </dgm:pt>
    <dgm:pt modelId="{174ECD8C-7EAA-4B4A-BDC6-46E760206C6B}" type="pres">
      <dgm:prSet presAssocID="{7FE4AABC-E250-4F59-B259-ED452873D42C}" presName="accentRepeatNode" presStyleLbl="solidFgAcc1" presStyleIdx="1" presStyleCnt="4"/>
      <dgm:spPr/>
    </dgm:pt>
    <dgm:pt modelId="{F9CBFC9A-8FA3-4FB1-8B05-B601F070EB2E}" type="pres">
      <dgm:prSet presAssocID="{4BECB98B-DB9E-4E30-B18C-B10326890D99}" presName="text_3" presStyleLbl="node1" presStyleIdx="2" presStyleCnt="4" custScaleX="76928" custLinFactNeighborX="-10296">
        <dgm:presLayoutVars>
          <dgm:bulletEnabled val="1"/>
        </dgm:presLayoutVars>
      </dgm:prSet>
      <dgm:spPr/>
    </dgm:pt>
    <dgm:pt modelId="{248B03BB-88FF-4221-BFDC-33F359555AE9}" type="pres">
      <dgm:prSet presAssocID="{4BECB98B-DB9E-4E30-B18C-B10326890D99}" presName="accent_3" presStyleCnt="0"/>
      <dgm:spPr/>
    </dgm:pt>
    <dgm:pt modelId="{5B39837B-3A34-45D5-969B-8B684828C440}" type="pres">
      <dgm:prSet presAssocID="{4BECB98B-DB9E-4E30-B18C-B10326890D99}" presName="accentRepeatNode" presStyleLbl="solidFgAcc1" presStyleIdx="2" presStyleCnt="4"/>
      <dgm:spPr/>
    </dgm:pt>
    <dgm:pt modelId="{23DE1A4A-73FB-490E-B4AA-D36612B9399F}" type="pres">
      <dgm:prSet presAssocID="{23C9ECAD-8D0F-4384-9644-7DBFCC44F01C}" presName="text_4" presStyleLbl="node1" presStyleIdx="3" presStyleCnt="4" custScaleX="80255" custLinFactNeighborX="-10733" custLinFactNeighborY="4533">
        <dgm:presLayoutVars>
          <dgm:bulletEnabled val="1"/>
        </dgm:presLayoutVars>
      </dgm:prSet>
      <dgm:spPr/>
    </dgm:pt>
    <dgm:pt modelId="{02F1A031-9F38-4910-AAFF-A00AD10B99B0}" type="pres">
      <dgm:prSet presAssocID="{23C9ECAD-8D0F-4384-9644-7DBFCC44F01C}" presName="accent_4" presStyleCnt="0"/>
      <dgm:spPr/>
    </dgm:pt>
    <dgm:pt modelId="{A86FA129-B0BC-4359-863E-41EF95CAF348}" type="pres">
      <dgm:prSet presAssocID="{23C9ECAD-8D0F-4384-9644-7DBFCC44F01C}" presName="accentRepeatNode" presStyleLbl="solidFgAcc1" presStyleIdx="3" presStyleCnt="4"/>
      <dgm:spPr/>
    </dgm:pt>
  </dgm:ptLst>
  <dgm:cxnLst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726D252E-19F6-4D92-A9C7-EBC41A2CD9BF}" type="presOf" srcId="{7FE4AABC-E250-4F59-B259-ED452873D42C}" destId="{93A58BC3-64C9-4AB6-9D76-6E241F208F5C}" srcOrd="0" destOrd="0" presId="urn:microsoft.com/office/officeart/2008/layout/VerticalCurvedList"/>
    <dgm:cxn modelId="{AC8ECE3F-46BD-4157-9FCA-E7EFAA228D3E}" srcId="{92C39BCF-B1FB-4789-9000-3E647D10264A}" destId="{4BECB98B-DB9E-4E30-B18C-B10326890D99}" srcOrd="2" destOrd="0" parTransId="{229777FA-F86E-45D4-A5E4-8F5E52542DE3}" sibTransId="{D240F4C5-4CCE-46EF-9E71-AC8C1D497822}"/>
    <dgm:cxn modelId="{D14BCA45-F463-4B09-9708-0215F0E09BB8}" srcId="{92C39BCF-B1FB-4789-9000-3E647D10264A}" destId="{7FE4AABC-E250-4F59-B259-ED452873D42C}" srcOrd="1" destOrd="0" parTransId="{C8906776-FDF5-443D-A7FC-4745204A843B}" sibTransId="{9CF0A972-293D-4001-8B1B-70EA42967A38}"/>
    <dgm:cxn modelId="{58887D69-C310-464A-B277-7C08E51ABFA6}" srcId="{92C39BCF-B1FB-4789-9000-3E647D10264A}" destId="{23C9ECAD-8D0F-4384-9644-7DBFCC44F01C}" srcOrd="3" destOrd="0" parTransId="{31304C9B-DDCA-4491-B151-422B37E39F35}" sibTransId="{1557BEED-1024-4433-9F90-F7A9C4D3792C}"/>
    <dgm:cxn modelId="{23CDE779-8459-4FBD-81CC-6FF61A4C3F67}" type="presOf" srcId="{4BECB98B-DB9E-4E30-B18C-B10326890D99}" destId="{F9CBFC9A-8FA3-4FB1-8B05-B601F070EB2E}" srcOrd="0" destOrd="0" presId="urn:microsoft.com/office/officeart/2008/layout/VerticalCurvedList"/>
    <dgm:cxn modelId="{A728E5AA-89FF-4F75-96DB-90B7863184D9}" type="presOf" srcId="{23C9ECAD-8D0F-4384-9644-7DBFCC44F01C}" destId="{23DE1A4A-73FB-490E-B4AA-D36612B9399F}" srcOrd="0" destOrd="0" presId="urn:microsoft.com/office/officeart/2008/layout/VerticalCurvedList"/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82F00F1-78AE-4FE9-AC0C-9E669FACD382}" type="presParOf" srcId="{38B20C32-B55D-4C23-A910-BE9B9BE952B4}" destId="{93A58BC3-64C9-4AB6-9D76-6E241F208F5C}" srcOrd="3" destOrd="0" presId="urn:microsoft.com/office/officeart/2008/layout/VerticalCurvedList"/>
    <dgm:cxn modelId="{CA6CF1FA-B529-4ED6-A5BD-209AC5534FAE}" type="presParOf" srcId="{38B20C32-B55D-4C23-A910-BE9B9BE952B4}" destId="{918381D8-560A-4D98-9CC4-F0CD6C718ECD}" srcOrd="4" destOrd="0" presId="urn:microsoft.com/office/officeart/2008/layout/VerticalCurvedList"/>
    <dgm:cxn modelId="{34781B12-050B-4E3E-AC8B-CC755B875DDE}" type="presParOf" srcId="{918381D8-560A-4D98-9CC4-F0CD6C718ECD}" destId="{174ECD8C-7EAA-4B4A-BDC6-46E760206C6B}" srcOrd="0" destOrd="0" presId="urn:microsoft.com/office/officeart/2008/layout/VerticalCurvedList"/>
    <dgm:cxn modelId="{27046AF6-8B24-4AF4-A17B-1AE344AB5B3F}" type="presParOf" srcId="{38B20C32-B55D-4C23-A910-BE9B9BE952B4}" destId="{F9CBFC9A-8FA3-4FB1-8B05-B601F070EB2E}" srcOrd="5" destOrd="0" presId="urn:microsoft.com/office/officeart/2008/layout/VerticalCurvedList"/>
    <dgm:cxn modelId="{6AC4B572-10D7-4F19-B03A-C1EBF3DA80F3}" type="presParOf" srcId="{38B20C32-B55D-4C23-A910-BE9B9BE952B4}" destId="{248B03BB-88FF-4221-BFDC-33F359555AE9}" srcOrd="6" destOrd="0" presId="urn:microsoft.com/office/officeart/2008/layout/VerticalCurvedList"/>
    <dgm:cxn modelId="{E7AC3DDE-256C-4602-9565-4BB331456FDD}" type="presParOf" srcId="{248B03BB-88FF-4221-BFDC-33F359555AE9}" destId="{5B39837B-3A34-45D5-969B-8B684828C440}" srcOrd="0" destOrd="0" presId="urn:microsoft.com/office/officeart/2008/layout/VerticalCurvedList"/>
    <dgm:cxn modelId="{EAC7E9DF-790E-454F-A392-E551E5DD5521}" type="presParOf" srcId="{38B20C32-B55D-4C23-A910-BE9B9BE952B4}" destId="{23DE1A4A-73FB-490E-B4AA-D36612B9399F}" srcOrd="7" destOrd="0" presId="urn:microsoft.com/office/officeart/2008/layout/VerticalCurvedList"/>
    <dgm:cxn modelId="{A70C470A-E563-4FF6-B715-4253871104B2}" type="presParOf" srcId="{38B20C32-B55D-4C23-A910-BE9B9BE952B4}" destId="{02F1A031-9F38-4910-AAFF-A00AD10B99B0}" srcOrd="8" destOrd="0" presId="urn:microsoft.com/office/officeart/2008/layout/VerticalCurvedList"/>
    <dgm:cxn modelId="{21A35D03-B45F-46A0-8E8A-A8567689C05B}" type="presParOf" srcId="{02F1A031-9F38-4910-AAFF-A00AD10B99B0}" destId="{A86FA129-B0BC-4359-863E-41EF95CAF3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318859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1038050" y="312440"/>
          <a:ext cx="4091925" cy="625205"/>
        </a:xfrm>
        <a:prstGeom prst="rect">
          <a:avLst/>
        </a:prstGeom>
        <a:solidFill>
          <a:schemeClr val="accent4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1038050" y="312440"/>
        <a:ext cx="4091925" cy="625205"/>
      </dsp:txXfrm>
    </dsp:sp>
    <dsp:sp modelId="{34946D92-F11E-441D-A566-5C95C44942A5}">
      <dsp:nvSpPr>
        <dsp:cNvPr id="0" name=""/>
        <dsp:cNvSpPr/>
      </dsp:nvSpPr>
      <dsp:spPr>
        <a:xfrm>
          <a:off x="344851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58BC3-64C9-4AB6-9D76-6E241F208F5C}">
      <dsp:nvSpPr>
        <dsp:cNvPr id="0" name=""/>
        <dsp:cNvSpPr/>
      </dsp:nvSpPr>
      <dsp:spPr>
        <a:xfrm>
          <a:off x="1104886" y="1211336"/>
          <a:ext cx="4037992" cy="625205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1104886" y="1211336"/>
        <a:ext cx="4037992" cy="625205"/>
      </dsp:txXfrm>
    </dsp:sp>
    <dsp:sp modelId="{174ECD8C-7EAA-4B4A-BDC6-46E760206C6B}">
      <dsp:nvSpPr>
        <dsp:cNvPr id="0" name=""/>
        <dsp:cNvSpPr/>
      </dsp:nvSpPr>
      <dsp:spPr>
        <a:xfrm>
          <a:off x="703296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2509"/>
              <a:satOff val="-8842"/>
              <a:lumOff val="-88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CBFC9A-8FA3-4FB1-8B05-B601F070EB2E}">
      <dsp:nvSpPr>
        <dsp:cNvPr id="0" name=""/>
        <dsp:cNvSpPr/>
      </dsp:nvSpPr>
      <dsp:spPr>
        <a:xfrm>
          <a:off x="1158805" y="2188382"/>
          <a:ext cx="4017364" cy="62520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1158805" y="2188382"/>
        <a:ext cx="4017364" cy="625205"/>
      </dsp:txXfrm>
    </dsp:sp>
    <dsp:sp modelId="{5B39837B-3A34-45D5-969B-8B684828C440}">
      <dsp:nvSpPr>
        <dsp:cNvPr id="0" name=""/>
        <dsp:cNvSpPr/>
      </dsp:nvSpPr>
      <dsp:spPr>
        <a:xfrm>
          <a:off x="703296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5018"/>
              <a:satOff val="-17685"/>
              <a:lumOff val="-177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DE1A4A-73FB-490E-B4AA-D36612B9399F}">
      <dsp:nvSpPr>
        <dsp:cNvPr id="0" name=""/>
        <dsp:cNvSpPr/>
      </dsp:nvSpPr>
      <dsp:spPr>
        <a:xfrm>
          <a:off x="687583" y="3154694"/>
          <a:ext cx="4478778" cy="62520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KIỂM TRA ĐÁNH GIÁ</a:t>
          </a:r>
        </a:p>
      </dsp:txBody>
      <dsp:txXfrm>
        <a:off x="687583" y="3154694"/>
        <a:ext cx="4478778" cy="625205"/>
      </dsp:txXfrm>
    </dsp:sp>
    <dsp:sp modelId="{A86FA129-B0BC-4359-863E-41EF95CAF348}">
      <dsp:nvSpPr>
        <dsp:cNvPr id="0" name=""/>
        <dsp:cNvSpPr/>
      </dsp:nvSpPr>
      <dsp:spPr>
        <a:xfrm>
          <a:off x="344851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7527"/>
              <a:satOff val="-26527"/>
              <a:lumOff val="-2666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744F0-AECB-48AF-B567-DE82D30724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9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9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40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4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7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6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1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33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6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12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8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21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1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26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8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3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4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1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0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92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16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78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50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39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5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4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87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28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9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2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7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5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71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2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76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6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60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25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4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2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80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9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9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9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5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3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13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0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36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2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47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6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8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4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0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62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9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06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76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3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5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3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3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985B-E93F-487A-8FB9-375A44316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2685-4EDA-43C1-A9E3-FD2333AAE7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11" Type="http://schemas.openxmlformats.org/officeDocument/2006/relationships/slide" Target="slide22.xml"/><Relationship Id="rId5" Type="http://schemas.openxmlformats.org/officeDocument/2006/relationships/image" Target="../media/image23.png"/><Relationship Id="rId10" Type="http://schemas.openxmlformats.org/officeDocument/2006/relationships/slide" Target="slide21.xml"/><Relationship Id="rId4" Type="http://schemas.openxmlformats.org/officeDocument/2006/relationships/image" Target="../media/image22.png"/><Relationship Id="rId9" Type="http://schemas.openxmlformats.org/officeDocument/2006/relationships/slide" Target="slide20.xml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18.xm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57150"/>
            <a:ext cx="24144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HÀNH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229" y="550843"/>
            <a:ext cx="8327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Nội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dung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Ứng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định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lí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Thales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lượng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tỉ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lệ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giữa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ngang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một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B3D786-BE37-4C30-ADE2-3AEA553B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5" y="1480583"/>
            <a:ext cx="4665690" cy="190083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4E5AA61-47A7-4934-9974-2E54E738D7AC}"/>
              </a:ext>
            </a:extLst>
          </p:cNvPr>
          <p:cNvSpPr txBox="1"/>
          <p:nvPr/>
        </p:nvSpPr>
        <p:spPr>
          <a:xfrm>
            <a:off x="4915145" y="1762079"/>
            <a:ext cx="3794653" cy="105248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4BA74EF-04A7-4F65-A3D3-A3189013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96" y="3381421"/>
            <a:ext cx="4515328" cy="17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7150"/>
            <a:ext cx="21114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50878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*Thực hiện nhiệm vụ: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Ứng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dụng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định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lí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Thales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để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ước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lượng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tỉ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lệ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giữa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chiều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ngang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và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chiều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dọc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của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một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dãy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phòng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học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ở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trường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6145" y="2190750"/>
            <a:ext cx="3387357" cy="27265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prstClr val="black"/>
                </a:solidFill>
                <a:latin typeface="Times New Roman"/>
              </a:rPr>
              <a:t>HS tiến hành thực hành theo sự phân công của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nhóm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(4 NHÓM).</a:t>
            </a:r>
            <a:endParaRPr lang="vi-VN" sz="2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2C6E38D-4687-4B66-AEDC-43DA7A74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0" y="2013713"/>
            <a:ext cx="5157883" cy="2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7150"/>
            <a:ext cx="21114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50878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*Thực hiện nhiệm vụ: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Ứng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định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lí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Thales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lượng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tỉ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lệ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giữa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ngang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dãy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phòng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ở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trường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1745" y="2047653"/>
            <a:ext cx="3387357" cy="27265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2C6E38D-4687-4B66-AEDC-43DA7A74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0" y="2013713"/>
            <a:ext cx="5157883" cy="2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7150"/>
            <a:ext cx="21114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50878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*Thực hiện nhiệm vụ: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Ứng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dụng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định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lí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Thales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để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ước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lượng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tỉ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lệ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giữa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chiều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ngang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và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chiều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dọc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của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một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dãy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phòng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học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ở </a:t>
            </a:r>
            <a:r>
              <a:rPr lang="vi-VN" sz="2800" b="1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trường</a:t>
            </a:r>
            <a:r>
              <a:rPr lang="vi-VN" sz="2800" b="1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6145" y="2190750"/>
            <a:ext cx="3387357" cy="27265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prstClr val="black"/>
                </a:solidFill>
                <a:latin typeface="Times New Roman"/>
              </a:rPr>
              <a:t>HS tiến hành thực hành theo sự phân công của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nhóm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(4 NHÓM).</a:t>
            </a:r>
            <a:endParaRPr lang="vi-VN" sz="2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2C6E38D-4687-4B66-AEDC-43DA7A74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0" y="2013713"/>
            <a:ext cx="5157883" cy="2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946" y="27658"/>
            <a:ext cx="39437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ĐÁNH GIÁ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B2F0D2F-563D-4789-A9F1-6459DFBC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9" y="1908797"/>
            <a:ext cx="8400162" cy="320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0D1386-D77E-44BC-BC12-CB6AC326465B}"/>
              </a:ext>
            </a:extLst>
          </p:cNvPr>
          <p:cNvSpPr txBox="1"/>
          <p:nvPr/>
        </p:nvSpPr>
        <p:spPr>
          <a:xfrm>
            <a:off x="295719" y="629673"/>
            <a:ext cx="831488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-GV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1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effectLst/>
              <a:latin typeface="+mj-lt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6" y="2114550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27198" y="1357016"/>
            <a:ext cx="3569858" cy="3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73" y="2220699"/>
            <a:ext cx="2699657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83" y="1559992"/>
            <a:ext cx="986973" cy="7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415882" y="195753"/>
            <a:ext cx="1370919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543780" y="1534908"/>
            <a:ext cx="1659165" cy="12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188198" y="3875351"/>
            <a:ext cx="1370919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166530" y="1492241"/>
            <a:ext cx="1278627" cy="9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87" y="3333109"/>
            <a:ext cx="1503135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17" y="753130"/>
            <a:ext cx="2175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9459" y="1210330"/>
            <a:ext cx="1303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endParaRPr lang="en-US" sz="28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63" y="4406030"/>
            <a:ext cx="895817" cy="6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4270141" y="4522056"/>
            <a:ext cx="221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2" name="ProtectorsOfTheEar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81763" y="832247"/>
            <a:ext cx="6096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98378"/>
            <a:ext cx="3393878" cy="523220"/>
          </a:xfrm>
          <a:prstGeom prst="rect">
            <a:avLst/>
          </a:prstGeom>
          <a:blipFill>
            <a:blip r:embed="rId13">
              <a:duotone>
                <a:srgbClr val="FFF39D">
                  <a:shade val="80000"/>
                </a:srgbClr>
                <a:srgbClr val="FFF39D">
                  <a:tint val="91000"/>
                </a:srgbClr>
              </a:duotone>
            </a:blip>
            <a:tile tx="0" ty="0" sx="40000" sy="50000" flip="y" algn="tl"/>
          </a:blip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BT TRẮC NGHIỆM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3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311" y="911037"/>
            <a:ext cx="72214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6771" y="133350"/>
            <a:ext cx="6037943" cy="5826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start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2" y="4381500"/>
            <a:ext cx="175985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7528"/>
            <a:ext cx="18669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27198" y="2324120"/>
            <a:ext cx="2658099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V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15" y="1610643"/>
            <a:ext cx="1987468" cy="1463167"/>
          </a:xfrm>
          <a:prstGeom prst="rect">
            <a:avLst/>
          </a:prstGeom>
        </p:spPr>
      </p:pic>
      <p:pic>
        <p:nvPicPr>
          <p:cNvPr id="19" name="V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2" y="1999744"/>
            <a:ext cx="1553955" cy="1144016"/>
          </a:xfrm>
          <a:prstGeom prst="rect">
            <a:avLst/>
          </a:prstGeom>
        </p:spPr>
      </p:pic>
      <p:pic>
        <p:nvPicPr>
          <p:cNvPr id="21" name="V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44" y="3510661"/>
            <a:ext cx="1881654" cy="1385267"/>
          </a:xfrm>
          <a:prstGeom prst="rect">
            <a:avLst/>
          </a:prstGeom>
        </p:spPr>
      </p:pic>
      <p:pic>
        <p:nvPicPr>
          <p:cNvPr id="22" name="V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82" y="557762"/>
            <a:ext cx="1201062" cy="884218"/>
          </a:xfrm>
          <a:prstGeom prst="rect">
            <a:avLst/>
          </a:prstGeom>
        </p:spPr>
      </p:pic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197268" y="1830169"/>
            <a:ext cx="396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Oval 30">
            <a:hlinkClick r:id="rId9" action="ppaction://hlinksldjump"/>
          </p:cNvPr>
          <p:cNvSpPr/>
          <p:nvPr/>
        </p:nvSpPr>
        <p:spPr>
          <a:xfrm>
            <a:off x="687473" y="1830169"/>
            <a:ext cx="396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Oval 31">
            <a:hlinkClick r:id="rId10" action="ppaction://hlinksldjump"/>
          </p:cNvPr>
          <p:cNvSpPr/>
          <p:nvPr/>
        </p:nvSpPr>
        <p:spPr>
          <a:xfrm>
            <a:off x="1177678" y="1830169"/>
            <a:ext cx="396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Oval 32">
            <a:hlinkClick r:id="rId11" action="ppaction://hlinksldjump"/>
          </p:cNvPr>
          <p:cNvSpPr/>
          <p:nvPr/>
        </p:nvSpPr>
        <p:spPr>
          <a:xfrm>
            <a:off x="1676400" y="1842442"/>
            <a:ext cx="396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8" name="4" descr="Kết quả hình ảnh cho bắn súng 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88" y="499183"/>
            <a:ext cx="1383250" cy="10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3" descr="Kết quả hình ảnh cho bắn súng 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26" y="3639618"/>
            <a:ext cx="1503135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2" descr="Kết quả hình ảnh cho bắn súng 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1" y="1941456"/>
            <a:ext cx="1503135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1" descr="Kết quả hình ảnh cho bắn súng 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4" y="1760454"/>
            <a:ext cx="1503135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66817" y="753130"/>
            <a:ext cx="2175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2385" y="1022945"/>
            <a:ext cx="1303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endParaRPr lang="en-US" sz="28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98378"/>
            <a:ext cx="3393878" cy="523220"/>
          </a:xfrm>
          <a:prstGeom prst="rect">
            <a:avLst/>
          </a:prstGeom>
          <a:blipFill>
            <a:blip r:embed="rId13">
              <a:duotone>
                <a:srgbClr val="FFF39D">
                  <a:shade val="80000"/>
                </a:srgbClr>
                <a:srgbClr val="FFF39D">
                  <a:tint val="91000"/>
                </a:srgbClr>
              </a:duotone>
            </a:blip>
            <a:tile tx="0" ty="0" sx="40000" sy="50000" flip="y" algn="tl"/>
          </a:blip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BT TRẮC NGHIỆM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Mũi tên: Hình ngũ giác 1">
            <a:hlinkClick r:id="rId14" action="ppaction://hlinksldjump"/>
            <a:extLst>
              <a:ext uri="{FF2B5EF4-FFF2-40B4-BE49-F238E27FC236}">
                <a16:creationId xmlns:a16="http://schemas.microsoft.com/office/drawing/2014/main" id="{3F135CF8-3170-4CFD-8D04-34C381FB40E5}"/>
              </a:ext>
            </a:extLst>
          </p:cNvPr>
          <p:cNvSpPr/>
          <p:nvPr/>
        </p:nvSpPr>
        <p:spPr>
          <a:xfrm>
            <a:off x="8229600" y="4476750"/>
            <a:ext cx="685800" cy="4191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  <p:bldP spid="33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200" y="683353"/>
            <a:ext cx="5665107" cy="28592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đo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cao AB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như sau: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vuông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= 3 m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 = 5 m. Sau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trên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giao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hai tia BD, AC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đo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 = 2,5 m (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bên). </a:t>
            </a:r>
          </a:p>
          <a:p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cao AB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 flipH="1">
            <a:off x="4615097" y="3636716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9m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82857" y="3603031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8m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674762" y="4367741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7m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>
            <a:off x="87164" y="4310304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10m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9" y="-93716"/>
            <a:ext cx="1282709" cy="1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37" name="Picture 2" descr="Kết quả hình ảnh cho home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2" y="163286"/>
            <a:ext cx="783773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1EA77F38-D9B1-4B35-A0DF-BF482F0885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6439" y="1132827"/>
            <a:ext cx="2474205" cy="16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4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6304" y="878768"/>
            <a:ext cx="4064907" cy="2640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đo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bên kia sông (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bên).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m,  m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m.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sông.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177813" y="3684703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60m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177813" y="4375167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65m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699023" y="3624938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50m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699023" y="4384219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55m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9" y="-93716"/>
            <a:ext cx="1282709" cy="1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37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2" y="163286"/>
            <a:ext cx="783773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25A8ADCD-5C2D-4B79-8353-6B7514121B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0663" y="885796"/>
            <a:ext cx="2730037" cy="25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ết quả hình ảnh cho home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2" y="163286"/>
            <a:ext cx="783773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329382"/>
            <a:ext cx="5284107" cy="32685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1,5m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2m.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150934" y="4408028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7m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159644" y="3672556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7,5m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624956" y="3645103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7,4m 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645265" y="4382814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7,6m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9" y="-93716"/>
            <a:ext cx="1282709" cy="1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CAB1E5D-8973-4696-98CB-8A639F74E8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365" y="886036"/>
            <a:ext cx="2790476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8093" y="864142"/>
            <a:ext cx="5207907" cy="23083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 flipH="1">
            <a:off x="4615095" y="3623377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30m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132276" y="3561641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 25m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654468" y="4423749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40m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>
            <a:off x="123370" y="4388953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20m</a:t>
            </a:r>
            <a:endParaRPr lang="vi-V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7" y="-93716"/>
            <a:ext cx="1282709" cy="1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258713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37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0" y="163286"/>
            <a:ext cx="783773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B59E260-9895-4943-ACCF-4CD5C7D91E88}"/>
              </a:ext>
            </a:extLst>
          </p:cNvPr>
          <p:cNvSpPr txBox="1"/>
          <p:nvPr/>
        </p:nvSpPr>
        <p:spPr>
          <a:xfrm>
            <a:off x="883050" y="924128"/>
            <a:ext cx="52079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ao.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đo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 = 2m, 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BD = 10m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= 5m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// BC,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419DDBA-3288-4E49-89E4-8521A88A89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1" y="1009829"/>
            <a:ext cx="2772234" cy="21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90585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THỰC HÀNH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TRẢI NGHỆM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6. ỨNG DỤNG ĐỊNH LÍ THALES ĐỂ ƯỚC LƯỢNG TỈ LỆ GIỮA CHIỀU NGANG VÀ CHIỀU DỌC CỦA MỘT VẬT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B8CF4CF5-8622-4DB5-AD17-D4BC6E968453}"/>
              </a:ext>
            </a:extLst>
          </p:cNvPr>
          <p:cNvGrpSpPr/>
          <p:nvPr/>
        </p:nvGrpSpPr>
        <p:grpSpPr>
          <a:xfrm>
            <a:off x="2743200" y="539751"/>
            <a:ext cx="6096000" cy="4064000"/>
            <a:chOff x="2743200" y="539751"/>
            <a:chExt cx="6096000" cy="4064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036A1C59-7E41-48E6-B29F-CD598764B9FC}"/>
                </a:ext>
              </a:extLst>
            </p:cNvPr>
            <p:cNvGrpSpPr/>
            <p:nvPr/>
          </p:nvGrpSpPr>
          <p:grpSpPr>
            <a:xfrm>
              <a:off x="2743200" y="539751"/>
              <a:ext cx="6096000" cy="4064000"/>
              <a:chOff x="2743200" y="539751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876828824"/>
                  </p:ext>
                </p:extLst>
              </p:nvPr>
            </p:nvGraphicFramePr>
            <p:xfrm>
              <a:off x="2743200" y="539751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3261076" y="86234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611101" y="180502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11101" y="273992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552BA9E-A673-4DAA-8C81-2E74FB33EFFE}"/>
                </a:ext>
              </a:extLst>
            </p:cNvPr>
            <p:cNvSpPr txBox="1"/>
            <p:nvPr/>
          </p:nvSpPr>
          <p:spPr>
            <a:xfrm>
              <a:off x="3246899" y="367482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8" y="-2438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4023" y="160338"/>
            <a:ext cx="2327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75" y="1657350"/>
            <a:ext cx="7934030" cy="2910721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76250" algn="just"/>
            <a:r>
              <a:rPr lang="en-US" sz="2800" dirty="0">
                <a:latin typeface="Times New Roman"/>
                <a:ea typeface="Times New Roman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AI NHANH HƠN 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dirty="0" err="1">
                <a:ea typeface="Times New Roman" panose="02020603050405020304" pitchFamily="18" charset="0"/>
              </a:rPr>
              <a:t>ựa</a:t>
            </a:r>
            <a:r>
              <a:rPr lang="vi-VN" sz="2800" dirty="0"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a typeface="Times New Roman" panose="02020603050405020304" pitchFamily="18" charset="0"/>
              </a:rPr>
              <a:t>vào</a:t>
            </a:r>
            <a:r>
              <a:rPr lang="vi-VN" sz="2800" dirty="0"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a typeface="Times New Roman" panose="02020603050405020304" pitchFamily="18" charset="0"/>
              </a:rPr>
              <a:t>kiến</a:t>
            </a:r>
            <a:r>
              <a:rPr lang="vi-VN" sz="2800" dirty="0"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a typeface="Times New Roman" panose="02020603050405020304" pitchFamily="18" charset="0"/>
              </a:rPr>
              <a:t>thức</a:t>
            </a:r>
            <a:r>
              <a:rPr lang="vi-VN" sz="2800" dirty="0"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a typeface="Times New Roman" panose="02020603050405020304" pitchFamily="18" charset="0"/>
              </a:rPr>
              <a:t>về</a:t>
            </a:r>
            <a:r>
              <a:rPr lang="vi-VN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Thales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153633" cy="11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4023" y="160338"/>
            <a:ext cx="2327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75" y="819150"/>
            <a:ext cx="4340226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B4E7FB9-0577-40B5-A4BF-51CAE27F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19" y="971550"/>
            <a:ext cx="411611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153633" cy="11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4023" y="160338"/>
            <a:ext cx="2327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B4E7FB9-0577-40B5-A4BF-51CAE27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2"/>
          <a:stretch/>
        </p:blipFill>
        <p:spPr>
          <a:xfrm>
            <a:off x="155575" y="692861"/>
            <a:ext cx="3440576" cy="29718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92AD713-73F2-4459-A201-C1495969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41313"/>
            <a:ext cx="3857621" cy="39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57150"/>
            <a:ext cx="24144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229" y="550843"/>
            <a:ext cx="8327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Nội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dung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Ứng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định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lí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Thales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để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ước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lượng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tỉ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lệ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giữa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chiều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ngang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chiều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dọc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B3D786-BE37-4C30-ADE2-3AEA553B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04950"/>
            <a:ext cx="3600000" cy="146666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4E5AA61-47A7-4934-9974-2E54E738D7AC}"/>
              </a:ext>
            </a:extLst>
          </p:cNvPr>
          <p:cNvSpPr txBox="1"/>
          <p:nvPr/>
        </p:nvSpPr>
        <p:spPr>
          <a:xfrm>
            <a:off x="4141010" y="1459908"/>
            <a:ext cx="4572000" cy="34263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Chia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5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SGK/101, HS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Thales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57150"/>
            <a:ext cx="24144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HÀNH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229" y="550843"/>
            <a:ext cx="8327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Nội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dung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Ứng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định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lí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Thales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lượng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tỉ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lệ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giữa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ngang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một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B3D786-BE37-4C30-ADE2-3AEA553B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7" y="1504950"/>
            <a:ext cx="4675908" cy="19050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4E5AA61-47A7-4934-9974-2E54E738D7AC}"/>
              </a:ext>
            </a:extLst>
          </p:cNvPr>
          <p:cNvSpPr txBox="1"/>
          <p:nvPr/>
        </p:nvSpPr>
        <p:spPr>
          <a:xfrm>
            <a:off x="4857895" y="1733550"/>
            <a:ext cx="3907972" cy="302426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Thales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SGK/101)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1214</TotalTime>
  <Words>1049</Words>
  <Application>Microsoft Office PowerPoint</Application>
  <PresentationFormat>On-screen Show (16:9)</PresentationFormat>
  <Paragraphs>169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Oriel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Hung</cp:lastModifiedBy>
  <cp:revision>87</cp:revision>
  <dcterms:created xsi:type="dcterms:W3CDTF">2018-11-18T11:59:29Z</dcterms:created>
  <dcterms:modified xsi:type="dcterms:W3CDTF">2024-08-26T17:43:12Z</dcterms:modified>
</cp:coreProperties>
</file>