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  <p:sldMasterId id="2147483685" r:id="rId4"/>
  </p:sldMasterIdLst>
  <p:notesMasterIdLst>
    <p:notesMasterId r:id="rId23"/>
  </p:notesMasterIdLst>
  <p:sldIdLst>
    <p:sldId id="377" r:id="rId5"/>
    <p:sldId id="289" r:id="rId6"/>
    <p:sldId id="291" r:id="rId7"/>
    <p:sldId id="397" r:id="rId8"/>
    <p:sldId id="381" r:id="rId9"/>
    <p:sldId id="395" r:id="rId10"/>
    <p:sldId id="582" r:id="rId11"/>
    <p:sldId id="385" r:id="rId12"/>
    <p:sldId id="583" r:id="rId13"/>
    <p:sldId id="584" r:id="rId14"/>
    <p:sldId id="587" r:id="rId15"/>
    <p:sldId id="586" r:id="rId16"/>
    <p:sldId id="588" r:id="rId17"/>
    <p:sldId id="407" r:id="rId18"/>
    <p:sldId id="575" r:id="rId19"/>
    <p:sldId id="405" r:id="rId20"/>
    <p:sldId id="409" r:id="rId21"/>
    <p:sldId id="570" r:id="rId2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h Phuong" initials="HP" lastIdx="2" clrIdx="0">
    <p:extLst>
      <p:ext uri="{19B8F6BF-5375-455C-9EA6-DF929625EA0E}">
        <p15:presenceInfo xmlns:p15="http://schemas.microsoft.com/office/powerpoint/2012/main" userId="Hanh Phuo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98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D41716-8BCD-45B3-84CB-782368938767}" type="datetimeFigureOut">
              <a:rPr lang="vi-VN" smtClean="0"/>
              <a:t>28/01/2024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F48CD9-8729-4A77-A616-333F4055EF5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28536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C81128-6269-4A27-B3EA-1F389F14FD4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0070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C81128-6269-4A27-B3EA-1F389F14FD4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9294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C81128-6269-4A27-B3EA-1F389F14FD4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4470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C81128-6269-4A27-B3EA-1F389F14FD4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7300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C81128-6269-4A27-B3EA-1F389F14FD4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5805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297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B830C-1DC5-42F8-9E76-C2CEE4F070CC}" type="datetimeFigureOut">
              <a:rPr lang="vi-VN" smtClean="0"/>
              <a:t>28/01/2024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3055-F227-4AA3-A77E-95DCA48E27E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84293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B830C-1DC5-42F8-9E76-C2CEE4F070CC}" type="datetimeFigureOut">
              <a:rPr lang="vi-VN" smtClean="0"/>
              <a:t>28/01/2024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3055-F227-4AA3-A77E-95DCA48E27E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94238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B830C-1DC5-42F8-9E76-C2CEE4F070CC}" type="datetimeFigureOut">
              <a:rPr lang="vi-VN" smtClean="0"/>
              <a:t>28/01/2024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3055-F227-4AA3-A77E-95DCA48E27E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5274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kongb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897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:blinds dir="vert"/>
      </p:transition>
    </mc:Choice>
    <mc:Fallback xmlns="">
      <p:transition spd="slow" advClick="0" advTm="2000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F3343-E758-4321-B88B-4E86E17EEC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C0ED-C930-4BF7-8CA0-A28F792D0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1013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F3343-E758-4321-B88B-4E86E17EEC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C0ED-C930-4BF7-8CA0-A28F792D0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0133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F3343-E758-4321-B88B-4E86E17EEC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C0ED-C930-4BF7-8CA0-A28F792D0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7562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F3343-E758-4321-B88B-4E86E17EEC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C0ED-C930-4BF7-8CA0-A28F792D0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9400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F3343-E758-4321-B88B-4E86E17EEC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C0ED-C930-4BF7-8CA0-A28F792D0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5273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F3343-E758-4321-B88B-4E86E17EEC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C0ED-C930-4BF7-8CA0-A28F792D0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1692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F3343-E758-4321-B88B-4E86E17EEC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C0ED-C930-4BF7-8CA0-A28F792D0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485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B830C-1DC5-42F8-9E76-C2CEE4F070CC}" type="datetimeFigureOut">
              <a:rPr lang="vi-VN" smtClean="0"/>
              <a:t>28/01/2024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3055-F227-4AA3-A77E-95DCA48E27E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984394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F3343-E758-4321-B88B-4E86E17EEC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C0ED-C930-4BF7-8CA0-A28F792D0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2854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F3343-E758-4321-B88B-4E86E17EEC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C0ED-C930-4BF7-8CA0-A28F792D0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6382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F3343-E758-4321-B88B-4E86E17EEC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C0ED-C930-4BF7-8CA0-A28F792D0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841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F3343-E758-4321-B88B-4E86E17EEC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C0ED-C930-4BF7-8CA0-A28F792D0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1014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F3343-E758-4321-B88B-4E86E17EECE6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C0ED-C930-4BF7-8CA0-A28F792D0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5275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F3343-E758-4321-B88B-4E86E17EECE6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C0ED-C930-4BF7-8CA0-A28F792D0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4921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F3343-E758-4321-B88B-4E86E17EECE6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C0ED-C930-4BF7-8CA0-A28F792D0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7720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F3343-E758-4321-B88B-4E86E17EECE6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C0ED-C930-4BF7-8CA0-A28F792D0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6951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F3343-E758-4321-B88B-4E86E17EECE6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C0ED-C930-4BF7-8CA0-A28F792D0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3721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F3343-E758-4321-B88B-4E86E17EECE6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C0ED-C930-4BF7-8CA0-A28F792D0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205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B830C-1DC5-42F8-9E76-C2CEE4F070CC}" type="datetimeFigureOut">
              <a:rPr lang="vi-VN" smtClean="0"/>
              <a:t>28/01/2024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3055-F227-4AA3-A77E-95DCA48E27E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850749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F3343-E758-4321-B88B-4E86E17EECE6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C0ED-C930-4BF7-8CA0-A28F792D0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6097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F3343-E758-4321-B88B-4E86E17EECE6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C0ED-C930-4BF7-8CA0-A28F792D0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4823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F3343-E758-4321-B88B-4E86E17EECE6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C0ED-C930-4BF7-8CA0-A28F792D0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4251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F3343-E758-4321-B88B-4E86E17EECE6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C0ED-C930-4BF7-8CA0-A28F792D0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7008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F3343-E758-4321-B88B-4E86E17EECE6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C0ED-C930-4BF7-8CA0-A28F792D0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8729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000757"/>
      </p:ext>
    </p:extLst>
  </p:cSld>
  <p:clrMapOvr>
    <a:masterClrMapping/>
  </p:clrMapOvr>
  <p:transition spd="slow" advClick="0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874012"/>
      </p:ext>
    </p:extLst>
  </p:cSld>
  <p:clrMapOvr>
    <a:masterClrMapping/>
  </p:clrMapOvr>
  <p:transition spd="slow" advClick="0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250620"/>
      </p:ext>
    </p:extLst>
  </p:cSld>
  <p:clrMapOvr>
    <a:masterClrMapping/>
  </p:clrMapOvr>
  <p:transition spd="slow" advClick="0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228253"/>
      </p:ext>
    </p:extLst>
  </p:cSld>
  <p:clrMapOvr>
    <a:masterClrMapping/>
  </p:clrMapOvr>
  <p:transition spd="slow" advClick="0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900062"/>
      </p:ext>
    </p:extLst>
  </p:cSld>
  <p:clrMapOvr>
    <a:masterClrMapping/>
  </p:clrMapOvr>
  <p:transition spd="slow" advClick="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B830C-1DC5-42F8-9E76-C2CEE4F070CC}" type="datetimeFigureOut">
              <a:rPr lang="vi-VN" smtClean="0"/>
              <a:t>28/01/2024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3055-F227-4AA3-A77E-95DCA48E27E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306005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031455"/>
      </p:ext>
    </p:extLst>
  </p:cSld>
  <p:clrMapOvr>
    <a:masterClrMapping/>
  </p:clrMapOvr>
  <p:transition spd="slow" advClick="0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040619"/>
      </p:ext>
    </p:extLst>
  </p:cSld>
  <p:clrMapOvr>
    <a:masterClrMapping/>
  </p:clrMapOvr>
  <p:transition spd="slow" advClick="0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3392898"/>
      </p:ext>
    </p:extLst>
  </p:cSld>
  <p:clrMapOvr>
    <a:masterClrMapping/>
  </p:clrMapOvr>
  <p:transition spd="slow" advClick="0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249996"/>
      </p:ext>
    </p:extLst>
  </p:cSld>
  <p:clrMapOvr>
    <a:masterClrMapping/>
  </p:clrMapOvr>
  <p:transition spd="slow" advClick="0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84021"/>
      </p:ext>
    </p:extLst>
  </p:cSld>
  <p:clrMapOvr>
    <a:masterClrMapping/>
  </p:clrMapOvr>
  <p:transition spd="slow" advClick="0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220928"/>
      </p:ext>
    </p:extLst>
  </p:cSld>
  <p:clrMapOvr>
    <a:masterClrMapping/>
  </p:clrMapOvr>
  <p:transition spd="slow" advClick="0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547432"/>
      </p:ext>
    </p:extLst>
  </p:cSld>
  <p:clrMapOvr>
    <a:masterClrMapping/>
  </p:clrMapOvr>
  <p:transition spd="slow" advClick="0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1094239"/>
      </p:ext>
    </p:extLst>
  </p:cSld>
  <p:clrMapOvr>
    <a:masterClrMapping/>
  </p:clrMapOvr>
  <p:transition spd="slow" advClick="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B830C-1DC5-42F8-9E76-C2CEE4F070CC}" type="datetimeFigureOut">
              <a:rPr lang="vi-VN" smtClean="0"/>
              <a:t>28/01/2024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3055-F227-4AA3-A77E-95DCA48E27E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94864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B830C-1DC5-42F8-9E76-C2CEE4F070CC}" type="datetimeFigureOut">
              <a:rPr lang="vi-VN" smtClean="0"/>
              <a:t>28/01/2024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3055-F227-4AA3-A77E-95DCA48E27E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07497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B830C-1DC5-42F8-9E76-C2CEE4F070CC}" type="datetimeFigureOut">
              <a:rPr lang="vi-VN" smtClean="0"/>
              <a:t>28/01/2024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3055-F227-4AA3-A77E-95DCA48E27E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14764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B830C-1DC5-42F8-9E76-C2CEE4F070CC}" type="datetimeFigureOut">
              <a:rPr lang="vi-VN" smtClean="0"/>
              <a:t>28/01/2024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3055-F227-4AA3-A77E-95DCA48E27E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87274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B830C-1DC5-42F8-9E76-C2CEE4F070CC}" type="datetimeFigureOut">
              <a:rPr lang="vi-VN" smtClean="0"/>
              <a:t>28/01/2024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3055-F227-4AA3-A77E-95DCA48E27E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00186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B830C-1DC5-42F8-9E76-C2CEE4F070CC}" type="datetimeFigureOut">
              <a:rPr lang="vi-VN" smtClean="0"/>
              <a:t>28/01/2024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93055-F227-4AA3-A77E-95DCA48E27E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90472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F3343-E758-4321-B88B-4E86E17EEC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0C0ED-C930-4BF7-8CA0-A28F792D0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34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F3343-E758-4321-B88B-4E86E17EECE6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0C0ED-C930-4BF7-8CA0-A28F792D0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710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209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p:transition spd="slow" advClick="0">
    <p:push dir="u"/>
  </p:transition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ình tự do: Hình 14">
            <a:extLst>
              <a:ext uri="{FF2B5EF4-FFF2-40B4-BE49-F238E27FC236}">
                <a16:creationId xmlns:a16="http://schemas.microsoft.com/office/drawing/2014/main" id="{62F1F112-92EF-61F4-5A3E-85532301C876}"/>
              </a:ext>
            </a:extLst>
          </p:cNvPr>
          <p:cNvSpPr/>
          <p:nvPr/>
        </p:nvSpPr>
        <p:spPr>
          <a:xfrm>
            <a:off x="-10109" y="172341"/>
            <a:ext cx="4081613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1421B1-1906-4F8E-BF53-DF1E9D07C1F2}"/>
              </a:ext>
            </a:extLst>
          </p:cNvPr>
          <p:cNvSpPr txBox="1"/>
          <p:nvPr/>
        </p:nvSpPr>
        <p:spPr>
          <a:xfrm>
            <a:off x="3889248" y="325723"/>
            <a:ext cx="7103872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91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  <a:ln w="38100">
            <a:noFill/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4000" b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KHỞI 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EFF46C95-D8B0-5561-7CE5-E242BDFAD4B2}"/>
              </a:ext>
            </a:extLst>
          </p:cNvPr>
          <p:cNvSpPr/>
          <p:nvPr/>
        </p:nvSpPr>
        <p:spPr>
          <a:xfrm>
            <a:off x="0" y="0"/>
            <a:ext cx="4081613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8F186860-C1FE-8E09-9F77-D4F0B12689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1628" y="1739509"/>
            <a:ext cx="3151010" cy="2789031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4372A44F-D725-706D-F8CF-37A9D2D3B96E}"/>
              </a:ext>
            </a:extLst>
          </p:cNvPr>
          <p:cNvSpPr/>
          <p:nvPr/>
        </p:nvSpPr>
        <p:spPr>
          <a:xfrm>
            <a:off x="4903071" y="1524001"/>
            <a:ext cx="7103872" cy="4528456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Video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A8C991-729C-E125-3916-9872D69188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491" y="1282217"/>
            <a:ext cx="2696171" cy="4620138"/>
          </a:xfrm>
          <a:prstGeom prst="ellipse">
            <a:avLst/>
          </a:prstGeom>
          <a:ln>
            <a:noFill/>
          </a:ln>
          <a:effectLst>
            <a:outerShdw blurRad="50800" dist="50800" dir="5400000" algn="ctr" rotWithShape="0">
              <a:srgbClr val="FFFF00"/>
            </a:outerShd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990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62371D7-622E-4D48-95D6-735029E96B43}"/>
              </a:ext>
            </a:extLst>
          </p:cNvPr>
          <p:cNvSpPr txBox="1"/>
          <p:nvPr/>
        </p:nvSpPr>
        <p:spPr>
          <a:xfrm>
            <a:off x="0" y="0"/>
            <a:ext cx="96665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 YÊU N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 CỦA NHÂN DÂN TA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ounded Rectangle 12">
            <a:extLst>
              <a:ext uri="{FF2B5EF4-FFF2-40B4-BE49-F238E27FC236}">
                <a16:creationId xmlns:a16="http://schemas.microsoft.com/office/drawing/2014/main" id="{A5263F54-AD35-43E3-A750-381258176ED5}"/>
              </a:ext>
            </a:extLst>
          </p:cNvPr>
          <p:cNvSpPr/>
          <p:nvPr/>
        </p:nvSpPr>
        <p:spPr>
          <a:xfrm>
            <a:off x="0" y="574363"/>
            <a:ext cx="11204079" cy="78787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II/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ngẫm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03266C-CDAC-4B64-865B-5DE08CE6BE36}"/>
              </a:ext>
            </a:extLst>
          </p:cNvPr>
          <p:cNvSpPr/>
          <p:nvPr/>
        </p:nvSpPr>
        <p:spPr>
          <a:xfrm>
            <a:off x="93023" y="2198211"/>
            <a:ext cx="12005953" cy="147244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a.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Lê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Quang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,... 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48FCCD-5BA5-4515-8475-7B37F6B9B6B3}"/>
              </a:ext>
            </a:extLst>
          </p:cNvPr>
          <p:cNvSpPr txBox="1"/>
          <p:nvPr/>
        </p:nvSpPr>
        <p:spPr>
          <a:xfrm>
            <a:off x="177839" y="1441672"/>
            <a:ext cx="11026240" cy="67710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800" b="1" dirty="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5. </a:t>
            </a:r>
            <a:r>
              <a:rPr lang="en-US" sz="3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Bằng</a:t>
            </a:r>
            <a:r>
              <a:rPr lang="en-US" sz="3800" b="1" dirty="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chứng</a:t>
            </a:r>
            <a:r>
              <a:rPr lang="en-US" sz="3800" b="1" dirty="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NTO - Chuyện về Hai Bà Trưng">
            <a:extLst>
              <a:ext uri="{FF2B5EF4-FFF2-40B4-BE49-F238E27FC236}">
                <a16:creationId xmlns:a16="http://schemas.microsoft.com/office/drawing/2014/main" id="{E4001B53-B71A-4EFD-8902-CD82A70D5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03" y="3716977"/>
            <a:ext cx="4762500" cy="314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ai truyền thuyết dân gian về việc Trần Hưng Đạo chém Phạm Nhan">
            <a:extLst>
              <a:ext uri="{FF2B5EF4-FFF2-40B4-BE49-F238E27FC236}">
                <a16:creationId xmlns:a16="http://schemas.microsoft.com/office/drawing/2014/main" id="{1ABE28A6-0CF3-4CF0-BE72-A89696A46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502" y="3716973"/>
            <a:ext cx="3870862" cy="314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ung nhan gây choáng váng của vua Quang Trung qua bức vẽ họa ...">
            <a:extLst>
              <a:ext uri="{FF2B5EF4-FFF2-40B4-BE49-F238E27FC236}">
                <a16:creationId xmlns:a16="http://schemas.microsoft.com/office/drawing/2014/main" id="{354D6DAF-9191-4A9D-BE01-1936C66FC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364" y="3716977"/>
            <a:ext cx="3562350" cy="3141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006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1F17E3-5D79-49F7-AD1A-8AC8F70C85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91292"/>
            <a:ext cx="12192000" cy="105927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CA461D-600E-49C6-AE90-C7D473049A25}"/>
              </a:ext>
            </a:extLst>
          </p:cNvPr>
          <p:cNvSpPr txBox="1"/>
          <p:nvPr/>
        </p:nvSpPr>
        <p:spPr>
          <a:xfrm>
            <a:off x="470559" y="0"/>
            <a:ext cx="11026240" cy="67710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 </a:t>
            </a:r>
            <a:r>
              <a:rPr lang="en-US" sz="3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Bằng</a:t>
            </a:r>
            <a:r>
              <a:rPr lang="en-US" sz="3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chứng</a:t>
            </a:r>
            <a:r>
              <a:rPr lang="en-US" sz="3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2. 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14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3CA3532-11AE-45EC-97AF-C7A24BE742A0}"/>
              </a:ext>
            </a:extLst>
          </p:cNvPr>
          <p:cNvSpPr txBox="1"/>
          <p:nvPr/>
        </p:nvSpPr>
        <p:spPr>
          <a:xfrm>
            <a:off x="11729" y="88773"/>
            <a:ext cx="96665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 YÊU N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 CỦA NHÂN DÂN TA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ounded Rectangle 12">
            <a:extLst>
              <a:ext uri="{FF2B5EF4-FFF2-40B4-BE49-F238E27FC236}">
                <a16:creationId xmlns:a16="http://schemas.microsoft.com/office/drawing/2014/main" id="{C7DDEECB-7B2F-4F59-B955-4B11CCA97C1A}"/>
              </a:ext>
            </a:extLst>
          </p:cNvPr>
          <p:cNvSpPr/>
          <p:nvPr/>
        </p:nvSpPr>
        <p:spPr>
          <a:xfrm>
            <a:off x="100939" y="735104"/>
            <a:ext cx="11204079" cy="78787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II/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ngẫm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0C88FF-39C4-45FF-98CA-9B3DD800F6A3}"/>
              </a:ext>
            </a:extLst>
          </p:cNvPr>
          <p:cNvSpPr txBox="1"/>
          <p:nvPr/>
        </p:nvSpPr>
        <p:spPr>
          <a:xfrm>
            <a:off x="504699" y="1591337"/>
            <a:ext cx="5052953" cy="76944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6.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Thông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điệp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C3AD76-95E1-465C-8906-B134BDAD3B4A}"/>
              </a:ext>
            </a:extLst>
          </p:cNvPr>
          <p:cNvSpPr/>
          <p:nvPr/>
        </p:nvSpPr>
        <p:spPr>
          <a:xfrm>
            <a:off x="504699" y="2657058"/>
            <a:ext cx="11204079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F7DE7D-F33C-4A30-9040-54DD993D29E0}"/>
              </a:ext>
            </a:extLst>
          </p:cNvPr>
          <p:cNvSpPr/>
          <p:nvPr/>
        </p:nvSpPr>
        <p:spPr>
          <a:xfrm>
            <a:off x="504699" y="4044491"/>
            <a:ext cx="11204079" cy="131127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98406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2">
            <a:extLst>
              <a:ext uri="{FF2B5EF4-FFF2-40B4-BE49-F238E27FC236}">
                <a16:creationId xmlns:a16="http://schemas.microsoft.com/office/drawing/2014/main" id="{EFCD6A00-B5B5-45EF-A9F8-D9D1352F6AFE}"/>
              </a:ext>
            </a:extLst>
          </p:cNvPr>
          <p:cNvSpPr/>
          <p:nvPr/>
        </p:nvSpPr>
        <p:spPr>
          <a:xfrm>
            <a:off x="0" y="0"/>
            <a:ext cx="12397838" cy="104502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 SỐ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 LÀM THỂ HIỆN LÒNG YÊU N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A43EF71-30E5-4871-8127-9F6194818DB6}"/>
              </a:ext>
            </a:extLst>
          </p:cNvPr>
          <p:cNvSpPr/>
          <p:nvPr/>
        </p:nvSpPr>
        <p:spPr>
          <a:xfrm>
            <a:off x="4344137" y="3242457"/>
            <a:ext cx="3265715" cy="24344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EC9395C-5C9C-4ADB-89DE-94484913AF92}"/>
              </a:ext>
            </a:extLst>
          </p:cNvPr>
          <p:cNvSpPr/>
          <p:nvPr/>
        </p:nvSpPr>
        <p:spPr>
          <a:xfrm>
            <a:off x="4344137" y="3242457"/>
            <a:ext cx="3265715" cy="24344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42A39EA-8D71-4AEA-9F62-5A099A048F48}"/>
              </a:ext>
            </a:extLst>
          </p:cNvPr>
          <p:cNvSpPr/>
          <p:nvPr/>
        </p:nvSpPr>
        <p:spPr>
          <a:xfrm>
            <a:off x="4344137" y="3242457"/>
            <a:ext cx="3265715" cy="24344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0319ABE-CD51-4349-80B6-25B0BA1DED7F}"/>
              </a:ext>
            </a:extLst>
          </p:cNvPr>
          <p:cNvSpPr/>
          <p:nvPr/>
        </p:nvSpPr>
        <p:spPr>
          <a:xfrm>
            <a:off x="4344137" y="3242457"/>
            <a:ext cx="3265715" cy="24344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42AAC45-6EA1-4794-9159-E404ED09DE44}"/>
              </a:ext>
            </a:extLst>
          </p:cNvPr>
          <p:cNvSpPr/>
          <p:nvPr/>
        </p:nvSpPr>
        <p:spPr>
          <a:xfrm>
            <a:off x="4344137" y="3242457"/>
            <a:ext cx="3265715" cy="24344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9232852-CA9A-4075-B975-A293E2B022C3}"/>
              </a:ext>
            </a:extLst>
          </p:cNvPr>
          <p:cNvSpPr/>
          <p:nvPr/>
        </p:nvSpPr>
        <p:spPr>
          <a:xfrm>
            <a:off x="4344137" y="3242457"/>
            <a:ext cx="3265715" cy="24344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8996828-3A85-414C-8A7C-A99B493FCEBE}"/>
              </a:ext>
            </a:extLst>
          </p:cNvPr>
          <p:cNvSpPr/>
          <p:nvPr/>
        </p:nvSpPr>
        <p:spPr>
          <a:xfrm>
            <a:off x="4344137" y="3242457"/>
            <a:ext cx="3265715" cy="24344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52AB4BC-BF88-4735-86BB-099D92A840A5}"/>
              </a:ext>
            </a:extLst>
          </p:cNvPr>
          <p:cNvSpPr/>
          <p:nvPr/>
        </p:nvSpPr>
        <p:spPr>
          <a:xfrm>
            <a:off x="4344137" y="3242457"/>
            <a:ext cx="3265715" cy="24344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DB5D303-CD2A-4AF8-A7CC-C066D63AAC5A}"/>
              </a:ext>
            </a:extLst>
          </p:cNvPr>
          <p:cNvSpPr/>
          <p:nvPr/>
        </p:nvSpPr>
        <p:spPr>
          <a:xfrm>
            <a:off x="4344137" y="3242457"/>
            <a:ext cx="3265715" cy="24344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CD7B8A5-2984-48F3-9BE8-FF4D5ABC98CB}"/>
              </a:ext>
            </a:extLst>
          </p:cNvPr>
          <p:cNvSpPr/>
          <p:nvPr/>
        </p:nvSpPr>
        <p:spPr>
          <a:xfrm>
            <a:off x="4344137" y="3242457"/>
            <a:ext cx="3265715" cy="24344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0BCD115-0EFA-4A37-8433-085FBBE30121}"/>
              </a:ext>
            </a:extLst>
          </p:cNvPr>
          <p:cNvSpPr/>
          <p:nvPr/>
        </p:nvSpPr>
        <p:spPr>
          <a:xfrm>
            <a:off x="4344137" y="3242457"/>
            <a:ext cx="3265715" cy="24344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E1B9E7D-6CC7-4F19-B7E6-39C5C40C94F0}"/>
              </a:ext>
            </a:extLst>
          </p:cNvPr>
          <p:cNvSpPr/>
          <p:nvPr/>
        </p:nvSpPr>
        <p:spPr>
          <a:xfrm>
            <a:off x="4344137" y="3242457"/>
            <a:ext cx="3265715" cy="24344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78F09C5-3275-4AA5-AF6E-D2163882F129}"/>
              </a:ext>
            </a:extLst>
          </p:cNvPr>
          <p:cNvSpPr/>
          <p:nvPr/>
        </p:nvSpPr>
        <p:spPr>
          <a:xfrm>
            <a:off x="4344137" y="3242457"/>
            <a:ext cx="3265715" cy="24344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6F221EE-8A35-479F-8D47-C020A66764AC}"/>
              </a:ext>
            </a:extLst>
          </p:cNvPr>
          <p:cNvSpPr/>
          <p:nvPr/>
        </p:nvSpPr>
        <p:spPr>
          <a:xfrm>
            <a:off x="4344137" y="3242457"/>
            <a:ext cx="3265715" cy="24344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050FA49-2462-46E9-A2B1-ADC2561FFC10}"/>
              </a:ext>
            </a:extLst>
          </p:cNvPr>
          <p:cNvSpPr/>
          <p:nvPr/>
        </p:nvSpPr>
        <p:spPr>
          <a:xfrm>
            <a:off x="4344137" y="3242457"/>
            <a:ext cx="3265715" cy="24344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40B19EF-D671-46FE-A5E2-DB95557180DD}"/>
              </a:ext>
            </a:extLst>
          </p:cNvPr>
          <p:cNvSpPr/>
          <p:nvPr/>
        </p:nvSpPr>
        <p:spPr>
          <a:xfrm>
            <a:off x="4344137" y="3242457"/>
            <a:ext cx="3265715" cy="24344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AEAB9E8-4796-45B1-B865-677641C96F7D}"/>
              </a:ext>
            </a:extLst>
          </p:cNvPr>
          <p:cNvSpPr/>
          <p:nvPr/>
        </p:nvSpPr>
        <p:spPr>
          <a:xfrm>
            <a:off x="4344137" y="3242457"/>
            <a:ext cx="3265715" cy="24344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EA5AF2D-3215-48CC-B93B-9072C3B0F3AD}"/>
              </a:ext>
            </a:extLst>
          </p:cNvPr>
          <p:cNvSpPr/>
          <p:nvPr/>
        </p:nvSpPr>
        <p:spPr>
          <a:xfrm>
            <a:off x="4344137" y="3242457"/>
            <a:ext cx="3265715" cy="24344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7CEF0AD-FFA0-4A06-9FF8-B208F85D598E}"/>
              </a:ext>
            </a:extLst>
          </p:cNvPr>
          <p:cNvSpPr/>
          <p:nvPr/>
        </p:nvSpPr>
        <p:spPr>
          <a:xfrm>
            <a:off x="4344137" y="3242457"/>
            <a:ext cx="3265715" cy="24344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C37E3A3-D6EE-4E9D-B601-98043AE9D754}"/>
              </a:ext>
            </a:extLst>
          </p:cNvPr>
          <p:cNvSpPr/>
          <p:nvPr/>
        </p:nvSpPr>
        <p:spPr>
          <a:xfrm>
            <a:off x="4344137" y="3242457"/>
            <a:ext cx="3265715" cy="24344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C14EE22-2113-4F8F-88BF-07AC7AD68D3A}"/>
              </a:ext>
            </a:extLst>
          </p:cNvPr>
          <p:cNvSpPr/>
          <p:nvPr/>
        </p:nvSpPr>
        <p:spPr>
          <a:xfrm>
            <a:off x="4344137" y="3242457"/>
            <a:ext cx="3265715" cy="24344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A59FDEA-C74C-4904-A4AB-B3E3106AD8FC}"/>
              </a:ext>
            </a:extLst>
          </p:cNvPr>
          <p:cNvSpPr/>
          <p:nvPr/>
        </p:nvSpPr>
        <p:spPr>
          <a:xfrm>
            <a:off x="900112" y="5086350"/>
            <a:ext cx="2157413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DF42747-0D1A-4A59-BAC4-F0BC304CDFF3}"/>
              </a:ext>
            </a:extLst>
          </p:cNvPr>
          <p:cNvSpPr/>
          <p:nvPr/>
        </p:nvSpPr>
        <p:spPr>
          <a:xfrm>
            <a:off x="273131" y="1520041"/>
            <a:ext cx="11804073" cy="13775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715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1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2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3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4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5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6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7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8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9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1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11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12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13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14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15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16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17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18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19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8" grpId="0" animBg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12">
            <a:extLst>
              <a:ext uri="{FF2B5EF4-FFF2-40B4-BE49-F238E27FC236}">
                <a16:creationId xmlns:a16="http://schemas.microsoft.com/office/drawing/2014/main" id="{7D9A1A20-A407-02A2-7CAE-FC98BFA1B93F}"/>
              </a:ext>
            </a:extLst>
          </p:cNvPr>
          <p:cNvSpPr/>
          <p:nvPr/>
        </p:nvSpPr>
        <p:spPr>
          <a:xfrm>
            <a:off x="1" y="0"/>
            <a:ext cx="12397838" cy="104502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 SỐ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 LÀM THỂ HIỆN LÒNG YÊU N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AutoShape 2" descr="Nick đang giao lưu với khán giả Việt Nam.">
            <a:extLst>
              <a:ext uri="{FF2B5EF4-FFF2-40B4-BE49-F238E27FC236}">
                <a16:creationId xmlns:a16="http://schemas.microsoft.com/office/drawing/2014/main" id="{BC657EF9-F39F-7680-4F50-C42CADD176C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Nick đang giao lưu với khán giả Việt Nam.">
            <a:extLst>
              <a:ext uri="{FF2B5EF4-FFF2-40B4-BE49-F238E27FC236}">
                <a16:creationId xmlns:a16="http://schemas.microsoft.com/office/drawing/2014/main" id="{6DB577FD-BF36-0261-0BA1-A585350162A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DE8354D-0D32-918F-B853-35F9A1CFC945}"/>
              </a:ext>
            </a:extLst>
          </p:cNvPr>
          <p:cNvSpPr/>
          <p:nvPr/>
        </p:nvSpPr>
        <p:spPr>
          <a:xfrm>
            <a:off x="339755" y="5633205"/>
            <a:ext cx="5612234" cy="11965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</a:t>
            </a:r>
            <a:r>
              <a:rPr 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ly</a:t>
            </a:r>
            <a:endParaRPr lang="en-US" sz="3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D4B6CE1-FAFC-B110-D912-64F7C3F5BEC6}"/>
              </a:ext>
            </a:extLst>
          </p:cNvPr>
          <p:cNvSpPr/>
          <p:nvPr/>
        </p:nvSpPr>
        <p:spPr>
          <a:xfrm>
            <a:off x="6467912" y="5633205"/>
            <a:ext cx="5612234" cy="11965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dọn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dẹp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vệ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phố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</a:t>
            </a:r>
            <a:endParaRPr lang="en-US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Chi tiết ảnh - Cổng Thông Tin Hội Liên hiệp Phụ nữ Việt Nam">
            <a:extLst>
              <a:ext uri="{FF2B5EF4-FFF2-40B4-BE49-F238E27FC236}">
                <a16:creationId xmlns:a16="http://schemas.microsoft.com/office/drawing/2014/main" id="{97A9DAB3-B02D-45B4-816A-55A26E860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34" y="1187532"/>
            <a:ext cx="5311654" cy="444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ầm quan trọng của việc vệ sinh môi trường">
            <a:extLst>
              <a:ext uri="{FF2B5EF4-FFF2-40B4-BE49-F238E27FC236}">
                <a16:creationId xmlns:a16="http://schemas.microsoft.com/office/drawing/2014/main" id="{95ADE0EF-D4CC-499E-87A0-1F36B178E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187532"/>
            <a:ext cx="5715000" cy="444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06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12">
            <a:extLst>
              <a:ext uri="{FF2B5EF4-FFF2-40B4-BE49-F238E27FC236}">
                <a16:creationId xmlns:a16="http://schemas.microsoft.com/office/drawing/2014/main" id="{7D9A1A20-A407-02A2-7CAE-FC98BFA1B93F}"/>
              </a:ext>
            </a:extLst>
          </p:cNvPr>
          <p:cNvSpPr/>
          <p:nvPr/>
        </p:nvSpPr>
        <p:spPr>
          <a:xfrm>
            <a:off x="120770" y="0"/>
            <a:ext cx="12071230" cy="104502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MỘT SỐ VIỆC LÀM THỂ HIỆN LÒNG YÊU N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AutoShape 2" descr="Nick đang giao lưu với khán giả Việt Nam.">
            <a:extLst>
              <a:ext uri="{FF2B5EF4-FFF2-40B4-BE49-F238E27FC236}">
                <a16:creationId xmlns:a16="http://schemas.microsoft.com/office/drawing/2014/main" id="{BC657EF9-F39F-7680-4F50-C42CADD176C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AutoShape 4" descr="Nick đang giao lưu với khán giả Việt Nam.">
            <a:extLst>
              <a:ext uri="{FF2B5EF4-FFF2-40B4-BE49-F238E27FC236}">
                <a16:creationId xmlns:a16="http://schemas.microsoft.com/office/drawing/2014/main" id="{6DB577FD-BF36-0261-0BA1-A585350162A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DE8354D-0D32-918F-B853-35F9A1CFC945}"/>
              </a:ext>
            </a:extLst>
          </p:cNvPr>
          <p:cNvSpPr/>
          <p:nvPr/>
        </p:nvSpPr>
        <p:spPr>
          <a:xfrm>
            <a:off x="391135" y="5664530"/>
            <a:ext cx="5612234" cy="113709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Thanh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niên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nhập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ngũ</a:t>
            </a:r>
            <a:endParaRPr lang="en-US" sz="3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D4B6CE1-FAFC-B110-D912-64F7C3F5BEC6}"/>
              </a:ext>
            </a:extLst>
          </p:cNvPr>
          <p:cNvSpPr/>
          <p:nvPr/>
        </p:nvSpPr>
        <p:spPr>
          <a:xfrm>
            <a:off x="6248400" y="5664530"/>
            <a:ext cx="5612234" cy="113709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36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lang="en-US" sz="36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36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36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36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</a:t>
            </a:r>
          </a:p>
        </p:txBody>
      </p:sp>
      <p:pic>
        <p:nvPicPr>
          <p:cNvPr id="2052" name="Picture 4" descr="Chùm ảnh: Thanh niên cả nước lên đường, vì nghĩa vụ thiêng ...">
            <a:extLst>
              <a:ext uri="{FF2B5EF4-FFF2-40B4-BE49-F238E27FC236}">
                <a16:creationId xmlns:a16="http://schemas.microsoft.com/office/drawing/2014/main" id="{252006A9-2C36-4DB7-91E1-948EC0EEA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60" y="1151906"/>
            <a:ext cx="5718810" cy="427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Người Việt ưu tiên dùng hàng Việt góp phần phát triển KTXH">
            <a:extLst>
              <a:ext uri="{FF2B5EF4-FFF2-40B4-BE49-F238E27FC236}">
                <a16:creationId xmlns:a16="http://schemas.microsoft.com/office/drawing/2014/main" id="{54965DD3-2AB6-47D1-8887-7020C2F31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151906"/>
            <a:ext cx="5506640" cy="415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76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71288" y="76200"/>
            <a:ext cx="10832123" cy="108321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TẬP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070FD68-B20E-3124-2C01-C01DBB76D23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743" y="1342240"/>
            <a:ext cx="9764486" cy="5004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AutoShape 2">
            <a:extLst>
              <a:ext uri="{FF2B5EF4-FFF2-40B4-BE49-F238E27FC236}">
                <a16:creationId xmlns:a16="http://schemas.microsoft.com/office/drawing/2014/main" id="{9F85F6ED-74A8-E5D5-0CA9-A7093C0C8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3585" y="3800214"/>
            <a:ext cx="6825343" cy="1969216"/>
          </a:xfrm>
          <a:prstGeom prst="wedgeRoundRectCallout">
            <a:avLst>
              <a:gd name="adj1" fmla="val -36894"/>
              <a:gd name="adj2" fmla="val 50676"/>
              <a:gd name="adj3" fmla="val 16667"/>
            </a:avLst>
          </a:prstGeom>
          <a:solidFill>
            <a:srgbClr val="FFFFFF"/>
          </a:solidFill>
          <a:ln w="317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en-US" altLang="en-US" sz="4000" dirty="0" err="1">
                <a:latin typeface="Times New Roman" panose="02020603050405020304" pitchFamily="18" charset="0"/>
              </a:rPr>
              <a:t>Em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hãy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tìm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những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câu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thơ</a:t>
            </a:r>
            <a:r>
              <a:rPr lang="en-US" altLang="en-US" sz="4000" dirty="0">
                <a:latin typeface="Times New Roman" panose="02020603050405020304" pitchFamily="18" charset="0"/>
              </a:rPr>
              <a:t>, </a:t>
            </a:r>
            <a:r>
              <a:rPr lang="en-US" altLang="en-US" sz="4000" dirty="0" err="1">
                <a:latin typeface="Times New Roman" panose="02020603050405020304" pitchFamily="18" charset="0"/>
              </a:rPr>
              <a:t>câu</a:t>
            </a:r>
            <a:r>
              <a:rPr lang="en-US" altLang="en-US" sz="4000" dirty="0">
                <a:latin typeface="Times New Roman" panose="02020603050405020304" pitchFamily="18" charset="0"/>
              </a:rPr>
              <a:t> ca </a:t>
            </a:r>
            <a:r>
              <a:rPr lang="en-US" altLang="en-US" sz="4000" dirty="0" err="1">
                <a:latin typeface="Times New Roman" panose="02020603050405020304" pitchFamily="18" charset="0"/>
              </a:rPr>
              <a:t>dao</a:t>
            </a:r>
            <a:r>
              <a:rPr lang="en-US" altLang="en-US" sz="4000" dirty="0">
                <a:latin typeface="Times New Roman" panose="02020603050405020304" pitchFamily="18" charset="0"/>
              </a:rPr>
              <a:t>, </a:t>
            </a:r>
            <a:r>
              <a:rPr lang="en-US" altLang="en-US" sz="4000" dirty="0" err="1">
                <a:latin typeface="Times New Roman" panose="02020603050405020304" pitchFamily="18" charset="0"/>
              </a:rPr>
              <a:t>tục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ngữ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thể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hiện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tinh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thần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yêu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nước</a:t>
            </a:r>
            <a:r>
              <a:rPr lang="en-US" altLang="en-US" sz="4000" dirty="0">
                <a:latin typeface="Times New Roman" panose="02020603050405020304" pitchFamily="18" charset="0"/>
              </a:rPr>
              <a:t>? 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369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71288" y="76200"/>
            <a:ext cx="10832123" cy="108321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DỤNG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B0CBFE-1E76-84AC-FD9F-3509330DD5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71" y="1338906"/>
            <a:ext cx="11540141" cy="52904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AutoShape 2">
            <a:extLst>
              <a:ext uri="{FF2B5EF4-FFF2-40B4-BE49-F238E27FC236}">
                <a16:creationId xmlns:a16="http://schemas.microsoft.com/office/drawing/2014/main" id="{C587F916-7371-4D8C-4E67-BC604275A1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0829" y="3352799"/>
            <a:ext cx="8730342" cy="2906487"/>
          </a:xfrm>
          <a:prstGeom prst="cloudCallout">
            <a:avLst>
              <a:gd name="adj1" fmla="val -25227"/>
              <a:gd name="adj2" fmla="val 41065"/>
            </a:avLst>
          </a:prstGeom>
          <a:solidFill>
            <a:srgbClr val="FFFFFF"/>
          </a:solidFill>
          <a:ln w="349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   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Hãy</a:t>
            </a:r>
            <a:r>
              <a:rPr kumimoji="0" lang="en-US" altLang="en-US" sz="3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sưu</a:t>
            </a:r>
            <a:r>
              <a:rPr kumimoji="0" lang="en-US" altLang="en-US" sz="3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tầm</a:t>
            </a:r>
            <a:r>
              <a:rPr kumimoji="0" lang="en-US" altLang="en-US" sz="3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những</a:t>
            </a:r>
            <a:r>
              <a:rPr kumimoji="0" lang="en-US" altLang="en-US" sz="3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mẫu</a:t>
            </a:r>
            <a:r>
              <a:rPr kumimoji="0" lang="en-US" altLang="en-US" sz="3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chuyện</a:t>
            </a:r>
            <a:r>
              <a:rPr kumimoji="0" lang="en-US" altLang="en-US" sz="3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hoặc</a:t>
            </a:r>
            <a:r>
              <a:rPr kumimoji="0" lang="en-US" altLang="en-US" sz="3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vẽ</a:t>
            </a:r>
            <a:r>
              <a:rPr kumimoji="0" lang="en-US" altLang="en-US" sz="3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một</a:t>
            </a:r>
            <a:r>
              <a:rPr kumimoji="0" lang="en-US" altLang="en-US" sz="3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bức</a:t>
            </a:r>
            <a:r>
              <a:rPr kumimoji="0" lang="en-US" altLang="en-US" sz="3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tranh</a:t>
            </a:r>
            <a:r>
              <a:rPr kumimoji="0" lang="en-US" altLang="en-US" sz="3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thể</a:t>
            </a:r>
            <a:r>
              <a:rPr kumimoji="0" lang="en-US" altLang="en-US" sz="3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hiện</a:t>
            </a:r>
            <a:r>
              <a:rPr kumimoji="0" lang="en-US" altLang="en-US" sz="3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lòng</a:t>
            </a:r>
            <a:r>
              <a:rPr kumimoji="0" lang="en-US" altLang="en-US" sz="3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yêu</a:t>
            </a:r>
            <a:r>
              <a:rPr kumimoji="0" lang="en-US" altLang="en-US" sz="3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nước</a:t>
            </a:r>
            <a:r>
              <a:rPr kumimoji="0" lang="en-US" altLang="en-US" sz="3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.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66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4B86284D-B57D-4787-9CFE-598548A20B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776EE84-CF0D-5C3E-3C46-F585BF86B5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45" y="-1341912"/>
            <a:ext cx="8775865" cy="65076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9C7159B-5A39-2CAF-64F4-621F207AC397}"/>
              </a:ext>
            </a:extLst>
          </p:cNvPr>
          <p:cNvSpPr txBox="1"/>
          <p:nvPr/>
        </p:nvSpPr>
        <p:spPr>
          <a:xfrm>
            <a:off x="2884715" y="2402022"/>
            <a:ext cx="671648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Xin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cảm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ơ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quý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thầy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lắng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nghe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1581521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30626" y="1709151"/>
            <a:ext cx="11930748" cy="513433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52000"/>
            </a:schemeClr>
          </a:solidFill>
          <a:ln w="57150"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0626" y="1231228"/>
            <a:ext cx="11424065" cy="7282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VN-Androgyne" panose="02040603050506020204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VN-Androgyne" panose="02040603050506020204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VN-Androgyne" panose="02040603050506020204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VN-Androgyne" panose="02040603050506020204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VN-Androgyne" panose="02040603050506020204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VN-Androgyne" panose="02040603050506020204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sz="5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kumimoji="0" lang="en-US" sz="5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kumimoji="0" lang="en-US" sz="5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kumimoji="0" lang="en-US" sz="5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sz="5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5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LÒNG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YÊU NƯỚC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 NHÂN DÂN TA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i="1" dirty="0">
                <a:latin typeface="SVN-Androgyne" panose="02040603050506020204" pitchFamily="18" charset="0"/>
              </a:rPr>
              <a:t>                       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" name="TextBox 2"/>
          <p:cNvSpPr txBox="1"/>
          <p:nvPr/>
        </p:nvSpPr>
        <p:spPr>
          <a:xfrm>
            <a:off x="2062739" y="14519"/>
            <a:ext cx="10129260" cy="1508105"/>
          </a:xfrm>
          <a:custGeom>
            <a:avLst/>
            <a:gdLst>
              <a:gd name="connsiteX0" fmla="*/ 0 w 4404246"/>
              <a:gd name="connsiteY0" fmla="*/ 0 h 1107996"/>
              <a:gd name="connsiteX1" fmla="*/ 673220 w 4404246"/>
              <a:gd name="connsiteY1" fmla="*/ 0 h 1107996"/>
              <a:gd name="connsiteX2" fmla="*/ 1258356 w 4404246"/>
              <a:gd name="connsiteY2" fmla="*/ 0 h 1107996"/>
              <a:gd name="connsiteX3" fmla="*/ 1975619 w 4404246"/>
              <a:gd name="connsiteY3" fmla="*/ 0 h 1107996"/>
              <a:gd name="connsiteX4" fmla="*/ 2472670 w 4404246"/>
              <a:gd name="connsiteY4" fmla="*/ 0 h 1107996"/>
              <a:gd name="connsiteX5" fmla="*/ 3101848 w 4404246"/>
              <a:gd name="connsiteY5" fmla="*/ 0 h 1107996"/>
              <a:gd name="connsiteX6" fmla="*/ 3819110 w 4404246"/>
              <a:gd name="connsiteY6" fmla="*/ 0 h 1107996"/>
              <a:gd name="connsiteX7" fmla="*/ 4404246 w 4404246"/>
              <a:gd name="connsiteY7" fmla="*/ 0 h 1107996"/>
              <a:gd name="connsiteX8" fmla="*/ 4404246 w 4404246"/>
              <a:gd name="connsiteY8" fmla="*/ 553998 h 1107996"/>
              <a:gd name="connsiteX9" fmla="*/ 4404246 w 4404246"/>
              <a:gd name="connsiteY9" fmla="*/ 1107996 h 1107996"/>
              <a:gd name="connsiteX10" fmla="*/ 3863153 w 4404246"/>
              <a:gd name="connsiteY10" fmla="*/ 1107996 h 1107996"/>
              <a:gd name="connsiteX11" fmla="*/ 3322060 w 4404246"/>
              <a:gd name="connsiteY11" fmla="*/ 1107996 h 1107996"/>
              <a:gd name="connsiteX12" fmla="*/ 2692882 w 4404246"/>
              <a:gd name="connsiteY12" fmla="*/ 1107996 h 1107996"/>
              <a:gd name="connsiteX13" fmla="*/ 2063704 w 4404246"/>
              <a:gd name="connsiteY13" fmla="*/ 1107996 h 1107996"/>
              <a:gd name="connsiteX14" fmla="*/ 1566653 w 4404246"/>
              <a:gd name="connsiteY14" fmla="*/ 1107996 h 1107996"/>
              <a:gd name="connsiteX15" fmla="*/ 981518 w 4404246"/>
              <a:gd name="connsiteY15" fmla="*/ 1107996 h 1107996"/>
              <a:gd name="connsiteX16" fmla="*/ 0 w 4404246"/>
              <a:gd name="connsiteY16" fmla="*/ 1107996 h 1107996"/>
              <a:gd name="connsiteX17" fmla="*/ 0 w 4404246"/>
              <a:gd name="connsiteY17" fmla="*/ 531838 h 1107996"/>
              <a:gd name="connsiteX18" fmla="*/ 0 w 4404246"/>
              <a:gd name="connsiteY18" fmla="*/ 0 h 110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404246" h="1107996" extrusionOk="0">
                <a:moveTo>
                  <a:pt x="0" y="0"/>
                </a:moveTo>
                <a:cubicBezTo>
                  <a:pt x="313106" y="-30934"/>
                  <a:pt x="394111" y="23241"/>
                  <a:pt x="673220" y="0"/>
                </a:cubicBezTo>
                <a:cubicBezTo>
                  <a:pt x="952329" y="-23241"/>
                  <a:pt x="1011961" y="13402"/>
                  <a:pt x="1258356" y="0"/>
                </a:cubicBezTo>
                <a:cubicBezTo>
                  <a:pt x="1504751" y="-13402"/>
                  <a:pt x="1768054" y="6125"/>
                  <a:pt x="1975619" y="0"/>
                </a:cubicBezTo>
                <a:cubicBezTo>
                  <a:pt x="2183184" y="-6125"/>
                  <a:pt x="2338994" y="15472"/>
                  <a:pt x="2472670" y="0"/>
                </a:cubicBezTo>
                <a:cubicBezTo>
                  <a:pt x="2606346" y="-15472"/>
                  <a:pt x="2927954" y="28082"/>
                  <a:pt x="3101848" y="0"/>
                </a:cubicBezTo>
                <a:cubicBezTo>
                  <a:pt x="3275742" y="-28082"/>
                  <a:pt x="3481834" y="-10884"/>
                  <a:pt x="3819110" y="0"/>
                </a:cubicBezTo>
                <a:cubicBezTo>
                  <a:pt x="4156386" y="10884"/>
                  <a:pt x="4222188" y="-6802"/>
                  <a:pt x="4404246" y="0"/>
                </a:cubicBezTo>
                <a:cubicBezTo>
                  <a:pt x="4416071" y="144170"/>
                  <a:pt x="4416454" y="292430"/>
                  <a:pt x="4404246" y="553998"/>
                </a:cubicBezTo>
                <a:cubicBezTo>
                  <a:pt x="4392038" y="815566"/>
                  <a:pt x="4420720" y="872697"/>
                  <a:pt x="4404246" y="1107996"/>
                </a:cubicBezTo>
                <a:cubicBezTo>
                  <a:pt x="4135489" y="1082859"/>
                  <a:pt x="3977722" y="1111984"/>
                  <a:pt x="3863153" y="1107996"/>
                </a:cubicBezTo>
                <a:cubicBezTo>
                  <a:pt x="3748584" y="1104008"/>
                  <a:pt x="3589151" y="1100341"/>
                  <a:pt x="3322060" y="1107996"/>
                </a:cubicBezTo>
                <a:cubicBezTo>
                  <a:pt x="3054969" y="1115651"/>
                  <a:pt x="3006768" y="1082313"/>
                  <a:pt x="2692882" y="1107996"/>
                </a:cubicBezTo>
                <a:cubicBezTo>
                  <a:pt x="2378996" y="1133679"/>
                  <a:pt x="2310198" y="1118285"/>
                  <a:pt x="2063704" y="1107996"/>
                </a:cubicBezTo>
                <a:cubicBezTo>
                  <a:pt x="1817210" y="1097707"/>
                  <a:pt x="1691438" y="1125273"/>
                  <a:pt x="1566653" y="1107996"/>
                </a:cubicBezTo>
                <a:cubicBezTo>
                  <a:pt x="1441868" y="1090719"/>
                  <a:pt x="1101057" y="1129499"/>
                  <a:pt x="981518" y="1107996"/>
                </a:cubicBezTo>
                <a:cubicBezTo>
                  <a:pt x="861980" y="1086493"/>
                  <a:pt x="374862" y="1156690"/>
                  <a:pt x="0" y="1107996"/>
                </a:cubicBezTo>
                <a:cubicBezTo>
                  <a:pt x="-24792" y="987830"/>
                  <a:pt x="-2205" y="710820"/>
                  <a:pt x="0" y="531838"/>
                </a:cubicBezTo>
                <a:cubicBezTo>
                  <a:pt x="2205" y="352856"/>
                  <a:pt x="-5824" y="218185"/>
                  <a:pt x="0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3F7C02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31750" cmpd="thinThick">
                  <a:solidFill>
                    <a:srgbClr val="3F7C03"/>
                  </a:solidFill>
                </a:ln>
                <a:solidFill>
                  <a:srgbClr val="6AA82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 6: TÌNH</a:t>
            </a:r>
            <a:r>
              <a:rPr kumimoji="0" lang="en-US" sz="4800" b="1" i="0" u="none" strike="noStrike" kern="1200" cap="none" spc="0" normalizeH="0" noProof="0" dirty="0">
                <a:ln w="31750" cmpd="thinThick">
                  <a:solidFill>
                    <a:srgbClr val="3F7C03"/>
                  </a:solidFill>
                </a:ln>
                <a:solidFill>
                  <a:srgbClr val="6AA82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YÊU TỔ QUỐC </a:t>
            </a:r>
            <a:endParaRPr kumimoji="0" lang="en-US" sz="4800" b="1" i="0" u="none" strike="noStrike" kern="1200" cap="none" spc="0" normalizeH="0" baseline="0" noProof="0" dirty="0">
              <a:ln w="31750" cmpd="thinThick">
                <a:solidFill>
                  <a:srgbClr val="3F7C03"/>
                </a:solidFill>
              </a:ln>
              <a:solidFill>
                <a:srgbClr val="6AA82B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 w="31750" cmpd="thinThick">
                <a:solidFill>
                  <a:srgbClr val="3F7C03"/>
                </a:solidFill>
              </a:ln>
              <a:solidFill>
                <a:srgbClr val="FF0000"/>
              </a:solidFill>
              <a:effectLst/>
              <a:uLnTx/>
              <a:uFillTx/>
              <a:latin typeface="UTM Davida" panose="02040603050506020204" pitchFamily="18" charset="0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40534" y="14519"/>
            <a:ext cx="2103273" cy="95410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NGỮ VĂN 8</a:t>
            </a:r>
          </a:p>
        </p:txBody>
      </p:sp>
    </p:spTree>
    <p:extLst>
      <p:ext uri="{BB962C8B-B14F-4D97-AF65-F5344CB8AC3E}">
        <p14:creationId xmlns:p14="http://schemas.microsoft.com/office/powerpoint/2010/main" val="1926176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ình tự do: Hình 14">
            <a:extLst>
              <a:ext uri="{FF2B5EF4-FFF2-40B4-BE49-F238E27FC236}">
                <a16:creationId xmlns:a16="http://schemas.microsoft.com/office/drawing/2014/main" id="{62F1F112-92EF-61F4-5A3E-85532301C876}"/>
              </a:ext>
            </a:extLst>
          </p:cNvPr>
          <p:cNvSpPr/>
          <p:nvPr/>
        </p:nvSpPr>
        <p:spPr>
          <a:xfrm>
            <a:off x="-10109" y="172341"/>
            <a:ext cx="4081613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1421B1-1906-4F8E-BF53-DF1E9D07C1F2}"/>
              </a:ext>
            </a:extLst>
          </p:cNvPr>
          <p:cNvSpPr txBox="1"/>
          <p:nvPr/>
        </p:nvSpPr>
        <p:spPr>
          <a:xfrm>
            <a:off x="4071504" y="172340"/>
            <a:ext cx="7775055" cy="1323439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91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  <a:ln w="38100">
            <a:noFill/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HÌNH THỨC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KIẾN THỨC</a:t>
            </a:r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EFF46C95-D8B0-5561-7CE5-E242BDFAD4B2}"/>
              </a:ext>
            </a:extLst>
          </p:cNvPr>
          <p:cNvSpPr/>
          <p:nvPr/>
        </p:nvSpPr>
        <p:spPr>
          <a:xfrm>
            <a:off x="0" y="0"/>
            <a:ext cx="4081613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85C74B9B-622D-C253-91A0-7319FF1A07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0554"/>
            <a:ext cx="2235135" cy="1704616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4D52374B-F6A0-382E-63D3-5AAD995259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553" y="1642678"/>
            <a:ext cx="6226818" cy="504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922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1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SO_Shape">
            <a:extLst>
              <a:ext uri="{FF2B5EF4-FFF2-40B4-BE49-F238E27FC236}">
                <a16:creationId xmlns:a16="http://schemas.microsoft.com/office/drawing/2014/main" id="{3FDA128F-278D-4968-A44E-08894360BF48}"/>
              </a:ext>
            </a:extLst>
          </p:cNvPr>
          <p:cNvSpPr/>
          <p:nvPr/>
        </p:nvSpPr>
        <p:spPr bwMode="auto">
          <a:xfrm>
            <a:off x="521396" y="1556527"/>
            <a:ext cx="2999088" cy="3188156"/>
          </a:xfrm>
          <a:custGeom>
            <a:avLst/>
            <a:gdLst/>
            <a:ahLst/>
            <a:cxnLst/>
            <a:rect l="0" t="0" r="r" b="b"/>
            <a:pathLst>
              <a:path w="4842878" h="4878910">
                <a:moveTo>
                  <a:pt x="1551333" y="4385664"/>
                </a:moveTo>
                <a:cubicBezTo>
                  <a:pt x="1721786" y="4397880"/>
                  <a:pt x="1804829" y="4512858"/>
                  <a:pt x="1893627" y="4604841"/>
                </a:cubicBezTo>
                <a:cubicBezTo>
                  <a:pt x="1995110" y="4709963"/>
                  <a:pt x="2235663" y="4848875"/>
                  <a:pt x="2363457" y="4833858"/>
                </a:cubicBezTo>
                <a:cubicBezTo>
                  <a:pt x="2491251" y="4815086"/>
                  <a:pt x="2517561" y="4878910"/>
                  <a:pt x="2374733" y="4878910"/>
                </a:cubicBezTo>
                <a:cubicBezTo>
                  <a:pt x="2231904" y="4878910"/>
                  <a:pt x="2100352" y="4878910"/>
                  <a:pt x="1889868" y="4694946"/>
                </a:cubicBezTo>
                <a:cubicBezTo>
                  <a:pt x="1675626" y="4510981"/>
                  <a:pt x="1529038" y="4387087"/>
                  <a:pt x="1435072" y="4525999"/>
                </a:cubicBezTo>
                <a:cubicBezTo>
                  <a:pt x="1341106" y="4664911"/>
                  <a:pt x="1427555" y="4788805"/>
                  <a:pt x="1562866" y="4691191"/>
                </a:cubicBezTo>
                <a:cubicBezTo>
                  <a:pt x="1634280" y="4634876"/>
                  <a:pt x="1694419" y="4638630"/>
                  <a:pt x="1634280" y="4709963"/>
                </a:cubicBezTo>
                <a:cubicBezTo>
                  <a:pt x="1577900" y="4785051"/>
                  <a:pt x="1420038" y="4848875"/>
                  <a:pt x="1329830" y="4736244"/>
                </a:cubicBezTo>
                <a:cubicBezTo>
                  <a:pt x="1239623" y="4627367"/>
                  <a:pt x="1243381" y="4417122"/>
                  <a:pt x="1472659" y="4387087"/>
                </a:cubicBezTo>
                <a:cubicBezTo>
                  <a:pt x="1500849" y="4384271"/>
                  <a:pt x="1526983" y="4383919"/>
                  <a:pt x="1551333" y="4385664"/>
                </a:cubicBezTo>
                <a:close/>
                <a:moveTo>
                  <a:pt x="1125503" y="3949276"/>
                </a:moveTo>
                <a:cubicBezTo>
                  <a:pt x="1135992" y="3948902"/>
                  <a:pt x="1163140" y="3953483"/>
                  <a:pt x="1212500" y="3954892"/>
                </a:cubicBezTo>
                <a:cubicBezTo>
                  <a:pt x="1344126" y="3962410"/>
                  <a:pt x="1648749" y="4176652"/>
                  <a:pt x="1739007" y="4353308"/>
                </a:cubicBezTo>
                <a:cubicBezTo>
                  <a:pt x="1784136" y="4435998"/>
                  <a:pt x="1754050" y="4417205"/>
                  <a:pt x="1708921" y="4353308"/>
                </a:cubicBezTo>
                <a:cubicBezTo>
                  <a:pt x="1660031" y="4289411"/>
                  <a:pt x="1566011" y="4135307"/>
                  <a:pt x="1411820" y="4124031"/>
                </a:cubicBezTo>
                <a:cubicBezTo>
                  <a:pt x="1257629" y="4112755"/>
                  <a:pt x="1265150" y="4135307"/>
                  <a:pt x="1186174" y="4030065"/>
                </a:cubicBezTo>
                <a:cubicBezTo>
                  <a:pt x="1136814" y="3964289"/>
                  <a:pt x="1108021" y="3949900"/>
                  <a:pt x="1125503" y="3949276"/>
                </a:cubicBezTo>
                <a:close/>
                <a:moveTo>
                  <a:pt x="2329509" y="3885333"/>
                </a:moveTo>
                <a:cubicBezTo>
                  <a:pt x="2342029" y="3879523"/>
                  <a:pt x="2345556" y="3904878"/>
                  <a:pt x="2351200" y="3947135"/>
                </a:cubicBezTo>
                <a:cubicBezTo>
                  <a:pt x="2358724" y="3999722"/>
                  <a:pt x="2392583" y="4086115"/>
                  <a:pt x="2332389" y="4176264"/>
                </a:cubicBezTo>
                <a:cubicBezTo>
                  <a:pt x="2268432" y="4262657"/>
                  <a:pt x="2381297" y="4442956"/>
                  <a:pt x="2441492" y="4495543"/>
                </a:cubicBezTo>
                <a:cubicBezTo>
                  <a:pt x="2501686" y="4548130"/>
                  <a:pt x="2452778" y="4551886"/>
                  <a:pt x="2370010" y="4469249"/>
                </a:cubicBezTo>
                <a:cubicBezTo>
                  <a:pt x="2287243" y="4386613"/>
                  <a:pt x="2227048" y="4210070"/>
                  <a:pt x="2238335" y="4097384"/>
                </a:cubicBezTo>
                <a:cubicBezTo>
                  <a:pt x="2249621" y="3980941"/>
                  <a:pt x="2291005" y="3935866"/>
                  <a:pt x="2313578" y="3902060"/>
                </a:cubicBezTo>
                <a:cubicBezTo>
                  <a:pt x="2320162" y="3892670"/>
                  <a:pt x="2325335" y="3887270"/>
                  <a:pt x="2329509" y="3885333"/>
                </a:cubicBezTo>
                <a:close/>
                <a:moveTo>
                  <a:pt x="976380" y="3681649"/>
                </a:moveTo>
                <a:cubicBezTo>
                  <a:pt x="1008216" y="3680952"/>
                  <a:pt x="1038570" y="3683184"/>
                  <a:pt x="1066281" y="3688351"/>
                </a:cubicBezTo>
                <a:cubicBezTo>
                  <a:pt x="1287973" y="3729692"/>
                  <a:pt x="1588572" y="4004046"/>
                  <a:pt x="1738872" y="4229542"/>
                </a:cubicBezTo>
                <a:cubicBezTo>
                  <a:pt x="1892929" y="4458796"/>
                  <a:pt x="1975593" y="4642951"/>
                  <a:pt x="2204800" y="4710600"/>
                </a:cubicBezTo>
                <a:cubicBezTo>
                  <a:pt x="2430249" y="4778249"/>
                  <a:pt x="2340070" y="4823348"/>
                  <a:pt x="2197285" y="4770732"/>
                </a:cubicBezTo>
                <a:cubicBezTo>
                  <a:pt x="2058258" y="4718117"/>
                  <a:pt x="1896686" y="4567786"/>
                  <a:pt x="1727599" y="4293432"/>
                </a:cubicBezTo>
                <a:cubicBezTo>
                  <a:pt x="1562269" y="4019079"/>
                  <a:pt x="1227853" y="3812374"/>
                  <a:pt x="994889" y="3808616"/>
                </a:cubicBezTo>
                <a:cubicBezTo>
                  <a:pt x="761925" y="3804858"/>
                  <a:pt x="521446" y="3887539"/>
                  <a:pt x="547748" y="4146860"/>
                </a:cubicBezTo>
                <a:cubicBezTo>
                  <a:pt x="574050" y="4406180"/>
                  <a:pt x="859619" y="4436247"/>
                  <a:pt x="942284" y="4319740"/>
                </a:cubicBezTo>
                <a:cubicBezTo>
                  <a:pt x="1028706" y="4203234"/>
                  <a:pt x="1017434" y="4184443"/>
                  <a:pt x="983616" y="4124310"/>
                </a:cubicBezTo>
                <a:cubicBezTo>
                  <a:pt x="931012" y="4026595"/>
                  <a:pt x="968586" y="4052903"/>
                  <a:pt x="1009919" y="4120552"/>
                </a:cubicBezTo>
                <a:cubicBezTo>
                  <a:pt x="1055009" y="4188201"/>
                  <a:pt x="1047494" y="4368598"/>
                  <a:pt x="912224" y="4417455"/>
                </a:cubicBezTo>
                <a:cubicBezTo>
                  <a:pt x="773197" y="4462554"/>
                  <a:pt x="525203" y="4458796"/>
                  <a:pt x="487628" y="4124310"/>
                </a:cubicBezTo>
                <a:cubicBezTo>
                  <a:pt x="458038" y="3834924"/>
                  <a:pt x="753529" y="3686531"/>
                  <a:pt x="976380" y="3681649"/>
                </a:cubicBezTo>
                <a:close/>
                <a:moveTo>
                  <a:pt x="2219855" y="3613759"/>
                </a:moveTo>
                <a:cubicBezTo>
                  <a:pt x="2224217" y="3612756"/>
                  <a:pt x="2228636" y="3613086"/>
                  <a:pt x="2233096" y="3614936"/>
                </a:cubicBezTo>
                <a:cubicBezTo>
                  <a:pt x="2244990" y="3619869"/>
                  <a:pt x="2257177" y="3635606"/>
                  <a:pt x="2269364" y="3665671"/>
                </a:cubicBezTo>
                <a:cubicBezTo>
                  <a:pt x="2314361" y="3782175"/>
                  <a:pt x="2231866" y="3834789"/>
                  <a:pt x="2198118" y="3943776"/>
                </a:cubicBezTo>
                <a:cubicBezTo>
                  <a:pt x="2160620" y="4049004"/>
                  <a:pt x="2156870" y="4173023"/>
                  <a:pt x="2190618" y="4225638"/>
                </a:cubicBezTo>
                <a:cubicBezTo>
                  <a:pt x="2220616" y="4282010"/>
                  <a:pt x="2160620" y="4259461"/>
                  <a:pt x="2134371" y="4165507"/>
                </a:cubicBezTo>
                <a:cubicBezTo>
                  <a:pt x="2096873" y="4033971"/>
                  <a:pt x="2111872" y="3883645"/>
                  <a:pt x="2141871" y="3767142"/>
                </a:cubicBezTo>
                <a:cubicBezTo>
                  <a:pt x="2161557" y="3693153"/>
                  <a:pt x="2189318" y="3620783"/>
                  <a:pt x="2219855" y="3613759"/>
                </a:cubicBezTo>
                <a:close/>
                <a:moveTo>
                  <a:pt x="780378" y="3564827"/>
                </a:moveTo>
                <a:cubicBezTo>
                  <a:pt x="818277" y="3564651"/>
                  <a:pt x="858232" y="3567936"/>
                  <a:pt x="900538" y="3575444"/>
                </a:cubicBezTo>
                <a:cubicBezTo>
                  <a:pt x="1069761" y="3609232"/>
                  <a:pt x="1013353" y="3646774"/>
                  <a:pt x="885496" y="3601724"/>
                </a:cubicBezTo>
                <a:cubicBezTo>
                  <a:pt x="780202" y="3564181"/>
                  <a:pt x="689950" y="3612986"/>
                  <a:pt x="595937" y="3691825"/>
                </a:cubicBezTo>
                <a:cubicBezTo>
                  <a:pt x="498164" y="3770664"/>
                  <a:pt x="313899" y="3823223"/>
                  <a:pt x="197324" y="3766910"/>
                </a:cubicBezTo>
                <a:cubicBezTo>
                  <a:pt x="80748" y="3706842"/>
                  <a:pt x="114592" y="3703088"/>
                  <a:pt x="193563" y="3740630"/>
                </a:cubicBezTo>
                <a:cubicBezTo>
                  <a:pt x="272534" y="3778172"/>
                  <a:pt x="377828" y="3699334"/>
                  <a:pt x="486882" y="3639266"/>
                </a:cubicBezTo>
                <a:cubicBezTo>
                  <a:pt x="571494" y="3597031"/>
                  <a:pt x="666682" y="3565355"/>
                  <a:pt x="780378" y="3564827"/>
                </a:cubicBezTo>
                <a:close/>
                <a:moveTo>
                  <a:pt x="2249554" y="3060139"/>
                </a:moveTo>
                <a:cubicBezTo>
                  <a:pt x="2295001" y="3052213"/>
                  <a:pt x="2309798" y="3126184"/>
                  <a:pt x="2309798" y="3210723"/>
                </a:cubicBezTo>
                <a:cubicBezTo>
                  <a:pt x="2309798" y="3319684"/>
                  <a:pt x="2369924" y="3391072"/>
                  <a:pt x="2219608" y="3454945"/>
                </a:cubicBezTo>
                <a:cubicBezTo>
                  <a:pt x="2069291" y="3518819"/>
                  <a:pt x="1964070" y="3706682"/>
                  <a:pt x="2016680" y="3928361"/>
                </a:cubicBezTo>
                <a:cubicBezTo>
                  <a:pt x="2058017" y="4089923"/>
                  <a:pt x="2001649" y="4022292"/>
                  <a:pt x="1960312" y="3894545"/>
                </a:cubicBezTo>
                <a:cubicBezTo>
                  <a:pt x="1915217" y="3766798"/>
                  <a:pt x="1888911" y="3699168"/>
                  <a:pt x="1945280" y="3537605"/>
                </a:cubicBezTo>
                <a:cubicBezTo>
                  <a:pt x="2005407" y="3376043"/>
                  <a:pt x="2099354" y="3191936"/>
                  <a:pt x="2193302" y="3098005"/>
                </a:cubicBezTo>
                <a:cubicBezTo>
                  <a:pt x="2215850" y="3074522"/>
                  <a:pt x="2234404" y="3062780"/>
                  <a:pt x="2249554" y="3060139"/>
                </a:cubicBezTo>
                <a:close/>
                <a:moveTo>
                  <a:pt x="3430477" y="2647048"/>
                </a:moveTo>
                <a:cubicBezTo>
                  <a:pt x="3441589" y="2648855"/>
                  <a:pt x="3466009" y="2661367"/>
                  <a:pt x="3502551" y="2688153"/>
                </a:cubicBezTo>
                <a:cubicBezTo>
                  <a:pt x="3603745" y="2759582"/>
                  <a:pt x="3757411" y="2864847"/>
                  <a:pt x="3783646" y="3052820"/>
                </a:cubicBezTo>
                <a:cubicBezTo>
                  <a:pt x="3809882" y="3237033"/>
                  <a:pt x="3783646" y="3285906"/>
                  <a:pt x="3836117" y="3312222"/>
                </a:cubicBezTo>
                <a:cubicBezTo>
                  <a:pt x="3884840" y="3338538"/>
                  <a:pt x="3892336" y="3372373"/>
                  <a:pt x="3821126" y="3334779"/>
                </a:cubicBezTo>
                <a:cubicBezTo>
                  <a:pt x="3749915" y="3300944"/>
                  <a:pt x="3674956" y="3259590"/>
                  <a:pt x="3697444" y="3128009"/>
                </a:cubicBezTo>
                <a:cubicBezTo>
                  <a:pt x="3719931" y="2992668"/>
                  <a:pt x="3626233" y="2793417"/>
                  <a:pt x="3491307" y="2710709"/>
                </a:cubicBezTo>
                <a:cubicBezTo>
                  <a:pt x="3430403" y="2670765"/>
                  <a:pt x="3411957" y="2644038"/>
                  <a:pt x="3430477" y="2647048"/>
                </a:cubicBezTo>
                <a:close/>
                <a:moveTo>
                  <a:pt x="639176" y="2611857"/>
                </a:moveTo>
                <a:cubicBezTo>
                  <a:pt x="646254" y="2611483"/>
                  <a:pt x="667423" y="2615006"/>
                  <a:pt x="701292" y="2620643"/>
                </a:cubicBezTo>
                <a:cubicBezTo>
                  <a:pt x="787848" y="2635676"/>
                  <a:pt x="848061" y="2639435"/>
                  <a:pt x="972251" y="2786008"/>
                </a:cubicBezTo>
                <a:cubicBezTo>
                  <a:pt x="1100203" y="2932581"/>
                  <a:pt x="1092677" y="3233244"/>
                  <a:pt x="1171706" y="3413642"/>
                </a:cubicBezTo>
                <a:cubicBezTo>
                  <a:pt x="1250736" y="3597798"/>
                  <a:pt x="1224393" y="3530149"/>
                  <a:pt x="1122783" y="3436192"/>
                </a:cubicBezTo>
                <a:cubicBezTo>
                  <a:pt x="1047517" y="3364784"/>
                  <a:pt x="1028700" y="3090429"/>
                  <a:pt x="934618" y="3064121"/>
                </a:cubicBezTo>
                <a:cubicBezTo>
                  <a:pt x="836771" y="3034055"/>
                  <a:pt x="817955" y="3019022"/>
                  <a:pt x="836771" y="2958889"/>
                </a:cubicBezTo>
                <a:cubicBezTo>
                  <a:pt x="859351" y="2898757"/>
                  <a:pt x="844298" y="2707084"/>
                  <a:pt x="727635" y="2654468"/>
                </a:cubicBezTo>
                <a:cubicBezTo>
                  <a:pt x="654721" y="2623932"/>
                  <a:pt x="627378" y="2612481"/>
                  <a:pt x="639176" y="2611857"/>
                </a:cubicBezTo>
                <a:close/>
                <a:moveTo>
                  <a:pt x="2716482" y="2498430"/>
                </a:moveTo>
                <a:cubicBezTo>
                  <a:pt x="2857738" y="2493870"/>
                  <a:pt x="3004744" y="2519243"/>
                  <a:pt x="3148578" y="2582675"/>
                </a:cubicBezTo>
                <a:cubicBezTo>
                  <a:pt x="3535894" y="2751828"/>
                  <a:pt x="3550935" y="2958569"/>
                  <a:pt x="3573497" y="3236731"/>
                </a:cubicBezTo>
                <a:cubicBezTo>
                  <a:pt x="3592299" y="3518651"/>
                  <a:pt x="3291471" y="3856955"/>
                  <a:pt x="2937998" y="3725393"/>
                </a:cubicBezTo>
                <a:cubicBezTo>
                  <a:pt x="2584525" y="3590071"/>
                  <a:pt x="2659732" y="3232972"/>
                  <a:pt x="2776303" y="3101409"/>
                </a:cubicBezTo>
                <a:cubicBezTo>
                  <a:pt x="2889113" y="2969846"/>
                  <a:pt x="3020725" y="3011194"/>
                  <a:pt x="2847749" y="3176588"/>
                </a:cubicBezTo>
                <a:cubicBezTo>
                  <a:pt x="2674773" y="3338222"/>
                  <a:pt x="2885353" y="3770500"/>
                  <a:pt x="3216264" y="3635178"/>
                </a:cubicBezTo>
                <a:cubicBezTo>
                  <a:pt x="3550935" y="3496097"/>
                  <a:pt x="3547175" y="3060060"/>
                  <a:pt x="3276430" y="2785658"/>
                </a:cubicBezTo>
                <a:cubicBezTo>
                  <a:pt x="3005684" y="2511256"/>
                  <a:pt x="2140803" y="2484943"/>
                  <a:pt x="1892620" y="3210418"/>
                </a:cubicBezTo>
                <a:cubicBezTo>
                  <a:pt x="1644436" y="3939652"/>
                  <a:pt x="2208489" y="4424555"/>
                  <a:pt x="2464193" y="4601225"/>
                </a:cubicBezTo>
                <a:cubicBezTo>
                  <a:pt x="2716137" y="4774136"/>
                  <a:pt x="2603326" y="4747824"/>
                  <a:pt x="2456673" y="4653850"/>
                </a:cubicBezTo>
                <a:cubicBezTo>
                  <a:pt x="2182167" y="4477180"/>
                  <a:pt x="1843735" y="4112563"/>
                  <a:pt x="1764768" y="3706598"/>
                </a:cubicBezTo>
                <a:cubicBezTo>
                  <a:pt x="1685800" y="3300633"/>
                  <a:pt x="1839975" y="2947292"/>
                  <a:pt x="2099439" y="2733033"/>
                </a:cubicBezTo>
                <a:cubicBezTo>
                  <a:pt x="2261604" y="2596771"/>
                  <a:pt x="2481056" y="2506028"/>
                  <a:pt x="2716482" y="2498430"/>
                </a:cubicBezTo>
                <a:close/>
                <a:moveTo>
                  <a:pt x="514618" y="2252577"/>
                </a:moveTo>
                <a:cubicBezTo>
                  <a:pt x="521263" y="2252216"/>
                  <a:pt x="526470" y="2252261"/>
                  <a:pt x="530268" y="2252673"/>
                </a:cubicBezTo>
                <a:cubicBezTo>
                  <a:pt x="555587" y="2255422"/>
                  <a:pt x="518251" y="2274481"/>
                  <a:pt x="426529" y="2297938"/>
                </a:cubicBezTo>
                <a:cubicBezTo>
                  <a:pt x="294826" y="2335469"/>
                  <a:pt x="129255" y="2478087"/>
                  <a:pt x="155596" y="2609446"/>
                </a:cubicBezTo>
                <a:cubicBezTo>
                  <a:pt x="185700" y="2737052"/>
                  <a:pt x="87863" y="2770830"/>
                  <a:pt x="50233" y="2812114"/>
                </a:cubicBezTo>
                <a:cubicBezTo>
                  <a:pt x="8841" y="2857151"/>
                  <a:pt x="-28789" y="2883423"/>
                  <a:pt x="31418" y="2800855"/>
                </a:cubicBezTo>
                <a:cubicBezTo>
                  <a:pt x="87863" y="2718286"/>
                  <a:pt x="-13737" y="2643224"/>
                  <a:pt x="46470" y="2556903"/>
                </a:cubicBezTo>
                <a:cubicBezTo>
                  <a:pt x="106678" y="2470581"/>
                  <a:pt x="249670" y="2301691"/>
                  <a:pt x="415240" y="2267913"/>
                </a:cubicBezTo>
                <a:cubicBezTo>
                  <a:pt x="461807" y="2258413"/>
                  <a:pt x="494682" y="2253663"/>
                  <a:pt x="514618" y="2252577"/>
                </a:cubicBezTo>
                <a:close/>
                <a:moveTo>
                  <a:pt x="2802594" y="1975251"/>
                </a:moveTo>
                <a:cubicBezTo>
                  <a:pt x="2821972" y="1963802"/>
                  <a:pt x="2827609" y="2065959"/>
                  <a:pt x="2790967" y="2127958"/>
                </a:cubicBezTo>
                <a:cubicBezTo>
                  <a:pt x="2738353" y="2210623"/>
                  <a:pt x="2723320" y="2266986"/>
                  <a:pt x="2527896" y="2315834"/>
                </a:cubicBezTo>
                <a:cubicBezTo>
                  <a:pt x="2336229" y="2360924"/>
                  <a:pt x="2148321" y="2522497"/>
                  <a:pt x="2016785" y="2725403"/>
                </a:cubicBezTo>
                <a:cubicBezTo>
                  <a:pt x="1952897" y="2823098"/>
                  <a:pt x="1919073" y="2804311"/>
                  <a:pt x="1986720" y="2702858"/>
                </a:cubicBezTo>
                <a:cubicBezTo>
                  <a:pt x="2054367" y="2597647"/>
                  <a:pt x="2223484" y="2360924"/>
                  <a:pt x="2392602" y="2278259"/>
                </a:cubicBezTo>
                <a:cubicBezTo>
                  <a:pt x="2565477" y="2195593"/>
                  <a:pt x="2742111" y="2169291"/>
                  <a:pt x="2779693" y="2030263"/>
                </a:cubicBezTo>
                <a:cubicBezTo>
                  <a:pt x="2788149" y="1995506"/>
                  <a:pt x="2796135" y="1979067"/>
                  <a:pt x="2802594" y="1975251"/>
                </a:cubicBezTo>
                <a:close/>
                <a:moveTo>
                  <a:pt x="653958" y="1930338"/>
                </a:moveTo>
                <a:cubicBezTo>
                  <a:pt x="687821" y="1932217"/>
                  <a:pt x="761190" y="1966979"/>
                  <a:pt x="904166" y="2045898"/>
                </a:cubicBezTo>
                <a:cubicBezTo>
                  <a:pt x="1193881" y="2203736"/>
                  <a:pt x="1227744" y="2647187"/>
                  <a:pt x="1265369" y="3116944"/>
                </a:cubicBezTo>
                <a:cubicBezTo>
                  <a:pt x="1306757" y="3590459"/>
                  <a:pt x="1562609" y="3857281"/>
                  <a:pt x="1641623" y="3992571"/>
                </a:cubicBezTo>
                <a:cubicBezTo>
                  <a:pt x="1720636" y="4127861"/>
                  <a:pt x="1713111" y="4139135"/>
                  <a:pt x="1619047" y="4022635"/>
                </a:cubicBezTo>
                <a:cubicBezTo>
                  <a:pt x="1306757" y="3620524"/>
                  <a:pt x="1216457" y="3289815"/>
                  <a:pt x="1133681" y="2756171"/>
                </a:cubicBezTo>
                <a:cubicBezTo>
                  <a:pt x="1054668" y="2218769"/>
                  <a:pt x="565538" y="2346543"/>
                  <a:pt x="430087" y="2466801"/>
                </a:cubicBezTo>
                <a:cubicBezTo>
                  <a:pt x="294636" y="2583300"/>
                  <a:pt x="494050" y="2624639"/>
                  <a:pt x="339787" y="2748655"/>
                </a:cubicBezTo>
                <a:cubicBezTo>
                  <a:pt x="185523" y="2876429"/>
                  <a:pt x="460188" y="3154525"/>
                  <a:pt x="512863" y="2944074"/>
                </a:cubicBezTo>
                <a:cubicBezTo>
                  <a:pt x="565538" y="2733623"/>
                  <a:pt x="813866" y="3011719"/>
                  <a:pt x="584351" y="3045541"/>
                </a:cubicBezTo>
                <a:cubicBezTo>
                  <a:pt x="354837" y="3083122"/>
                  <a:pt x="223148" y="2925283"/>
                  <a:pt x="245723" y="2692284"/>
                </a:cubicBezTo>
                <a:cubicBezTo>
                  <a:pt x="264536" y="2459285"/>
                  <a:pt x="471475" y="2346543"/>
                  <a:pt x="734852" y="2323994"/>
                </a:cubicBezTo>
                <a:cubicBezTo>
                  <a:pt x="1001992" y="2297688"/>
                  <a:pt x="1129918" y="2553236"/>
                  <a:pt x="1160019" y="2714832"/>
                </a:cubicBezTo>
                <a:cubicBezTo>
                  <a:pt x="1186356" y="2876429"/>
                  <a:pt x="1208931" y="3034267"/>
                  <a:pt x="1201406" y="2865154"/>
                </a:cubicBezTo>
                <a:cubicBezTo>
                  <a:pt x="1193881" y="2696042"/>
                  <a:pt x="1073480" y="2354059"/>
                  <a:pt x="945554" y="2308962"/>
                </a:cubicBezTo>
                <a:cubicBezTo>
                  <a:pt x="817628" y="2260107"/>
                  <a:pt x="667127" y="2113543"/>
                  <a:pt x="640789" y="2012076"/>
                </a:cubicBezTo>
                <a:cubicBezTo>
                  <a:pt x="625739" y="1959463"/>
                  <a:pt x="620095" y="1928459"/>
                  <a:pt x="653958" y="1930338"/>
                </a:cubicBezTo>
                <a:close/>
                <a:moveTo>
                  <a:pt x="2027853" y="1816664"/>
                </a:moveTo>
                <a:cubicBezTo>
                  <a:pt x="2044897" y="1819747"/>
                  <a:pt x="1964969" y="1958634"/>
                  <a:pt x="1979074" y="2031454"/>
                </a:cubicBezTo>
                <a:cubicBezTo>
                  <a:pt x="2001642" y="2144209"/>
                  <a:pt x="1990358" y="2189310"/>
                  <a:pt x="1858712" y="2317098"/>
                </a:cubicBezTo>
                <a:cubicBezTo>
                  <a:pt x="1727067" y="2441128"/>
                  <a:pt x="1576615" y="2659120"/>
                  <a:pt x="1550286" y="3019933"/>
                </a:cubicBezTo>
                <a:cubicBezTo>
                  <a:pt x="1535241" y="3204098"/>
                  <a:pt x="1512673" y="3174030"/>
                  <a:pt x="1512673" y="3023692"/>
                </a:cubicBezTo>
                <a:cubicBezTo>
                  <a:pt x="1512673" y="2873353"/>
                  <a:pt x="1527718" y="2373475"/>
                  <a:pt x="1851190" y="2001387"/>
                </a:cubicBezTo>
                <a:cubicBezTo>
                  <a:pt x="1972492" y="1861853"/>
                  <a:pt x="2017627" y="1814814"/>
                  <a:pt x="2027853" y="1816664"/>
                </a:cubicBezTo>
                <a:close/>
                <a:moveTo>
                  <a:pt x="831464" y="1485959"/>
                </a:moveTo>
                <a:cubicBezTo>
                  <a:pt x="842710" y="1493446"/>
                  <a:pt x="864716" y="1527090"/>
                  <a:pt x="908377" y="1587685"/>
                </a:cubicBezTo>
                <a:cubicBezTo>
                  <a:pt x="1028563" y="1749273"/>
                  <a:pt x="934668" y="1824430"/>
                  <a:pt x="1058609" y="2072448"/>
                </a:cubicBezTo>
                <a:cubicBezTo>
                  <a:pt x="1099923" y="2151363"/>
                  <a:pt x="1092411" y="2203973"/>
                  <a:pt x="1032318" y="2091237"/>
                </a:cubicBezTo>
                <a:cubicBezTo>
                  <a:pt x="972226" y="1974744"/>
                  <a:pt x="799459" y="1869524"/>
                  <a:pt x="814483" y="1662842"/>
                </a:cubicBezTo>
                <a:cubicBezTo>
                  <a:pt x="823872" y="1533666"/>
                  <a:pt x="812722" y="1473482"/>
                  <a:pt x="831464" y="1485959"/>
                </a:cubicBezTo>
                <a:close/>
                <a:moveTo>
                  <a:pt x="2693500" y="1385562"/>
                </a:moveTo>
                <a:cubicBezTo>
                  <a:pt x="2779957" y="1382281"/>
                  <a:pt x="2865475" y="1390717"/>
                  <a:pt x="2927498" y="1418836"/>
                </a:cubicBezTo>
                <a:cubicBezTo>
                  <a:pt x="3047786" y="1471325"/>
                  <a:pt x="2972606" y="1538811"/>
                  <a:pt x="2852318" y="1493820"/>
                </a:cubicBezTo>
                <a:cubicBezTo>
                  <a:pt x="2728271" y="1445081"/>
                  <a:pt x="2547839" y="1426334"/>
                  <a:pt x="2457622" y="1456328"/>
                </a:cubicBezTo>
                <a:cubicBezTo>
                  <a:pt x="2348611" y="1493820"/>
                  <a:pt x="2322298" y="1456328"/>
                  <a:pt x="2453863" y="1422585"/>
                </a:cubicBezTo>
                <a:cubicBezTo>
                  <a:pt x="2519646" y="1403839"/>
                  <a:pt x="2607043" y="1388842"/>
                  <a:pt x="2693500" y="1385562"/>
                </a:cubicBezTo>
                <a:close/>
                <a:moveTo>
                  <a:pt x="4528806" y="1376703"/>
                </a:moveTo>
                <a:cubicBezTo>
                  <a:pt x="4543857" y="1374351"/>
                  <a:pt x="4579605" y="1398805"/>
                  <a:pt x="4611591" y="1447712"/>
                </a:cubicBezTo>
                <a:cubicBezTo>
                  <a:pt x="4675561" y="1549288"/>
                  <a:pt x="4777161" y="1827681"/>
                  <a:pt x="4750820" y="1993213"/>
                </a:cubicBezTo>
                <a:cubicBezTo>
                  <a:pt x="4724479" y="2158744"/>
                  <a:pt x="4728242" y="2215175"/>
                  <a:pt x="4803502" y="2271606"/>
                </a:cubicBezTo>
                <a:cubicBezTo>
                  <a:pt x="4874998" y="2331800"/>
                  <a:pt x="4841131" y="2346848"/>
                  <a:pt x="4765872" y="2297941"/>
                </a:cubicBezTo>
                <a:cubicBezTo>
                  <a:pt x="4690613" y="2252796"/>
                  <a:pt x="4596539" y="2124885"/>
                  <a:pt x="4664272" y="1951830"/>
                </a:cubicBezTo>
                <a:cubicBezTo>
                  <a:pt x="4735768" y="1775012"/>
                  <a:pt x="4637932" y="1545526"/>
                  <a:pt x="4570198" y="1466522"/>
                </a:cubicBezTo>
                <a:cubicBezTo>
                  <a:pt x="4519398" y="1408210"/>
                  <a:pt x="4513754" y="1379054"/>
                  <a:pt x="4528806" y="1376703"/>
                </a:cubicBezTo>
                <a:close/>
                <a:moveTo>
                  <a:pt x="2889008" y="1275285"/>
                </a:moveTo>
                <a:cubicBezTo>
                  <a:pt x="3005448" y="1275285"/>
                  <a:pt x="3197011" y="1309160"/>
                  <a:pt x="3159450" y="1407022"/>
                </a:cubicBezTo>
                <a:cubicBezTo>
                  <a:pt x="3118132" y="1508648"/>
                  <a:pt x="3140669" y="1346799"/>
                  <a:pt x="2896520" y="1354327"/>
                </a:cubicBezTo>
                <a:cubicBezTo>
                  <a:pt x="2806372" y="1354327"/>
                  <a:pt x="2776323" y="1275285"/>
                  <a:pt x="2889008" y="1275285"/>
                </a:cubicBezTo>
                <a:close/>
                <a:moveTo>
                  <a:pt x="1202997" y="1073514"/>
                </a:moveTo>
                <a:cubicBezTo>
                  <a:pt x="1213080" y="1070652"/>
                  <a:pt x="1189614" y="1168696"/>
                  <a:pt x="1201347" y="1222708"/>
                </a:cubicBezTo>
                <a:cubicBezTo>
                  <a:pt x="1223874" y="1309128"/>
                  <a:pt x="1208856" y="1508268"/>
                  <a:pt x="1167556" y="1613475"/>
                </a:cubicBezTo>
                <a:cubicBezTo>
                  <a:pt x="1122501" y="1722439"/>
                  <a:pt x="1141274" y="2030543"/>
                  <a:pt x="1190083" y="2195868"/>
                </a:cubicBezTo>
                <a:cubicBezTo>
                  <a:pt x="1227629" y="2319861"/>
                  <a:pt x="1193838" y="2319861"/>
                  <a:pt x="1160046" y="2203382"/>
                </a:cubicBezTo>
                <a:cubicBezTo>
                  <a:pt x="1122501" y="2090661"/>
                  <a:pt x="1058673" y="1797586"/>
                  <a:pt x="1099973" y="1594688"/>
                </a:cubicBezTo>
                <a:cubicBezTo>
                  <a:pt x="1141274" y="1391790"/>
                  <a:pt x="1017373" y="1500754"/>
                  <a:pt x="1133764" y="1218951"/>
                </a:cubicBezTo>
                <a:cubicBezTo>
                  <a:pt x="1178819" y="1113275"/>
                  <a:pt x="1196947" y="1075232"/>
                  <a:pt x="1202997" y="1073514"/>
                </a:cubicBezTo>
                <a:close/>
                <a:moveTo>
                  <a:pt x="3301642" y="1013356"/>
                </a:moveTo>
                <a:cubicBezTo>
                  <a:pt x="3388529" y="1017650"/>
                  <a:pt x="3480305" y="1039840"/>
                  <a:pt x="3566267" y="1094786"/>
                </a:cubicBezTo>
                <a:cubicBezTo>
                  <a:pt x="3795499" y="1241312"/>
                  <a:pt x="3735373" y="1230041"/>
                  <a:pt x="3618877" y="1181199"/>
                </a:cubicBezTo>
                <a:cubicBezTo>
                  <a:pt x="3498624" y="1136114"/>
                  <a:pt x="3468561" y="1293912"/>
                  <a:pt x="3179202" y="1211256"/>
                </a:cubicBezTo>
                <a:cubicBezTo>
                  <a:pt x="2889843" y="1128600"/>
                  <a:pt x="2574178" y="1316454"/>
                  <a:pt x="2491504" y="1354025"/>
                </a:cubicBezTo>
                <a:cubicBezTo>
                  <a:pt x="2378767" y="1399110"/>
                  <a:pt x="2352461" y="1395353"/>
                  <a:pt x="2465199" y="1331482"/>
                </a:cubicBezTo>
                <a:cubicBezTo>
                  <a:pt x="2581694" y="1271369"/>
                  <a:pt x="2844748" y="1106058"/>
                  <a:pt x="2957485" y="1072244"/>
                </a:cubicBezTo>
                <a:cubicBezTo>
                  <a:pt x="3025597" y="1048763"/>
                  <a:pt x="3156830" y="1006202"/>
                  <a:pt x="3301642" y="1013356"/>
                </a:cubicBezTo>
                <a:close/>
                <a:moveTo>
                  <a:pt x="3483046" y="765011"/>
                </a:moveTo>
                <a:cubicBezTo>
                  <a:pt x="4113992" y="741400"/>
                  <a:pt x="4388748" y="1190926"/>
                  <a:pt x="4517056" y="1670219"/>
                </a:cubicBezTo>
                <a:cubicBezTo>
                  <a:pt x="4674974" y="2263874"/>
                  <a:pt x="4043301" y="2519372"/>
                  <a:pt x="3746265" y="2256360"/>
                </a:cubicBezTo>
                <a:cubicBezTo>
                  <a:pt x="3449228" y="1993348"/>
                  <a:pt x="3618426" y="1681491"/>
                  <a:pt x="3866584" y="1602587"/>
                </a:cubicBezTo>
                <a:cubicBezTo>
                  <a:pt x="4114741" y="1523684"/>
                  <a:pt x="4114741" y="1692763"/>
                  <a:pt x="3930503" y="1704035"/>
                </a:cubicBezTo>
                <a:cubicBezTo>
                  <a:pt x="3746265" y="1715307"/>
                  <a:pt x="3603387" y="2109825"/>
                  <a:pt x="3915463" y="2200000"/>
                </a:cubicBezTo>
                <a:cubicBezTo>
                  <a:pt x="4306498" y="2312720"/>
                  <a:pt x="4513296" y="1888143"/>
                  <a:pt x="4347858" y="1456052"/>
                </a:cubicBezTo>
                <a:cubicBezTo>
                  <a:pt x="4182420" y="1023961"/>
                  <a:pt x="3802664" y="775979"/>
                  <a:pt x="3159712" y="922514"/>
                </a:cubicBezTo>
                <a:cubicBezTo>
                  <a:pt x="2516759" y="1069049"/>
                  <a:pt x="1764768" y="1715307"/>
                  <a:pt x="1542930" y="2361565"/>
                </a:cubicBezTo>
                <a:cubicBezTo>
                  <a:pt x="1321093" y="3011580"/>
                  <a:pt x="1527890" y="3533847"/>
                  <a:pt x="1798608" y="4052356"/>
                </a:cubicBezTo>
                <a:cubicBezTo>
                  <a:pt x="2065565" y="4567108"/>
                  <a:pt x="2437800" y="4717401"/>
                  <a:pt x="2580679" y="4743702"/>
                </a:cubicBezTo>
                <a:cubicBezTo>
                  <a:pt x="2719797" y="4770004"/>
                  <a:pt x="2648358" y="4837635"/>
                  <a:pt x="2546839" y="4811334"/>
                </a:cubicBezTo>
                <a:cubicBezTo>
                  <a:pt x="2445320" y="4785033"/>
                  <a:pt x="1813648" y="4646012"/>
                  <a:pt x="1445171" y="3451186"/>
                </a:cubicBezTo>
                <a:cubicBezTo>
                  <a:pt x="1072936" y="2252602"/>
                  <a:pt x="1994125" y="1193040"/>
                  <a:pt x="2986754" y="862397"/>
                </a:cubicBezTo>
                <a:cubicBezTo>
                  <a:pt x="3172872" y="801106"/>
                  <a:pt x="3337443" y="770461"/>
                  <a:pt x="3483046" y="765011"/>
                </a:cubicBezTo>
                <a:close/>
                <a:moveTo>
                  <a:pt x="1772097" y="512520"/>
                </a:moveTo>
                <a:cubicBezTo>
                  <a:pt x="1779037" y="515625"/>
                  <a:pt x="1775864" y="552621"/>
                  <a:pt x="1775864" y="637182"/>
                </a:cubicBezTo>
                <a:cubicBezTo>
                  <a:pt x="1775864" y="862680"/>
                  <a:pt x="1587870" y="982945"/>
                  <a:pt x="1478834" y="1272332"/>
                </a:cubicBezTo>
                <a:cubicBezTo>
                  <a:pt x="1373558" y="1557962"/>
                  <a:pt x="1260762" y="1866141"/>
                  <a:pt x="1272041" y="2219420"/>
                </a:cubicBezTo>
                <a:cubicBezTo>
                  <a:pt x="1279561" y="2396060"/>
                  <a:pt x="1257002" y="2354719"/>
                  <a:pt x="1241962" y="2208146"/>
                </a:cubicBezTo>
                <a:cubicBezTo>
                  <a:pt x="1226923" y="2061572"/>
                  <a:pt x="1253242" y="1501588"/>
                  <a:pt x="1388597" y="1234749"/>
                </a:cubicBezTo>
                <a:cubicBezTo>
                  <a:pt x="1523952" y="971670"/>
                  <a:pt x="1381077" y="911538"/>
                  <a:pt x="1591630" y="716106"/>
                </a:cubicBezTo>
                <a:cubicBezTo>
                  <a:pt x="1720876" y="596311"/>
                  <a:pt x="1760531" y="507345"/>
                  <a:pt x="1772097" y="512520"/>
                </a:cubicBezTo>
                <a:close/>
                <a:moveTo>
                  <a:pt x="3076070" y="411326"/>
                </a:moveTo>
                <a:cubicBezTo>
                  <a:pt x="3097213" y="412267"/>
                  <a:pt x="3056807" y="448010"/>
                  <a:pt x="3021099" y="500685"/>
                </a:cubicBezTo>
                <a:cubicBezTo>
                  <a:pt x="2949683" y="609798"/>
                  <a:pt x="2851957" y="764061"/>
                  <a:pt x="2611400" y="767823"/>
                </a:cubicBezTo>
                <a:cubicBezTo>
                  <a:pt x="2374602" y="771585"/>
                  <a:pt x="2107734" y="1106448"/>
                  <a:pt x="2010007" y="1185460"/>
                </a:cubicBezTo>
                <a:cubicBezTo>
                  <a:pt x="1859659" y="1313385"/>
                  <a:pt x="1833348" y="1313385"/>
                  <a:pt x="1987455" y="1170410"/>
                </a:cubicBezTo>
                <a:cubicBezTo>
                  <a:pt x="2141562" y="1027435"/>
                  <a:pt x="2344532" y="700098"/>
                  <a:pt x="2761748" y="530785"/>
                </a:cubicBezTo>
                <a:cubicBezTo>
                  <a:pt x="2972236" y="444248"/>
                  <a:pt x="3054927" y="410386"/>
                  <a:pt x="3076070" y="411326"/>
                </a:cubicBezTo>
                <a:close/>
                <a:moveTo>
                  <a:pt x="3581041" y="1339"/>
                </a:moveTo>
                <a:cubicBezTo>
                  <a:pt x="3733498" y="-6150"/>
                  <a:pt x="3882981" y="17286"/>
                  <a:pt x="4032463" y="83542"/>
                </a:cubicBezTo>
                <a:cubicBezTo>
                  <a:pt x="4427323" y="256465"/>
                  <a:pt x="4352112" y="790272"/>
                  <a:pt x="4269379" y="579757"/>
                </a:cubicBezTo>
                <a:cubicBezTo>
                  <a:pt x="4182886" y="365482"/>
                  <a:pt x="4096393" y="87301"/>
                  <a:pt x="3731618" y="45950"/>
                </a:cubicBezTo>
                <a:cubicBezTo>
                  <a:pt x="3366843" y="4599"/>
                  <a:pt x="3039673" y="181282"/>
                  <a:pt x="2795236" y="279021"/>
                </a:cubicBezTo>
                <a:cubicBezTo>
                  <a:pt x="2554560" y="373001"/>
                  <a:pt x="1986714" y="831623"/>
                  <a:pt x="1719714" y="1312801"/>
                </a:cubicBezTo>
                <a:cubicBezTo>
                  <a:pt x="1448952" y="1793978"/>
                  <a:pt x="1640741" y="1508279"/>
                  <a:pt x="1749798" y="1316560"/>
                </a:cubicBezTo>
                <a:cubicBezTo>
                  <a:pt x="1862615" y="1128600"/>
                  <a:pt x="2208588" y="658700"/>
                  <a:pt x="2689940" y="384278"/>
                </a:cubicBezTo>
                <a:cubicBezTo>
                  <a:pt x="3171293" y="109857"/>
                  <a:pt x="3682730" y="-59307"/>
                  <a:pt x="3972294" y="207596"/>
                </a:cubicBezTo>
                <a:cubicBezTo>
                  <a:pt x="4265619" y="478258"/>
                  <a:pt x="3957252" y="726366"/>
                  <a:pt x="3769224" y="651182"/>
                </a:cubicBezTo>
                <a:cubicBezTo>
                  <a:pt x="3577435" y="579757"/>
                  <a:pt x="3592477" y="312854"/>
                  <a:pt x="3788026" y="312854"/>
                </a:cubicBezTo>
                <a:cubicBezTo>
                  <a:pt x="3983576" y="312854"/>
                  <a:pt x="3904604" y="530887"/>
                  <a:pt x="3769224" y="500814"/>
                </a:cubicBezTo>
                <a:cubicBezTo>
                  <a:pt x="3630083" y="466981"/>
                  <a:pt x="3712815" y="673737"/>
                  <a:pt x="3814350" y="621108"/>
                </a:cubicBezTo>
                <a:cubicBezTo>
                  <a:pt x="3915886" y="568479"/>
                  <a:pt x="3829393" y="508332"/>
                  <a:pt x="3961013" y="429389"/>
                </a:cubicBezTo>
                <a:cubicBezTo>
                  <a:pt x="4096393" y="350446"/>
                  <a:pt x="3889562" y="-2919"/>
                  <a:pt x="3419491" y="124893"/>
                </a:cubicBezTo>
                <a:cubicBezTo>
                  <a:pt x="2949420" y="252706"/>
                  <a:pt x="2234912" y="579757"/>
                  <a:pt x="1840052" y="1260172"/>
                </a:cubicBezTo>
                <a:cubicBezTo>
                  <a:pt x="1445192" y="1940587"/>
                  <a:pt x="1400065" y="2128547"/>
                  <a:pt x="1347417" y="2519504"/>
                </a:cubicBezTo>
                <a:cubicBezTo>
                  <a:pt x="1324853" y="2692427"/>
                  <a:pt x="1287248" y="2726260"/>
                  <a:pt x="1317332" y="2463116"/>
                </a:cubicBezTo>
                <a:cubicBezTo>
                  <a:pt x="1347417" y="2199972"/>
                  <a:pt x="1463994" y="1639851"/>
                  <a:pt x="1670826" y="1290245"/>
                </a:cubicBezTo>
                <a:cubicBezTo>
                  <a:pt x="1877658" y="944399"/>
                  <a:pt x="2325165" y="444426"/>
                  <a:pt x="2780194" y="241429"/>
                </a:cubicBezTo>
                <a:cubicBezTo>
                  <a:pt x="3064587" y="112206"/>
                  <a:pt x="3326946" y="13821"/>
                  <a:pt x="3581041" y="1339"/>
                </a:cubicBezTo>
                <a:close/>
              </a:path>
            </a:pathLst>
          </a:cu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114300" dist="63500" dir="6600000" sx="103000" sy="103000" algn="tr" rotWithShape="0">
              <a:srgbClr val="4A97B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9" name="组合 1">
            <a:extLst>
              <a:ext uri="{FF2B5EF4-FFF2-40B4-BE49-F238E27FC236}">
                <a16:creationId xmlns:a16="http://schemas.microsoft.com/office/drawing/2014/main" id="{23E3E8B4-9DB1-4F31-9C5E-7639407D95AE}"/>
              </a:ext>
            </a:extLst>
          </p:cNvPr>
          <p:cNvGrpSpPr/>
          <p:nvPr/>
        </p:nvGrpSpPr>
        <p:grpSpPr>
          <a:xfrm>
            <a:off x="1068878" y="2022236"/>
            <a:ext cx="2647118" cy="2572517"/>
            <a:chOff x="4137818" y="917998"/>
            <a:chExt cx="1741513" cy="1692436"/>
          </a:xfrm>
        </p:grpSpPr>
        <p:sp>
          <p:nvSpPr>
            <p:cNvPr id="10" name="同心圆 8">
              <a:extLst>
                <a:ext uri="{FF2B5EF4-FFF2-40B4-BE49-F238E27FC236}">
                  <a16:creationId xmlns:a16="http://schemas.microsoft.com/office/drawing/2014/main" id="{08267AE6-6577-4C01-A3E7-80F9AA520730}"/>
                </a:ext>
              </a:extLst>
            </p:cNvPr>
            <p:cNvSpPr/>
            <p:nvPr/>
          </p:nvSpPr>
          <p:spPr>
            <a:xfrm>
              <a:off x="4137818" y="917998"/>
              <a:ext cx="1741513" cy="1692436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椭圆 43">
              <a:extLst>
                <a:ext uri="{FF2B5EF4-FFF2-40B4-BE49-F238E27FC236}">
                  <a16:creationId xmlns:a16="http://schemas.microsoft.com/office/drawing/2014/main" id="{E8281CDA-00C1-4D5B-8EB1-4F6286ADDD20}"/>
                </a:ext>
              </a:extLst>
            </p:cNvPr>
            <p:cNvSpPr/>
            <p:nvPr/>
          </p:nvSpPr>
          <p:spPr>
            <a:xfrm>
              <a:off x="4161352" y="940869"/>
              <a:ext cx="1694447" cy="1646695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9525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114300" dist="63500" dir="6600000" sx="101000" sy="101000" algn="tr" rotWithShape="0">
                <a:srgbClr val="4A97BE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" name="椭圆 41">
              <a:extLst>
                <a:ext uri="{FF2B5EF4-FFF2-40B4-BE49-F238E27FC236}">
                  <a16:creationId xmlns:a16="http://schemas.microsoft.com/office/drawing/2014/main" id="{27F99C6A-435C-4C57-9FDE-59CE97D91EF6}"/>
                </a:ext>
              </a:extLst>
            </p:cNvPr>
            <p:cNvSpPr/>
            <p:nvPr/>
          </p:nvSpPr>
          <p:spPr>
            <a:xfrm>
              <a:off x="4349551" y="1123761"/>
              <a:ext cx="1318048" cy="1280904"/>
            </a:xfrm>
            <a:prstGeom prst="ellipse">
              <a:avLst/>
            </a:prstGeom>
            <a:solidFill>
              <a:srgbClr val="94BDD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" name="TextBox 11">
              <a:extLst>
                <a:ext uri="{FF2B5EF4-FFF2-40B4-BE49-F238E27FC236}">
                  <a16:creationId xmlns:a16="http://schemas.microsoft.com/office/drawing/2014/main" id="{0C82D3EA-EA13-4784-990C-E96345F678E5}"/>
                </a:ext>
              </a:extLst>
            </p:cNvPr>
            <p:cNvSpPr txBox="1"/>
            <p:nvPr/>
          </p:nvSpPr>
          <p:spPr>
            <a:xfrm>
              <a:off x="4455245" y="1490859"/>
              <a:ext cx="1051954" cy="546706"/>
            </a:xfrm>
            <a:prstGeom prst="rect">
              <a:avLst/>
            </a:prstGeom>
            <a:no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G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I.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06442D6-6AF3-5B94-2688-669A572BA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215" y="2022236"/>
            <a:ext cx="7861389" cy="22618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2949127-5D77-09E5-FFFE-0BD7E8385CD9}"/>
              </a:ext>
            </a:extLst>
          </p:cNvPr>
          <p:cNvSpPr txBox="1"/>
          <p:nvPr/>
        </p:nvSpPr>
        <p:spPr>
          <a:xfrm>
            <a:off x="4002059" y="2334997"/>
            <a:ext cx="786138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E243F9-928C-036E-2D6E-EA3699B260D2}"/>
              </a:ext>
            </a:extLst>
          </p:cNvPr>
          <p:cNvSpPr txBox="1"/>
          <p:nvPr/>
        </p:nvSpPr>
        <p:spPr>
          <a:xfrm>
            <a:off x="332509" y="124891"/>
            <a:ext cx="114458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 YÊU N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 CỦA NHÂN DÂN TA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89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12">
            <a:extLst>
              <a:ext uri="{FF2B5EF4-FFF2-40B4-BE49-F238E27FC236}">
                <a16:creationId xmlns:a16="http://schemas.microsoft.com/office/drawing/2014/main" id="{AB13B517-18E9-9F82-C966-0E85E574C8C8}"/>
              </a:ext>
            </a:extLst>
          </p:cNvPr>
          <p:cNvSpPr/>
          <p:nvPr/>
        </p:nvSpPr>
        <p:spPr>
          <a:xfrm>
            <a:off x="71207" y="708356"/>
            <a:ext cx="11204079" cy="78787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I/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nghiệm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55FC73-45CF-294B-AAB9-34D515E2724E}"/>
              </a:ext>
            </a:extLst>
          </p:cNvPr>
          <p:cNvSpPr txBox="1"/>
          <p:nvPr/>
        </p:nvSpPr>
        <p:spPr>
          <a:xfrm>
            <a:off x="71207" y="36501"/>
            <a:ext cx="108300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LÒNG YÊU N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 CỦA NHÂN DÂN TA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rrow: Quad 4">
            <a:extLst>
              <a:ext uri="{FF2B5EF4-FFF2-40B4-BE49-F238E27FC236}">
                <a16:creationId xmlns:a16="http://schemas.microsoft.com/office/drawing/2014/main" id="{829608E5-F6D0-4E6A-A00D-6C9D624486E6}"/>
              </a:ext>
            </a:extLst>
          </p:cNvPr>
          <p:cNvSpPr/>
          <p:nvPr/>
        </p:nvSpPr>
        <p:spPr>
          <a:xfrm>
            <a:off x="3028207" y="3114178"/>
            <a:ext cx="5367647" cy="1849708"/>
          </a:xfrm>
          <a:prstGeom prst="quad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6E7AFD1-9FD3-461E-9035-E01E31C8C2AD}"/>
              </a:ext>
            </a:extLst>
          </p:cNvPr>
          <p:cNvSpPr/>
          <p:nvPr/>
        </p:nvSpPr>
        <p:spPr>
          <a:xfrm>
            <a:off x="4129454" y="1533633"/>
            <a:ext cx="3087584" cy="161736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DF83222-AC88-4829-9267-4D5FD3295837}"/>
              </a:ext>
            </a:extLst>
          </p:cNvPr>
          <p:cNvSpPr/>
          <p:nvPr/>
        </p:nvSpPr>
        <p:spPr>
          <a:xfrm>
            <a:off x="8395854" y="2992310"/>
            <a:ext cx="2410691" cy="254915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C109BFD-544F-4D75-9FB4-F5C2B0FFEFBA}"/>
              </a:ext>
            </a:extLst>
          </p:cNvPr>
          <p:cNvSpPr/>
          <p:nvPr/>
        </p:nvSpPr>
        <p:spPr>
          <a:xfrm>
            <a:off x="4271957" y="4963886"/>
            <a:ext cx="3087584" cy="184970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384F436-DB9D-4CC6-A49E-A0829DCE829C}"/>
              </a:ext>
            </a:extLst>
          </p:cNvPr>
          <p:cNvSpPr/>
          <p:nvPr/>
        </p:nvSpPr>
        <p:spPr>
          <a:xfrm>
            <a:off x="617516" y="2783719"/>
            <a:ext cx="2410691" cy="274183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08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5" grpId="0" animBg="1"/>
      <p:bldP spid="7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1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SO_Shape">
            <a:extLst>
              <a:ext uri="{FF2B5EF4-FFF2-40B4-BE49-F238E27FC236}">
                <a16:creationId xmlns:a16="http://schemas.microsoft.com/office/drawing/2014/main" id="{3FDA128F-278D-4968-A44E-08894360BF48}"/>
              </a:ext>
            </a:extLst>
          </p:cNvPr>
          <p:cNvSpPr/>
          <p:nvPr/>
        </p:nvSpPr>
        <p:spPr bwMode="auto">
          <a:xfrm>
            <a:off x="516449" y="1534193"/>
            <a:ext cx="2999088" cy="3188156"/>
          </a:xfrm>
          <a:custGeom>
            <a:avLst/>
            <a:gdLst/>
            <a:ahLst/>
            <a:cxnLst/>
            <a:rect l="0" t="0" r="r" b="b"/>
            <a:pathLst>
              <a:path w="4842878" h="4878910">
                <a:moveTo>
                  <a:pt x="1551333" y="4385664"/>
                </a:moveTo>
                <a:cubicBezTo>
                  <a:pt x="1721786" y="4397880"/>
                  <a:pt x="1804829" y="4512858"/>
                  <a:pt x="1893627" y="4604841"/>
                </a:cubicBezTo>
                <a:cubicBezTo>
                  <a:pt x="1995110" y="4709963"/>
                  <a:pt x="2235663" y="4848875"/>
                  <a:pt x="2363457" y="4833858"/>
                </a:cubicBezTo>
                <a:cubicBezTo>
                  <a:pt x="2491251" y="4815086"/>
                  <a:pt x="2517561" y="4878910"/>
                  <a:pt x="2374733" y="4878910"/>
                </a:cubicBezTo>
                <a:cubicBezTo>
                  <a:pt x="2231904" y="4878910"/>
                  <a:pt x="2100352" y="4878910"/>
                  <a:pt x="1889868" y="4694946"/>
                </a:cubicBezTo>
                <a:cubicBezTo>
                  <a:pt x="1675626" y="4510981"/>
                  <a:pt x="1529038" y="4387087"/>
                  <a:pt x="1435072" y="4525999"/>
                </a:cubicBezTo>
                <a:cubicBezTo>
                  <a:pt x="1341106" y="4664911"/>
                  <a:pt x="1427555" y="4788805"/>
                  <a:pt x="1562866" y="4691191"/>
                </a:cubicBezTo>
                <a:cubicBezTo>
                  <a:pt x="1634280" y="4634876"/>
                  <a:pt x="1694419" y="4638630"/>
                  <a:pt x="1634280" y="4709963"/>
                </a:cubicBezTo>
                <a:cubicBezTo>
                  <a:pt x="1577900" y="4785051"/>
                  <a:pt x="1420038" y="4848875"/>
                  <a:pt x="1329830" y="4736244"/>
                </a:cubicBezTo>
                <a:cubicBezTo>
                  <a:pt x="1239623" y="4627367"/>
                  <a:pt x="1243381" y="4417122"/>
                  <a:pt x="1472659" y="4387087"/>
                </a:cubicBezTo>
                <a:cubicBezTo>
                  <a:pt x="1500849" y="4384271"/>
                  <a:pt x="1526983" y="4383919"/>
                  <a:pt x="1551333" y="4385664"/>
                </a:cubicBezTo>
                <a:close/>
                <a:moveTo>
                  <a:pt x="1125503" y="3949276"/>
                </a:moveTo>
                <a:cubicBezTo>
                  <a:pt x="1135992" y="3948902"/>
                  <a:pt x="1163140" y="3953483"/>
                  <a:pt x="1212500" y="3954892"/>
                </a:cubicBezTo>
                <a:cubicBezTo>
                  <a:pt x="1344126" y="3962410"/>
                  <a:pt x="1648749" y="4176652"/>
                  <a:pt x="1739007" y="4353308"/>
                </a:cubicBezTo>
                <a:cubicBezTo>
                  <a:pt x="1784136" y="4435998"/>
                  <a:pt x="1754050" y="4417205"/>
                  <a:pt x="1708921" y="4353308"/>
                </a:cubicBezTo>
                <a:cubicBezTo>
                  <a:pt x="1660031" y="4289411"/>
                  <a:pt x="1566011" y="4135307"/>
                  <a:pt x="1411820" y="4124031"/>
                </a:cubicBezTo>
                <a:cubicBezTo>
                  <a:pt x="1257629" y="4112755"/>
                  <a:pt x="1265150" y="4135307"/>
                  <a:pt x="1186174" y="4030065"/>
                </a:cubicBezTo>
                <a:cubicBezTo>
                  <a:pt x="1136814" y="3964289"/>
                  <a:pt x="1108021" y="3949900"/>
                  <a:pt x="1125503" y="3949276"/>
                </a:cubicBezTo>
                <a:close/>
                <a:moveTo>
                  <a:pt x="2329509" y="3885333"/>
                </a:moveTo>
                <a:cubicBezTo>
                  <a:pt x="2342029" y="3879523"/>
                  <a:pt x="2345556" y="3904878"/>
                  <a:pt x="2351200" y="3947135"/>
                </a:cubicBezTo>
                <a:cubicBezTo>
                  <a:pt x="2358724" y="3999722"/>
                  <a:pt x="2392583" y="4086115"/>
                  <a:pt x="2332389" y="4176264"/>
                </a:cubicBezTo>
                <a:cubicBezTo>
                  <a:pt x="2268432" y="4262657"/>
                  <a:pt x="2381297" y="4442956"/>
                  <a:pt x="2441492" y="4495543"/>
                </a:cubicBezTo>
                <a:cubicBezTo>
                  <a:pt x="2501686" y="4548130"/>
                  <a:pt x="2452778" y="4551886"/>
                  <a:pt x="2370010" y="4469249"/>
                </a:cubicBezTo>
                <a:cubicBezTo>
                  <a:pt x="2287243" y="4386613"/>
                  <a:pt x="2227048" y="4210070"/>
                  <a:pt x="2238335" y="4097384"/>
                </a:cubicBezTo>
                <a:cubicBezTo>
                  <a:pt x="2249621" y="3980941"/>
                  <a:pt x="2291005" y="3935866"/>
                  <a:pt x="2313578" y="3902060"/>
                </a:cubicBezTo>
                <a:cubicBezTo>
                  <a:pt x="2320162" y="3892670"/>
                  <a:pt x="2325335" y="3887270"/>
                  <a:pt x="2329509" y="3885333"/>
                </a:cubicBezTo>
                <a:close/>
                <a:moveTo>
                  <a:pt x="976380" y="3681649"/>
                </a:moveTo>
                <a:cubicBezTo>
                  <a:pt x="1008216" y="3680952"/>
                  <a:pt x="1038570" y="3683184"/>
                  <a:pt x="1066281" y="3688351"/>
                </a:cubicBezTo>
                <a:cubicBezTo>
                  <a:pt x="1287973" y="3729692"/>
                  <a:pt x="1588572" y="4004046"/>
                  <a:pt x="1738872" y="4229542"/>
                </a:cubicBezTo>
                <a:cubicBezTo>
                  <a:pt x="1892929" y="4458796"/>
                  <a:pt x="1975593" y="4642951"/>
                  <a:pt x="2204800" y="4710600"/>
                </a:cubicBezTo>
                <a:cubicBezTo>
                  <a:pt x="2430249" y="4778249"/>
                  <a:pt x="2340070" y="4823348"/>
                  <a:pt x="2197285" y="4770732"/>
                </a:cubicBezTo>
                <a:cubicBezTo>
                  <a:pt x="2058258" y="4718117"/>
                  <a:pt x="1896686" y="4567786"/>
                  <a:pt x="1727599" y="4293432"/>
                </a:cubicBezTo>
                <a:cubicBezTo>
                  <a:pt x="1562269" y="4019079"/>
                  <a:pt x="1227853" y="3812374"/>
                  <a:pt x="994889" y="3808616"/>
                </a:cubicBezTo>
                <a:cubicBezTo>
                  <a:pt x="761925" y="3804858"/>
                  <a:pt x="521446" y="3887539"/>
                  <a:pt x="547748" y="4146860"/>
                </a:cubicBezTo>
                <a:cubicBezTo>
                  <a:pt x="574050" y="4406180"/>
                  <a:pt x="859619" y="4436247"/>
                  <a:pt x="942284" y="4319740"/>
                </a:cubicBezTo>
                <a:cubicBezTo>
                  <a:pt x="1028706" y="4203234"/>
                  <a:pt x="1017434" y="4184443"/>
                  <a:pt x="983616" y="4124310"/>
                </a:cubicBezTo>
                <a:cubicBezTo>
                  <a:pt x="931012" y="4026595"/>
                  <a:pt x="968586" y="4052903"/>
                  <a:pt x="1009919" y="4120552"/>
                </a:cubicBezTo>
                <a:cubicBezTo>
                  <a:pt x="1055009" y="4188201"/>
                  <a:pt x="1047494" y="4368598"/>
                  <a:pt x="912224" y="4417455"/>
                </a:cubicBezTo>
                <a:cubicBezTo>
                  <a:pt x="773197" y="4462554"/>
                  <a:pt x="525203" y="4458796"/>
                  <a:pt x="487628" y="4124310"/>
                </a:cubicBezTo>
                <a:cubicBezTo>
                  <a:pt x="458038" y="3834924"/>
                  <a:pt x="753529" y="3686531"/>
                  <a:pt x="976380" y="3681649"/>
                </a:cubicBezTo>
                <a:close/>
                <a:moveTo>
                  <a:pt x="2219855" y="3613759"/>
                </a:moveTo>
                <a:cubicBezTo>
                  <a:pt x="2224217" y="3612756"/>
                  <a:pt x="2228636" y="3613086"/>
                  <a:pt x="2233096" y="3614936"/>
                </a:cubicBezTo>
                <a:cubicBezTo>
                  <a:pt x="2244990" y="3619869"/>
                  <a:pt x="2257177" y="3635606"/>
                  <a:pt x="2269364" y="3665671"/>
                </a:cubicBezTo>
                <a:cubicBezTo>
                  <a:pt x="2314361" y="3782175"/>
                  <a:pt x="2231866" y="3834789"/>
                  <a:pt x="2198118" y="3943776"/>
                </a:cubicBezTo>
                <a:cubicBezTo>
                  <a:pt x="2160620" y="4049004"/>
                  <a:pt x="2156870" y="4173023"/>
                  <a:pt x="2190618" y="4225638"/>
                </a:cubicBezTo>
                <a:cubicBezTo>
                  <a:pt x="2220616" y="4282010"/>
                  <a:pt x="2160620" y="4259461"/>
                  <a:pt x="2134371" y="4165507"/>
                </a:cubicBezTo>
                <a:cubicBezTo>
                  <a:pt x="2096873" y="4033971"/>
                  <a:pt x="2111872" y="3883645"/>
                  <a:pt x="2141871" y="3767142"/>
                </a:cubicBezTo>
                <a:cubicBezTo>
                  <a:pt x="2161557" y="3693153"/>
                  <a:pt x="2189318" y="3620783"/>
                  <a:pt x="2219855" y="3613759"/>
                </a:cubicBezTo>
                <a:close/>
                <a:moveTo>
                  <a:pt x="780378" y="3564827"/>
                </a:moveTo>
                <a:cubicBezTo>
                  <a:pt x="818277" y="3564651"/>
                  <a:pt x="858232" y="3567936"/>
                  <a:pt x="900538" y="3575444"/>
                </a:cubicBezTo>
                <a:cubicBezTo>
                  <a:pt x="1069761" y="3609232"/>
                  <a:pt x="1013353" y="3646774"/>
                  <a:pt x="885496" y="3601724"/>
                </a:cubicBezTo>
                <a:cubicBezTo>
                  <a:pt x="780202" y="3564181"/>
                  <a:pt x="689950" y="3612986"/>
                  <a:pt x="595937" y="3691825"/>
                </a:cubicBezTo>
                <a:cubicBezTo>
                  <a:pt x="498164" y="3770664"/>
                  <a:pt x="313899" y="3823223"/>
                  <a:pt x="197324" y="3766910"/>
                </a:cubicBezTo>
                <a:cubicBezTo>
                  <a:pt x="80748" y="3706842"/>
                  <a:pt x="114592" y="3703088"/>
                  <a:pt x="193563" y="3740630"/>
                </a:cubicBezTo>
                <a:cubicBezTo>
                  <a:pt x="272534" y="3778172"/>
                  <a:pt x="377828" y="3699334"/>
                  <a:pt x="486882" y="3639266"/>
                </a:cubicBezTo>
                <a:cubicBezTo>
                  <a:pt x="571494" y="3597031"/>
                  <a:pt x="666682" y="3565355"/>
                  <a:pt x="780378" y="3564827"/>
                </a:cubicBezTo>
                <a:close/>
                <a:moveTo>
                  <a:pt x="2249554" y="3060139"/>
                </a:moveTo>
                <a:cubicBezTo>
                  <a:pt x="2295001" y="3052213"/>
                  <a:pt x="2309798" y="3126184"/>
                  <a:pt x="2309798" y="3210723"/>
                </a:cubicBezTo>
                <a:cubicBezTo>
                  <a:pt x="2309798" y="3319684"/>
                  <a:pt x="2369924" y="3391072"/>
                  <a:pt x="2219608" y="3454945"/>
                </a:cubicBezTo>
                <a:cubicBezTo>
                  <a:pt x="2069291" y="3518819"/>
                  <a:pt x="1964070" y="3706682"/>
                  <a:pt x="2016680" y="3928361"/>
                </a:cubicBezTo>
                <a:cubicBezTo>
                  <a:pt x="2058017" y="4089923"/>
                  <a:pt x="2001649" y="4022292"/>
                  <a:pt x="1960312" y="3894545"/>
                </a:cubicBezTo>
                <a:cubicBezTo>
                  <a:pt x="1915217" y="3766798"/>
                  <a:pt x="1888911" y="3699168"/>
                  <a:pt x="1945280" y="3537605"/>
                </a:cubicBezTo>
                <a:cubicBezTo>
                  <a:pt x="2005407" y="3376043"/>
                  <a:pt x="2099354" y="3191936"/>
                  <a:pt x="2193302" y="3098005"/>
                </a:cubicBezTo>
                <a:cubicBezTo>
                  <a:pt x="2215850" y="3074522"/>
                  <a:pt x="2234404" y="3062780"/>
                  <a:pt x="2249554" y="3060139"/>
                </a:cubicBezTo>
                <a:close/>
                <a:moveTo>
                  <a:pt x="3430477" y="2647048"/>
                </a:moveTo>
                <a:cubicBezTo>
                  <a:pt x="3441589" y="2648855"/>
                  <a:pt x="3466009" y="2661367"/>
                  <a:pt x="3502551" y="2688153"/>
                </a:cubicBezTo>
                <a:cubicBezTo>
                  <a:pt x="3603745" y="2759582"/>
                  <a:pt x="3757411" y="2864847"/>
                  <a:pt x="3783646" y="3052820"/>
                </a:cubicBezTo>
                <a:cubicBezTo>
                  <a:pt x="3809882" y="3237033"/>
                  <a:pt x="3783646" y="3285906"/>
                  <a:pt x="3836117" y="3312222"/>
                </a:cubicBezTo>
                <a:cubicBezTo>
                  <a:pt x="3884840" y="3338538"/>
                  <a:pt x="3892336" y="3372373"/>
                  <a:pt x="3821126" y="3334779"/>
                </a:cubicBezTo>
                <a:cubicBezTo>
                  <a:pt x="3749915" y="3300944"/>
                  <a:pt x="3674956" y="3259590"/>
                  <a:pt x="3697444" y="3128009"/>
                </a:cubicBezTo>
                <a:cubicBezTo>
                  <a:pt x="3719931" y="2992668"/>
                  <a:pt x="3626233" y="2793417"/>
                  <a:pt x="3491307" y="2710709"/>
                </a:cubicBezTo>
                <a:cubicBezTo>
                  <a:pt x="3430403" y="2670765"/>
                  <a:pt x="3411957" y="2644038"/>
                  <a:pt x="3430477" y="2647048"/>
                </a:cubicBezTo>
                <a:close/>
                <a:moveTo>
                  <a:pt x="639176" y="2611857"/>
                </a:moveTo>
                <a:cubicBezTo>
                  <a:pt x="646254" y="2611483"/>
                  <a:pt x="667423" y="2615006"/>
                  <a:pt x="701292" y="2620643"/>
                </a:cubicBezTo>
                <a:cubicBezTo>
                  <a:pt x="787848" y="2635676"/>
                  <a:pt x="848061" y="2639435"/>
                  <a:pt x="972251" y="2786008"/>
                </a:cubicBezTo>
                <a:cubicBezTo>
                  <a:pt x="1100203" y="2932581"/>
                  <a:pt x="1092677" y="3233244"/>
                  <a:pt x="1171706" y="3413642"/>
                </a:cubicBezTo>
                <a:cubicBezTo>
                  <a:pt x="1250736" y="3597798"/>
                  <a:pt x="1224393" y="3530149"/>
                  <a:pt x="1122783" y="3436192"/>
                </a:cubicBezTo>
                <a:cubicBezTo>
                  <a:pt x="1047517" y="3364784"/>
                  <a:pt x="1028700" y="3090429"/>
                  <a:pt x="934618" y="3064121"/>
                </a:cubicBezTo>
                <a:cubicBezTo>
                  <a:pt x="836771" y="3034055"/>
                  <a:pt x="817955" y="3019022"/>
                  <a:pt x="836771" y="2958889"/>
                </a:cubicBezTo>
                <a:cubicBezTo>
                  <a:pt x="859351" y="2898757"/>
                  <a:pt x="844298" y="2707084"/>
                  <a:pt x="727635" y="2654468"/>
                </a:cubicBezTo>
                <a:cubicBezTo>
                  <a:pt x="654721" y="2623932"/>
                  <a:pt x="627378" y="2612481"/>
                  <a:pt x="639176" y="2611857"/>
                </a:cubicBezTo>
                <a:close/>
                <a:moveTo>
                  <a:pt x="2716482" y="2498430"/>
                </a:moveTo>
                <a:cubicBezTo>
                  <a:pt x="2857738" y="2493870"/>
                  <a:pt x="3004744" y="2519243"/>
                  <a:pt x="3148578" y="2582675"/>
                </a:cubicBezTo>
                <a:cubicBezTo>
                  <a:pt x="3535894" y="2751828"/>
                  <a:pt x="3550935" y="2958569"/>
                  <a:pt x="3573497" y="3236731"/>
                </a:cubicBezTo>
                <a:cubicBezTo>
                  <a:pt x="3592299" y="3518651"/>
                  <a:pt x="3291471" y="3856955"/>
                  <a:pt x="2937998" y="3725393"/>
                </a:cubicBezTo>
                <a:cubicBezTo>
                  <a:pt x="2584525" y="3590071"/>
                  <a:pt x="2659732" y="3232972"/>
                  <a:pt x="2776303" y="3101409"/>
                </a:cubicBezTo>
                <a:cubicBezTo>
                  <a:pt x="2889113" y="2969846"/>
                  <a:pt x="3020725" y="3011194"/>
                  <a:pt x="2847749" y="3176588"/>
                </a:cubicBezTo>
                <a:cubicBezTo>
                  <a:pt x="2674773" y="3338222"/>
                  <a:pt x="2885353" y="3770500"/>
                  <a:pt x="3216264" y="3635178"/>
                </a:cubicBezTo>
                <a:cubicBezTo>
                  <a:pt x="3550935" y="3496097"/>
                  <a:pt x="3547175" y="3060060"/>
                  <a:pt x="3276430" y="2785658"/>
                </a:cubicBezTo>
                <a:cubicBezTo>
                  <a:pt x="3005684" y="2511256"/>
                  <a:pt x="2140803" y="2484943"/>
                  <a:pt x="1892620" y="3210418"/>
                </a:cubicBezTo>
                <a:cubicBezTo>
                  <a:pt x="1644436" y="3939652"/>
                  <a:pt x="2208489" y="4424555"/>
                  <a:pt x="2464193" y="4601225"/>
                </a:cubicBezTo>
                <a:cubicBezTo>
                  <a:pt x="2716137" y="4774136"/>
                  <a:pt x="2603326" y="4747824"/>
                  <a:pt x="2456673" y="4653850"/>
                </a:cubicBezTo>
                <a:cubicBezTo>
                  <a:pt x="2182167" y="4477180"/>
                  <a:pt x="1843735" y="4112563"/>
                  <a:pt x="1764768" y="3706598"/>
                </a:cubicBezTo>
                <a:cubicBezTo>
                  <a:pt x="1685800" y="3300633"/>
                  <a:pt x="1839975" y="2947292"/>
                  <a:pt x="2099439" y="2733033"/>
                </a:cubicBezTo>
                <a:cubicBezTo>
                  <a:pt x="2261604" y="2596771"/>
                  <a:pt x="2481056" y="2506028"/>
                  <a:pt x="2716482" y="2498430"/>
                </a:cubicBezTo>
                <a:close/>
                <a:moveTo>
                  <a:pt x="514618" y="2252577"/>
                </a:moveTo>
                <a:cubicBezTo>
                  <a:pt x="521263" y="2252216"/>
                  <a:pt x="526470" y="2252261"/>
                  <a:pt x="530268" y="2252673"/>
                </a:cubicBezTo>
                <a:cubicBezTo>
                  <a:pt x="555587" y="2255422"/>
                  <a:pt x="518251" y="2274481"/>
                  <a:pt x="426529" y="2297938"/>
                </a:cubicBezTo>
                <a:cubicBezTo>
                  <a:pt x="294826" y="2335469"/>
                  <a:pt x="129255" y="2478087"/>
                  <a:pt x="155596" y="2609446"/>
                </a:cubicBezTo>
                <a:cubicBezTo>
                  <a:pt x="185700" y="2737052"/>
                  <a:pt x="87863" y="2770830"/>
                  <a:pt x="50233" y="2812114"/>
                </a:cubicBezTo>
                <a:cubicBezTo>
                  <a:pt x="8841" y="2857151"/>
                  <a:pt x="-28789" y="2883423"/>
                  <a:pt x="31418" y="2800855"/>
                </a:cubicBezTo>
                <a:cubicBezTo>
                  <a:pt x="87863" y="2718286"/>
                  <a:pt x="-13737" y="2643224"/>
                  <a:pt x="46470" y="2556903"/>
                </a:cubicBezTo>
                <a:cubicBezTo>
                  <a:pt x="106678" y="2470581"/>
                  <a:pt x="249670" y="2301691"/>
                  <a:pt x="415240" y="2267913"/>
                </a:cubicBezTo>
                <a:cubicBezTo>
                  <a:pt x="461807" y="2258413"/>
                  <a:pt x="494682" y="2253663"/>
                  <a:pt x="514618" y="2252577"/>
                </a:cubicBezTo>
                <a:close/>
                <a:moveTo>
                  <a:pt x="2802594" y="1975251"/>
                </a:moveTo>
                <a:cubicBezTo>
                  <a:pt x="2821972" y="1963802"/>
                  <a:pt x="2827609" y="2065959"/>
                  <a:pt x="2790967" y="2127958"/>
                </a:cubicBezTo>
                <a:cubicBezTo>
                  <a:pt x="2738353" y="2210623"/>
                  <a:pt x="2723320" y="2266986"/>
                  <a:pt x="2527896" y="2315834"/>
                </a:cubicBezTo>
                <a:cubicBezTo>
                  <a:pt x="2336229" y="2360924"/>
                  <a:pt x="2148321" y="2522497"/>
                  <a:pt x="2016785" y="2725403"/>
                </a:cubicBezTo>
                <a:cubicBezTo>
                  <a:pt x="1952897" y="2823098"/>
                  <a:pt x="1919073" y="2804311"/>
                  <a:pt x="1986720" y="2702858"/>
                </a:cubicBezTo>
                <a:cubicBezTo>
                  <a:pt x="2054367" y="2597647"/>
                  <a:pt x="2223484" y="2360924"/>
                  <a:pt x="2392602" y="2278259"/>
                </a:cubicBezTo>
                <a:cubicBezTo>
                  <a:pt x="2565477" y="2195593"/>
                  <a:pt x="2742111" y="2169291"/>
                  <a:pt x="2779693" y="2030263"/>
                </a:cubicBezTo>
                <a:cubicBezTo>
                  <a:pt x="2788149" y="1995506"/>
                  <a:pt x="2796135" y="1979067"/>
                  <a:pt x="2802594" y="1975251"/>
                </a:cubicBezTo>
                <a:close/>
                <a:moveTo>
                  <a:pt x="653958" y="1930338"/>
                </a:moveTo>
                <a:cubicBezTo>
                  <a:pt x="687821" y="1932217"/>
                  <a:pt x="761190" y="1966979"/>
                  <a:pt x="904166" y="2045898"/>
                </a:cubicBezTo>
                <a:cubicBezTo>
                  <a:pt x="1193881" y="2203736"/>
                  <a:pt x="1227744" y="2647187"/>
                  <a:pt x="1265369" y="3116944"/>
                </a:cubicBezTo>
                <a:cubicBezTo>
                  <a:pt x="1306757" y="3590459"/>
                  <a:pt x="1562609" y="3857281"/>
                  <a:pt x="1641623" y="3992571"/>
                </a:cubicBezTo>
                <a:cubicBezTo>
                  <a:pt x="1720636" y="4127861"/>
                  <a:pt x="1713111" y="4139135"/>
                  <a:pt x="1619047" y="4022635"/>
                </a:cubicBezTo>
                <a:cubicBezTo>
                  <a:pt x="1306757" y="3620524"/>
                  <a:pt x="1216457" y="3289815"/>
                  <a:pt x="1133681" y="2756171"/>
                </a:cubicBezTo>
                <a:cubicBezTo>
                  <a:pt x="1054668" y="2218769"/>
                  <a:pt x="565538" y="2346543"/>
                  <a:pt x="430087" y="2466801"/>
                </a:cubicBezTo>
                <a:cubicBezTo>
                  <a:pt x="294636" y="2583300"/>
                  <a:pt x="494050" y="2624639"/>
                  <a:pt x="339787" y="2748655"/>
                </a:cubicBezTo>
                <a:cubicBezTo>
                  <a:pt x="185523" y="2876429"/>
                  <a:pt x="460188" y="3154525"/>
                  <a:pt x="512863" y="2944074"/>
                </a:cubicBezTo>
                <a:cubicBezTo>
                  <a:pt x="565538" y="2733623"/>
                  <a:pt x="813866" y="3011719"/>
                  <a:pt x="584351" y="3045541"/>
                </a:cubicBezTo>
                <a:cubicBezTo>
                  <a:pt x="354837" y="3083122"/>
                  <a:pt x="223148" y="2925283"/>
                  <a:pt x="245723" y="2692284"/>
                </a:cubicBezTo>
                <a:cubicBezTo>
                  <a:pt x="264536" y="2459285"/>
                  <a:pt x="471475" y="2346543"/>
                  <a:pt x="734852" y="2323994"/>
                </a:cubicBezTo>
                <a:cubicBezTo>
                  <a:pt x="1001992" y="2297688"/>
                  <a:pt x="1129918" y="2553236"/>
                  <a:pt x="1160019" y="2714832"/>
                </a:cubicBezTo>
                <a:cubicBezTo>
                  <a:pt x="1186356" y="2876429"/>
                  <a:pt x="1208931" y="3034267"/>
                  <a:pt x="1201406" y="2865154"/>
                </a:cubicBezTo>
                <a:cubicBezTo>
                  <a:pt x="1193881" y="2696042"/>
                  <a:pt x="1073480" y="2354059"/>
                  <a:pt x="945554" y="2308962"/>
                </a:cubicBezTo>
                <a:cubicBezTo>
                  <a:pt x="817628" y="2260107"/>
                  <a:pt x="667127" y="2113543"/>
                  <a:pt x="640789" y="2012076"/>
                </a:cubicBezTo>
                <a:cubicBezTo>
                  <a:pt x="625739" y="1959463"/>
                  <a:pt x="620095" y="1928459"/>
                  <a:pt x="653958" y="1930338"/>
                </a:cubicBezTo>
                <a:close/>
                <a:moveTo>
                  <a:pt x="2027853" y="1816664"/>
                </a:moveTo>
                <a:cubicBezTo>
                  <a:pt x="2044897" y="1819747"/>
                  <a:pt x="1964969" y="1958634"/>
                  <a:pt x="1979074" y="2031454"/>
                </a:cubicBezTo>
                <a:cubicBezTo>
                  <a:pt x="2001642" y="2144209"/>
                  <a:pt x="1990358" y="2189310"/>
                  <a:pt x="1858712" y="2317098"/>
                </a:cubicBezTo>
                <a:cubicBezTo>
                  <a:pt x="1727067" y="2441128"/>
                  <a:pt x="1576615" y="2659120"/>
                  <a:pt x="1550286" y="3019933"/>
                </a:cubicBezTo>
                <a:cubicBezTo>
                  <a:pt x="1535241" y="3204098"/>
                  <a:pt x="1512673" y="3174030"/>
                  <a:pt x="1512673" y="3023692"/>
                </a:cubicBezTo>
                <a:cubicBezTo>
                  <a:pt x="1512673" y="2873353"/>
                  <a:pt x="1527718" y="2373475"/>
                  <a:pt x="1851190" y="2001387"/>
                </a:cubicBezTo>
                <a:cubicBezTo>
                  <a:pt x="1972492" y="1861853"/>
                  <a:pt x="2017627" y="1814814"/>
                  <a:pt x="2027853" y="1816664"/>
                </a:cubicBezTo>
                <a:close/>
                <a:moveTo>
                  <a:pt x="831464" y="1485959"/>
                </a:moveTo>
                <a:cubicBezTo>
                  <a:pt x="842710" y="1493446"/>
                  <a:pt x="864716" y="1527090"/>
                  <a:pt x="908377" y="1587685"/>
                </a:cubicBezTo>
                <a:cubicBezTo>
                  <a:pt x="1028563" y="1749273"/>
                  <a:pt x="934668" y="1824430"/>
                  <a:pt x="1058609" y="2072448"/>
                </a:cubicBezTo>
                <a:cubicBezTo>
                  <a:pt x="1099923" y="2151363"/>
                  <a:pt x="1092411" y="2203973"/>
                  <a:pt x="1032318" y="2091237"/>
                </a:cubicBezTo>
                <a:cubicBezTo>
                  <a:pt x="972226" y="1974744"/>
                  <a:pt x="799459" y="1869524"/>
                  <a:pt x="814483" y="1662842"/>
                </a:cubicBezTo>
                <a:cubicBezTo>
                  <a:pt x="823872" y="1533666"/>
                  <a:pt x="812722" y="1473482"/>
                  <a:pt x="831464" y="1485959"/>
                </a:cubicBezTo>
                <a:close/>
                <a:moveTo>
                  <a:pt x="2693500" y="1385562"/>
                </a:moveTo>
                <a:cubicBezTo>
                  <a:pt x="2779957" y="1382281"/>
                  <a:pt x="2865475" y="1390717"/>
                  <a:pt x="2927498" y="1418836"/>
                </a:cubicBezTo>
                <a:cubicBezTo>
                  <a:pt x="3047786" y="1471325"/>
                  <a:pt x="2972606" y="1538811"/>
                  <a:pt x="2852318" y="1493820"/>
                </a:cubicBezTo>
                <a:cubicBezTo>
                  <a:pt x="2728271" y="1445081"/>
                  <a:pt x="2547839" y="1426334"/>
                  <a:pt x="2457622" y="1456328"/>
                </a:cubicBezTo>
                <a:cubicBezTo>
                  <a:pt x="2348611" y="1493820"/>
                  <a:pt x="2322298" y="1456328"/>
                  <a:pt x="2453863" y="1422585"/>
                </a:cubicBezTo>
                <a:cubicBezTo>
                  <a:pt x="2519646" y="1403839"/>
                  <a:pt x="2607043" y="1388842"/>
                  <a:pt x="2693500" y="1385562"/>
                </a:cubicBezTo>
                <a:close/>
                <a:moveTo>
                  <a:pt x="4528806" y="1376703"/>
                </a:moveTo>
                <a:cubicBezTo>
                  <a:pt x="4543857" y="1374351"/>
                  <a:pt x="4579605" y="1398805"/>
                  <a:pt x="4611591" y="1447712"/>
                </a:cubicBezTo>
                <a:cubicBezTo>
                  <a:pt x="4675561" y="1549288"/>
                  <a:pt x="4777161" y="1827681"/>
                  <a:pt x="4750820" y="1993213"/>
                </a:cubicBezTo>
                <a:cubicBezTo>
                  <a:pt x="4724479" y="2158744"/>
                  <a:pt x="4728242" y="2215175"/>
                  <a:pt x="4803502" y="2271606"/>
                </a:cubicBezTo>
                <a:cubicBezTo>
                  <a:pt x="4874998" y="2331800"/>
                  <a:pt x="4841131" y="2346848"/>
                  <a:pt x="4765872" y="2297941"/>
                </a:cubicBezTo>
                <a:cubicBezTo>
                  <a:pt x="4690613" y="2252796"/>
                  <a:pt x="4596539" y="2124885"/>
                  <a:pt x="4664272" y="1951830"/>
                </a:cubicBezTo>
                <a:cubicBezTo>
                  <a:pt x="4735768" y="1775012"/>
                  <a:pt x="4637932" y="1545526"/>
                  <a:pt x="4570198" y="1466522"/>
                </a:cubicBezTo>
                <a:cubicBezTo>
                  <a:pt x="4519398" y="1408210"/>
                  <a:pt x="4513754" y="1379054"/>
                  <a:pt x="4528806" y="1376703"/>
                </a:cubicBezTo>
                <a:close/>
                <a:moveTo>
                  <a:pt x="2889008" y="1275285"/>
                </a:moveTo>
                <a:cubicBezTo>
                  <a:pt x="3005448" y="1275285"/>
                  <a:pt x="3197011" y="1309160"/>
                  <a:pt x="3159450" y="1407022"/>
                </a:cubicBezTo>
                <a:cubicBezTo>
                  <a:pt x="3118132" y="1508648"/>
                  <a:pt x="3140669" y="1346799"/>
                  <a:pt x="2896520" y="1354327"/>
                </a:cubicBezTo>
                <a:cubicBezTo>
                  <a:pt x="2806372" y="1354327"/>
                  <a:pt x="2776323" y="1275285"/>
                  <a:pt x="2889008" y="1275285"/>
                </a:cubicBezTo>
                <a:close/>
                <a:moveTo>
                  <a:pt x="1202997" y="1073514"/>
                </a:moveTo>
                <a:cubicBezTo>
                  <a:pt x="1213080" y="1070652"/>
                  <a:pt x="1189614" y="1168696"/>
                  <a:pt x="1201347" y="1222708"/>
                </a:cubicBezTo>
                <a:cubicBezTo>
                  <a:pt x="1223874" y="1309128"/>
                  <a:pt x="1208856" y="1508268"/>
                  <a:pt x="1167556" y="1613475"/>
                </a:cubicBezTo>
                <a:cubicBezTo>
                  <a:pt x="1122501" y="1722439"/>
                  <a:pt x="1141274" y="2030543"/>
                  <a:pt x="1190083" y="2195868"/>
                </a:cubicBezTo>
                <a:cubicBezTo>
                  <a:pt x="1227629" y="2319861"/>
                  <a:pt x="1193838" y="2319861"/>
                  <a:pt x="1160046" y="2203382"/>
                </a:cubicBezTo>
                <a:cubicBezTo>
                  <a:pt x="1122501" y="2090661"/>
                  <a:pt x="1058673" y="1797586"/>
                  <a:pt x="1099973" y="1594688"/>
                </a:cubicBezTo>
                <a:cubicBezTo>
                  <a:pt x="1141274" y="1391790"/>
                  <a:pt x="1017373" y="1500754"/>
                  <a:pt x="1133764" y="1218951"/>
                </a:cubicBezTo>
                <a:cubicBezTo>
                  <a:pt x="1178819" y="1113275"/>
                  <a:pt x="1196947" y="1075232"/>
                  <a:pt x="1202997" y="1073514"/>
                </a:cubicBezTo>
                <a:close/>
                <a:moveTo>
                  <a:pt x="3301642" y="1013356"/>
                </a:moveTo>
                <a:cubicBezTo>
                  <a:pt x="3388529" y="1017650"/>
                  <a:pt x="3480305" y="1039840"/>
                  <a:pt x="3566267" y="1094786"/>
                </a:cubicBezTo>
                <a:cubicBezTo>
                  <a:pt x="3795499" y="1241312"/>
                  <a:pt x="3735373" y="1230041"/>
                  <a:pt x="3618877" y="1181199"/>
                </a:cubicBezTo>
                <a:cubicBezTo>
                  <a:pt x="3498624" y="1136114"/>
                  <a:pt x="3468561" y="1293912"/>
                  <a:pt x="3179202" y="1211256"/>
                </a:cubicBezTo>
                <a:cubicBezTo>
                  <a:pt x="2889843" y="1128600"/>
                  <a:pt x="2574178" y="1316454"/>
                  <a:pt x="2491504" y="1354025"/>
                </a:cubicBezTo>
                <a:cubicBezTo>
                  <a:pt x="2378767" y="1399110"/>
                  <a:pt x="2352461" y="1395353"/>
                  <a:pt x="2465199" y="1331482"/>
                </a:cubicBezTo>
                <a:cubicBezTo>
                  <a:pt x="2581694" y="1271369"/>
                  <a:pt x="2844748" y="1106058"/>
                  <a:pt x="2957485" y="1072244"/>
                </a:cubicBezTo>
                <a:cubicBezTo>
                  <a:pt x="3025597" y="1048763"/>
                  <a:pt x="3156830" y="1006202"/>
                  <a:pt x="3301642" y="1013356"/>
                </a:cubicBezTo>
                <a:close/>
                <a:moveTo>
                  <a:pt x="3483046" y="765011"/>
                </a:moveTo>
                <a:cubicBezTo>
                  <a:pt x="4113992" y="741400"/>
                  <a:pt x="4388748" y="1190926"/>
                  <a:pt x="4517056" y="1670219"/>
                </a:cubicBezTo>
                <a:cubicBezTo>
                  <a:pt x="4674974" y="2263874"/>
                  <a:pt x="4043301" y="2519372"/>
                  <a:pt x="3746265" y="2256360"/>
                </a:cubicBezTo>
                <a:cubicBezTo>
                  <a:pt x="3449228" y="1993348"/>
                  <a:pt x="3618426" y="1681491"/>
                  <a:pt x="3866584" y="1602587"/>
                </a:cubicBezTo>
                <a:cubicBezTo>
                  <a:pt x="4114741" y="1523684"/>
                  <a:pt x="4114741" y="1692763"/>
                  <a:pt x="3930503" y="1704035"/>
                </a:cubicBezTo>
                <a:cubicBezTo>
                  <a:pt x="3746265" y="1715307"/>
                  <a:pt x="3603387" y="2109825"/>
                  <a:pt x="3915463" y="2200000"/>
                </a:cubicBezTo>
                <a:cubicBezTo>
                  <a:pt x="4306498" y="2312720"/>
                  <a:pt x="4513296" y="1888143"/>
                  <a:pt x="4347858" y="1456052"/>
                </a:cubicBezTo>
                <a:cubicBezTo>
                  <a:pt x="4182420" y="1023961"/>
                  <a:pt x="3802664" y="775979"/>
                  <a:pt x="3159712" y="922514"/>
                </a:cubicBezTo>
                <a:cubicBezTo>
                  <a:pt x="2516759" y="1069049"/>
                  <a:pt x="1764768" y="1715307"/>
                  <a:pt x="1542930" y="2361565"/>
                </a:cubicBezTo>
                <a:cubicBezTo>
                  <a:pt x="1321093" y="3011580"/>
                  <a:pt x="1527890" y="3533847"/>
                  <a:pt x="1798608" y="4052356"/>
                </a:cubicBezTo>
                <a:cubicBezTo>
                  <a:pt x="2065565" y="4567108"/>
                  <a:pt x="2437800" y="4717401"/>
                  <a:pt x="2580679" y="4743702"/>
                </a:cubicBezTo>
                <a:cubicBezTo>
                  <a:pt x="2719797" y="4770004"/>
                  <a:pt x="2648358" y="4837635"/>
                  <a:pt x="2546839" y="4811334"/>
                </a:cubicBezTo>
                <a:cubicBezTo>
                  <a:pt x="2445320" y="4785033"/>
                  <a:pt x="1813648" y="4646012"/>
                  <a:pt x="1445171" y="3451186"/>
                </a:cubicBezTo>
                <a:cubicBezTo>
                  <a:pt x="1072936" y="2252602"/>
                  <a:pt x="1994125" y="1193040"/>
                  <a:pt x="2986754" y="862397"/>
                </a:cubicBezTo>
                <a:cubicBezTo>
                  <a:pt x="3172872" y="801106"/>
                  <a:pt x="3337443" y="770461"/>
                  <a:pt x="3483046" y="765011"/>
                </a:cubicBezTo>
                <a:close/>
                <a:moveTo>
                  <a:pt x="1772097" y="512520"/>
                </a:moveTo>
                <a:cubicBezTo>
                  <a:pt x="1779037" y="515625"/>
                  <a:pt x="1775864" y="552621"/>
                  <a:pt x="1775864" y="637182"/>
                </a:cubicBezTo>
                <a:cubicBezTo>
                  <a:pt x="1775864" y="862680"/>
                  <a:pt x="1587870" y="982945"/>
                  <a:pt x="1478834" y="1272332"/>
                </a:cubicBezTo>
                <a:cubicBezTo>
                  <a:pt x="1373558" y="1557962"/>
                  <a:pt x="1260762" y="1866141"/>
                  <a:pt x="1272041" y="2219420"/>
                </a:cubicBezTo>
                <a:cubicBezTo>
                  <a:pt x="1279561" y="2396060"/>
                  <a:pt x="1257002" y="2354719"/>
                  <a:pt x="1241962" y="2208146"/>
                </a:cubicBezTo>
                <a:cubicBezTo>
                  <a:pt x="1226923" y="2061572"/>
                  <a:pt x="1253242" y="1501588"/>
                  <a:pt x="1388597" y="1234749"/>
                </a:cubicBezTo>
                <a:cubicBezTo>
                  <a:pt x="1523952" y="971670"/>
                  <a:pt x="1381077" y="911538"/>
                  <a:pt x="1591630" y="716106"/>
                </a:cubicBezTo>
                <a:cubicBezTo>
                  <a:pt x="1720876" y="596311"/>
                  <a:pt x="1760531" y="507345"/>
                  <a:pt x="1772097" y="512520"/>
                </a:cubicBezTo>
                <a:close/>
                <a:moveTo>
                  <a:pt x="3076070" y="411326"/>
                </a:moveTo>
                <a:cubicBezTo>
                  <a:pt x="3097213" y="412267"/>
                  <a:pt x="3056807" y="448010"/>
                  <a:pt x="3021099" y="500685"/>
                </a:cubicBezTo>
                <a:cubicBezTo>
                  <a:pt x="2949683" y="609798"/>
                  <a:pt x="2851957" y="764061"/>
                  <a:pt x="2611400" y="767823"/>
                </a:cubicBezTo>
                <a:cubicBezTo>
                  <a:pt x="2374602" y="771585"/>
                  <a:pt x="2107734" y="1106448"/>
                  <a:pt x="2010007" y="1185460"/>
                </a:cubicBezTo>
                <a:cubicBezTo>
                  <a:pt x="1859659" y="1313385"/>
                  <a:pt x="1833348" y="1313385"/>
                  <a:pt x="1987455" y="1170410"/>
                </a:cubicBezTo>
                <a:cubicBezTo>
                  <a:pt x="2141562" y="1027435"/>
                  <a:pt x="2344532" y="700098"/>
                  <a:pt x="2761748" y="530785"/>
                </a:cubicBezTo>
                <a:cubicBezTo>
                  <a:pt x="2972236" y="444248"/>
                  <a:pt x="3054927" y="410386"/>
                  <a:pt x="3076070" y="411326"/>
                </a:cubicBezTo>
                <a:close/>
                <a:moveTo>
                  <a:pt x="3581041" y="1339"/>
                </a:moveTo>
                <a:cubicBezTo>
                  <a:pt x="3733498" y="-6150"/>
                  <a:pt x="3882981" y="17286"/>
                  <a:pt x="4032463" y="83542"/>
                </a:cubicBezTo>
                <a:cubicBezTo>
                  <a:pt x="4427323" y="256465"/>
                  <a:pt x="4352112" y="790272"/>
                  <a:pt x="4269379" y="579757"/>
                </a:cubicBezTo>
                <a:cubicBezTo>
                  <a:pt x="4182886" y="365482"/>
                  <a:pt x="4096393" y="87301"/>
                  <a:pt x="3731618" y="45950"/>
                </a:cubicBezTo>
                <a:cubicBezTo>
                  <a:pt x="3366843" y="4599"/>
                  <a:pt x="3039673" y="181282"/>
                  <a:pt x="2795236" y="279021"/>
                </a:cubicBezTo>
                <a:cubicBezTo>
                  <a:pt x="2554560" y="373001"/>
                  <a:pt x="1986714" y="831623"/>
                  <a:pt x="1719714" y="1312801"/>
                </a:cubicBezTo>
                <a:cubicBezTo>
                  <a:pt x="1448952" y="1793978"/>
                  <a:pt x="1640741" y="1508279"/>
                  <a:pt x="1749798" y="1316560"/>
                </a:cubicBezTo>
                <a:cubicBezTo>
                  <a:pt x="1862615" y="1128600"/>
                  <a:pt x="2208588" y="658700"/>
                  <a:pt x="2689940" y="384278"/>
                </a:cubicBezTo>
                <a:cubicBezTo>
                  <a:pt x="3171293" y="109857"/>
                  <a:pt x="3682730" y="-59307"/>
                  <a:pt x="3972294" y="207596"/>
                </a:cubicBezTo>
                <a:cubicBezTo>
                  <a:pt x="4265619" y="478258"/>
                  <a:pt x="3957252" y="726366"/>
                  <a:pt x="3769224" y="651182"/>
                </a:cubicBezTo>
                <a:cubicBezTo>
                  <a:pt x="3577435" y="579757"/>
                  <a:pt x="3592477" y="312854"/>
                  <a:pt x="3788026" y="312854"/>
                </a:cubicBezTo>
                <a:cubicBezTo>
                  <a:pt x="3983576" y="312854"/>
                  <a:pt x="3904604" y="530887"/>
                  <a:pt x="3769224" y="500814"/>
                </a:cubicBezTo>
                <a:cubicBezTo>
                  <a:pt x="3630083" y="466981"/>
                  <a:pt x="3712815" y="673737"/>
                  <a:pt x="3814350" y="621108"/>
                </a:cubicBezTo>
                <a:cubicBezTo>
                  <a:pt x="3915886" y="568479"/>
                  <a:pt x="3829393" y="508332"/>
                  <a:pt x="3961013" y="429389"/>
                </a:cubicBezTo>
                <a:cubicBezTo>
                  <a:pt x="4096393" y="350446"/>
                  <a:pt x="3889562" y="-2919"/>
                  <a:pt x="3419491" y="124893"/>
                </a:cubicBezTo>
                <a:cubicBezTo>
                  <a:pt x="2949420" y="252706"/>
                  <a:pt x="2234912" y="579757"/>
                  <a:pt x="1840052" y="1260172"/>
                </a:cubicBezTo>
                <a:cubicBezTo>
                  <a:pt x="1445192" y="1940587"/>
                  <a:pt x="1400065" y="2128547"/>
                  <a:pt x="1347417" y="2519504"/>
                </a:cubicBezTo>
                <a:cubicBezTo>
                  <a:pt x="1324853" y="2692427"/>
                  <a:pt x="1287248" y="2726260"/>
                  <a:pt x="1317332" y="2463116"/>
                </a:cubicBezTo>
                <a:cubicBezTo>
                  <a:pt x="1347417" y="2199972"/>
                  <a:pt x="1463994" y="1639851"/>
                  <a:pt x="1670826" y="1290245"/>
                </a:cubicBezTo>
                <a:cubicBezTo>
                  <a:pt x="1877658" y="944399"/>
                  <a:pt x="2325165" y="444426"/>
                  <a:pt x="2780194" y="241429"/>
                </a:cubicBezTo>
                <a:cubicBezTo>
                  <a:pt x="3064587" y="112206"/>
                  <a:pt x="3326946" y="13821"/>
                  <a:pt x="3581041" y="1339"/>
                </a:cubicBezTo>
                <a:close/>
              </a:path>
            </a:pathLst>
          </a:cu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114300" dist="63500" dir="6600000" sx="103000" sy="103000" algn="tr" rotWithShape="0">
              <a:srgbClr val="4A97B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9" name="组合 1">
            <a:extLst>
              <a:ext uri="{FF2B5EF4-FFF2-40B4-BE49-F238E27FC236}">
                <a16:creationId xmlns:a16="http://schemas.microsoft.com/office/drawing/2014/main" id="{23E3E8B4-9DB1-4F31-9C5E-7639407D95AE}"/>
              </a:ext>
            </a:extLst>
          </p:cNvPr>
          <p:cNvGrpSpPr/>
          <p:nvPr/>
        </p:nvGrpSpPr>
        <p:grpSpPr>
          <a:xfrm>
            <a:off x="1407647" y="2044523"/>
            <a:ext cx="2647118" cy="2572517"/>
            <a:chOff x="4137818" y="917998"/>
            <a:chExt cx="1741513" cy="1692436"/>
          </a:xfrm>
        </p:grpSpPr>
        <p:sp>
          <p:nvSpPr>
            <p:cNvPr id="10" name="同心圆 8">
              <a:extLst>
                <a:ext uri="{FF2B5EF4-FFF2-40B4-BE49-F238E27FC236}">
                  <a16:creationId xmlns:a16="http://schemas.microsoft.com/office/drawing/2014/main" id="{08267AE6-6577-4C01-A3E7-80F9AA520730}"/>
                </a:ext>
              </a:extLst>
            </p:cNvPr>
            <p:cNvSpPr/>
            <p:nvPr/>
          </p:nvSpPr>
          <p:spPr>
            <a:xfrm>
              <a:off x="4137818" y="917998"/>
              <a:ext cx="1741513" cy="1692436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椭圆 43">
              <a:extLst>
                <a:ext uri="{FF2B5EF4-FFF2-40B4-BE49-F238E27FC236}">
                  <a16:creationId xmlns:a16="http://schemas.microsoft.com/office/drawing/2014/main" id="{E8281CDA-00C1-4D5B-8EB1-4F6286ADDD20}"/>
                </a:ext>
              </a:extLst>
            </p:cNvPr>
            <p:cNvSpPr/>
            <p:nvPr/>
          </p:nvSpPr>
          <p:spPr>
            <a:xfrm>
              <a:off x="4161352" y="940869"/>
              <a:ext cx="1694447" cy="1646695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9525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114300" dist="63500" dir="6600000" sx="101000" sy="101000" algn="tr" rotWithShape="0">
                <a:srgbClr val="4A97BE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" name="椭圆 41">
              <a:extLst>
                <a:ext uri="{FF2B5EF4-FFF2-40B4-BE49-F238E27FC236}">
                  <a16:creationId xmlns:a16="http://schemas.microsoft.com/office/drawing/2014/main" id="{27F99C6A-435C-4C57-9FDE-59CE97D91EF6}"/>
                </a:ext>
              </a:extLst>
            </p:cNvPr>
            <p:cNvSpPr/>
            <p:nvPr/>
          </p:nvSpPr>
          <p:spPr>
            <a:xfrm>
              <a:off x="4349551" y="1123761"/>
              <a:ext cx="1318048" cy="1280904"/>
            </a:xfrm>
            <a:prstGeom prst="ellipse">
              <a:avLst/>
            </a:prstGeom>
            <a:solidFill>
              <a:srgbClr val="94BDD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" name="TextBox 11">
              <a:extLst>
                <a:ext uri="{FF2B5EF4-FFF2-40B4-BE49-F238E27FC236}">
                  <a16:creationId xmlns:a16="http://schemas.microsoft.com/office/drawing/2014/main" id="{0C82D3EA-EA13-4784-990C-E96345F678E5}"/>
                </a:ext>
              </a:extLst>
            </p:cNvPr>
            <p:cNvSpPr txBox="1"/>
            <p:nvPr/>
          </p:nvSpPr>
          <p:spPr>
            <a:xfrm>
              <a:off x="4455245" y="1490859"/>
              <a:ext cx="1051954" cy="546706"/>
            </a:xfrm>
            <a:prstGeom prst="rect">
              <a:avLst/>
            </a:prstGeom>
            <a:no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G" altLang="zh-CN" sz="4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II</a:t>
              </a:r>
              <a:r>
                <a:rPr lang="en-SG" altLang="zh-CN" sz="4800" b="1">
                  <a:solidFill>
                    <a:srgbClr val="00206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.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06442D6-6AF3-5B94-2688-669A572BA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5060" y="2298094"/>
            <a:ext cx="7560370" cy="22618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2949127-5D77-09E5-FFFE-0BD7E8385CD9}"/>
              </a:ext>
            </a:extLst>
          </p:cNvPr>
          <p:cNvSpPr txBox="1"/>
          <p:nvPr/>
        </p:nvSpPr>
        <p:spPr>
          <a:xfrm>
            <a:off x="4437413" y="2899889"/>
            <a:ext cx="745869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ngẫm</a:t>
            </a:r>
            <a:r>
              <a:rPr 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C919809-3327-3AE0-7C7E-616BA73B909D}"/>
              </a:ext>
            </a:extLst>
          </p:cNvPr>
          <p:cNvSpPr txBox="1"/>
          <p:nvPr/>
        </p:nvSpPr>
        <p:spPr>
          <a:xfrm>
            <a:off x="629392" y="89619"/>
            <a:ext cx="110321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 YÊU N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 CỦA NHÂN DÂN TA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91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60A4EAA-C5AB-44C2-B402-C677D837F8BE}"/>
              </a:ext>
            </a:extLst>
          </p:cNvPr>
          <p:cNvSpPr txBox="1"/>
          <p:nvPr/>
        </p:nvSpPr>
        <p:spPr>
          <a:xfrm>
            <a:off x="0" y="82956"/>
            <a:ext cx="96665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 YÊU N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 CỦA NHÂN DÂN TA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ounded Rectangle 12">
            <a:extLst>
              <a:ext uri="{FF2B5EF4-FFF2-40B4-BE49-F238E27FC236}">
                <a16:creationId xmlns:a16="http://schemas.microsoft.com/office/drawing/2014/main" id="{CE8871C5-BBD0-4F68-B536-FC90CE4E1923}"/>
              </a:ext>
            </a:extLst>
          </p:cNvPr>
          <p:cNvSpPr/>
          <p:nvPr/>
        </p:nvSpPr>
        <p:spPr>
          <a:xfrm>
            <a:off x="252351" y="783150"/>
            <a:ext cx="11204079" cy="78787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II/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ngẫm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E1C7788-64F8-497A-B216-7FB121EE2AD7}"/>
              </a:ext>
            </a:extLst>
          </p:cNvPr>
          <p:cNvSpPr/>
          <p:nvPr/>
        </p:nvSpPr>
        <p:spPr>
          <a:xfrm>
            <a:off x="4620489" y="1831204"/>
            <a:ext cx="7468589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1A3025B-00DE-4C64-A888-800F8AE64348}"/>
              </a:ext>
            </a:extLst>
          </p:cNvPr>
          <p:cNvSpPr/>
          <p:nvPr/>
        </p:nvSpPr>
        <p:spPr>
          <a:xfrm>
            <a:off x="4620491" y="3206268"/>
            <a:ext cx="746859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ta. 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116A12-9ADE-44C1-A158-34A2025853AF}"/>
              </a:ext>
            </a:extLst>
          </p:cNvPr>
          <p:cNvSpPr/>
          <p:nvPr/>
        </p:nvSpPr>
        <p:spPr>
          <a:xfrm>
            <a:off x="4620489" y="4648544"/>
            <a:ext cx="7468589" cy="142630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ta.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99E5D6-43ED-4CAB-9B1B-06360674CD6B}"/>
              </a:ext>
            </a:extLst>
          </p:cNvPr>
          <p:cNvSpPr txBox="1"/>
          <p:nvPr/>
        </p:nvSpPr>
        <p:spPr>
          <a:xfrm>
            <a:off x="562096" y="3313048"/>
            <a:ext cx="3487390" cy="76944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2.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Luận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đề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DD4415-784F-482E-9A12-3D5F111DF883}"/>
              </a:ext>
            </a:extLst>
          </p:cNvPr>
          <p:cNvSpPr txBox="1"/>
          <p:nvPr/>
        </p:nvSpPr>
        <p:spPr>
          <a:xfrm>
            <a:off x="562096" y="1888703"/>
            <a:ext cx="3487390" cy="76944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1.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Thể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loại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86CFAE5-35CB-4ADC-B348-36A0D4DD06A5}"/>
              </a:ext>
            </a:extLst>
          </p:cNvPr>
          <p:cNvSpPr txBox="1"/>
          <p:nvPr/>
        </p:nvSpPr>
        <p:spPr>
          <a:xfrm>
            <a:off x="509647" y="4976975"/>
            <a:ext cx="3592288" cy="76944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3.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Luận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điểm</a:t>
            </a:r>
            <a:r>
              <a:rPr lang="en-US" sz="3800" b="1" dirty="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692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431"/>
            <a:ext cx="2122714" cy="37659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37206" y="2192152"/>
            <a:ext cx="21227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122715" y="206829"/>
            <a:ext cx="9956120" cy="6498771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kumimoji="0" lang="en-US" sz="4800" b="1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kumimoji="0" lang="en-US" sz="4800" b="1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kumimoji="0" lang="en-US" sz="4800" b="1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kumimoji="0" lang="en-US" sz="4800" b="1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aseline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742950" marR="0" lvl="0" indent="-742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4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dirty="0">
              <a:solidFill>
                <a:prstClr val="black"/>
              </a:solidFill>
              <a:latin typeface="Calibri Light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738002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BB5B05B-C3EC-4402-8298-A322C9B1DC0A}"/>
              </a:ext>
            </a:extLst>
          </p:cNvPr>
          <p:cNvSpPr txBox="1"/>
          <p:nvPr/>
        </p:nvSpPr>
        <p:spPr>
          <a:xfrm>
            <a:off x="157348" y="104937"/>
            <a:ext cx="96665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 YÊU N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 CỦA NHÂN DÂN TA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ounded Rectangle 12">
            <a:extLst>
              <a:ext uri="{FF2B5EF4-FFF2-40B4-BE49-F238E27FC236}">
                <a16:creationId xmlns:a16="http://schemas.microsoft.com/office/drawing/2014/main" id="{37D4DF29-A68C-47B7-8651-E01894F1A0B7}"/>
              </a:ext>
            </a:extLst>
          </p:cNvPr>
          <p:cNvSpPr/>
          <p:nvPr/>
        </p:nvSpPr>
        <p:spPr>
          <a:xfrm>
            <a:off x="157348" y="751268"/>
            <a:ext cx="11204079" cy="78787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II/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ngẫm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62B05B-E3FE-400B-BE31-43C87D27D9D2}"/>
              </a:ext>
            </a:extLst>
          </p:cNvPr>
          <p:cNvSpPr/>
          <p:nvPr/>
        </p:nvSpPr>
        <p:spPr>
          <a:xfrm>
            <a:off x="2436423" y="1751611"/>
            <a:ext cx="9405257" cy="17872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vĩ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ta. 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06D52F6-6F17-4756-ACFB-F50517854961}"/>
              </a:ext>
            </a:extLst>
          </p:cNvPr>
          <p:cNvSpPr/>
          <p:nvPr/>
        </p:nvSpPr>
        <p:spPr>
          <a:xfrm>
            <a:off x="2436423" y="4457205"/>
            <a:ext cx="9224855" cy="2133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04E9A8-F2E7-42EB-9944-64F047124539}"/>
              </a:ext>
            </a:extLst>
          </p:cNvPr>
          <p:cNvSpPr txBox="1"/>
          <p:nvPr/>
        </p:nvSpPr>
        <p:spPr>
          <a:xfrm>
            <a:off x="350320" y="3311834"/>
            <a:ext cx="2048495" cy="76944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4.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Lí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lẽ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660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1606</TotalTime>
  <Words>622</Words>
  <Application>Microsoft Office PowerPoint</Application>
  <PresentationFormat>Widescreen</PresentationFormat>
  <Paragraphs>99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33" baseType="lpstr">
      <vt:lpstr>等线</vt:lpstr>
      <vt:lpstr>微软雅黑</vt:lpstr>
      <vt:lpstr>宋体</vt:lpstr>
      <vt:lpstr>Arial</vt:lpstr>
      <vt:lpstr>Calibri</vt:lpstr>
      <vt:lpstr>Calibri Light</vt:lpstr>
      <vt:lpstr>ITC Avant Garde Std Bk</vt:lpstr>
      <vt:lpstr>SVN-Androgyne</vt:lpstr>
      <vt:lpstr>Tahoma</vt:lpstr>
      <vt:lpstr>Times New Roman</vt:lpstr>
      <vt:lpstr>UTM Davida</vt:lpstr>
      <vt:lpstr>Office Theme</vt:lpstr>
      <vt:lpstr>2_Office Theme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Administrator</cp:lastModifiedBy>
  <cp:revision>98</cp:revision>
  <dcterms:created xsi:type="dcterms:W3CDTF">2021-10-10T07:44:42Z</dcterms:created>
  <dcterms:modified xsi:type="dcterms:W3CDTF">2024-01-28T09:11:35Z</dcterms:modified>
</cp:coreProperties>
</file>