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media/audio2.wav" ContentType="audio/x-wav"/>
  <Override PartName="/ppt/media/audio3.wav" ContentType="audio/x-wav"/>
  <Override PartName="/ppt/media/audio4.wav" ContentType="audio/x-wav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9" r:id="rId3"/>
    <p:sldMasterId id="2147483705" r:id="rId4"/>
  </p:sldMasterIdLst>
  <p:notesMasterIdLst>
    <p:notesMasterId r:id="rId42"/>
  </p:notesMasterIdLst>
  <p:handoutMasterIdLst>
    <p:handoutMasterId r:id="rId43"/>
  </p:handoutMasterIdLst>
  <p:sldIdLst>
    <p:sldId id="369" r:id="rId5"/>
    <p:sldId id="370" r:id="rId6"/>
    <p:sldId id="372" r:id="rId7"/>
    <p:sldId id="373" r:id="rId8"/>
    <p:sldId id="374" r:id="rId9"/>
    <p:sldId id="375" r:id="rId10"/>
    <p:sldId id="376" r:id="rId11"/>
    <p:sldId id="354" r:id="rId12"/>
    <p:sldId id="383" r:id="rId13"/>
    <p:sldId id="390" r:id="rId14"/>
    <p:sldId id="393" r:id="rId15"/>
    <p:sldId id="327" r:id="rId16"/>
    <p:sldId id="394" r:id="rId17"/>
    <p:sldId id="395" r:id="rId18"/>
    <p:sldId id="396" r:id="rId19"/>
    <p:sldId id="397" r:id="rId20"/>
    <p:sldId id="398" r:id="rId21"/>
    <p:sldId id="400" r:id="rId22"/>
    <p:sldId id="399" r:id="rId23"/>
    <p:sldId id="387" r:id="rId24"/>
    <p:sldId id="401" r:id="rId25"/>
    <p:sldId id="402" r:id="rId26"/>
    <p:sldId id="366" r:id="rId27"/>
    <p:sldId id="407" r:id="rId28"/>
    <p:sldId id="806" r:id="rId29"/>
    <p:sldId id="807" r:id="rId30"/>
    <p:sldId id="808" r:id="rId31"/>
    <p:sldId id="810" r:id="rId32"/>
    <p:sldId id="809" r:id="rId33"/>
    <p:sldId id="811" r:id="rId34"/>
    <p:sldId id="812" r:id="rId35"/>
    <p:sldId id="813" r:id="rId36"/>
    <p:sldId id="814" r:id="rId37"/>
    <p:sldId id="368" r:id="rId38"/>
    <p:sldId id="816" r:id="rId39"/>
    <p:sldId id="817" r:id="rId40"/>
    <p:sldId id="264" r:id="rId4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9469"/>
    <a:srgbClr val="C29A7F"/>
    <a:srgbClr val="EDEBC0"/>
    <a:srgbClr val="5F5F5F"/>
    <a:srgbClr val="45748E"/>
    <a:srgbClr val="64B1B9"/>
    <a:srgbClr val="45856B"/>
    <a:srgbClr val="5DA2B1"/>
    <a:srgbClr val="3F8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7" autoAdjust="0"/>
    <p:restoredTop sz="94674"/>
  </p:normalViewPr>
  <p:slideViewPr>
    <p:cSldViewPr snapToGrid="0">
      <p:cViewPr varScale="1">
        <p:scale>
          <a:sx n="70" d="100"/>
          <a:sy n="70" d="100"/>
        </p:scale>
        <p:origin x="6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2023/11/24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2023/11/24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709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765778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Nhâm</a:t>
            </a:r>
            <a:endParaRPr lang="en-US" sz="900" dirty="0" smtClean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0981713891- 0366.698.459.</a:t>
            </a:r>
            <a:endParaRPr lang="en-US" sz="900" smtClean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9182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778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573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0079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Nhâm</a:t>
            </a:r>
            <a:endParaRPr lang="en-US" sz="900" dirty="0" smtClean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0981713891- 0366.698.459.</a:t>
            </a:r>
            <a:endParaRPr lang="en-US" sz="900" dirty="0" smtClean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735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3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606735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4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606735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5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606735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6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606735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Nhâm</a:t>
            </a:r>
            <a:endParaRPr lang="en-US" sz="900" dirty="0" smtClean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0981713891- 0366.698.459.</a:t>
            </a:r>
            <a:endParaRPr lang="en-US" sz="900" dirty="0" smtClean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7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606735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081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292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2B9371-C6C3-6F88-B2E3-D5009ED10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B6096B9-20FD-D057-72FD-9AAD97E9D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00EE22-49AB-7361-5B66-274C1CCD4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BAB5-B6C3-2349-A137-A1C84FFCEBCA}" type="datetimeFigureOut">
              <a:t>11/24/2023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AE3711-943A-D3C5-0503-D557C741A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7EFFE6-07B9-26F0-167A-76025006A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8C5F2-4BB3-1E40-AAED-5A65651084C4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69728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A61843-520D-FADA-0B25-CDB697A55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E8AA7B-20C6-F95A-4005-47658D959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5651CA-E192-83D8-6C80-FEEA145D6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BAB5-B6C3-2349-A137-A1C84FFCEBCA}" type="datetimeFigureOut">
              <a:t>11/24/2023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AF8D8A-3285-35D3-EECA-666547111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CF4076-BB09-F346-0177-4FCFD106D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8C5F2-4BB3-1E40-AAED-5A65651084C4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04073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7FA39D-46EF-4F90-6706-284E0C0D8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33FB69-24B8-DEE8-21A2-A852A12D3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FC6DDD-C0F7-364F-55BA-129DE0355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BAB5-B6C3-2349-A137-A1C84FFCEBCA}" type="datetimeFigureOut">
              <a:t>11/24/2023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00F54D-AEE5-197C-8D5B-03EC243AA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1FEA45-4599-DD2A-F452-347AA35C2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8C5F2-4BB3-1E40-AAED-5A65651084C4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25333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281139-0CF3-96E7-3D6B-ECABBE83C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3F22A1-8CBB-1DA0-B0E2-4E73FEE492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9EAB42A-ED42-1649-147F-8BE0C2F78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7CE4447-3B6D-9B79-DE17-355DB89A0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BAB5-B6C3-2349-A137-A1C84FFCEBCA}" type="datetimeFigureOut">
              <a:t>11/24/2023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982592-F948-E972-FDF3-C93ECB126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9809C65-418D-230C-2057-357E5A7B0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8C5F2-4BB3-1E40-AAED-5A65651084C4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05731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88BF2E-14C2-2190-DFF9-FA9E87D77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B5D9BDD-2EF8-E8A6-299A-85729D565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383E189-B63D-19B6-4C4E-093926043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330789D-E02B-E1FD-FF1F-0CFC01C7D5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8E4AD8A-C164-A02C-EDBE-7DBA8944A0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9B1ABEA-DFDA-3E2A-B6AB-1C746B3D2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BAB5-B6C3-2349-A137-A1C84FFCEBCA}" type="datetimeFigureOut">
              <a:t>11/24/2023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34D49BA-3A64-A6B1-06A0-8CF9E4A06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E7F4A23-A9CC-EDAA-4AFC-A30F9A5D6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8C5F2-4BB3-1E40-AAED-5A65651084C4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56663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3F9597-2511-4C33-0DB1-D680BEA33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5645C30-68B9-8059-7A2A-6C43BF0A2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BAB5-B6C3-2349-A137-A1C84FFCEBCA}" type="datetimeFigureOut">
              <a:t>11/24/2023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4B4564-AE85-CA98-85EC-37705A787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84B51F9-A950-21ED-A9A8-F5E814635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8C5F2-4BB3-1E40-AAED-5A65651084C4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19820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DBF11B5-DE05-C0A3-163D-0CAF268EE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BAB5-B6C3-2349-A137-A1C84FFCEBCA}" type="datetimeFigureOut">
              <a:t>11/24/2023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97DB3F4-49DE-0E8C-4F9C-8A0CA4ADA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0CDE00B-00D6-7144-2716-07D823B83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8C5F2-4BB3-1E40-AAED-5A65651084C4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94104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5EFBA8-5B7D-3348-5ED8-233C38388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A6E694-76DC-07B2-3BCF-942D39B37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35851B-6CBA-1501-F19E-0E24A5521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AC3FB8E-C37E-4EE3-E930-750723E2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BAB5-B6C3-2349-A137-A1C84FFCEBCA}" type="datetimeFigureOut">
              <a:t>11/24/2023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B5B516-CC1B-D239-446D-3E48165CD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D62510F-2242-CA4A-6114-6B216F1C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8C5F2-4BB3-1E40-AAED-5A65651084C4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95023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F9B14B-CE6E-814D-D7D7-275A75203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263EC13-C262-A6BA-EC89-95DAE274DC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D2802D7-AA80-5500-48B6-C781E2AD4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3BB724-D9C2-8FB9-E5FE-4AFC83CD3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BAB5-B6C3-2349-A137-A1C84FFCEBCA}" type="datetimeFigureOut">
              <a:t>11/24/2023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3006C-CD70-E1E0-14CA-B03395F83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292117F-1ACF-AB23-A5C6-12C61584D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8C5F2-4BB3-1E40-AAED-5A65651084C4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36097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E032B7-E204-6A62-DD92-95979CE2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59AE2C-E12B-9765-3398-297FD94C6D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7B75A6-A95D-11BF-9ED9-1A20659F6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BAB5-B6C3-2349-A137-A1C84FFCEBCA}" type="datetimeFigureOut">
              <a:t>11/24/2023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38E7B6-2C2C-E482-F3D0-6AF2AD90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663562-A001-5A3B-0529-E7705CB47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8C5F2-4BB3-1E40-AAED-5A65651084C4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95177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6FF49E9-9C51-F50F-2481-6CA267FD38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5EF2930-9E28-E196-AEC9-4ECFEA9D8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A77D84-4C4F-6220-3261-2CC65DBC3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BAB5-B6C3-2349-A137-A1C84FFCEBCA}" type="datetimeFigureOut">
              <a:t>11/24/2023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E83366-5959-52CA-4377-EFB4DD37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C2D602-0757-6092-A493-1DC74763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8C5F2-4BB3-1E40-AAED-5A65651084C4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98761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4934" y="279167"/>
            <a:ext cx="11762132" cy="6299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699999">
            <a:off x="-1806832" y="-731267"/>
            <a:ext cx="4000333" cy="3217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13867" y="-198267"/>
            <a:ext cx="7539068" cy="823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399998">
            <a:off x="-2087499" y="3069567"/>
            <a:ext cx="4000333" cy="3217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699999">
            <a:off x="7640102" y="3187600"/>
            <a:ext cx="4000333" cy="321706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2190600" y="943751"/>
            <a:ext cx="7440400" cy="418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88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190600" y="5032517"/>
            <a:ext cx="6260000" cy="6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5298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398635" y="191666"/>
            <a:ext cx="7042133" cy="6271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7486499" y="293267"/>
            <a:ext cx="4319268" cy="6271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700000">
            <a:off x="3564983" y="-2289277"/>
            <a:ext cx="6716900" cy="5763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500001" flipH="1">
            <a:off x="-2521897" y="3212935"/>
            <a:ext cx="7539061" cy="8236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-635232" y="-1620300"/>
            <a:ext cx="4000333" cy="3217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6353568" y="4536133"/>
            <a:ext cx="4000333" cy="321706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1268400" y="1815051"/>
            <a:ext cx="4827600" cy="15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1268400" y="3538151"/>
            <a:ext cx="4827600" cy="15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867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6387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63633" y="372967"/>
            <a:ext cx="9603667" cy="6348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33833" y="-2782700"/>
            <a:ext cx="6824335" cy="9368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2552" flipH="1">
            <a:off x="8539668" y="-1562400"/>
            <a:ext cx="4000333" cy="3217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399998" flipH="1">
            <a:off x="9079334" y="5004100"/>
            <a:ext cx="4000333" cy="3217067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3424167" y="1013800"/>
            <a:ext cx="7062800" cy="47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13333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89889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20142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214934" y="102135"/>
            <a:ext cx="11762132" cy="6450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700000">
            <a:off x="5346559" y="-2281693"/>
            <a:ext cx="6195948" cy="5316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399998" flipH="1">
            <a:off x="-1808200" y="3896100"/>
            <a:ext cx="4000333" cy="3217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299998" flipH="1">
            <a:off x="10274400" y="4429500"/>
            <a:ext cx="4000333" cy="3217067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59508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14934" y="203735"/>
            <a:ext cx="11762132" cy="6450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5078233" y="-1010282"/>
            <a:ext cx="7539063" cy="8236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500000">
            <a:off x="7113984" y="-1711750"/>
            <a:ext cx="5250432" cy="4505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99999" flipH="1">
            <a:off x="4401551" y="5047000"/>
            <a:ext cx="4000333" cy="3217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99999" flipH="1">
            <a:off x="5890018" y="-1637967"/>
            <a:ext cx="4000333" cy="3217067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0727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3333" y="527360"/>
            <a:ext cx="10275200" cy="60065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888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4934" y="279167"/>
            <a:ext cx="11762132" cy="6299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700000">
            <a:off x="6885003" y="-2837400"/>
            <a:ext cx="7539063" cy="8236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399998">
            <a:off x="-2010332" y="-171334"/>
            <a:ext cx="4000333" cy="3217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699999">
            <a:off x="7640102" y="3187600"/>
            <a:ext cx="4000333" cy="3217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900003" flipH="1">
            <a:off x="-3587651" y="2263920"/>
            <a:ext cx="6716901" cy="5763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84599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54">
                <a:defRPr/>
              </a:pPr>
              <a:t>24/11/2023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54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21183"/>
      </p:ext>
    </p:extLst>
  </p:cSld>
  <p:clrMapOvr>
    <a:masterClrMapping/>
  </p:clrMapOvr>
  <p:transition spd="slow" advClick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54">
                <a:defRPr/>
              </a:pPr>
              <a:t>24/11/2023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54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532961"/>
      </p:ext>
    </p:extLst>
  </p:cSld>
  <p:clrMapOvr>
    <a:masterClrMapping/>
  </p:clrMapOvr>
  <p:transition spd="slow" advClick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54">
                <a:defRPr/>
              </a:pPr>
              <a:t>24/11/2023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54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459797"/>
      </p:ext>
    </p:extLst>
  </p:cSld>
  <p:clrMapOvr>
    <a:masterClrMapping/>
  </p:clrMapOvr>
  <p:transition spd="slow" advClick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54">
                <a:defRPr/>
              </a:pPr>
              <a:t>24/11/2023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54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282205"/>
      </p:ext>
    </p:extLst>
  </p:cSld>
  <p:clrMapOvr>
    <a:masterClrMapping/>
  </p:clrMapOvr>
  <p:transition spd="slow" advClick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54">
                <a:defRPr/>
              </a:pPr>
              <a:t>24/11/2023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54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9423"/>
      </p:ext>
    </p:extLst>
  </p:cSld>
  <p:clrMapOvr>
    <a:masterClrMapping/>
  </p:clrMapOvr>
  <p:transition spd="slow" advClick="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54">
                <a:defRPr/>
              </a:pPr>
              <a:t>24/11/2023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54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815955"/>
      </p:ext>
    </p:extLst>
  </p:cSld>
  <p:clrMapOvr>
    <a:masterClrMapping/>
  </p:clrMapOvr>
  <p:transition spd="slow" advClick="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54">
                <a:defRPr/>
              </a:pPr>
              <a:t>24/11/2023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54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386899"/>
      </p:ext>
    </p:extLst>
  </p:cSld>
  <p:clrMapOvr>
    <a:masterClrMapping/>
  </p:clrMapOvr>
  <p:transition spd="slow" advClick="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54">
                <a:defRPr/>
              </a:pPr>
              <a:t>24/11/2023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54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957089"/>
      </p:ext>
    </p:extLst>
  </p:cSld>
  <p:clrMapOvr>
    <a:masterClrMapping/>
  </p:clrMapOvr>
  <p:transition spd="slow" advClick="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54">
                <a:defRPr/>
              </a:pPr>
              <a:t>24/11/2023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54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487499"/>
      </p:ext>
    </p:extLst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54">
                <a:defRPr/>
              </a:pPr>
              <a:t>24/11/2023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54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583690"/>
      </p:ext>
    </p:extLst>
  </p:cSld>
  <p:clrMapOvr>
    <a:masterClrMapping/>
  </p:clrMapOvr>
  <p:transition spd="slow" advClick="0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54">
                <a:defRPr/>
              </a:pPr>
              <a:t>24/11/2023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54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825273"/>
      </p:ext>
    </p:extLst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2023/11/24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35">
            <a:extLst>
              <a:ext uri="{FF2B5EF4-FFF2-40B4-BE49-F238E27FC236}">
                <a16:creationId xmlns:a16="http://schemas.microsoft.com/office/drawing/2014/main" xmlns="" id="{60CC2483-EFA4-79F8-8406-DD349C791C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36">
              <a:extLst>
                <a:ext uri="{FF2B5EF4-FFF2-40B4-BE49-F238E27FC236}">
                  <a16:creationId xmlns:a16="http://schemas.microsoft.com/office/drawing/2014/main" xmlns="" id="{14FE9DCF-95F3-6D86-DF62-45654833E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2" name="矩形 47">
              <a:extLst>
                <a:ext uri="{FF2B5EF4-FFF2-40B4-BE49-F238E27FC236}">
                  <a16:creationId xmlns:a16="http://schemas.microsoft.com/office/drawing/2014/main" xmlns="" id="{582067D4-2B5E-B050-3E01-CD591A29BD1A}"/>
                </a:ext>
              </a:extLst>
            </p:cNvPr>
            <p:cNvSpPr/>
            <p:nvPr/>
          </p:nvSpPr>
          <p:spPr>
            <a:xfrm flipV="1">
              <a:off x="197963" y="151858"/>
              <a:ext cx="11796074" cy="65040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Elsie" panose="02000000000000000000" charset="0"/>
                <a:cs typeface="Elsie" panose="02000000000000000000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82949A5-3979-DE0A-4654-00A914EFD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5A0729-107E-62AB-4EE8-23F3CCEB4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5B6411-8491-D542-D4BE-F5DB8098CE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1BAB5-B6C3-2349-A137-A1C84FFCEBCA}" type="datetimeFigureOut">
              <a:t>11/24/2023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70D6FC-A388-5681-846B-7B9DEAF3E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E054AB-109B-3193-A197-9F1C04650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8C5F2-4BB3-1E40-AAED-5A65651084C4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7686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IM Fell Great Primer"/>
              <a:buNone/>
              <a:defRPr sz="3000">
                <a:solidFill>
                  <a:schemeClr val="lt2"/>
                </a:solidFill>
                <a:latin typeface="IM Fell Great Primer"/>
                <a:ea typeface="IM Fell Great Primer"/>
                <a:cs typeface="IM Fell Great Primer"/>
                <a:sym typeface="IM Fell Great Prim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IM Fell Great Primer"/>
              <a:buNone/>
              <a:defRPr sz="3500">
                <a:solidFill>
                  <a:schemeClr val="lt2"/>
                </a:solidFill>
                <a:latin typeface="IM Fell Great Primer"/>
                <a:ea typeface="IM Fell Great Primer"/>
                <a:cs typeface="IM Fell Great Primer"/>
                <a:sym typeface="IM Fell Great Prim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IM Fell Great Primer"/>
              <a:buNone/>
              <a:defRPr sz="3500">
                <a:solidFill>
                  <a:schemeClr val="lt2"/>
                </a:solidFill>
                <a:latin typeface="IM Fell Great Primer"/>
                <a:ea typeface="IM Fell Great Primer"/>
                <a:cs typeface="IM Fell Great Primer"/>
                <a:sym typeface="IM Fell Great Prim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IM Fell Great Primer"/>
              <a:buNone/>
              <a:defRPr sz="3500">
                <a:solidFill>
                  <a:schemeClr val="lt2"/>
                </a:solidFill>
                <a:latin typeface="IM Fell Great Primer"/>
                <a:ea typeface="IM Fell Great Primer"/>
                <a:cs typeface="IM Fell Great Primer"/>
                <a:sym typeface="IM Fell Great Prim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IM Fell Great Primer"/>
              <a:buNone/>
              <a:defRPr sz="3500">
                <a:solidFill>
                  <a:schemeClr val="lt2"/>
                </a:solidFill>
                <a:latin typeface="IM Fell Great Primer"/>
                <a:ea typeface="IM Fell Great Primer"/>
                <a:cs typeface="IM Fell Great Primer"/>
                <a:sym typeface="IM Fell Great Prim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IM Fell Great Primer"/>
              <a:buNone/>
              <a:defRPr sz="3500">
                <a:solidFill>
                  <a:schemeClr val="lt2"/>
                </a:solidFill>
                <a:latin typeface="IM Fell Great Primer"/>
                <a:ea typeface="IM Fell Great Primer"/>
                <a:cs typeface="IM Fell Great Primer"/>
                <a:sym typeface="IM Fell Great Prim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IM Fell Great Primer"/>
              <a:buNone/>
              <a:defRPr sz="3500">
                <a:solidFill>
                  <a:schemeClr val="lt2"/>
                </a:solidFill>
                <a:latin typeface="IM Fell Great Primer"/>
                <a:ea typeface="IM Fell Great Primer"/>
                <a:cs typeface="IM Fell Great Primer"/>
                <a:sym typeface="IM Fell Great Prim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IM Fell Great Primer"/>
              <a:buNone/>
              <a:defRPr sz="3500">
                <a:solidFill>
                  <a:schemeClr val="lt2"/>
                </a:solidFill>
                <a:latin typeface="IM Fell Great Primer"/>
                <a:ea typeface="IM Fell Great Primer"/>
                <a:cs typeface="IM Fell Great Primer"/>
                <a:sym typeface="IM Fell Great Prim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IM Fell Great Primer"/>
              <a:buNone/>
              <a:defRPr sz="3500">
                <a:solidFill>
                  <a:schemeClr val="lt2"/>
                </a:solidFill>
                <a:latin typeface="IM Fell Great Primer"/>
                <a:ea typeface="IM Fell Great Primer"/>
                <a:cs typeface="IM Fell Great Primer"/>
                <a:sym typeface="IM Fell Great Prim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5329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54">
                <a:defRPr/>
              </a:pPr>
              <a:t>24/11/2023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54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14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spd="slow" advClick="0">
    <p:fade/>
  </p:transition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slide" Target="slide26.xml"/><Relationship Id="rId18" Type="http://schemas.openxmlformats.org/officeDocument/2006/relationships/slide" Target="slide31.xml"/><Relationship Id="rId3" Type="http://schemas.openxmlformats.org/officeDocument/2006/relationships/image" Target="../media/image25.png"/><Relationship Id="rId7" Type="http://schemas.microsoft.com/office/2007/relationships/hdphoto" Target="../media/hdphoto3.wdp"/><Relationship Id="rId12" Type="http://schemas.openxmlformats.org/officeDocument/2006/relationships/slide" Target="slide25.xml"/><Relationship Id="rId17" Type="http://schemas.openxmlformats.org/officeDocument/2006/relationships/slide" Target="slide30.xml"/><Relationship Id="rId2" Type="http://schemas.openxmlformats.org/officeDocument/2006/relationships/audio" Target="../media/audio1.wav"/><Relationship Id="rId16" Type="http://schemas.openxmlformats.org/officeDocument/2006/relationships/slide" Target="slide29.xml"/><Relationship Id="rId20" Type="http://schemas.openxmlformats.org/officeDocument/2006/relationships/slide" Target="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microsoft.com/office/2007/relationships/hdphoto" Target="../media/hdphoto5.wdp"/><Relationship Id="rId5" Type="http://schemas.openxmlformats.org/officeDocument/2006/relationships/image" Target="../media/image26.png"/><Relationship Id="rId15" Type="http://schemas.openxmlformats.org/officeDocument/2006/relationships/slide" Target="slide28.xml"/><Relationship Id="rId10" Type="http://schemas.openxmlformats.org/officeDocument/2006/relationships/image" Target="../media/image29.png"/><Relationship Id="rId19" Type="http://schemas.openxmlformats.org/officeDocument/2006/relationships/slide" Target="slide32.xml"/><Relationship Id="rId4" Type="http://schemas.microsoft.com/office/2007/relationships/hdphoto" Target="../media/hdphoto2.wdp"/><Relationship Id="rId9" Type="http://schemas.microsoft.com/office/2007/relationships/hdphoto" Target="../media/hdphoto4.wdp"/><Relationship Id="rId14" Type="http://schemas.openxmlformats.org/officeDocument/2006/relationships/slide" Target="slide2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3.wav"/><Relationship Id="rId7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0.png"/><Relationship Id="rId5" Type="http://schemas.openxmlformats.org/officeDocument/2006/relationships/image" Target="../media/image24.png"/><Relationship Id="rId4" Type="http://schemas.openxmlformats.org/officeDocument/2006/relationships/audio" Target="../media/audio4.wav"/><Relationship Id="rId9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3.wav"/><Relationship Id="rId7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0.png"/><Relationship Id="rId5" Type="http://schemas.openxmlformats.org/officeDocument/2006/relationships/image" Target="../media/image24.png"/><Relationship Id="rId4" Type="http://schemas.openxmlformats.org/officeDocument/2006/relationships/audio" Target="../media/audio4.wav"/><Relationship Id="rId9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4.wav"/><Relationship Id="rId7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0.png"/><Relationship Id="rId5" Type="http://schemas.openxmlformats.org/officeDocument/2006/relationships/image" Target="../media/image24.png"/><Relationship Id="rId4" Type="http://schemas.openxmlformats.org/officeDocument/2006/relationships/audio" Target="../media/audio3.wav"/><Relationship Id="rId9" Type="http://schemas.openxmlformats.org/officeDocument/2006/relationships/slide" Target="slide2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3.wav"/><Relationship Id="rId7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0.png"/><Relationship Id="rId5" Type="http://schemas.openxmlformats.org/officeDocument/2006/relationships/image" Target="../media/image24.png"/><Relationship Id="rId4" Type="http://schemas.openxmlformats.org/officeDocument/2006/relationships/audio" Target="../media/audio4.wav"/><Relationship Id="rId9" Type="http://schemas.openxmlformats.org/officeDocument/2006/relationships/slide" Target="slide2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3.wav"/><Relationship Id="rId7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0.png"/><Relationship Id="rId5" Type="http://schemas.openxmlformats.org/officeDocument/2006/relationships/image" Target="../media/image24.png"/><Relationship Id="rId4" Type="http://schemas.openxmlformats.org/officeDocument/2006/relationships/audio" Target="../media/audio4.wav"/><Relationship Id="rId9" Type="http://schemas.openxmlformats.org/officeDocument/2006/relationships/slide" Target="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4.wav"/><Relationship Id="rId7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0.png"/><Relationship Id="rId5" Type="http://schemas.openxmlformats.org/officeDocument/2006/relationships/image" Target="../media/image24.png"/><Relationship Id="rId4" Type="http://schemas.openxmlformats.org/officeDocument/2006/relationships/audio" Target="../media/audio3.wav"/><Relationship Id="rId9" Type="http://schemas.openxmlformats.org/officeDocument/2006/relationships/slide" Target="slide2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3.wav"/><Relationship Id="rId7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0.png"/><Relationship Id="rId5" Type="http://schemas.openxmlformats.org/officeDocument/2006/relationships/image" Target="../media/image24.png"/><Relationship Id="rId4" Type="http://schemas.openxmlformats.org/officeDocument/2006/relationships/audio" Target="../media/audio4.wav"/><Relationship Id="rId9" Type="http://schemas.openxmlformats.org/officeDocument/2006/relationships/slide" Target="slide2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4.wav"/><Relationship Id="rId7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0.png"/><Relationship Id="rId5" Type="http://schemas.openxmlformats.org/officeDocument/2006/relationships/image" Target="../media/image24.png"/><Relationship Id="rId4" Type="http://schemas.openxmlformats.org/officeDocument/2006/relationships/audio" Target="../media/audio3.wav"/><Relationship Id="rId9" Type="http://schemas.openxmlformats.org/officeDocument/2006/relationships/slide" Target="slide2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3.wav"/><Relationship Id="rId7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0.png"/><Relationship Id="rId5" Type="http://schemas.openxmlformats.org/officeDocument/2006/relationships/image" Target="../media/image24.png"/><Relationship Id="rId4" Type="http://schemas.openxmlformats.org/officeDocument/2006/relationships/audio" Target="../media/audio4.wav"/><Relationship Id="rId9" Type="http://schemas.openxmlformats.org/officeDocument/2006/relationships/slide" Target="slide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10626" y="1526119"/>
            <a:ext cx="107133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6000" b="1" spc="600" dirty="0">
                <a:solidFill>
                  <a:srgbClr val="539469"/>
                </a:solidFill>
                <a:latin typeface="Times New Roman" pitchFamily="18" charset="0"/>
                <a:ea typeface="Elsie" panose="02000000000000000000" charset="0"/>
                <a:cs typeface="Times New Roman" pitchFamily="18" charset="0"/>
              </a:rPr>
              <a:t>KHỞI ĐỘNG</a:t>
            </a:r>
            <a:endParaRPr kumimoji="1" lang="zh-CN" altLang="en-US" sz="6000" b="1" spc="600" dirty="0">
              <a:solidFill>
                <a:srgbClr val="539469"/>
              </a:solidFill>
              <a:latin typeface="Times New Roman" pitchFamily="18" charset="0"/>
              <a:ea typeface="Elsie" panose="02000000000000000000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20844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A3C5FF4-3683-C9F8-E62E-CB742BF3EE98}"/>
              </a:ext>
            </a:extLst>
          </p:cNvPr>
          <p:cNvSpPr txBox="1"/>
          <p:nvPr/>
        </p:nvSpPr>
        <p:spPr>
          <a:xfrm>
            <a:off x="526073" y="29413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vi-VN" sz="5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Tình cảm, cảm xúc của người viết qua ngôn ngữ văn bản</a:t>
            </a:r>
            <a:endParaRPr lang="en-US" sz="5400" b="1" kern="1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图片 3">
            <a:extLst>
              <a:ext uri="{FF2B5EF4-FFF2-40B4-BE49-F238E27FC236}">
                <a16:creationId xmlns:a16="http://schemas.microsoft.com/office/drawing/2014/main" xmlns="" id="{EFC017BE-3E44-420E-F06A-F85F108A04AB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96916" y="587413"/>
            <a:ext cx="7730160" cy="6070776"/>
          </a:xfrm>
          <a:prstGeom prst="rect">
            <a:avLst/>
          </a:prstGeom>
        </p:spPr>
      </p:pic>
      <p:sp>
        <p:nvSpPr>
          <p:cNvPr id="4" name="Text Box 35">
            <a:extLst>
              <a:ext uri="{FF2B5EF4-FFF2-40B4-BE49-F238E27FC236}">
                <a16:creationId xmlns:a16="http://schemas.microsoft.com/office/drawing/2014/main" xmlns="" id="{33D54CDE-271F-9BDE-0917-92B810A01B13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08699" y="2494425"/>
            <a:ext cx="4942086" cy="26776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vi-VN" sz="28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Nhóm 1 đọc 6 đoạn đầu, nhóm 2 6 đoạn giữa, nhóm 3 phần còn lại và tìm những từ ngữ, hình ảnh thể hiện tình cảm, cảm xúc của tác giả về hạt dẻ, rừng dẻ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D37FD56-0159-CE9B-70B9-E2E9C9D89D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439" y="3622801"/>
            <a:ext cx="2334970" cy="27800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2691201-90BD-3B17-13D4-29F3A0A5A0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382208" y="3604172"/>
            <a:ext cx="2615790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1260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A3C5FF4-3683-C9F8-E62E-CB742BF3EE98}"/>
              </a:ext>
            </a:extLst>
          </p:cNvPr>
          <p:cNvSpPr txBox="1"/>
          <p:nvPr/>
        </p:nvSpPr>
        <p:spPr>
          <a:xfrm>
            <a:off x="526073" y="29413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vi-VN" sz="5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Tình cảm, cảm xúc của người viết qua ngôn ngữ văn bản</a:t>
            </a:r>
            <a:endParaRPr lang="en-US" sz="5400" b="1" kern="1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图片 3">
            <a:extLst>
              <a:ext uri="{FF2B5EF4-FFF2-40B4-BE49-F238E27FC236}">
                <a16:creationId xmlns:a16="http://schemas.microsoft.com/office/drawing/2014/main" xmlns="" id="{EFC017BE-3E44-420E-F06A-F85F108A04AB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96916" y="587413"/>
            <a:ext cx="7730160" cy="6070776"/>
          </a:xfrm>
          <a:prstGeom prst="rect">
            <a:avLst/>
          </a:prstGeom>
        </p:spPr>
      </p:pic>
      <p:sp>
        <p:nvSpPr>
          <p:cNvPr id="4" name="Text Box 35">
            <a:extLst>
              <a:ext uri="{FF2B5EF4-FFF2-40B4-BE49-F238E27FC236}">
                <a16:creationId xmlns:a16="http://schemas.microsoft.com/office/drawing/2014/main" xmlns="" id="{33D54CDE-271F-9BDE-0917-92B810A01B13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08699" y="2840654"/>
            <a:ext cx="4942086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vi-VN" sz="28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Theo em, tình cảm, cảm xúc mà tác giả dành cho hạt dẻ, rừng dẻ là gì?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D37FD56-0159-CE9B-70B9-E2E9C9D89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439" y="3622801"/>
            <a:ext cx="2334970" cy="27800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2691201-90BD-3B17-13D4-29F3A0A5A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382208" y="3604172"/>
            <a:ext cx="2615790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9209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9434021-F228-2D26-B975-96CDADA86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43894" y="-555785"/>
            <a:ext cx="13969998" cy="7790376"/>
          </a:xfrm>
          <a:prstGeom prst="rect">
            <a:avLst/>
          </a:prstGeom>
        </p:spPr>
      </p:pic>
      <p:sp>
        <p:nvSpPr>
          <p:cNvPr id="3" name="Google Shape;4927;p45">
            <a:extLst>
              <a:ext uri="{FF2B5EF4-FFF2-40B4-BE49-F238E27FC236}">
                <a16:creationId xmlns:a16="http://schemas.microsoft.com/office/drawing/2014/main" xmlns="" id="{84A7903B-C2A6-6059-EEC7-C89C568DAA7E}"/>
              </a:ext>
            </a:extLst>
          </p:cNvPr>
          <p:cNvSpPr/>
          <p:nvPr/>
        </p:nvSpPr>
        <p:spPr>
          <a:xfrm rot="66">
            <a:off x="10759" y="339054"/>
            <a:ext cx="13107108" cy="649087"/>
          </a:xfrm>
          <a:custGeom>
            <a:avLst/>
            <a:gdLst/>
            <a:ahLst/>
            <a:cxnLst/>
            <a:rect l="l" t="t" r="r" b="b"/>
            <a:pathLst>
              <a:path w="43976" h="31433" extrusionOk="0">
                <a:moveTo>
                  <a:pt x="32014" y="1"/>
                </a:moveTo>
                <a:cubicBezTo>
                  <a:pt x="27956" y="1"/>
                  <a:pt x="22974" y="2039"/>
                  <a:pt x="17594" y="4390"/>
                </a:cubicBezTo>
                <a:cubicBezTo>
                  <a:pt x="7594" y="8768"/>
                  <a:pt x="0" y="12552"/>
                  <a:pt x="3885" y="21424"/>
                </a:cubicBezTo>
                <a:cubicBezTo>
                  <a:pt x="6650" y="27759"/>
                  <a:pt x="13168" y="31432"/>
                  <a:pt x="20307" y="31432"/>
                </a:cubicBezTo>
                <a:cubicBezTo>
                  <a:pt x="23177" y="31432"/>
                  <a:pt x="26147" y="30839"/>
                  <a:pt x="29014" y="29586"/>
                </a:cubicBezTo>
                <a:cubicBezTo>
                  <a:pt x="39013" y="25217"/>
                  <a:pt x="43976" y="14474"/>
                  <a:pt x="40091" y="5602"/>
                </a:cubicBezTo>
                <a:cubicBezTo>
                  <a:pt x="38301" y="1503"/>
                  <a:pt x="35497" y="1"/>
                  <a:pt x="32014" y="1"/>
                </a:cubicBezTo>
                <a:close/>
              </a:path>
            </a:pathLst>
          </a:custGeom>
          <a:solidFill>
            <a:srgbClr val="E7D35E">
              <a:alpha val="396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2400" b="1" i="1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6023E0F-3A38-2EF7-1FCD-1CEDE03135F9}"/>
              </a:ext>
            </a:extLst>
          </p:cNvPr>
          <p:cNvSpPr txBox="1"/>
          <p:nvPr/>
        </p:nvSpPr>
        <p:spPr>
          <a:xfrm>
            <a:off x="1054214" y="283803"/>
            <a:ext cx="1085104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3733" b="1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733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2. </a:t>
            </a:r>
            <a:r>
              <a:rPr lang="vi-VN" sz="3733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Hình ảnh hoa sen trong nhiều bài ca dao khác</a:t>
            </a:r>
            <a:endParaRPr lang="en-US" sz="3733" b="1" i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5" name="Google Shape;17220;p30">
            <a:extLst>
              <a:ext uri="{FF2B5EF4-FFF2-40B4-BE49-F238E27FC236}">
                <a16:creationId xmlns:a16="http://schemas.microsoft.com/office/drawing/2014/main" xmlns="" id="{5ACAAA14-3338-E850-43ED-A741E95D9D67}"/>
              </a:ext>
            </a:extLst>
          </p:cNvPr>
          <p:cNvGrpSpPr/>
          <p:nvPr/>
        </p:nvGrpSpPr>
        <p:grpSpPr>
          <a:xfrm flipH="1">
            <a:off x="-65317" y="209908"/>
            <a:ext cx="897895" cy="952833"/>
            <a:chOff x="3211400" y="1162425"/>
            <a:chExt cx="2155650" cy="3376375"/>
          </a:xfrm>
        </p:grpSpPr>
        <p:sp>
          <p:nvSpPr>
            <p:cNvPr id="6" name="Google Shape;17221;p30">
              <a:extLst>
                <a:ext uri="{FF2B5EF4-FFF2-40B4-BE49-F238E27FC236}">
                  <a16:creationId xmlns:a16="http://schemas.microsoft.com/office/drawing/2014/main" xmlns="" id="{69D2278A-6A8D-CDB3-7BB7-C2AC91D1B343}"/>
                </a:ext>
              </a:extLst>
            </p:cNvPr>
            <p:cNvSpPr/>
            <p:nvPr/>
          </p:nvSpPr>
          <p:spPr>
            <a:xfrm>
              <a:off x="3211400" y="1162925"/>
              <a:ext cx="1619275" cy="2688600"/>
            </a:xfrm>
            <a:custGeom>
              <a:avLst/>
              <a:gdLst/>
              <a:ahLst/>
              <a:cxnLst/>
              <a:rect l="l" t="t" r="r" b="b"/>
              <a:pathLst>
                <a:path w="64771" h="107544" extrusionOk="0">
                  <a:moveTo>
                    <a:pt x="594" y="0"/>
                  </a:moveTo>
                  <a:cubicBezTo>
                    <a:pt x="206" y="0"/>
                    <a:pt x="1" y="6"/>
                    <a:pt x="1" y="6"/>
                  </a:cubicBezTo>
                  <a:cubicBezTo>
                    <a:pt x="3084" y="3138"/>
                    <a:pt x="6025" y="6555"/>
                    <a:pt x="8859" y="10150"/>
                  </a:cubicBezTo>
                  <a:lnTo>
                    <a:pt x="14157" y="9007"/>
                  </a:lnTo>
                  <a:lnTo>
                    <a:pt x="14157" y="9007"/>
                  </a:lnTo>
                  <a:lnTo>
                    <a:pt x="10657" y="12472"/>
                  </a:lnTo>
                  <a:cubicBezTo>
                    <a:pt x="14895" y="18080"/>
                    <a:pt x="18836" y="24116"/>
                    <a:pt x="22491" y="30320"/>
                  </a:cubicBezTo>
                  <a:lnTo>
                    <a:pt x="35862" y="28522"/>
                  </a:lnTo>
                  <a:lnTo>
                    <a:pt x="24408" y="33653"/>
                  </a:lnTo>
                  <a:cubicBezTo>
                    <a:pt x="25432" y="35463"/>
                    <a:pt x="26444" y="37297"/>
                    <a:pt x="27433" y="39130"/>
                  </a:cubicBezTo>
                  <a:lnTo>
                    <a:pt x="43208" y="37940"/>
                  </a:lnTo>
                  <a:lnTo>
                    <a:pt x="29457" y="43000"/>
                  </a:lnTo>
                  <a:cubicBezTo>
                    <a:pt x="34195" y="52251"/>
                    <a:pt x="38303" y="61526"/>
                    <a:pt x="41744" y="70039"/>
                  </a:cubicBezTo>
                  <a:lnTo>
                    <a:pt x="51745" y="70039"/>
                  </a:lnTo>
                  <a:lnTo>
                    <a:pt x="42446" y="71765"/>
                  </a:lnTo>
                  <a:cubicBezTo>
                    <a:pt x="43125" y="73492"/>
                    <a:pt x="43804" y="75194"/>
                    <a:pt x="44423" y="76861"/>
                  </a:cubicBezTo>
                  <a:lnTo>
                    <a:pt x="51971" y="78171"/>
                  </a:lnTo>
                  <a:lnTo>
                    <a:pt x="45268" y="79087"/>
                  </a:lnTo>
                  <a:cubicBezTo>
                    <a:pt x="45780" y="80457"/>
                    <a:pt x="46280" y="81802"/>
                    <a:pt x="46744" y="83088"/>
                  </a:cubicBezTo>
                  <a:lnTo>
                    <a:pt x="54055" y="84017"/>
                  </a:lnTo>
                  <a:lnTo>
                    <a:pt x="47459" y="85100"/>
                  </a:lnTo>
                  <a:cubicBezTo>
                    <a:pt x="52221" y="98447"/>
                    <a:pt x="54650" y="107543"/>
                    <a:pt x="54650" y="107543"/>
                  </a:cubicBezTo>
                  <a:cubicBezTo>
                    <a:pt x="58234" y="97709"/>
                    <a:pt x="60734" y="88779"/>
                    <a:pt x="62330" y="80671"/>
                  </a:cubicBezTo>
                  <a:lnTo>
                    <a:pt x="62330" y="80671"/>
                  </a:lnTo>
                  <a:lnTo>
                    <a:pt x="58222" y="81338"/>
                  </a:lnTo>
                  <a:lnTo>
                    <a:pt x="62794" y="78230"/>
                  </a:lnTo>
                  <a:cubicBezTo>
                    <a:pt x="63008" y="76944"/>
                    <a:pt x="63223" y="75682"/>
                    <a:pt x="63401" y="74444"/>
                  </a:cubicBezTo>
                  <a:lnTo>
                    <a:pt x="63401" y="74444"/>
                  </a:lnTo>
                  <a:lnTo>
                    <a:pt x="58222" y="78230"/>
                  </a:lnTo>
                  <a:lnTo>
                    <a:pt x="63663" y="72468"/>
                  </a:lnTo>
                  <a:cubicBezTo>
                    <a:pt x="63818" y="71277"/>
                    <a:pt x="63949" y="70098"/>
                    <a:pt x="64068" y="68955"/>
                  </a:cubicBezTo>
                  <a:lnTo>
                    <a:pt x="64068" y="68955"/>
                  </a:lnTo>
                  <a:lnTo>
                    <a:pt x="58222" y="72468"/>
                  </a:lnTo>
                  <a:lnTo>
                    <a:pt x="64187" y="67729"/>
                  </a:lnTo>
                  <a:cubicBezTo>
                    <a:pt x="64771" y="61038"/>
                    <a:pt x="64628" y="54989"/>
                    <a:pt x="63937" y="49560"/>
                  </a:cubicBezTo>
                  <a:lnTo>
                    <a:pt x="57293" y="56954"/>
                  </a:lnTo>
                  <a:lnTo>
                    <a:pt x="57293" y="56954"/>
                  </a:lnTo>
                  <a:lnTo>
                    <a:pt x="63592" y="47119"/>
                  </a:lnTo>
                  <a:cubicBezTo>
                    <a:pt x="63461" y="46286"/>
                    <a:pt x="63294" y="45488"/>
                    <a:pt x="63127" y="44678"/>
                  </a:cubicBezTo>
                  <a:lnTo>
                    <a:pt x="55031" y="52418"/>
                  </a:lnTo>
                  <a:lnTo>
                    <a:pt x="62723" y="42845"/>
                  </a:lnTo>
                  <a:cubicBezTo>
                    <a:pt x="60163" y="32046"/>
                    <a:pt x="55126" y="23974"/>
                    <a:pt x="48959" y="17925"/>
                  </a:cubicBezTo>
                  <a:lnTo>
                    <a:pt x="41732" y="23997"/>
                  </a:lnTo>
                  <a:lnTo>
                    <a:pt x="47030" y="16115"/>
                  </a:lnTo>
                  <a:cubicBezTo>
                    <a:pt x="46447" y="15603"/>
                    <a:pt x="45852" y="15092"/>
                    <a:pt x="45244" y="14615"/>
                  </a:cubicBezTo>
                  <a:lnTo>
                    <a:pt x="39553" y="23997"/>
                  </a:lnTo>
                  <a:lnTo>
                    <a:pt x="41732" y="12008"/>
                  </a:lnTo>
                  <a:cubicBezTo>
                    <a:pt x="38232" y="9627"/>
                    <a:pt x="34564" y="7722"/>
                    <a:pt x="30921" y="6198"/>
                  </a:cubicBezTo>
                  <a:lnTo>
                    <a:pt x="28647" y="10758"/>
                  </a:lnTo>
                  <a:lnTo>
                    <a:pt x="28647" y="5269"/>
                  </a:lnTo>
                  <a:cubicBezTo>
                    <a:pt x="15622" y="303"/>
                    <a:pt x="3386" y="0"/>
                    <a:pt x="594" y="0"/>
                  </a:cubicBezTo>
                  <a:close/>
                </a:path>
              </a:pathLst>
            </a:custGeom>
            <a:solidFill>
              <a:srgbClr val="E3CD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7" name="Google Shape;17222;p30">
              <a:extLst>
                <a:ext uri="{FF2B5EF4-FFF2-40B4-BE49-F238E27FC236}">
                  <a16:creationId xmlns:a16="http://schemas.microsoft.com/office/drawing/2014/main" xmlns="" id="{F8C22F42-83DF-3786-7A61-6AEAFF57A214}"/>
                </a:ext>
              </a:extLst>
            </p:cNvPr>
            <p:cNvSpPr/>
            <p:nvPr/>
          </p:nvSpPr>
          <p:spPr>
            <a:xfrm>
              <a:off x="5153600" y="4499200"/>
              <a:ext cx="213450" cy="39600"/>
            </a:xfrm>
            <a:custGeom>
              <a:avLst/>
              <a:gdLst/>
              <a:ahLst/>
              <a:cxnLst/>
              <a:rect l="l" t="t" r="r" b="b"/>
              <a:pathLst>
                <a:path w="8538" h="1584" extrusionOk="0">
                  <a:moveTo>
                    <a:pt x="4275" y="0"/>
                  </a:moveTo>
                  <a:cubicBezTo>
                    <a:pt x="1918" y="0"/>
                    <a:pt x="1" y="357"/>
                    <a:pt x="1" y="798"/>
                  </a:cubicBezTo>
                  <a:cubicBezTo>
                    <a:pt x="1" y="1227"/>
                    <a:pt x="1906" y="1584"/>
                    <a:pt x="4275" y="1584"/>
                  </a:cubicBezTo>
                  <a:cubicBezTo>
                    <a:pt x="6621" y="1584"/>
                    <a:pt x="8538" y="1227"/>
                    <a:pt x="8538" y="798"/>
                  </a:cubicBezTo>
                  <a:cubicBezTo>
                    <a:pt x="8538" y="357"/>
                    <a:pt x="6621" y="0"/>
                    <a:pt x="4275" y="0"/>
                  </a:cubicBezTo>
                  <a:close/>
                </a:path>
              </a:pathLst>
            </a:custGeom>
            <a:solidFill>
              <a:srgbClr val="233C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8" name="Google Shape;17223;p30">
              <a:extLst>
                <a:ext uri="{FF2B5EF4-FFF2-40B4-BE49-F238E27FC236}">
                  <a16:creationId xmlns:a16="http://schemas.microsoft.com/office/drawing/2014/main" xmlns="" id="{F523D14E-8B31-F0DC-BE1F-9D0DFC1DD1CB}"/>
                </a:ext>
              </a:extLst>
            </p:cNvPr>
            <p:cNvSpPr/>
            <p:nvPr/>
          </p:nvSpPr>
          <p:spPr>
            <a:xfrm>
              <a:off x="3211400" y="1163075"/>
              <a:ext cx="1554975" cy="2678025"/>
            </a:xfrm>
            <a:custGeom>
              <a:avLst/>
              <a:gdLst/>
              <a:ahLst/>
              <a:cxnLst/>
              <a:rect l="l" t="t" r="r" b="b"/>
              <a:pathLst>
                <a:path w="62199" h="107121" extrusionOk="0">
                  <a:moveTo>
                    <a:pt x="1" y="0"/>
                  </a:moveTo>
                  <a:cubicBezTo>
                    <a:pt x="3084" y="3132"/>
                    <a:pt x="6025" y="6549"/>
                    <a:pt x="8847" y="10144"/>
                  </a:cubicBezTo>
                  <a:lnTo>
                    <a:pt x="14157" y="9001"/>
                  </a:lnTo>
                  <a:lnTo>
                    <a:pt x="10657" y="12466"/>
                  </a:lnTo>
                  <a:cubicBezTo>
                    <a:pt x="11157" y="13133"/>
                    <a:pt x="11657" y="13812"/>
                    <a:pt x="12157" y="14490"/>
                  </a:cubicBezTo>
                  <a:cubicBezTo>
                    <a:pt x="12633" y="15145"/>
                    <a:pt x="13109" y="15812"/>
                    <a:pt x="13586" y="16490"/>
                  </a:cubicBezTo>
                  <a:cubicBezTo>
                    <a:pt x="14883" y="18300"/>
                    <a:pt x="16134" y="20158"/>
                    <a:pt x="17372" y="22051"/>
                  </a:cubicBezTo>
                  <a:cubicBezTo>
                    <a:pt x="18241" y="23396"/>
                    <a:pt x="19110" y="24741"/>
                    <a:pt x="19955" y="26111"/>
                  </a:cubicBezTo>
                  <a:cubicBezTo>
                    <a:pt x="19967" y="26146"/>
                    <a:pt x="19991" y="26170"/>
                    <a:pt x="20015" y="26206"/>
                  </a:cubicBezTo>
                  <a:cubicBezTo>
                    <a:pt x="20860" y="27563"/>
                    <a:pt x="21682" y="28944"/>
                    <a:pt x="22503" y="30314"/>
                  </a:cubicBezTo>
                  <a:lnTo>
                    <a:pt x="35886" y="28516"/>
                  </a:lnTo>
                  <a:lnTo>
                    <a:pt x="24420" y="33647"/>
                  </a:lnTo>
                  <a:cubicBezTo>
                    <a:pt x="25444" y="35457"/>
                    <a:pt x="26456" y="37291"/>
                    <a:pt x="27444" y="39124"/>
                  </a:cubicBezTo>
                  <a:lnTo>
                    <a:pt x="43220" y="37934"/>
                  </a:lnTo>
                  <a:lnTo>
                    <a:pt x="29469" y="42994"/>
                  </a:lnTo>
                  <a:cubicBezTo>
                    <a:pt x="30028" y="44077"/>
                    <a:pt x="30564" y="45161"/>
                    <a:pt x="31123" y="46256"/>
                  </a:cubicBezTo>
                  <a:cubicBezTo>
                    <a:pt x="31659" y="47328"/>
                    <a:pt x="32171" y="48399"/>
                    <a:pt x="32683" y="49471"/>
                  </a:cubicBezTo>
                  <a:cubicBezTo>
                    <a:pt x="33052" y="50221"/>
                    <a:pt x="33409" y="50983"/>
                    <a:pt x="33767" y="51733"/>
                  </a:cubicBezTo>
                  <a:cubicBezTo>
                    <a:pt x="34410" y="53066"/>
                    <a:pt x="35029" y="54412"/>
                    <a:pt x="35624" y="55745"/>
                  </a:cubicBezTo>
                  <a:cubicBezTo>
                    <a:pt x="37862" y="60639"/>
                    <a:pt x="39910" y="65449"/>
                    <a:pt x="41756" y="70033"/>
                  </a:cubicBezTo>
                  <a:lnTo>
                    <a:pt x="51757" y="70033"/>
                  </a:lnTo>
                  <a:lnTo>
                    <a:pt x="42458" y="71759"/>
                  </a:lnTo>
                  <a:cubicBezTo>
                    <a:pt x="43149" y="73486"/>
                    <a:pt x="43816" y="75188"/>
                    <a:pt x="44435" y="76855"/>
                  </a:cubicBezTo>
                  <a:lnTo>
                    <a:pt x="51983" y="78165"/>
                  </a:lnTo>
                  <a:lnTo>
                    <a:pt x="45292" y="79081"/>
                  </a:lnTo>
                  <a:cubicBezTo>
                    <a:pt x="45792" y="80451"/>
                    <a:pt x="46304" y="81796"/>
                    <a:pt x="46756" y="83082"/>
                  </a:cubicBezTo>
                  <a:lnTo>
                    <a:pt x="54067" y="84011"/>
                  </a:lnTo>
                  <a:lnTo>
                    <a:pt x="47471" y="85094"/>
                  </a:lnTo>
                  <a:cubicBezTo>
                    <a:pt x="51126" y="95333"/>
                    <a:pt x="53412" y="103073"/>
                    <a:pt x="54281" y="106109"/>
                  </a:cubicBezTo>
                  <a:cubicBezTo>
                    <a:pt x="54305" y="106228"/>
                    <a:pt x="54341" y="106335"/>
                    <a:pt x="54364" y="106418"/>
                  </a:cubicBezTo>
                  <a:lnTo>
                    <a:pt x="54364" y="106442"/>
                  </a:lnTo>
                  <a:cubicBezTo>
                    <a:pt x="54400" y="106513"/>
                    <a:pt x="54412" y="106585"/>
                    <a:pt x="54424" y="106656"/>
                  </a:cubicBezTo>
                  <a:cubicBezTo>
                    <a:pt x="54436" y="106704"/>
                    <a:pt x="54460" y="106763"/>
                    <a:pt x="54472" y="106811"/>
                  </a:cubicBezTo>
                  <a:cubicBezTo>
                    <a:pt x="54484" y="106835"/>
                    <a:pt x="54484" y="106883"/>
                    <a:pt x="54495" y="106918"/>
                  </a:cubicBezTo>
                  <a:cubicBezTo>
                    <a:pt x="54519" y="106978"/>
                    <a:pt x="54531" y="107037"/>
                    <a:pt x="54543" y="107073"/>
                  </a:cubicBezTo>
                  <a:cubicBezTo>
                    <a:pt x="54543" y="107097"/>
                    <a:pt x="54555" y="107109"/>
                    <a:pt x="54555" y="107121"/>
                  </a:cubicBezTo>
                  <a:cubicBezTo>
                    <a:pt x="62199" y="64377"/>
                    <a:pt x="43923" y="35005"/>
                    <a:pt x="43923" y="35005"/>
                  </a:cubicBezTo>
                  <a:cubicBezTo>
                    <a:pt x="33279" y="9835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E3CD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9" name="Google Shape;17224;p30">
              <a:extLst>
                <a:ext uri="{FF2B5EF4-FFF2-40B4-BE49-F238E27FC236}">
                  <a16:creationId xmlns:a16="http://schemas.microsoft.com/office/drawing/2014/main" xmlns="" id="{7F51C22D-E7AE-3391-7B2E-3D083944BF39}"/>
                </a:ext>
              </a:extLst>
            </p:cNvPr>
            <p:cNvSpPr/>
            <p:nvPr/>
          </p:nvSpPr>
          <p:spPr>
            <a:xfrm>
              <a:off x="5043175" y="4438175"/>
              <a:ext cx="143500" cy="26225"/>
            </a:xfrm>
            <a:custGeom>
              <a:avLst/>
              <a:gdLst/>
              <a:ahLst/>
              <a:cxnLst/>
              <a:rect l="l" t="t" r="r" b="b"/>
              <a:pathLst>
                <a:path w="5740" h="1049" extrusionOk="0">
                  <a:moveTo>
                    <a:pt x="2984" y="0"/>
                  </a:moveTo>
                  <a:cubicBezTo>
                    <a:pt x="2946" y="0"/>
                    <a:pt x="2908" y="0"/>
                    <a:pt x="2870" y="1"/>
                  </a:cubicBezTo>
                  <a:cubicBezTo>
                    <a:pt x="1275" y="1"/>
                    <a:pt x="1" y="227"/>
                    <a:pt x="1" y="524"/>
                  </a:cubicBezTo>
                  <a:cubicBezTo>
                    <a:pt x="1" y="810"/>
                    <a:pt x="1286" y="1048"/>
                    <a:pt x="2870" y="1048"/>
                  </a:cubicBezTo>
                  <a:cubicBezTo>
                    <a:pt x="4465" y="1048"/>
                    <a:pt x="5739" y="822"/>
                    <a:pt x="5739" y="524"/>
                  </a:cubicBezTo>
                  <a:cubicBezTo>
                    <a:pt x="5739" y="234"/>
                    <a:pt x="4526" y="0"/>
                    <a:pt x="2984" y="0"/>
                  </a:cubicBezTo>
                  <a:close/>
                </a:path>
              </a:pathLst>
            </a:custGeom>
            <a:solidFill>
              <a:srgbClr val="233C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0" name="Google Shape;17225;p30">
              <a:extLst>
                <a:ext uri="{FF2B5EF4-FFF2-40B4-BE49-F238E27FC236}">
                  <a16:creationId xmlns:a16="http://schemas.microsoft.com/office/drawing/2014/main" xmlns="" id="{1A312359-5BDE-7D1E-DD9C-9120DCF892BE}"/>
                </a:ext>
              </a:extLst>
            </p:cNvPr>
            <p:cNvSpPr/>
            <p:nvPr/>
          </p:nvSpPr>
          <p:spPr>
            <a:xfrm>
              <a:off x="4056750" y="4350075"/>
              <a:ext cx="953125" cy="175350"/>
            </a:xfrm>
            <a:custGeom>
              <a:avLst/>
              <a:gdLst/>
              <a:ahLst/>
              <a:cxnLst/>
              <a:rect l="l" t="t" r="r" b="b"/>
              <a:pathLst>
                <a:path w="38125" h="7014" extrusionOk="0">
                  <a:moveTo>
                    <a:pt x="19062" y="0"/>
                  </a:moveTo>
                  <a:cubicBezTo>
                    <a:pt x="8537" y="0"/>
                    <a:pt x="0" y="1584"/>
                    <a:pt x="0" y="3513"/>
                  </a:cubicBezTo>
                  <a:cubicBezTo>
                    <a:pt x="0" y="5453"/>
                    <a:pt x="8525" y="7013"/>
                    <a:pt x="19062" y="7013"/>
                  </a:cubicBezTo>
                  <a:cubicBezTo>
                    <a:pt x="29587" y="7013"/>
                    <a:pt x="38124" y="5453"/>
                    <a:pt x="38124" y="3513"/>
                  </a:cubicBezTo>
                  <a:cubicBezTo>
                    <a:pt x="38124" y="1584"/>
                    <a:pt x="29599" y="12"/>
                    <a:pt x="19062" y="0"/>
                  </a:cubicBezTo>
                  <a:close/>
                </a:path>
              </a:pathLst>
            </a:custGeom>
            <a:solidFill>
              <a:srgbClr val="D4B0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1" name="Google Shape;17226;p30">
              <a:extLst>
                <a:ext uri="{FF2B5EF4-FFF2-40B4-BE49-F238E27FC236}">
                  <a16:creationId xmlns:a16="http://schemas.microsoft.com/office/drawing/2014/main" xmlns="" id="{81107F45-6E5B-89D6-3D7C-DE327D4391AF}"/>
                </a:ext>
              </a:extLst>
            </p:cNvPr>
            <p:cNvSpPr/>
            <p:nvPr/>
          </p:nvSpPr>
          <p:spPr>
            <a:xfrm>
              <a:off x="3946900" y="1719675"/>
              <a:ext cx="673025" cy="680175"/>
            </a:xfrm>
            <a:custGeom>
              <a:avLst/>
              <a:gdLst/>
              <a:ahLst/>
              <a:cxnLst/>
              <a:rect l="l" t="t" r="r" b="b"/>
              <a:pathLst>
                <a:path w="26921" h="27207" extrusionOk="0">
                  <a:moveTo>
                    <a:pt x="23468" y="1"/>
                  </a:moveTo>
                  <a:lnTo>
                    <a:pt x="17396" y="17467"/>
                  </a:lnTo>
                  <a:lnTo>
                    <a:pt x="1" y="20730"/>
                  </a:lnTo>
                  <a:cubicBezTo>
                    <a:pt x="1120" y="22885"/>
                    <a:pt x="2180" y="25040"/>
                    <a:pt x="3216" y="27207"/>
                  </a:cubicBezTo>
                  <a:lnTo>
                    <a:pt x="20039" y="24087"/>
                  </a:lnTo>
                  <a:lnTo>
                    <a:pt x="26921" y="4942"/>
                  </a:lnTo>
                  <a:cubicBezTo>
                    <a:pt x="25861" y="3168"/>
                    <a:pt x="24694" y="1525"/>
                    <a:pt x="23468" y="1"/>
                  </a:cubicBezTo>
                  <a:close/>
                </a:path>
              </a:pathLst>
            </a:custGeom>
            <a:solidFill>
              <a:srgbClr val="B50808">
                <a:alpha val="3127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2" name="Google Shape;17227;p30">
              <a:extLst>
                <a:ext uri="{FF2B5EF4-FFF2-40B4-BE49-F238E27FC236}">
                  <a16:creationId xmlns:a16="http://schemas.microsoft.com/office/drawing/2014/main" xmlns="" id="{4E8C52C2-43C0-4331-9471-7BE57809ACC2}"/>
                </a:ext>
              </a:extLst>
            </p:cNvPr>
            <p:cNvSpPr/>
            <p:nvPr/>
          </p:nvSpPr>
          <p:spPr>
            <a:xfrm>
              <a:off x="3211400" y="1162925"/>
              <a:ext cx="797750" cy="462125"/>
            </a:xfrm>
            <a:custGeom>
              <a:avLst/>
              <a:gdLst/>
              <a:ahLst/>
              <a:cxnLst/>
              <a:rect l="l" t="t" r="r" b="b"/>
              <a:pathLst>
                <a:path w="31910" h="18485" extrusionOk="0">
                  <a:moveTo>
                    <a:pt x="600" y="0"/>
                  </a:moveTo>
                  <a:cubicBezTo>
                    <a:pt x="208" y="0"/>
                    <a:pt x="1" y="6"/>
                    <a:pt x="1" y="6"/>
                  </a:cubicBezTo>
                  <a:cubicBezTo>
                    <a:pt x="3084" y="3138"/>
                    <a:pt x="6025" y="6555"/>
                    <a:pt x="8859" y="10150"/>
                  </a:cubicBezTo>
                  <a:lnTo>
                    <a:pt x="14157" y="9007"/>
                  </a:lnTo>
                  <a:lnTo>
                    <a:pt x="14157" y="9007"/>
                  </a:lnTo>
                  <a:lnTo>
                    <a:pt x="10657" y="12472"/>
                  </a:lnTo>
                  <a:cubicBezTo>
                    <a:pt x="11657" y="13794"/>
                    <a:pt x="12633" y="15151"/>
                    <a:pt x="13621" y="16520"/>
                  </a:cubicBezTo>
                  <a:lnTo>
                    <a:pt x="31147" y="18485"/>
                  </a:lnTo>
                  <a:lnTo>
                    <a:pt x="31909" y="6590"/>
                  </a:lnTo>
                  <a:cubicBezTo>
                    <a:pt x="31576" y="6448"/>
                    <a:pt x="31254" y="6317"/>
                    <a:pt x="30921" y="6162"/>
                  </a:cubicBezTo>
                  <a:lnTo>
                    <a:pt x="28647" y="10734"/>
                  </a:lnTo>
                  <a:lnTo>
                    <a:pt x="28647" y="5233"/>
                  </a:lnTo>
                  <a:cubicBezTo>
                    <a:pt x="15632" y="303"/>
                    <a:pt x="3405" y="0"/>
                    <a:pt x="600" y="0"/>
                  </a:cubicBezTo>
                  <a:close/>
                </a:path>
              </a:pathLst>
            </a:custGeom>
            <a:solidFill>
              <a:srgbClr val="B50808">
                <a:alpha val="3127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3" name="Google Shape;17228;p30">
              <a:extLst>
                <a:ext uri="{FF2B5EF4-FFF2-40B4-BE49-F238E27FC236}">
                  <a16:creationId xmlns:a16="http://schemas.microsoft.com/office/drawing/2014/main" xmlns="" id="{6498CC85-F246-6337-F96B-A2F420A04853}"/>
                </a:ext>
              </a:extLst>
            </p:cNvPr>
            <p:cNvSpPr/>
            <p:nvPr/>
          </p:nvSpPr>
          <p:spPr>
            <a:xfrm>
              <a:off x="4054075" y="1881900"/>
              <a:ext cx="628375" cy="676000"/>
            </a:xfrm>
            <a:custGeom>
              <a:avLst/>
              <a:gdLst/>
              <a:ahLst/>
              <a:cxnLst/>
              <a:rect l="l" t="t" r="r" b="b"/>
              <a:pathLst>
                <a:path w="25135" h="27040" extrusionOk="0">
                  <a:moveTo>
                    <a:pt x="23575" y="1"/>
                  </a:moveTo>
                  <a:lnTo>
                    <a:pt x="15764" y="20170"/>
                  </a:lnTo>
                  <a:lnTo>
                    <a:pt x="0" y="22956"/>
                  </a:lnTo>
                  <a:cubicBezTo>
                    <a:pt x="643" y="24325"/>
                    <a:pt x="1274" y="25683"/>
                    <a:pt x="1893" y="27040"/>
                  </a:cubicBezTo>
                  <a:lnTo>
                    <a:pt x="18002" y="25040"/>
                  </a:lnTo>
                  <a:lnTo>
                    <a:pt x="25134" y="3049"/>
                  </a:lnTo>
                  <a:cubicBezTo>
                    <a:pt x="24646" y="1977"/>
                    <a:pt x="24122" y="965"/>
                    <a:pt x="23575" y="1"/>
                  </a:cubicBezTo>
                  <a:close/>
                </a:path>
              </a:pathLst>
            </a:custGeom>
            <a:solidFill>
              <a:srgbClr val="B50808">
                <a:alpha val="3127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4" name="Google Shape;17229;p30">
              <a:extLst>
                <a:ext uri="{FF2B5EF4-FFF2-40B4-BE49-F238E27FC236}">
                  <a16:creationId xmlns:a16="http://schemas.microsoft.com/office/drawing/2014/main" xmlns="" id="{6FA10577-BE60-0737-9BB9-7697CCC79A70}"/>
                </a:ext>
              </a:extLst>
            </p:cNvPr>
            <p:cNvSpPr/>
            <p:nvPr/>
          </p:nvSpPr>
          <p:spPr>
            <a:xfrm>
              <a:off x="3645075" y="1386900"/>
              <a:ext cx="852525" cy="665300"/>
            </a:xfrm>
            <a:custGeom>
              <a:avLst/>
              <a:gdLst/>
              <a:ahLst/>
              <a:cxnLst/>
              <a:rect l="l" t="t" r="r" b="b"/>
              <a:pathLst>
                <a:path w="34101" h="26612" extrusionOk="0">
                  <a:moveTo>
                    <a:pt x="19384" y="1"/>
                  </a:moveTo>
                  <a:lnTo>
                    <a:pt x="17122" y="13086"/>
                  </a:lnTo>
                  <a:lnTo>
                    <a:pt x="1" y="13086"/>
                  </a:lnTo>
                  <a:cubicBezTo>
                    <a:pt x="1775" y="15788"/>
                    <a:pt x="3489" y="18563"/>
                    <a:pt x="5133" y="21372"/>
                  </a:cubicBezTo>
                  <a:lnTo>
                    <a:pt x="18515" y="19575"/>
                  </a:lnTo>
                  <a:lnTo>
                    <a:pt x="18515" y="19575"/>
                  </a:lnTo>
                  <a:lnTo>
                    <a:pt x="7061" y="24706"/>
                  </a:lnTo>
                  <a:cubicBezTo>
                    <a:pt x="7419" y="25349"/>
                    <a:pt x="7776" y="25968"/>
                    <a:pt x="8133" y="26611"/>
                  </a:cubicBezTo>
                  <a:lnTo>
                    <a:pt x="26254" y="23277"/>
                  </a:lnTo>
                  <a:lnTo>
                    <a:pt x="34100" y="11562"/>
                  </a:lnTo>
                  <a:cubicBezTo>
                    <a:pt x="33291" y="10657"/>
                    <a:pt x="32481" y="9800"/>
                    <a:pt x="31648" y="8966"/>
                  </a:cubicBezTo>
                  <a:lnTo>
                    <a:pt x="24385" y="15015"/>
                  </a:lnTo>
                  <a:lnTo>
                    <a:pt x="24385" y="15015"/>
                  </a:lnTo>
                  <a:lnTo>
                    <a:pt x="29683" y="7145"/>
                  </a:lnTo>
                  <a:cubicBezTo>
                    <a:pt x="29100" y="6621"/>
                    <a:pt x="28505" y="6121"/>
                    <a:pt x="27897" y="5644"/>
                  </a:cubicBezTo>
                  <a:lnTo>
                    <a:pt x="22206" y="15015"/>
                  </a:lnTo>
                  <a:lnTo>
                    <a:pt x="24385" y="3037"/>
                  </a:lnTo>
                  <a:cubicBezTo>
                    <a:pt x="22742" y="1918"/>
                    <a:pt x="21063" y="906"/>
                    <a:pt x="19384" y="1"/>
                  </a:cubicBezTo>
                  <a:close/>
                </a:path>
              </a:pathLst>
            </a:custGeom>
            <a:solidFill>
              <a:srgbClr val="B50808">
                <a:alpha val="3127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5" name="Google Shape;17230;p30">
              <a:extLst>
                <a:ext uri="{FF2B5EF4-FFF2-40B4-BE49-F238E27FC236}">
                  <a16:creationId xmlns:a16="http://schemas.microsoft.com/office/drawing/2014/main" xmlns="" id="{4B03BC40-7ED3-65C7-9A6B-CA9E03E3822E}"/>
                </a:ext>
              </a:extLst>
            </p:cNvPr>
            <p:cNvSpPr/>
            <p:nvPr/>
          </p:nvSpPr>
          <p:spPr>
            <a:xfrm>
              <a:off x="4574675" y="3839300"/>
              <a:ext cx="7150" cy="12525"/>
            </a:xfrm>
            <a:custGeom>
              <a:avLst/>
              <a:gdLst/>
              <a:ahLst/>
              <a:cxnLst/>
              <a:rect l="l" t="t" r="r" b="b"/>
              <a:pathLst>
                <a:path w="286" h="501" extrusionOk="0">
                  <a:moveTo>
                    <a:pt x="286" y="0"/>
                  </a:moveTo>
                  <a:lnTo>
                    <a:pt x="0" y="107"/>
                  </a:lnTo>
                  <a:cubicBezTo>
                    <a:pt x="72" y="369"/>
                    <a:pt x="107" y="500"/>
                    <a:pt x="107" y="500"/>
                  </a:cubicBezTo>
                  <a:cubicBezTo>
                    <a:pt x="167" y="322"/>
                    <a:pt x="226" y="167"/>
                    <a:pt x="286" y="0"/>
                  </a:cubicBezTo>
                  <a:close/>
                </a:path>
              </a:pathLst>
            </a:custGeom>
            <a:solidFill>
              <a:srgbClr val="1D31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6" name="Google Shape;17231;p30">
              <a:extLst>
                <a:ext uri="{FF2B5EF4-FFF2-40B4-BE49-F238E27FC236}">
                  <a16:creationId xmlns:a16="http://schemas.microsoft.com/office/drawing/2014/main" xmlns="" id="{3D280001-9E3C-7094-4C74-5165930DB306}"/>
                </a:ext>
              </a:extLst>
            </p:cNvPr>
            <p:cNvSpPr/>
            <p:nvPr/>
          </p:nvSpPr>
          <p:spPr>
            <a:xfrm>
              <a:off x="3211700" y="1162425"/>
              <a:ext cx="1443950" cy="2689100"/>
            </a:xfrm>
            <a:custGeom>
              <a:avLst/>
              <a:gdLst/>
              <a:ahLst/>
              <a:cxnLst/>
              <a:rect l="l" t="t" r="r" b="b"/>
              <a:pathLst>
                <a:path w="57758" h="107564" extrusionOk="0">
                  <a:moveTo>
                    <a:pt x="354" y="0"/>
                  </a:moveTo>
                  <a:cubicBezTo>
                    <a:pt x="122" y="0"/>
                    <a:pt x="0" y="3"/>
                    <a:pt x="0" y="3"/>
                  </a:cubicBezTo>
                  <a:cubicBezTo>
                    <a:pt x="501" y="526"/>
                    <a:pt x="1012" y="1050"/>
                    <a:pt x="1501" y="1586"/>
                  </a:cubicBezTo>
                  <a:cubicBezTo>
                    <a:pt x="30338" y="11290"/>
                    <a:pt x="47792" y="32923"/>
                    <a:pt x="53412" y="65987"/>
                  </a:cubicBezTo>
                  <a:cubicBezTo>
                    <a:pt x="56150" y="82132"/>
                    <a:pt x="55257" y="97264"/>
                    <a:pt x="54233" y="106147"/>
                  </a:cubicBezTo>
                  <a:cubicBezTo>
                    <a:pt x="54495" y="107075"/>
                    <a:pt x="54638" y="107563"/>
                    <a:pt x="54638" y="107563"/>
                  </a:cubicBezTo>
                  <a:cubicBezTo>
                    <a:pt x="55388" y="105492"/>
                    <a:pt x="56091" y="103468"/>
                    <a:pt x="56746" y="101479"/>
                  </a:cubicBezTo>
                  <a:cubicBezTo>
                    <a:pt x="57508" y="92323"/>
                    <a:pt x="57758" y="79357"/>
                    <a:pt x="55436" y="65689"/>
                  </a:cubicBezTo>
                  <a:cubicBezTo>
                    <a:pt x="52876" y="50580"/>
                    <a:pt x="47721" y="37555"/>
                    <a:pt x="40125" y="26970"/>
                  </a:cubicBezTo>
                  <a:cubicBezTo>
                    <a:pt x="31195" y="14564"/>
                    <a:pt x="18872" y="5527"/>
                    <a:pt x="3453" y="86"/>
                  </a:cubicBezTo>
                  <a:cubicBezTo>
                    <a:pt x="1953" y="12"/>
                    <a:pt x="875" y="0"/>
                    <a:pt x="354" y="0"/>
                  </a:cubicBezTo>
                  <a:close/>
                </a:path>
              </a:pathLst>
            </a:custGeom>
            <a:solidFill>
              <a:srgbClr val="B5080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7" name="Google Shape;17232;p30">
              <a:extLst>
                <a:ext uri="{FF2B5EF4-FFF2-40B4-BE49-F238E27FC236}">
                  <a16:creationId xmlns:a16="http://schemas.microsoft.com/office/drawing/2014/main" xmlns="" id="{C1489AA9-03C3-8023-66FB-69EC09A1C086}"/>
                </a:ext>
              </a:extLst>
            </p:cNvPr>
            <p:cNvSpPr/>
            <p:nvPr/>
          </p:nvSpPr>
          <p:spPr>
            <a:xfrm>
              <a:off x="4090075" y="3635100"/>
              <a:ext cx="300075" cy="817100"/>
            </a:xfrm>
            <a:custGeom>
              <a:avLst/>
              <a:gdLst/>
              <a:ahLst/>
              <a:cxnLst/>
              <a:rect l="l" t="t" r="r" b="b"/>
              <a:pathLst>
                <a:path w="12003" h="32684" extrusionOk="0">
                  <a:moveTo>
                    <a:pt x="7371" y="1"/>
                  </a:moveTo>
                  <a:lnTo>
                    <a:pt x="1" y="9823"/>
                  </a:lnTo>
                  <a:lnTo>
                    <a:pt x="4728" y="31457"/>
                  </a:lnTo>
                  <a:lnTo>
                    <a:pt x="11526" y="32683"/>
                  </a:lnTo>
                  <a:lnTo>
                    <a:pt x="11526" y="32683"/>
                  </a:lnTo>
                  <a:lnTo>
                    <a:pt x="6811" y="10776"/>
                  </a:lnTo>
                  <a:lnTo>
                    <a:pt x="12002" y="1"/>
                  </a:lnTo>
                  <a:close/>
                </a:path>
              </a:pathLst>
            </a:custGeom>
            <a:solidFill>
              <a:srgbClr val="1D31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8" name="Google Shape;17233;p30">
              <a:extLst>
                <a:ext uri="{FF2B5EF4-FFF2-40B4-BE49-F238E27FC236}">
                  <a16:creationId xmlns:a16="http://schemas.microsoft.com/office/drawing/2014/main" xmlns="" id="{BBFBB507-F318-4CB4-48B9-ADFA4779E878}"/>
                </a:ext>
              </a:extLst>
            </p:cNvPr>
            <p:cNvSpPr/>
            <p:nvPr/>
          </p:nvSpPr>
          <p:spPr>
            <a:xfrm>
              <a:off x="4260350" y="3635100"/>
              <a:ext cx="716175" cy="817100"/>
            </a:xfrm>
            <a:custGeom>
              <a:avLst/>
              <a:gdLst/>
              <a:ahLst/>
              <a:cxnLst/>
              <a:rect l="l" t="t" r="r" b="b"/>
              <a:pathLst>
                <a:path w="28647" h="32684" extrusionOk="0">
                  <a:moveTo>
                    <a:pt x="5191" y="1"/>
                  </a:moveTo>
                  <a:lnTo>
                    <a:pt x="0" y="10776"/>
                  </a:lnTo>
                  <a:lnTo>
                    <a:pt x="4715" y="32683"/>
                  </a:lnTo>
                  <a:lnTo>
                    <a:pt x="23932" y="32683"/>
                  </a:lnTo>
                  <a:lnTo>
                    <a:pt x="28647" y="10776"/>
                  </a:lnTo>
                  <a:lnTo>
                    <a:pt x="23444" y="1"/>
                  </a:lnTo>
                  <a:close/>
                </a:path>
              </a:pathLst>
            </a:custGeom>
            <a:solidFill>
              <a:srgbClr val="233C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9" name="Google Shape;17234;p30">
              <a:extLst>
                <a:ext uri="{FF2B5EF4-FFF2-40B4-BE49-F238E27FC236}">
                  <a16:creationId xmlns:a16="http://schemas.microsoft.com/office/drawing/2014/main" xmlns="" id="{100F340D-97D2-3621-4762-9FD9AD84A670}"/>
                </a:ext>
              </a:extLst>
            </p:cNvPr>
            <p:cNvSpPr/>
            <p:nvPr/>
          </p:nvSpPr>
          <p:spPr>
            <a:xfrm>
              <a:off x="4304100" y="3939000"/>
              <a:ext cx="556925" cy="477475"/>
            </a:xfrm>
            <a:custGeom>
              <a:avLst/>
              <a:gdLst/>
              <a:ahLst/>
              <a:cxnLst/>
              <a:rect l="l" t="t" r="r" b="b"/>
              <a:pathLst>
                <a:path w="22277" h="19099" extrusionOk="0">
                  <a:moveTo>
                    <a:pt x="0" y="1"/>
                  </a:moveTo>
                  <a:lnTo>
                    <a:pt x="4120" y="19098"/>
                  </a:lnTo>
                  <a:lnTo>
                    <a:pt x="21015" y="19098"/>
                  </a:lnTo>
                  <a:lnTo>
                    <a:pt x="22277" y="13229"/>
                  </a:lnTo>
                  <a:lnTo>
                    <a:pt x="22277" y="13229"/>
                  </a:lnTo>
                  <a:cubicBezTo>
                    <a:pt x="21219" y="13406"/>
                    <a:pt x="20142" y="13496"/>
                    <a:pt x="19055" y="13496"/>
                  </a:cubicBezTo>
                  <a:cubicBezTo>
                    <a:pt x="16995" y="13496"/>
                    <a:pt x="14900" y="13172"/>
                    <a:pt x="12835" y="12502"/>
                  </a:cubicBezTo>
                  <a:cubicBezTo>
                    <a:pt x="6620" y="10478"/>
                    <a:pt x="2072" y="5740"/>
                    <a:pt x="0" y="1"/>
                  </a:cubicBezTo>
                  <a:close/>
                </a:path>
              </a:pathLst>
            </a:custGeom>
            <a:solidFill>
              <a:srgbClr val="1D31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0" name="Google Shape;17235;p30">
              <a:extLst>
                <a:ext uri="{FF2B5EF4-FFF2-40B4-BE49-F238E27FC236}">
                  <a16:creationId xmlns:a16="http://schemas.microsoft.com/office/drawing/2014/main" xmlns="" id="{6963ECC9-6014-6D11-D506-6F3EE0CB018C}"/>
                </a:ext>
              </a:extLst>
            </p:cNvPr>
            <p:cNvSpPr/>
            <p:nvPr/>
          </p:nvSpPr>
          <p:spPr>
            <a:xfrm>
              <a:off x="4412450" y="3670825"/>
              <a:ext cx="526575" cy="238150"/>
            </a:xfrm>
            <a:custGeom>
              <a:avLst/>
              <a:gdLst/>
              <a:ahLst/>
              <a:cxnLst/>
              <a:rect l="l" t="t" r="r" b="b"/>
              <a:pathLst>
                <a:path w="21063" h="9526" extrusionOk="0">
                  <a:moveTo>
                    <a:pt x="0" y="0"/>
                  </a:moveTo>
                  <a:lnTo>
                    <a:pt x="15169" y="2417"/>
                  </a:lnTo>
                  <a:lnTo>
                    <a:pt x="21062" y="9525"/>
                  </a:lnTo>
                  <a:lnTo>
                    <a:pt x="16467" y="0"/>
                  </a:lnTo>
                  <a:close/>
                </a:path>
              </a:pathLst>
            </a:custGeom>
            <a:solidFill>
              <a:srgbClr val="1D31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1" name="Google Shape;17236;p30">
              <a:extLst>
                <a:ext uri="{FF2B5EF4-FFF2-40B4-BE49-F238E27FC236}">
                  <a16:creationId xmlns:a16="http://schemas.microsoft.com/office/drawing/2014/main" xmlns="" id="{CDD5CE68-1BD2-5B2F-2BAA-016FC8A0720A}"/>
                </a:ext>
              </a:extLst>
            </p:cNvPr>
            <p:cNvSpPr/>
            <p:nvPr/>
          </p:nvSpPr>
          <p:spPr>
            <a:xfrm>
              <a:off x="4090075" y="3635100"/>
              <a:ext cx="300075" cy="269400"/>
            </a:xfrm>
            <a:custGeom>
              <a:avLst/>
              <a:gdLst/>
              <a:ahLst/>
              <a:cxnLst/>
              <a:rect l="l" t="t" r="r" b="b"/>
              <a:pathLst>
                <a:path w="12003" h="10776" extrusionOk="0">
                  <a:moveTo>
                    <a:pt x="7371" y="1"/>
                  </a:moveTo>
                  <a:lnTo>
                    <a:pt x="1" y="9823"/>
                  </a:lnTo>
                  <a:lnTo>
                    <a:pt x="6811" y="10776"/>
                  </a:lnTo>
                  <a:lnTo>
                    <a:pt x="12002" y="1"/>
                  </a:lnTo>
                  <a:close/>
                </a:path>
              </a:pathLst>
            </a:custGeom>
            <a:solidFill>
              <a:srgbClr val="233C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2" name="Google Shape;17237;p30">
              <a:extLst>
                <a:ext uri="{FF2B5EF4-FFF2-40B4-BE49-F238E27FC236}">
                  <a16:creationId xmlns:a16="http://schemas.microsoft.com/office/drawing/2014/main" xmlns="" id="{A1EA9173-5388-C99B-094D-0C5C311E71DE}"/>
                </a:ext>
              </a:extLst>
            </p:cNvPr>
            <p:cNvSpPr/>
            <p:nvPr/>
          </p:nvSpPr>
          <p:spPr>
            <a:xfrm>
              <a:off x="4274331" y="3563671"/>
              <a:ext cx="572425" cy="78292"/>
            </a:xfrm>
            <a:custGeom>
              <a:avLst/>
              <a:gdLst/>
              <a:ahLst/>
              <a:cxnLst/>
              <a:rect l="l" t="t" r="r" b="b"/>
              <a:pathLst>
                <a:path w="22897" h="2537" extrusionOk="0">
                  <a:moveTo>
                    <a:pt x="1" y="1"/>
                  </a:moveTo>
                  <a:lnTo>
                    <a:pt x="1" y="2537"/>
                  </a:lnTo>
                  <a:lnTo>
                    <a:pt x="22896" y="2537"/>
                  </a:lnTo>
                  <a:lnTo>
                    <a:pt x="22896" y="1"/>
                  </a:lnTo>
                  <a:close/>
                </a:path>
              </a:pathLst>
            </a:custGeom>
            <a:solidFill>
              <a:srgbClr val="233C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3" name="Google Shape;17238;p30">
              <a:extLst>
                <a:ext uri="{FF2B5EF4-FFF2-40B4-BE49-F238E27FC236}">
                  <a16:creationId xmlns:a16="http://schemas.microsoft.com/office/drawing/2014/main" xmlns="" id="{B589CCDB-FC37-2F8F-7E3D-3FF76EC1A7A9}"/>
                </a:ext>
              </a:extLst>
            </p:cNvPr>
            <p:cNvSpPr/>
            <p:nvPr/>
          </p:nvSpPr>
          <p:spPr>
            <a:xfrm>
              <a:off x="4274325" y="3571100"/>
              <a:ext cx="115825" cy="63425"/>
            </a:xfrm>
            <a:custGeom>
              <a:avLst/>
              <a:gdLst/>
              <a:ahLst/>
              <a:cxnLst/>
              <a:rect l="l" t="t" r="r" b="b"/>
              <a:pathLst>
                <a:path w="4633" h="2537" extrusionOk="0">
                  <a:moveTo>
                    <a:pt x="1" y="1"/>
                  </a:moveTo>
                  <a:lnTo>
                    <a:pt x="1" y="2537"/>
                  </a:lnTo>
                  <a:lnTo>
                    <a:pt x="4632" y="2537"/>
                  </a:lnTo>
                  <a:lnTo>
                    <a:pt x="4632" y="1"/>
                  </a:lnTo>
                  <a:close/>
                </a:path>
              </a:pathLst>
            </a:custGeom>
            <a:solidFill>
              <a:srgbClr val="1D31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" name="Google Shape;17239;p30">
              <a:extLst>
                <a:ext uri="{FF2B5EF4-FFF2-40B4-BE49-F238E27FC236}">
                  <a16:creationId xmlns:a16="http://schemas.microsoft.com/office/drawing/2014/main" xmlns="" id="{11A1F903-F6BA-A854-04C2-DD5FA28A4951}"/>
                </a:ext>
              </a:extLst>
            </p:cNvPr>
            <p:cNvSpPr/>
            <p:nvPr/>
          </p:nvSpPr>
          <p:spPr>
            <a:xfrm>
              <a:off x="4235925" y="3493125"/>
              <a:ext cx="659350" cy="78300"/>
            </a:xfrm>
            <a:custGeom>
              <a:avLst/>
              <a:gdLst/>
              <a:ahLst/>
              <a:cxnLst/>
              <a:rect l="l" t="t" r="r" b="b"/>
              <a:pathLst>
                <a:path w="26374" h="3132" extrusionOk="0">
                  <a:moveTo>
                    <a:pt x="1572" y="0"/>
                  </a:moveTo>
                  <a:cubicBezTo>
                    <a:pt x="703" y="0"/>
                    <a:pt x="1" y="703"/>
                    <a:pt x="1" y="1572"/>
                  </a:cubicBezTo>
                  <a:cubicBezTo>
                    <a:pt x="1" y="2429"/>
                    <a:pt x="703" y="3132"/>
                    <a:pt x="1572" y="3132"/>
                  </a:cubicBezTo>
                  <a:lnTo>
                    <a:pt x="24813" y="3132"/>
                  </a:lnTo>
                  <a:cubicBezTo>
                    <a:pt x="25683" y="3132"/>
                    <a:pt x="26373" y="2429"/>
                    <a:pt x="26373" y="1572"/>
                  </a:cubicBezTo>
                  <a:cubicBezTo>
                    <a:pt x="26373" y="703"/>
                    <a:pt x="25683" y="0"/>
                    <a:pt x="24813" y="0"/>
                  </a:cubicBezTo>
                  <a:close/>
                </a:path>
              </a:pathLst>
            </a:custGeom>
            <a:solidFill>
              <a:srgbClr val="233C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" name="Google Shape;17240;p30">
              <a:extLst>
                <a:ext uri="{FF2B5EF4-FFF2-40B4-BE49-F238E27FC236}">
                  <a16:creationId xmlns:a16="http://schemas.microsoft.com/office/drawing/2014/main" xmlns="" id="{82D616E6-BED5-4147-C734-C4428F6F58AD}"/>
                </a:ext>
              </a:extLst>
            </p:cNvPr>
            <p:cNvSpPr/>
            <p:nvPr/>
          </p:nvSpPr>
          <p:spPr>
            <a:xfrm>
              <a:off x="4236225" y="3493125"/>
              <a:ext cx="201850" cy="78300"/>
            </a:xfrm>
            <a:custGeom>
              <a:avLst/>
              <a:gdLst/>
              <a:ahLst/>
              <a:cxnLst/>
              <a:rect l="l" t="t" r="r" b="b"/>
              <a:pathLst>
                <a:path w="8074" h="3132" extrusionOk="0">
                  <a:moveTo>
                    <a:pt x="1572" y="0"/>
                  </a:moveTo>
                  <a:cubicBezTo>
                    <a:pt x="703" y="0"/>
                    <a:pt x="1" y="703"/>
                    <a:pt x="1" y="1572"/>
                  </a:cubicBezTo>
                  <a:cubicBezTo>
                    <a:pt x="1" y="2429"/>
                    <a:pt x="703" y="3132"/>
                    <a:pt x="1572" y="3132"/>
                  </a:cubicBezTo>
                  <a:lnTo>
                    <a:pt x="6513" y="3132"/>
                  </a:lnTo>
                  <a:cubicBezTo>
                    <a:pt x="7371" y="3120"/>
                    <a:pt x="8073" y="2429"/>
                    <a:pt x="8073" y="1572"/>
                  </a:cubicBezTo>
                  <a:cubicBezTo>
                    <a:pt x="8073" y="703"/>
                    <a:pt x="7371" y="0"/>
                    <a:pt x="6513" y="0"/>
                  </a:cubicBezTo>
                  <a:close/>
                </a:path>
              </a:pathLst>
            </a:custGeom>
            <a:solidFill>
              <a:srgbClr val="233C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6" name="Google Shape;17241;p30">
              <a:extLst>
                <a:ext uri="{FF2B5EF4-FFF2-40B4-BE49-F238E27FC236}">
                  <a16:creationId xmlns:a16="http://schemas.microsoft.com/office/drawing/2014/main" xmlns="" id="{29A21455-EA89-2B8C-5FBA-FA8DFEDE3FFB}"/>
                </a:ext>
              </a:extLst>
            </p:cNvPr>
            <p:cNvSpPr/>
            <p:nvPr/>
          </p:nvSpPr>
          <p:spPr>
            <a:xfrm>
              <a:off x="4090075" y="3799400"/>
              <a:ext cx="245000" cy="452175"/>
            </a:xfrm>
            <a:custGeom>
              <a:avLst/>
              <a:gdLst/>
              <a:ahLst/>
              <a:cxnLst/>
              <a:rect l="l" t="t" r="r" b="b"/>
              <a:pathLst>
                <a:path w="9800" h="18087" extrusionOk="0">
                  <a:moveTo>
                    <a:pt x="2430" y="1"/>
                  </a:moveTo>
                  <a:lnTo>
                    <a:pt x="1" y="3251"/>
                  </a:lnTo>
                  <a:lnTo>
                    <a:pt x="3239" y="18086"/>
                  </a:lnTo>
                  <a:lnTo>
                    <a:pt x="9800" y="18086"/>
                  </a:lnTo>
                  <a:lnTo>
                    <a:pt x="6811" y="4204"/>
                  </a:lnTo>
                  <a:lnTo>
                    <a:pt x="8811" y="1"/>
                  </a:lnTo>
                  <a:close/>
                </a:path>
              </a:pathLst>
            </a:custGeom>
            <a:solidFill>
              <a:srgbClr val="1D31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7" name="Google Shape;17242;p30">
              <a:extLst>
                <a:ext uri="{FF2B5EF4-FFF2-40B4-BE49-F238E27FC236}">
                  <a16:creationId xmlns:a16="http://schemas.microsoft.com/office/drawing/2014/main" xmlns="" id="{711D77BC-8AA7-7AD8-7F24-99AA60024142}"/>
                </a:ext>
              </a:extLst>
            </p:cNvPr>
            <p:cNvSpPr/>
            <p:nvPr/>
          </p:nvSpPr>
          <p:spPr>
            <a:xfrm>
              <a:off x="4090075" y="3799400"/>
              <a:ext cx="220300" cy="105100"/>
            </a:xfrm>
            <a:custGeom>
              <a:avLst/>
              <a:gdLst/>
              <a:ahLst/>
              <a:cxnLst/>
              <a:rect l="l" t="t" r="r" b="b"/>
              <a:pathLst>
                <a:path w="8812" h="4204" extrusionOk="0">
                  <a:moveTo>
                    <a:pt x="2430" y="1"/>
                  </a:moveTo>
                  <a:lnTo>
                    <a:pt x="1" y="3251"/>
                  </a:lnTo>
                  <a:lnTo>
                    <a:pt x="6811" y="4204"/>
                  </a:lnTo>
                  <a:lnTo>
                    <a:pt x="8811" y="1"/>
                  </a:lnTo>
                  <a:close/>
                </a:path>
              </a:pathLst>
            </a:custGeom>
            <a:solidFill>
              <a:srgbClr val="5A30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8" name="Google Shape;17243;p30">
              <a:extLst>
                <a:ext uri="{FF2B5EF4-FFF2-40B4-BE49-F238E27FC236}">
                  <a16:creationId xmlns:a16="http://schemas.microsoft.com/office/drawing/2014/main" xmlns="" id="{4672B84C-C74F-B4EF-077B-B287EB6A2B34}"/>
                </a:ext>
              </a:extLst>
            </p:cNvPr>
            <p:cNvSpPr/>
            <p:nvPr/>
          </p:nvSpPr>
          <p:spPr>
            <a:xfrm>
              <a:off x="4260350" y="3799400"/>
              <a:ext cx="716175" cy="452175"/>
            </a:xfrm>
            <a:custGeom>
              <a:avLst/>
              <a:gdLst/>
              <a:ahLst/>
              <a:cxnLst/>
              <a:rect l="l" t="t" r="r" b="b"/>
              <a:pathLst>
                <a:path w="28647" h="18087" extrusionOk="0">
                  <a:moveTo>
                    <a:pt x="2000" y="1"/>
                  </a:moveTo>
                  <a:lnTo>
                    <a:pt x="0" y="4204"/>
                  </a:lnTo>
                  <a:lnTo>
                    <a:pt x="2989" y="18086"/>
                  </a:lnTo>
                  <a:lnTo>
                    <a:pt x="25658" y="18086"/>
                  </a:lnTo>
                  <a:lnTo>
                    <a:pt x="28647" y="4204"/>
                  </a:lnTo>
                  <a:lnTo>
                    <a:pt x="26634" y="1"/>
                  </a:lnTo>
                  <a:close/>
                </a:path>
              </a:pathLst>
            </a:custGeom>
            <a:solidFill>
              <a:srgbClr val="874E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</p:grpSp>
      <p:sp>
        <p:nvSpPr>
          <p:cNvPr id="98" name="Google Shape;299;p23">
            <a:extLst>
              <a:ext uri="{FF2B5EF4-FFF2-40B4-BE49-F238E27FC236}">
                <a16:creationId xmlns:a16="http://schemas.microsoft.com/office/drawing/2014/main" xmlns="" id="{18C4E69A-12CD-E984-31DB-BF54A2D5F7BD}"/>
              </a:ext>
            </a:extLst>
          </p:cNvPr>
          <p:cNvSpPr txBox="1"/>
          <p:nvPr/>
        </p:nvSpPr>
        <p:spPr>
          <a:xfrm>
            <a:off x="4673094" y="4399151"/>
            <a:ext cx="7105036" cy="37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Cốm trộn hạt dẻ là một thứ vật quý, dùng để khoản đãi quý nhân.</a:t>
            </a:r>
            <a:endParaRPr sz="3200" b="1" kern="0" dirty="0">
              <a:solidFill>
                <a:srgbClr val="BE362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1" name="Google Shape;302;p23">
            <a:extLst>
              <a:ext uri="{FF2B5EF4-FFF2-40B4-BE49-F238E27FC236}">
                <a16:creationId xmlns:a16="http://schemas.microsoft.com/office/drawing/2014/main" xmlns="" id="{2F4B623B-FDC7-AF58-4C07-02D6ADC35FA3}"/>
              </a:ext>
            </a:extLst>
          </p:cNvPr>
          <p:cNvSpPr txBox="1"/>
          <p:nvPr/>
        </p:nvSpPr>
        <p:spPr>
          <a:xfrm>
            <a:off x="7686639" y="1947204"/>
            <a:ext cx="4091490" cy="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không đâu có giống mác lịch ngon ngọt và thơm bùi</a:t>
            </a:r>
            <a:endParaRPr lang="en-US" sz="3200" b="1" kern="0" dirty="0">
              <a:solidFill>
                <a:srgbClr val="00000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4" name="Google Shape;305;p23">
            <a:extLst>
              <a:ext uri="{FF2B5EF4-FFF2-40B4-BE49-F238E27FC236}">
                <a16:creationId xmlns:a16="http://schemas.microsoft.com/office/drawing/2014/main" xmlns="" id="{83C00325-049F-9621-FF75-A22B8F0750FC}"/>
              </a:ext>
            </a:extLst>
          </p:cNvPr>
          <p:cNvSpPr txBox="1"/>
          <p:nvPr/>
        </p:nvSpPr>
        <p:spPr>
          <a:xfrm>
            <a:off x="6555600" y="3377441"/>
            <a:ext cx="5222031" cy="287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Cái đó thì ...vưỡn.</a:t>
            </a:r>
            <a:endParaRPr sz="3200" b="1" kern="0" dirty="0">
              <a:solidFill>
                <a:srgbClr val="BE362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7" name="Google Shape;308;p23">
            <a:extLst>
              <a:ext uri="{FF2B5EF4-FFF2-40B4-BE49-F238E27FC236}">
                <a16:creationId xmlns:a16="http://schemas.microsoft.com/office/drawing/2014/main" xmlns="" id="{438726B5-04CF-7E74-39C7-2C8728DE7134}"/>
              </a:ext>
            </a:extLst>
          </p:cNvPr>
          <p:cNvSpPr txBox="1"/>
          <p:nvPr/>
        </p:nvSpPr>
        <p:spPr>
          <a:xfrm>
            <a:off x="4136473" y="5682386"/>
            <a:ext cx="7641656" cy="418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Hạt dẻ rơi rơi như mưa màu nâu. </a:t>
            </a:r>
            <a:endParaRPr lang="en-US" sz="3200" b="1" kern="0" dirty="0">
              <a:solidFill>
                <a:srgbClr val="00000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09" name="Google Shape;310;p23">
            <a:extLst>
              <a:ext uri="{FF2B5EF4-FFF2-40B4-BE49-F238E27FC236}">
                <a16:creationId xmlns:a16="http://schemas.microsoft.com/office/drawing/2014/main" xmlns="" id="{9D346852-0029-3C68-9871-11B3101732C0}"/>
              </a:ext>
            </a:extLst>
          </p:cNvPr>
          <p:cNvGrpSpPr/>
          <p:nvPr/>
        </p:nvGrpSpPr>
        <p:grpSpPr>
          <a:xfrm>
            <a:off x="39701" y="1749347"/>
            <a:ext cx="3041097" cy="3314349"/>
            <a:chOff x="795902" y="2116568"/>
            <a:chExt cx="1838632" cy="2003839"/>
          </a:xfrm>
        </p:grpSpPr>
        <p:sp>
          <p:nvSpPr>
            <p:cNvPr id="110" name="Google Shape;311;p23">
              <a:extLst>
                <a:ext uri="{FF2B5EF4-FFF2-40B4-BE49-F238E27FC236}">
                  <a16:creationId xmlns:a16="http://schemas.microsoft.com/office/drawing/2014/main" xmlns="" id="{476D5D19-44FB-519F-8DF5-EF30F57CB398}"/>
                </a:ext>
              </a:extLst>
            </p:cNvPr>
            <p:cNvSpPr/>
            <p:nvPr/>
          </p:nvSpPr>
          <p:spPr>
            <a:xfrm>
              <a:off x="795902" y="3900178"/>
              <a:ext cx="129823" cy="220229"/>
            </a:xfrm>
            <a:custGeom>
              <a:avLst/>
              <a:gdLst/>
              <a:ahLst/>
              <a:cxnLst/>
              <a:rect l="l" t="t" r="r" b="b"/>
              <a:pathLst>
                <a:path w="787" h="1335" extrusionOk="0">
                  <a:moveTo>
                    <a:pt x="349" y="515"/>
                  </a:moveTo>
                  <a:cubicBezTo>
                    <a:pt x="390" y="515"/>
                    <a:pt x="435" y="542"/>
                    <a:pt x="453" y="596"/>
                  </a:cubicBezTo>
                  <a:cubicBezTo>
                    <a:pt x="477" y="643"/>
                    <a:pt x="453" y="691"/>
                    <a:pt x="381" y="738"/>
                  </a:cubicBezTo>
                  <a:cubicBezTo>
                    <a:pt x="370" y="744"/>
                    <a:pt x="356" y="747"/>
                    <a:pt x="342" y="747"/>
                  </a:cubicBezTo>
                  <a:cubicBezTo>
                    <a:pt x="301" y="747"/>
                    <a:pt x="256" y="721"/>
                    <a:pt x="239" y="667"/>
                  </a:cubicBezTo>
                  <a:cubicBezTo>
                    <a:pt x="239" y="619"/>
                    <a:pt x="262" y="548"/>
                    <a:pt x="310" y="524"/>
                  </a:cubicBezTo>
                  <a:cubicBezTo>
                    <a:pt x="322" y="518"/>
                    <a:pt x="335" y="515"/>
                    <a:pt x="349" y="515"/>
                  </a:cubicBezTo>
                  <a:close/>
                  <a:moveTo>
                    <a:pt x="334" y="0"/>
                  </a:moveTo>
                  <a:lnTo>
                    <a:pt x="24" y="500"/>
                  </a:lnTo>
                  <a:cubicBezTo>
                    <a:pt x="24" y="500"/>
                    <a:pt x="215" y="929"/>
                    <a:pt x="0" y="1334"/>
                  </a:cubicBezTo>
                  <a:cubicBezTo>
                    <a:pt x="0" y="1334"/>
                    <a:pt x="1" y="1335"/>
                    <a:pt x="1" y="1335"/>
                  </a:cubicBezTo>
                  <a:cubicBezTo>
                    <a:pt x="14" y="1335"/>
                    <a:pt x="249" y="949"/>
                    <a:pt x="620" y="834"/>
                  </a:cubicBezTo>
                  <a:lnTo>
                    <a:pt x="786" y="167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5868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rgbClr val="58687A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312;p23">
              <a:extLst>
                <a:ext uri="{FF2B5EF4-FFF2-40B4-BE49-F238E27FC236}">
                  <a16:creationId xmlns:a16="http://schemas.microsoft.com/office/drawing/2014/main" xmlns="" id="{BF98DC05-0712-90FC-A8EF-609343F9240F}"/>
                </a:ext>
              </a:extLst>
            </p:cNvPr>
            <p:cNvSpPr/>
            <p:nvPr/>
          </p:nvSpPr>
          <p:spPr>
            <a:xfrm>
              <a:off x="909888" y="2230560"/>
              <a:ext cx="1622536" cy="1602972"/>
            </a:xfrm>
            <a:custGeom>
              <a:avLst/>
              <a:gdLst/>
              <a:ahLst/>
              <a:cxnLst/>
              <a:rect l="l" t="t" r="r" b="b"/>
              <a:pathLst>
                <a:path w="9836" h="9717" extrusionOk="0">
                  <a:moveTo>
                    <a:pt x="9835" y="0"/>
                  </a:moveTo>
                  <a:cubicBezTo>
                    <a:pt x="9789" y="38"/>
                    <a:pt x="9743" y="76"/>
                    <a:pt x="9697" y="114"/>
                  </a:cubicBezTo>
                  <a:lnTo>
                    <a:pt x="9697" y="114"/>
                  </a:lnTo>
                  <a:cubicBezTo>
                    <a:pt x="9748" y="75"/>
                    <a:pt x="9795" y="37"/>
                    <a:pt x="9835" y="0"/>
                  </a:cubicBezTo>
                  <a:close/>
                  <a:moveTo>
                    <a:pt x="9697" y="114"/>
                  </a:moveTo>
                  <a:lnTo>
                    <a:pt x="9697" y="114"/>
                  </a:lnTo>
                  <a:cubicBezTo>
                    <a:pt x="9352" y="371"/>
                    <a:pt x="8789" y="650"/>
                    <a:pt x="8478" y="857"/>
                  </a:cubicBezTo>
                  <a:cubicBezTo>
                    <a:pt x="7502" y="1477"/>
                    <a:pt x="6311" y="2048"/>
                    <a:pt x="4644" y="3406"/>
                  </a:cubicBezTo>
                  <a:cubicBezTo>
                    <a:pt x="3358" y="4477"/>
                    <a:pt x="1667" y="6668"/>
                    <a:pt x="238" y="9192"/>
                  </a:cubicBezTo>
                  <a:lnTo>
                    <a:pt x="0" y="9645"/>
                  </a:lnTo>
                  <a:lnTo>
                    <a:pt x="262" y="9716"/>
                  </a:lnTo>
                  <a:lnTo>
                    <a:pt x="405" y="9359"/>
                  </a:lnTo>
                  <a:cubicBezTo>
                    <a:pt x="1191" y="8002"/>
                    <a:pt x="3239" y="4406"/>
                    <a:pt x="7049" y="1977"/>
                  </a:cubicBezTo>
                  <a:cubicBezTo>
                    <a:pt x="7049" y="1977"/>
                    <a:pt x="8362" y="1198"/>
                    <a:pt x="9697" y="114"/>
                  </a:cubicBezTo>
                  <a:close/>
                </a:path>
              </a:pathLst>
            </a:custGeom>
            <a:solidFill>
              <a:srgbClr val="8823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313;p23">
              <a:extLst>
                <a:ext uri="{FF2B5EF4-FFF2-40B4-BE49-F238E27FC236}">
                  <a16:creationId xmlns:a16="http://schemas.microsoft.com/office/drawing/2014/main" xmlns="" id="{662AFCFD-5583-62B1-9672-7941422F1220}"/>
                </a:ext>
              </a:extLst>
            </p:cNvPr>
            <p:cNvSpPr/>
            <p:nvPr/>
          </p:nvSpPr>
          <p:spPr>
            <a:xfrm>
              <a:off x="866669" y="2116568"/>
              <a:ext cx="1728605" cy="1638440"/>
            </a:xfrm>
            <a:custGeom>
              <a:avLst/>
              <a:gdLst/>
              <a:ahLst/>
              <a:cxnLst/>
              <a:rect l="l" t="t" r="r" b="b"/>
              <a:pathLst>
                <a:path w="10479" h="9932" extrusionOk="0">
                  <a:moveTo>
                    <a:pt x="9597" y="0"/>
                  </a:moveTo>
                  <a:lnTo>
                    <a:pt x="9597" y="0"/>
                  </a:lnTo>
                  <a:cubicBezTo>
                    <a:pt x="8288" y="120"/>
                    <a:pt x="7073" y="763"/>
                    <a:pt x="7073" y="763"/>
                  </a:cubicBezTo>
                  <a:cubicBezTo>
                    <a:pt x="6597" y="1334"/>
                    <a:pt x="6192" y="2263"/>
                    <a:pt x="6192" y="2263"/>
                  </a:cubicBezTo>
                  <a:cubicBezTo>
                    <a:pt x="6192" y="1810"/>
                    <a:pt x="6478" y="1096"/>
                    <a:pt x="6478" y="1096"/>
                  </a:cubicBezTo>
                  <a:lnTo>
                    <a:pt x="6478" y="1096"/>
                  </a:lnTo>
                  <a:cubicBezTo>
                    <a:pt x="6240" y="1215"/>
                    <a:pt x="5382" y="1691"/>
                    <a:pt x="5382" y="1691"/>
                  </a:cubicBezTo>
                  <a:cubicBezTo>
                    <a:pt x="4954" y="2049"/>
                    <a:pt x="4811" y="2977"/>
                    <a:pt x="4811" y="2977"/>
                  </a:cubicBezTo>
                  <a:cubicBezTo>
                    <a:pt x="4715" y="2620"/>
                    <a:pt x="5025" y="1906"/>
                    <a:pt x="5025" y="1906"/>
                  </a:cubicBezTo>
                  <a:lnTo>
                    <a:pt x="5025" y="1906"/>
                  </a:lnTo>
                  <a:cubicBezTo>
                    <a:pt x="3810" y="2620"/>
                    <a:pt x="2905" y="3835"/>
                    <a:pt x="2905" y="3835"/>
                  </a:cubicBezTo>
                  <a:cubicBezTo>
                    <a:pt x="2372" y="4901"/>
                    <a:pt x="2699" y="5776"/>
                    <a:pt x="2653" y="5776"/>
                  </a:cubicBezTo>
                  <a:cubicBezTo>
                    <a:pt x="2648" y="5776"/>
                    <a:pt x="2637" y="5765"/>
                    <a:pt x="2620" y="5740"/>
                  </a:cubicBezTo>
                  <a:cubicBezTo>
                    <a:pt x="2429" y="5502"/>
                    <a:pt x="2453" y="4692"/>
                    <a:pt x="2453" y="4692"/>
                  </a:cubicBezTo>
                  <a:lnTo>
                    <a:pt x="2453" y="4692"/>
                  </a:lnTo>
                  <a:cubicBezTo>
                    <a:pt x="1191" y="5954"/>
                    <a:pt x="1024" y="6526"/>
                    <a:pt x="1024" y="6526"/>
                  </a:cubicBezTo>
                  <a:cubicBezTo>
                    <a:pt x="834" y="7050"/>
                    <a:pt x="619" y="8455"/>
                    <a:pt x="619" y="8455"/>
                  </a:cubicBezTo>
                  <a:cubicBezTo>
                    <a:pt x="500" y="8336"/>
                    <a:pt x="619" y="7597"/>
                    <a:pt x="619" y="7597"/>
                  </a:cubicBezTo>
                  <a:lnTo>
                    <a:pt x="619" y="7597"/>
                  </a:lnTo>
                  <a:cubicBezTo>
                    <a:pt x="310" y="8240"/>
                    <a:pt x="476" y="8859"/>
                    <a:pt x="476" y="8859"/>
                  </a:cubicBezTo>
                  <a:cubicBezTo>
                    <a:pt x="310" y="8812"/>
                    <a:pt x="286" y="7883"/>
                    <a:pt x="286" y="7883"/>
                  </a:cubicBezTo>
                  <a:cubicBezTo>
                    <a:pt x="0" y="8931"/>
                    <a:pt x="24" y="9693"/>
                    <a:pt x="143" y="9931"/>
                  </a:cubicBezTo>
                  <a:lnTo>
                    <a:pt x="310" y="9931"/>
                  </a:lnTo>
                  <a:cubicBezTo>
                    <a:pt x="786" y="8931"/>
                    <a:pt x="3167" y="5240"/>
                    <a:pt x="4644" y="4097"/>
                  </a:cubicBezTo>
                  <a:cubicBezTo>
                    <a:pt x="6144" y="2906"/>
                    <a:pt x="7335" y="2215"/>
                    <a:pt x="8335" y="1715"/>
                  </a:cubicBezTo>
                  <a:cubicBezTo>
                    <a:pt x="8692" y="1548"/>
                    <a:pt x="9026" y="1310"/>
                    <a:pt x="9335" y="1072"/>
                  </a:cubicBezTo>
                  <a:cubicBezTo>
                    <a:pt x="9716" y="763"/>
                    <a:pt x="10121" y="429"/>
                    <a:pt x="10478" y="120"/>
                  </a:cubicBezTo>
                  <a:lnTo>
                    <a:pt x="10478" y="120"/>
                  </a:lnTo>
                  <a:lnTo>
                    <a:pt x="9454" y="763"/>
                  </a:lnTo>
                  <a:lnTo>
                    <a:pt x="9454" y="763"/>
                  </a:lnTo>
                  <a:lnTo>
                    <a:pt x="9907" y="72"/>
                  </a:lnTo>
                  <a:lnTo>
                    <a:pt x="9050" y="953"/>
                  </a:lnTo>
                  <a:lnTo>
                    <a:pt x="9597" y="0"/>
                  </a:lnTo>
                  <a:close/>
                </a:path>
              </a:pathLst>
            </a:custGeom>
            <a:solidFill>
              <a:srgbClr val="8823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314;p23">
              <a:extLst>
                <a:ext uri="{FF2B5EF4-FFF2-40B4-BE49-F238E27FC236}">
                  <a16:creationId xmlns:a16="http://schemas.microsoft.com/office/drawing/2014/main" xmlns="" id="{C1AD70CF-E8CF-A19E-4CD9-2A79D7631A80}"/>
                </a:ext>
              </a:extLst>
            </p:cNvPr>
            <p:cNvSpPr/>
            <p:nvPr/>
          </p:nvSpPr>
          <p:spPr>
            <a:xfrm>
              <a:off x="1004080" y="2199051"/>
              <a:ext cx="1630454" cy="1563710"/>
            </a:xfrm>
            <a:custGeom>
              <a:avLst/>
              <a:gdLst/>
              <a:ahLst/>
              <a:cxnLst/>
              <a:rect l="l" t="t" r="r" b="b"/>
              <a:pathLst>
                <a:path w="9884" h="9479" extrusionOk="0">
                  <a:moveTo>
                    <a:pt x="9645" y="1"/>
                  </a:moveTo>
                  <a:cubicBezTo>
                    <a:pt x="9645" y="1"/>
                    <a:pt x="9122" y="477"/>
                    <a:pt x="8502" y="953"/>
                  </a:cubicBezTo>
                  <a:cubicBezTo>
                    <a:pt x="7526" y="1739"/>
                    <a:pt x="6550" y="2382"/>
                    <a:pt x="6550" y="2382"/>
                  </a:cubicBezTo>
                  <a:cubicBezTo>
                    <a:pt x="2787" y="4621"/>
                    <a:pt x="667" y="8217"/>
                    <a:pt x="1" y="9479"/>
                  </a:cubicBezTo>
                  <a:lnTo>
                    <a:pt x="358" y="9479"/>
                  </a:lnTo>
                  <a:cubicBezTo>
                    <a:pt x="453" y="9360"/>
                    <a:pt x="667" y="9288"/>
                    <a:pt x="1477" y="9050"/>
                  </a:cubicBezTo>
                  <a:cubicBezTo>
                    <a:pt x="2525" y="8764"/>
                    <a:pt x="3120" y="8121"/>
                    <a:pt x="3120" y="8121"/>
                  </a:cubicBezTo>
                  <a:lnTo>
                    <a:pt x="3120" y="8121"/>
                  </a:lnTo>
                  <a:cubicBezTo>
                    <a:pt x="3120" y="8121"/>
                    <a:pt x="2281" y="8604"/>
                    <a:pt x="1823" y="8604"/>
                  </a:cubicBezTo>
                  <a:cubicBezTo>
                    <a:pt x="1794" y="8604"/>
                    <a:pt x="1765" y="8602"/>
                    <a:pt x="1739" y="8598"/>
                  </a:cubicBezTo>
                  <a:cubicBezTo>
                    <a:pt x="1686" y="8592"/>
                    <a:pt x="1629" y="8589"/>
                    <a:pt x="1572" y="8589"/>
                  </a:cubicBezTo>
                  <a:cubicBezTo>
                    <a:pt x="1171" y="8589"/>
                    <a:pt x="715" y="8717"/>
                    <a:pt x="715" y="8717"/>
                  </a:cubicBezTo>
                  <a:cubicBezTo>
                    <a:pt x="715" y="8717"/>
                    <a:pt x="453" y="8598"/>
                    <a:pt x="1596" y="8455"/>
                  </a:cubicBezTo>
                  <a:cubicBezTo>
                    <a:pt x="2739" y="8288"/>
                    <a:pt x="4573" y="7026"/>
                    <a:pt x="4573" y="7026"/>
                  </a:cubicBezTo>
                  <a:lnTo>
                    <a:pt x="4573" y="7026"/>
                  </a:lnTo>
                  <a:cubicBezTo>
                    <a:pt x="4573" y="7026"/>
                    <a:pt x="3957" y="7293"/>
                    <a:pt x="3602" y="7293"/>
                  </a:cubicBezTo>
                  <a:cubicBezTo>
                    <a:pt x="3575" y="7293"/>
                    <a:pt x="3549" y="7291"/>
                    <a:pt x="3525" y="7288"/>
                  </a:cubicBezTo>
                  <a:cubicBezTo>
                    <a:pt x="3414" y="7280"/>
                    <a:pt x="3253" y="7277"/>
                    <a:pt x="3087" y="7277"/>
                  </a:cubicBezTo>
                  <a:cubicBezTo>
                    <a:pt x="2755" y="7277"/>
                    <a:pt x="2406" y="7288"/>
                    <a:pt x="2406" y="7288"/>
                  </a:cubicBezTo>
                  <a:cubicBezTo>
                    <a:pt x="2930" y="7169"/>
                    <a:pt x="3430" y="7240"/>
                    <a:pt x="4240" y="6931"/>
                  </a:cubicBezTo>
                  <a:cubicBezTo>
                    <a:pt x="4934" y="6686"/>
                    <a:pt x="5015" y="6668"/>
                    <a:pt x="5024" y="6668"/>
                  </a:cubicBezTo>
                  <a:cubicBezTo>
                    <a:pt x="5026" y="6668"/>
                    <a:pt x="5025" y="6669"/>
                    <a:pt x="5025" y="6669"/>
                  </a:cubicBezTo>
                  <a:cubicBezTo>
                    <a:pt x="5954" y="6383"/>
                    <a:pt x="6335" y="5430"/>
                    <a:pt x="6335" y="5430"/>
                  </a:cubicBezTo>
                  <a:lnTo>
                    <a:pt x="6335" y="5430"/>
                  </a:lnTo>
                  <a:cubicBezTo>
                    <a:pt x="6221" y="5463"/>
                    <a:pt x="5619" y="5540"/>
                    <a:pt x="5089" y="5540"/>
                  </a:cubicBezTo>
                  <a:cubicBezTo>
                    <a:pt x="4843" y="5540"/>
                    <a:pt x="4612" y="5523"/>
                    <a:pt x="4454" y="5478"/>
                  </a:cubicBezTo>
                  <a:cubicBezTo>
                    <a:pt x="4287" y="5430"/>
                    <a:pt x="4078" y="5414"/>
                    <a:pt x="3874" y="5414"/>
                  </a:cubicBezTo>
                  <a:cubicBezTo>
                    <a:pt x="3464" y="5414"/>
                    <a:pt x="3073" y="5478"/>
                    <a:pt x="3073" y="5478"/>
                  </a:cubicBezTo>
                  <a:cubicBezTo>
                    <a:pt x="3497" y="5341"/>
                    <a:pt x="3751" y="5308"/>
                    <a:pt x="3924" y="5308"/>
                  </a:cubicBezTo>
                  <a:cubicBezTo>
                    <a:pt x="4082" y="5308"/>
                    <a:pt x="4173" y="5335"/>
                    <a:pt x="4263" y="5335"/>
                  </a:cubicBezTo>
                  <a:cubicBezTo>
                    <a:pt x="4286" y="5335"/>
                    <a:pt x="4313" y="5335"/>
                    <a:pt x="4345" y="5335"/>
                  </a:cubicBezTo>
                  <a:cubicBezTo>
                    <a:pt x="4615" y="5335"/>
                    <a:pt x="5232" y="5316"/>
                    <a:pt x="6383" y="4954"/>
                  </a:cubicBezTo>
                  <a:cubicBezTo>
                    <a:pt x="7669" y="4502"/>
                    <a:pt x="8026" y="3954"/>
                    <a:pt x="8026" y="3954"/>
                  </a:cubicBezTo>
                  <a:lnTo>
                    <a:pt x="8026" y="3954"/>
                  </a:lnTo>
                  <a:lnTo>
                    <a:pt x="7169" y="4073"/>
                  </a:lnTo>
                  <a:cubicBezTo>
                    <a:pt x="7716" y="3978"/>
                    <a:pt x="8359" y="3597"/>
                    <a:pt x="8360" y="3597"/>
                  </a:cubicBezTo>
                  <a:lnTo>
                    <a:pt x="8360" y="3597"/>
                  </a:lnTo>
                  <a:cubicBezTo>
                    <a:pt x="7955" y="3716"/>
                    <a:pt x="7359" y="3739"/>
                    <a:pt x="7359" y="3739"/>
                  </a:cubicBezTo>
                  <a:cubicBezTo>
                    <a:pt x="8074" y="3597"/>
                    <a:pt x="8479" y="3358"/>
                    <a:pt x="8479" y="3358"/>
                  </a:cubicBezTo>
                  <a:cubicBezTo>
                    <a:pt x="9122" y="2858"/>
                    <a:pt x="9312" y="2120"/>
                    <a:pt x="9312" y="2120"/>
                  </a:cubicBezTo>
                  <a:lnTo>
                    <a:pt x="9312" y="2120"/>
                  </a:lnTo>
                  <a:cubicBezTo>
                    <a:pt x="8836" y="2287"/>
                    <a:pt x="8407" y="2328"/>
                    <a:pt x="8098" y="2328"/>
                  </a:cubicBezTo>
                  <a:cubicBezTo>
                    <a:pt x="7788" y="2328"/>
                    <a:pt x="7597" y="2287"/>
                    <a:pt x="7597" y="2287"/>
                  </a:cubicBezTo>
                  <a:cubicBezTo>
                    <a:pt x="8907" y="2191"/>
                    <a:pt x="9288" y="1882"/>
                    <a:pt x="9455" y="1787"/>
                  </a:cubicBezTo>
                  <a:cubicBezTo>
                    <a:pt x="9645" y="1691"/>
                    <a:pt x="9717" y="1382"/>
                    <a:pt x="9717" y="1382"/>
                  </a:cubicBezTo>
                  <a:lnTo>
                    <a:pt x="9717" y="1382"/>
                  </a:lnTo>
                  <a:cubicBezTo>
                    <a:pt x="9074" y="1620"/>
                    <a:pt x="8312" y="1644"/>
                    <a:pt x="8312" y="1644"/>
                  </a:cubicBezTo>
                  <a:cubicBezTo>
                    <a:pt x="9122" y="1525"/>
                    <a:pt x="9812" y="1096"/>
                    <a:pt x="9812" y="1096"/>
                  </a:cubicBezTo>
                  <a:lnTo>
                    <a:pt x="9812" y="691"/>
                  </a:lnTo>
                  <a:cubicBezTo>
                    <a:pt x="9503" y="858"/>
                    <a:pt x="8955" y="1025"/>
                    <a:pt x="8955" y="1025"/>
                  </a:cubicBezTo>
                  <a:lnTo>
                    <a:pt x="9812" y="453"/>
                  </a:lnTo>
                  <a:cubicBezTo>
                    <a:pt x="9884" y="191"/>
                    <a:pt x="9645" y="1"/>
                    <a:pt x="9645" y="1"/>
                  </a:cubicBezTo>
                  <a:close/>
                </a:path>
              </a:pathLst>
            </a:custGeom>
            <a:solidFill>
              <a:srgbClr val="BE36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315;p23">
              <a:extLst>
                <a:ext uri="{FF2B5EF4-FFF2-40B4-BE49-F238E27FC236}">
                  <a16:creationId xmlns:a16="http://schemas.microsoft.com/office/drawing/2014/main" xmlns="" id="{6985C48A-DD2B-21F0-8D60-3CB71D4A8BE0}"/>
                </a:ext>
              </a:extLst>
            </p:cNvPr>
            <p:cNvSpPr/>
            <p:nvPr/>
          </p:nvSpPr>
          <p:spPr>
            <a:xfrm>
              <a:off x="854792" y="3833367"/>
              <a:ext cx="98480" cy="74729"/>
            </a:xfrm>
            <a:custGeom>
              <a:avLst/>
              <a:gdLst/>
              <a:ahLst/>
              <a:cxnLst/>
              <a:rect l="l" t="t" r="r" b="b"/>
              <a:pathLst>
                <a:path w="597" h="453" extrusionOk="0">
                  <a:moveTo>
                    <a:pt x="96" y="0"/>
                  </a:moveTo>
                  <a:lnTo>
                    <a:pt x="1" y="238"/>
                  </a:lnTo>
                  <a:lnTo>
                    <a:pt x="501" y="453"/>
                  </a:lnTo>
                  <a:lnTo>
                    <a:pt x="596" y="215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8823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316;p23">
            <a:extLst>
              <a:ext uri="{FF2B5EF4-FFF2-40B4-BE49-F238E27FC236}">
                <a16:creationId xmlns:a16="http://schemas.microsoft.com/office/drawing/2014/main" xmlns="" id="{EC97615F-7D22-1379-0D21-3C0B1E24C7BC}"/>
              </a:ext>
            </a:extLst>
          </p:cNvPr>
          <p:cNvGrpSpPr/>
          <p:nvPr/>
        </p:nvGrpSpPr>
        <p:grpSpPr>
          <a:xfrm>
            <a:off x="728427" y="1625684"/>
            <a:ext cx="7228875" cy="4423333"/>
            <a:chOff x="854792" y="1056575"/>
            <a:chExt cx="5421656" cy="3317500"/>
          </a:xfrm>
        </p:grpSpPr>
        <p:sp>
          <p:nvSpPr>
            <p:cNvPr id="116" name="Google Shape;317;p23">
              <a:extLst>
                <a:ext uri="{FF2B5EF4-FFF2-40B4-BE49-F238E27FC236}">
                  <a16:creationId xmlns:a16="http://schemas.microsoft.com/office/drawing/2014/main" xmlns="" id="{4B6324D5-957B-2C19-50D0-1B26A46A19D6}"/>
                </a:ext>
              </a:extLst>
            </p:cNvPr>
            <p:cNvSpPr/>
            <p:nvPr/>
          </p:nvSpPr>
          <p:spPr>
            <a:xfrm>
              <a:off x="2526323" y="1056575"/>
              <a:ext cx="3750125" cy="3317500"/>
            </a:xfrm>
            <a:custGeom>
              <a:avLst/>
              <a:gdLst/>
              <a:ahLst/>
              <a:cxnLst/>
              <a:rect l="l" t="t" r="r" b="b"/>
              <a:pathLst>
                <a:path w="150005" h="132700" extrusionOk="0">
                  <a:moveTo>
                    <a:pt x="126" y="103134"/>
                  </a:moveTo>
                  <a:cubicBezTo>
                    <a:pt x="1813" y="102987"/>
                    <a:pt x="7423" y="102217"/>
                    <a:pt x="10246" y="102254"/>
                  </a:cubicBezTo>
                  <a:cubicBezTo>
                    <a:pt x="13069" y="102291"/>
                    <a:pt x="15049" y="102658"/>
                    <a:pt x="17065" y="103354"/>
                  </a:cubicBezTo>
                  <a:cubicBezTo>
                    <a:pt x="19082" y="104051"/>
                    <a:pt x="20658" y="105077"/>
                    <a:pt x="22345" y="106433"/>
                  </a:cubicBezTo>
                  <a:cubicBezTo>
                    <a:pt x="24032" y="107790"/>
                    <a:pt x="26048" y="109770"/>
                    <a:pt x="27185" y="111493"/>
                  </a:cubicBezTo>
                  <a:cubicBezTo>
                    <a:pt x="28322" y="113216"/>
                    <a:pt x="28847" y="114953"/>
                    <a:pt x="29165" y="116773"/>
                  </a:cubicBezTo>
                  <a:cubicBezTo>
                    <a:pt x="29483" y="118593"/>
                    <a:pt x="29576" y="120534"/>
                    <a:pt x="29095" y="122413"/>
                  </a:cubicBezTo>
                  <a:cubicBezTo>
                    <a:pt x="28614" y="124292"/>
                    <a:pt x="27565" y="126482"/>
                    <a:pt x="26278" y="128047"/>
                  </a:cubicBezTo>
                  <a:cubicBezTo>
                    <a:pt x="24991" y="129612"/>
                    <a:pt x="23409" y="131038"/>
                    <a:pt x="21374" y="131803"/>
                  </a:cubicBezTo>
                  <a:cubicBezTo>
                    <a:pt x="19339" y="132568"/>
                    <a:pt x="16429" y="132835"/>
                    <a:pt x="14070" y="132637"/>
                  </a:cubicBezTo>
                  <a:cubicBezTo>
                    <a:pt x="11711" y="132439"/>
                    <a:pt x="9261" y="131701"/>
                    <a:pt x="7219" y="130613"/>
                  </a:cubicBezTo>
                  <a:cubicBezTo>
                    <a:pt x="5177" y="129525"/>
                    <a:pt x="3018" y="128100"/>
                    <a:pt x="1817" y="126111"/>
                  </a:cubicBezTo>
                  <a:cubicBezTo>
                    <a:pt x="617" y="124123"/>
                    <a:pt x="129" y="121158"/>
                    <a:pt x="16" y="118682"/>
                  </a:cubicBezTo>
                  <a:cubicBezTo>
                    <a:pt x="-96" y="116206"/>
                    <a:pt x="392" y="113355"/>
                    <a:pt x="1142" y="111254"/>
                  </a:cubicBezTo>
                  <a:cubicBezTo>
                    <a:pt x="1892" y="109153"/>
                    <a:pt x="2942" y="107578"/>
                    <a:pt x="4518" y="106077"/>
                  </a:cubicBezTo>
                  <a:cubicBezTo>
                    <a:pt x="6094" y="104576"/>
                    <a:pt x="7407" y="103376"/>
                    <a:pt x="10596" y="102250"/>
                  </a:cubicBezTo>
                  <a:cubicBezTo>
                    <a:pt x="13785" y="101125"/>
                    <a:pt x="19600" y="100787"/>
                    <a:pt x="23652" y="99324"/>
                  </a:cubicBezTo>
                  <a:cubicBezTo>
                    <a:pt x="27704" y="97861"/>
                    <a:pt x="31738" y="96233"/>
                    <a:pt x="34906" y="93471"/>
                  </a:cubicBezTo>
                  <a:cubicBezTo>
                    <a:pt x="38074" y="90709"/>
                    <a:pt x="41210" y="85998"/>
                    <a:pt x="42658" y="82751"/>
                  </a:cubicBezTo>
                  <a:cubicBezTo>
                    <a:pt x="44107" y="79504"/>
                    <a:pt x="43962" y="76682"/>
                    <a:pt x="43597" y="73987"/>
                  </a:cubicBezTo>
                  <a:cubicBezTo>
                    <a:pt x="43232" y="71292"/>
                    <a:pt x="41980" y="68388"/>
                    <a:pt x="40467" y="66579"/>
                  </a:cubicBezTo>
                  <a:cubicBezTo>
                    <a:pt x="38954" y="64771"/>
                    <a:pt x="36868" y="63571"/>
                    <a:pt x="34520" y="63136"/>
                  </a:cubicBezTo>
                  <a:cubicBezTo>
                    <a:pt x="32173" y="62701"/>
                    <a:pt x="28660" y="62841"/>
                    <a:pt x="26382" y="63971"/>
                  </a:cubicBezTo>
                  <a:cubicBezTo>
                    <a:pt x="24104" y="65101"/>
                    <a:pt x="21895" y="67623"/>
                    <a:pt x="20852" y="69918"/>
                  </a:cubicBezTo>
                  <a:cubicBezTo>
                    <a:pt x="19809" y="72213"/>
                    <a:pt x="19479" y="75326"/>
                    <a:pt x="20122" y="77743"/>
                  </a:cubicBezTo>
                  <a:cubicBezTo>
                    <a:pt x="20765" y="80160"/>
                    <a:pt x="22556" y="82926"/>
                    <a:pt x="24712" y="84421"/>
                  </a:cubicBezTo>
                  <a:cubicBezTo>
                    <a:pt x="26868" y="85917"/>
                    <a:pt x="30159" y="86708"/>
                    <a:pt x="33059" y="86716"/>
                  </a:cubicBezTo>
                  <a:cubicBezTo>
                    <a:pt x="35959" y="86724"/>
                    <a:pt x="39551" y="86117"/>
                    <a:pt x="42110" y="84467"/>
                  </a:cubicBezTo>
                  <a:cubicBezTo>
                    <a:pt x="44669" y="82817"/>
                    <a:pt x="46610" y="79496"/>
                    <a:pt x="48412" y="76814"/>
                  </a:cubicBezTo>
                  <a:cubicBezTo>
                    <a:pt x="50214" y="74132"/>
                    <a:pt x="51438" y="70846"/>
                    <a:pt x="52923" y="68376"/>
                  </a:cubicBezTo>
                  <a:cubicBezTo>
                    <a:pt x="54408" y="65906"/>
                    <a:pt x="55490" y="64196"/>
                    <a:pt x="57323" y="61996"/>
                  </a:cubicBezTo>
                  <a:cubicBezTo>
                    <a:pt x="59156" y="59796"/>
                    <a:pt x="61980" y="56900"/>
                    <a:pt x="63923" y="55177"/>
                  </a:cubicBezTo>
                  <a:cubicBezTo>
                    <a:pt x="65866" y="53454"/>
                    <a:pt x="67039" y="52610"/>
                    <a:pt x="68982" y="51657"/>
                  </a:cubicBezTo>
                  <a:cubicBezTo>
                    <a:pt x="70925" y="50704"/>
                    <a:pt x="72869" y="49785"/>
                    <a:pt x="75582" y="49457"/>
                  </a:cubicBezTo>
                  <a:cubicBezTo>
                    <a:pt x="78295" y="49129"/>
                    <a:pt x="82745" y="49443"/>
                    <a:pt x="85262" y="49691"/>
                  </a:cubicBezTo>
                  <a:cubicBezTo>
                    <a:pt x="87780" y="49939"/>
                    <a:pt x="88983" y="50248"/>
                    <a:pt x="90687" y="50943"/>
                  </a:cubicBezTo>
                  <a:cubicBezTo>
                    <a:pt x="92391" y="51639"/>
                    <a:pt x="94166" y="52741"/>
                    <a:pt x="95486" y="53864"/>
                  </a:cubicBezTo>
                  <a:cubicBezTo>
                    <a:pt x="96806" y="54987"/>
                    <a:pt x="97901" y="56445"/>
                    <a:pt x="98609" y="57681"/>
                  </a:cubicBezTo>
                  <a:cubicBezTo>
                    <a:pt x="99317" y="58917"/>
                    <a:pt x="99622" y="59781"/>
                    <a:pt x="99735" y="61282"/>
                  </a:cubicBezTo>
                  <a:cubicBezTo>
                    <a:pt x="99848" y="62783"/>
                    <a:pt x="99660" y="65184"/>
                    <a:pt x="99285" y="66685"/>
                  </a:cubicBezTo>
                  <a:cubicBezTo>
                    <a:pt x="98910" y="68186"/>
                    <a:pt x="98488" y="69115"/>
                    <a:pt x="97484" y="70286"/>
                  </a:cubicBezTo>
                  <a:cubicBezTo>
                    <a:pt x="96480" y="71457"/>
                    <a:pt x="94949" y="72846"/>
                    <a:pt x="93261" y="73709"/>
                  </a:cubicBezTo>
                  <a:cubicBezTo>
                    <a:pt x="91573" y="74572"/>
                    <a:pt x="89389" y="75358"/>
                    <a:pt x="87354" y="75463"/>
                  </a:cubicBezTo>
                  <a:cubicBezTo>
                    <a:pt x="85319" y="75568"/>
                    <a:pt x="82757" y="75156"/>
                    <a:pt x="81052" y="74338"/>
                  </a:cubicBezTo>
                  <a:cubicBezTo>
                    <a:pt x="79347" y="73521"/>
                    <a:pt x="78097" y="72280"/>
                    <a:pt x="77123" y="70558"/>
                  </a:cubicBezTo>
                  <a:cubicBezTo>
                    <a:pt x="76150" y="68836"/>
                    <a:pt x="75373" y="66281"/>
                    <a:pt x="75211" y="64006"/>
                  </a:cubicBezTo>
                  <a:cubicBezTo>
                    <a:pt x="75049" y="61732"/>
                    <a:pt x="75538" y="59263"/>
                    <a:pt x="76150" y="56911"/>
                  </a:cubicBezTo>
                  <a:cubicBezTo>
                    <a:pt x="76762" y="54560"/>
                    <a:pt x="77730" y="51799"/>
                    <a:pt x="78882" y="49897"/>
                  </a:cubicBezTo>
                  <a:cubicBezTo>
                    <a:pt x="80034" y="47995"/>
                    <a:pt x="81191" y="46560"/>
                    <a:pt x="83061" y="45497"/>
                  </a:cubicBezTo>
                  <a:cubicBezTo>
                    <a:pt x="84931" y="44434"/>
                    <a:pt x="86875" y="44104"/>
                    <a:pt x="90101" y="43517"/>
                  </a:cubicBezTo>
                  <a:cubicBezTo>
                    <a:pt x="93328" y="42930"/>
                    <a:pt x="98526" y="42543"/>
                    <a:pt x="102420" y="41977"/>
                  </a:cubicBezTo>
                  <a:cubicBezTo>
                    <a:pt x="106314" y="41411"/>
                    <a:pt x="110387" y="41032"/>
                    <a:pt x="113466" y="40123"/>
                  </a:cubicBezTo>
                  <a:cubicBezTo>
                    <a:pt x="116545" y="39214"/>
                    <a:pt x="118734" y="38513"/>
                    <a:pt x="120894" y="36521"/>
                  </a:cubicBezTo>
                  <a:cubicBezTo>
                    <a:pt x="123054" y="34529"/>
                    <a:pt x="125312" y="30675"/>
                    <a:pt x="126425" y="28170"/>
                  </a:cubicBezTo>
                  <a:cubicBezTo>
                    <a:pt x="127538" y="25665"/>
                    <a:pt x="127747" y="23771"/>
                    <a:pt x="127573" y="21493"/>
                  </a:cubicBezTo>
                  <a:cubicBezTo>
                    <a:pt x="127399" y="19215"/>
                    <a:pt x="126547" y="16398"/>
                    <a:pt x="125382" y="14502"/>
                  </a:cubicBezTo>
                  <a:cubicBezTo>
                    <a:pt x="124217" y="12607"/>
                    <a:pt x="122687" y="11007"/>
                    <a:pt x="120583" y="10120"/>
                  </a:cubicBezTo>
                  <a:cubicBezTo>
                    <a:pt x="118479" y="9233"/>
                    <a:pt x="115157" y="8746"/>
                    <a:pt x="112757" y="9181"/>
                  </a:cubicBezTo>
                  <a:cubicBezTo>
                    <a:pt x="110357" y="9616"/>
                    <a:pt x="107749" y="11094"/>
                    <a:pt x="106184" y="12729"/>
                  </a:cubicBezTo>
                  <a:cubicBezTo>
                    <a:pt x="104619" y="14364"/>
                    <a:pt x="103701" y="16791"/>
                    <a:pt x="103367" y="18989"/>
                  </a:cubicBezTo>
                  <a:cubicBezTo>
                    <a:pt x="103033" y="21187"/>
                    <a:pt x="103206" y="23797"/>
                    <a:pt x="104180" y="25918"/>
                  </a:cubicBezTo>
                  <a:cubicBezTo>
                    <a:pt x="105154" y="28040"/>
                    <a:pt x="106981" y="30525"/>
                    <a:pt x="109210" y="31718"/>
                  </a:cubicBezTo>
                  <a:cubicBezTo>
                    <a:pt x="111440" y="32911"/>
                    <a:pt x="114949" y="33087"/>
                    <a:pt x="117557" y="33074"/>
                  </a:cubicBezTo>
                  <a:cubicBezTo>
                    <a:pt x="120165" y="33061"/>
                    <a:pt x="122651" y="32490"/>
                    <a:pt x="124859" y="31638"/>
                  </a:cubicBezTo>
                  <a:cubicBezTo>
                    <a:pt x="127067" y="30786"/>
                    <a:pt x="128338" y="30243"/>
                    <a:pt x="130807" y="27961"/>
                  </a:cubicBezTo>
                  <a:cubicBezTo>
                    <a:pt x="133277" y="25679"/>
                    <a:pt x="136476" y="22605"/>
                    <a:pt x="139676" y="17945"/>
                  </a:cubicBezTo>
                  <a:cubicBezTo>
                    <a:pt x="142876" y="13285"/>
                    <a:pt x="148284" y="2991"/>
                    <a:pt x="150005" y="0"/>
                  </a:cubicBezTo>
                </a:path>
              </a:pathLst>
            </a:custGeom>
            <a:noFill/>
            <a:ln w="28575" cap="flat" cmpd="sng">
              <a:solidFill>
                <a:srgbClr val="E7A33E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7" name="Google Shape;318;p23">
              <a:extLst>
                <a:ext uri="{FF2B5EF4-FFF2-40B4-BE49-F238E27FC236}">
                  <a16:creationId xmlns:a16="http://schemas.microsoft.com/office/drawing/2014/main" xmlns="" id="{D71DAEBB-D703-BEDB-DEEE-E13DCBFC012F}"/>
                </a:ext>
              </a:extLst>
            </p:cNvPr>
            <p:cNvSpPr/>
            <p:nvPr/>
          </p:nvSpPr>
          <p:spPr>
            <a:xfrm>
              <a:off x="854792" y="3609013"/>
              <a:ext cx="1801022" cy="507270"/>
            </a:xfrm>
            <a:custGeom>
              <a:avLst/>
              <a:gdLst/>
              <a:ahLst/>
              <a:cxnLst/>
              <a:rect l="l" t="t" r="r" b="b"/>
              <a:pathLst>
                <a:path w="10918" h="3075" extrusionOk="0">
                  <a:moveTo>
                    <a:pt x="10663" y="1"/>
                  </a:moveTo>
                  <a:cubicBezTo>
                    <a:pt x="10650" y="1"/>
                    <a:pt x="10636" y="1"/>
                    <a:pt x="10622" y="3"/>
                  </a:cubicBezTo>
                  <a:cubicBezTo>
                    <a:pt x="8717" y="146"/>
                    <a:pt x="7169" y="694"/>
                    <a:pt x="5669" y="1432"/>
                  </a:cubicBezTo>
                  <a:cubicBezTo>
                    <a:pt x="4002" y="2241"/>
                    <a:pt x="2358" y="2789"/>
                    <a:pt x="215" y="2861"/>
                  </a:cubicBezTo>
                  <a:cubicBezTo>
                    <a:pt x="1" y="2861"/>
                    <a:pt x="1" y="3075"/>
                    <a:pt x="215" y="3075"/>
                  </a:cubicBezTo>
                  <a:cubicBezTo>
                    <a:pt x="2120" y="3004"/>
                    <a:pt x="3716" y="2599"/>
                    <a:pt x="5264" y="1884"/>
                  </a:cubicBezTo>
                  <a:cubicBezTo>
                    <a:pt x="7002" y="1075"/>
                    <a:pt x="8550" y="384"/>
                    <a:pt x="10717" y="170"/>
                  </a:cubicBezTo>
                  <a:cubicBezTo>
                    <a:pt x="10917" y="147"/>
                    <a:pt x="10848" y="1"/>
                    <a:pt x="10663" y="1"/>
                  </a:cubicBezTo>
                  <a:close/>
                </a:path>
              </a:pathLst>
            </a:custGeom>
            <a:solidFill>
              <a:srgbClr val="E7A3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8" name="Google Shape;319;p23">
            <a:extLst>
              <a:ext uri="{FF2B5EF4-FFF2-40B4-BE49-F238E27FC236}">
                <a16:creationId xmlns:a16="http://schemas.microsoft.com/office/drawing/2014/main" xmlns="" id="{805C79C4-C381-B9EE-A034-38BDD3868889}"/>
              </a:ext>
            </a:extLst>
          </p:cNvPr>
          <p:cNvGrpSpPr/>
          <p:nvPr/>
        </p:nvGrpSpPr>
        <p:grpSpPr>
          <a:xfrm>
            <a:off x="3206960" y="2164569"/>
            <a:ext cx="3836240" cy="3567684"/>
            <a:chOff x="2713692" y="1460738"/>
            <a:chExt cx="2877180" cy="2675763"/>
          </a:xfrm>
        </p:grpSpPr>
        <p:sp>
          <p:nvSpPr>
            <p:cNvPr id="119" name="Google Shape;320;p23">
              <a:extLst>
                <a:ext uri="{FF2B5EF4-FFF2-40B4-BE49-F238E27FC236}">
                  <a16:creationId xmlns:a16="http://schemas.microsoft.com/office/drawing/2014/main" xmlns="" id="{D89540B3-B19B-A235-683B-C9416FC7F88F}"/>
                </a:ext>
              </a:extLst>
            </p:cNvPr>
            <p:cNvSpPr txBox="1"/>
            <p:nvPr/>
          </p:nvSpPr>
          <p:spPr>
            <a:xfrm>
              <a:off x="2713692" y="3883900"/>
              <a:ext cx="363000" cy="25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" sz="4000" b="1" kern="0" dirty="0">
                  <a:solidFill>
                    <a:srgbClr val="58687A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</a:t>
              </a:r>
              <a:endParaRPr sz="4000" b="1" kern="0" dirty="0">
                <a:solidFill>
                  <a:srgbClr val="5868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0" name="Google Shape;321;p23">
              <a:extLst>
                <a:ext uri="{FF2B5EF4-FFF2-40B4-BE49-F238E27FC236}">
                  <a16:creationId xmlns:a16="http://schemas.microsoft.com/office/drawing/2014/main" xmlns="" id="{EA848728-9036-ADB5-2636-3A3141968AF7}"/>
                </a:ext>
              </a:extLst>
            </p:cNvPr>
            <p:cNvSpPr txBox="1"/>
            <p:nvPr/>
          </p:nvSpPr>
          <p:spPr>
            <a:xfrm>
              <a:off x="3141617" y="2810625"/>
              <a:ext cx="363000" cy="25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" sz="4000" b="1" kern="0" dirty="0">
                  <a:solidFill>
                    <a:srgbClr val="58687A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</a:t>
              </a:r>
              <a:endParaRPr sz="4000" b="1" kern="0" dirty="0">
                <a:solidFill>
                  <a:srgbClr val="5868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1" name="Google Shape;322;p23">
              <a:extLst>
                <a:ext uri="{FF2B5EF4-FFF2-40B4-BE49-F238E27FC236}">
                  <a16:creationId xmlns:a16="http://schemas.microsoft.com/office/drawing/2014/main" xmlns="" id="{C4C76512-860A-D9B2-2224-3BCB82F80994}"/>
                </a:ext>
              </a:extLst>
            </p:cNvPr>
            <p:cNvSpPr txBox="1"/>
            <p:nvPr/>
          </p:nvSpPr>
          <p:spPr>
            <a:xfrm>
              <a:off x="4528717" y="2490425"/>
              <a:ext cx="363000" cy="25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" sz="4000" b="1" kern="0" dirty="0">
                  <a:solidFill>
                    <a:srgbClr val="58687A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</a:t>
              </a:r>
              <a:endParaRPr sz="4000" b="1" kern="0" dirty="0">
                <a:solidFill>
                  <a:srgbClr val="5868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2" name="Google Shape;323;p23">
              <a:extLst>
                <a:ext uri="{FF2B5EF4-FFF2-40B4-BE49-F238E27FC236}">
                  <a16:creationId xmlns:a16="http://schemas.microsoft.com/office/drawing/2014/main" xmlns="" id="{87864F65-AB44-34E6-2195-CDB58A111A22}"/>
                </a:ext>
              </a:extLst>
            </p:cNvPr>
            <p:cNvSpPr txBox="1"/>
            <p:nvPr/>
          </p:nvSpPr>
          <p:spPr>
            <a:xfrm>
              <a:off x="5225172" y="1460738"/>
              <a:ext cx="365700" cy="25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lnSpc>
                  <a:spcPct val="50000"/>
                </a:lnSpc>
                <a:buClr>
                  <a:srgbClr val="000000"/>
                </a:buClr>
                <a:defRPr/>
              </a:pPr>
              <a:r>
                <a:rPr lang="en" sz="4000" b="1" kern="0" dirty="0">
                  <a:solidFill>
                    <a:srgbClr val="58687A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</a:t>
              </a:r>
              <a:endParaRPr sz="4000" b="1" kern="0" dirty="0">
                <a:solidFill>
                  <a:srgbClr val="5868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764336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1" grpId="0"/>
      <p:bldP spid="104" grpId="0"/>
      <p:bldP spid="1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9434021-F228-2D26-B975-96CDADA86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43894" y="-555785"/>
            <a:ext cx="13969998" cy="7790376"/>
          </a:xfrm>
          <a:prstGeom prst="rect">
            <a:avLst/>
          </a:prstGeom>
        </p:spPr>
      </p:pic>
      <p:sp>
        <p:nvSpPr>
          <p:cNvPr id="3" name="Google Shape;4927;p45">
            <a:extLst>
              <a:ext uri="{FF2B5EF4-FFF2-40B4-BE49-F238E27FC236}">
                <a16:creationId xmlns:a16="http://schemas.microsoft.com/office/drawing/2014/main" xmlns="" id="{84A7903B-C2A6-6059-EEC7-C89C568DAA7E}"/>
              </a:ext>
            </a:extLst>
          </p:cNvPr>
          <p:cNvSpPr/>
          <p:nvPr/>
        </p:nvSpPr>
        <p:spPr>
          <a:xfrm rot="66">
            <a:off x="10759" y="339054"/>
            <a:ext cx="13107108" cy="649087"/>
          </a:xfrm>
          <a:custGeom>
            <a:avLst/>
            <a:gdLst/>
            <a:ahLst/>
            <a:cxnLst/>
            <a:rect l="l" t="t" r="r" b="b"/>
            <a:pathLst>
              <a:path w="43976" h="31433" extrusionOk="0">
                <a:moveTo>
                  <a:pt x="32014" y="1"/>
                </a:moveTo>
                <a:cubicBezTo>
                  <a:pt x="27956" y="1"/>
                  <a:pt x="22974" y="2039"/>
                  <a:pt x="17594" y="4390"/>
                </a:cubicBezTo>
                <a:cubicBezTo>
                  <a:pt x="7594" y="8768"/>
                  <a:pt x="0" y="12552"/>
                  <a:pt x="3885" y="21424"/>
                </a:cubicBezTo>
                <a:cubicBezTo>
                  <a:pt x="6650" y="27759"/>
                  <a:pt x="13168" y="31432"/>
                  <a:pt x="20307" y="31432"/>
                </a:cubicBezTo>
                <a:cubicBezTo>
                  <a:pt x="23177" y="31432"/>
                  <a:pt x="26147" y="30839"/>
                  <a:pt x="29014" y="29586"/>
                </a:cubicBezTo>
                <a:cubicBezTo>
                  <a:pt x="39013" y="25217"/>
                  <a:pt x="43976" y="14474"/>
                  <a:pt x="40091" y="5602"/>
                </a:cubicBezTo>
                <a:cubicBezTo>
                  <a:pt x="38301" y="1503"/>
                  <a:pt x="35497" y="1"/>
                  <a:pt x="32014" y="1"/>
                </a:cubicBezTo>
                <a:close/>
              </a:path>
            </a:pathLst>
          </a:custGeom>
          <a:solidFill>
            <a:srgbClr val="E7D35E">
              <a:alpha val="396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2400" b="1" i="1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6023E0F-3A38-2EF7-1FCD-1CEDE03135F9}"/>
              </a:ext>
            </a:extLst>
          </p:cNvPr>
          <p:cNvSpPr txBox="1"/>
          <p:nvPr/>
        </p:nvSpPr>
        <p:spPr>
          <a:xfrm>
            <a:off x="1054214" y="283803"/>
            <a:ext cx="1085104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3733" b="1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733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2. </a:t>
            </a:r>
            <a:r>
              <a:rPr lang="vi-VN" sz="3733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Hình ảnh hoa sen trong nhiều bài ca dao khác</a:t>
            </a:r>
            <a:endParaRPr lang="en-US" sz="3733" b="1" i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5" name="Google Shape;17220;p30">
            <a:extLst>
              <a:ext uri="{FF2B5EF4-FFF2-40B4-BE49-F238E27FC236}">
                <a16:creationId xmlns:a16="http://schemas.microsoft.com/office/drawing/2014/main" xmlns="" id="{5ACAAA14-3338-E850-43ED-A741E95D9D67}"/>
              </a:ext>
            </a:extLst>
          </p:cNvPr>
          <p:cNvGrpSpPr/>
          <p:nvPr/>
        </p:nvGrpSpPr>
        <p:grpSpPr>
          <a:xfrm flipH="1">
            <a:off x="-65317" y="209908"/>
            <a:ext cx="897895" cy="952833"/>
            <a:chOff x="3211400" y="1162425"/>
            <a:chExt cx="2155650" cy="3376375"/>
          </a:xfrm>
        </p:grpSpPr>
        <p:sp>
          <p:nvSpPr>
            <p:cNvPr id="6" name="Google Shape;17221;p30">
              <a:extLst>
                <a:ext uri="{FF2B5EF4-FFF2-40B4-BE49-F238E27FC236}">
                  <a16:creationId xmlns:a16="http://schemas.microsoft.com/office/drawing/2014/main" xmlns="" id="{69D2278A-6A8D-CDB3-7BB7-C2AC91D1B343}"/>
                </a:ext>
              </a:extLst>
            </p:cNvPr>
            <p:cNvSpPr/>
            <p:nvPr/>
          </p:nvSpPr>
          <p:spPr>
            <a:xfrm>
              <a:off x="3211400" y="1162925"/>
              <a:ext cx="1619275" cy="2688600"/>
            </a:xfrm>
            <a:custGeom>
              <a:avLst/>
              <a:gdLst/>
              <a:ahLst/>
              <a:cxnLst/>
              <a:rect l="l" t="t" r="r" b="b"/>
              <a:pathLst>
                <a:path w="64771" h="107544" extrusionOk="0">
                  <a:moveTo>
                    <a:pt x="594" y="0"/>
                  </a:moveTo>
                  <a:cubicBezTo>
                    <a:pt x="206" y="0"/>
                    <a:pt x="1" y="6"/>
                    <a:pt x="1" y="6"/>
                  </a:cubicBezTo>
                  <a:cubicBezTo>
                    <a:pt x="3084" y="3138"/>
                    <a:pt x="6025" y="6555"/>
                    <a:pt x="8859" y="10150"/>
                  </a:cubicBezTo>
                  <a:lnTo>
                    <a:pt x="14157" y="9007"/>
                  </a:lnTo>
                  <a:lnTo>
                    <a:pt x="14157" y="9007"/>
                  </a:lnTo>
                  <a:lnTo>
                    <a:pt x="10657" y="12472"/>
                  </a:lnTo>
                  <a:cubicBezTo>
                    <a:pt x="14895" y="18080"/>
                    <a:pt x="18836" y="24116"/>
                    <a:pt x="22491" y="30320"/>
                  </a:cubicBezTo>
                  <a:lnTo>
                    <a:pt x="35862" y="28522"/>
                  </a:lnTo>
                  <a:lnTo>
                    <a:pt x="24408" y="33653"/>
                  </a:lnTo>
                  <a:cubicBezTo>
                    <a:pt x="25432" y="35463"/>
                    <a:pt x="26444" y="37297"/>
                    <a:pt x="27433" y="39130"/>
                  </a:cubicBezTo>
                  <a:lnTo>
                    <a:pt x="43208" y="37940"/>
                  </a:lnTo>
                  <a:lnTo>
                    <a:pt x="29457" y="43000"/>
                  </a:lnTo>
                  <a:cubicBezTo>
                    <a:pt x="34195" y="52251"/>
                    <a:pt x="38303" y="61526"/>
                    <a:pt x="41744" y="70039"/>
                  </a:cubicBezTo>
                  <a:lnTo>
                    <a:pt x="51745" y="70039"/>
                  </a:lnTo>
                  <a:lnTo>
                    <a:pt x="42446" y="71765"/>
                  </a:lnTo>
                  <a:cubicBezTo>
                    <a:pt x="43125" y="73492"/>
                    <a:pt x="43804" y="75194"/>
                    <a:pt x="44423" y="76861"/>
                  </a:cubicBezTo>
                  <a:lnTo>
                    <a:pt x="51971" y="78171"/>
                  </a:lnTo>
                  <a:lnTo>
                    <a:pt x="45268" y="79087"/>
                  </a:lnTo>
                  <a:cubicBezTo>
                    <a:pt x="45780" y="80457"/>
                    <a:pt x="46280" y="81802"/>
                    <a:pt x="46744" y="83088"/>
                  </a:cubicBezTo>
                  <a:lnTo>
                    <a:pt x="54055" y="84017"/>
                  </a:lnTo>
                  <a:lnTo>
                    <a:pt x="47459" y="85100"/>
                  </a:lnTo>
                  <a:cubicBezTo>
                    <a:pt x="52221" y="98447"/>
                    <a:pt x="54650" y="107543"/>
                    <a:pt x="54650" y="107543"/>
                  </a:cubicBezTo>
                  <a:cubicBezTo>
                    <a:pt x="58234" y="97709"/>
                    <a:pt x="60734" y="88779"/>
                    <a:pt x="62330" y="80671"/>
                  </a:cubicBezTo>
                  <a:lnTo>
                    <a:pt x="62330" y="80671"/>
                  </a:lnTo>
                  <a:lnTo>
                    <a:pt x="58222" y="81338"/>
                  </a:lnTo>
                  <a:lnTo>
                    <a:pt x="62794" y="78230"/>
                  </a:lnTo>
                  <a:cubicBezTo>
                    <a:pt x="63008" y="76944"/>
                    <a:pt x="63223" y="75682"/>
                    <a:pt x="63401" y="74444"/>
                  </a:cubicBezTo>
                  <a:lnTo>
                    <a:pt x="63401" y="74444"/>
                  </a:lnTo>
                  <a:lnTo>
                    <a:pt x="58222" y="78230"/>
                  </a:lnTo>
                  <a:lnTo>
                    <a:pt x="63663" y="72468"/>
                  </a:lnTo>
                  <a:cubicBezTo>
                    <a:pt x="63818" y="71277"/>
                    <a:pt x="63949" y="70098"/>
                    <a:pt x="64068" y="68955"/>
                  </a:cubicBezTo>
                  <a:lnTo>
                    <a:pt x="64068" y="68955"/>
                  </a:lnTo>
                  <a:lnTo>
                    <a:pt x="58222" y="72468"/>
                  </a:lnTo>
                  <a:lnTo>
                    <a:pt x="64187" y="67729"/>
                  </a:lnTo>
                  <a:cubicBezTo>
                    <a:pt x="64771" y="61038"/>
                    <a:pt x="64628" y="54989"/>
                    <a:pt x="63937" y="49560"/>
                  </a:cubicBezTo>
                  <a:lnTo>
                    <a:pt x="57293" y="56954"/>
                  </a:lnTo>
                  <a:lnTo>
                    <a:pt x="57293" y="56954"/>
                  </a:lnTo>
                  <a:lnTo>
                    <a:pt x="63592" y="47119"/>
                  </a:lnTo>
                  <a:cubicBezTo>
                    <a:pt x="63461" y="46286"/>
                    <a:pt x="63294" y="45488"/>
                    <a:pt x="63127" y="44678"/>
                  </a:cubicBezTo>
                  <a:lnTo>
                    <a:pt x="55031" y="52418"/>
                  </a:lnTo>
                  <a:lnTo>
                    <a:pt x="62723" y="42845"/>
                  </a:lnTo>
                  <a:cubicBezTo>
                    <a:pt x="60163" y="32046"/>
                    <a:pt x="55126" y="23974"/>
                    <a:pt x="48959" y="17925"/>
                  </a:cubicBezTo>
                  <a:lnTo>
                    <a:pt x="41732" y="23997"/>
                  </a:lnTo>
                  <a:lnTo>
                    <a:pt x="47030" y="16115"/>
                  </a:lnTo>
                  <a:cubicBezTo>
                    <a:pt x="46447" y="15603"/>
                    <a:pt x="45852" y="15092"/>
                    <a:pt x="45244" y="14615"/>
                  </a:cubicBezTo>
                  <a:lnTo>
                    <a:pt x="39553" y="23997"/>
                  </a:lnTo>
                  <a:lnTo>
                    <a:pt x="41732" y="12008"/>
                  </a:lnTo>
                  <a:cubicBezTo>
                    <a:pt x="38232" y="9627"/>
                    <a:pt x="34564" y="7722"/>
                    <a:pt x="30921" y="6198"/>
                  </a:cubicBezTo>
                  <a:lnTo>
                    <a:pt x="28647" y="10758"/>
                  </a:lnTo>
                  <a:lnTo>
                    <a:pt x="28647" y="5269"/>
                  </a:lnTo>
                  <a:cubicBezTo>
                    <a:pt x="15622" y="303"/>
                    <a:pt x="3386" y="0"/>
                    <a:pt x="594" y="0"/>
                  </a:cubicBezTo>
                  <a:close/>
                </a:path>
              </a:pathLst>
            </a:custGeom>
            <a:solidFill>
              <a:srgbClr val="E3CD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7" name="Google Shape;17222;p30">
              <a:extLst>
                <a:ext uri="{FF2B5EF4-FFF2-40B4-BE49-F238E27FC236}">
                  <a16:creationId xmlns:a16="http://schemas.microsoft.com/office/drawing/2014/main" xmlns="" id="{F8C22F42-83DF-3786-7A61-6AEAFF57A214}"/>
                </a:ext>
              </a:extLst>
            </p:cNvPr>
            <p:cNvSpPr/>
            <p:nvPr/>
          </p:nvSpPr>
          <p:spPr>
            <a:xfrm>
              <a:off x="5153600" y="4499200"/>
              <a:ext cx="213450" cy="39600"/>
            </a:xfrm>
            <a:custGeom>
              <a:avLst/>
              <a:gdLst/>
              <a:ahLst/>
              <a:cxnLst/>
              <a:rect l="l" t="t" r="r" b="b"/>
              <a:pathLst>
                <a:path w="8538" h="1584" extrusionOk="0">
                  <a:moveTo>
                    <a:pt x="4275" y="0"/>
                  </a:moveTo>
                  <a:cubicBezTo>
                    <a:pt x="1918" y="0"/>
                    <a:pt x="1" y="357"/>
                    <a:pt x="1" y="798"/>
                  </a:cubicBezTo>
                  <a:cubicBezTo>
                    <a:pt x="1" y="1227"/>
                    <a:pt x="1906" y="1584"/>
                    <a:pt x="4275" y="1584"/>
                  </a:cubicBezTo>
                  <a:cubicBezTo>
                    <a:pt x="6621" y="1584"/>
                    <a:pt x="8538" y="1227"/>
                    <a:pt x="8538" y="798"/>
                  </a:cubicBezTo>
                  <a:cubicBezTo>
                    <a:pt x="8538" y="357"/>
                    <a:pt x="6621" y="0"/>
                    <a:pt x="4275" y="0"/>
                  </a:cubicBezTo>
                  <a:close/>
                </a:path>
              </a:pathLst>
            </a:custGeom>
            <a:solidFill>
              <a:srgbClr val="233C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8" name="Google Shape;17223;p30">
              <a:extLst>
                <a:ext uri="{FF2B5EF4-FFF2-40B4-BE49-F238E27FC236}">
                  <a16:creationId xmlns:a16="http://schemas.microsoft.com/office/drawing/2014/main" xmlns="" id="{F523D14E-8B31-F0DC-BE1F-9D0DFC1DD1CB}"/>
                </a:ext>
              </a:extLst>
            </p:cNvPr>
            <p:cNvSpPr/>
            <p:nvPr/>
          </p:nvSpPr>
          <p:spPr>
            <a:xfrm>
              <a:off x="3211400" y="1163075"/>
              <a:ext cx="1554975" cy="2678025"/>
            </a:xfrm>
            <a:custGeom>
              <a:avLst/>
              <a:gdLst/>
              <a:ahLst/>
              <a:cxnLst/>
              <a:rect l="l" t="t" r="r" b="b"/>
              <a:pathLst>
                <a:path w="62199" h="107121" extrusionOk="0">
                  <a:moveTo>
                    <a:pt x="1" y="0"/>
                  </a:moveTo>
                  <a:cubicBezTo>
                    <a:pt x="3084" y="3132"/>
                    <a:pt x="6025" y="6549"/>
                    <a:pt x="8847" y="10144"/>
                  </a:cubicBezTo>
                  <a:lnTo>
                    <a:pt x="14157" y="9001"/>
                  </a:lnTo>
                  <a:lnTo>
                    <a:pt x="10657" y="12466"/>
                  </a:lnTo>
                  <a:cubicBezTo>
                    <a:pt x="11157" y="13133"/>
                    <a:pt x="11657" y="13812"/>
                    <a:pt x="12157" y="14490"/>
                  </a:cubicBezTo>
                  <a:cubicBezTo>
                    <a:pt x="12633" y="15145"/>
                    <a:pt x="13109" y="15812"/>
                    <a:pt x="13586" y="16490"/>
                  </a:cubicBezTo>
                  <a:cubicBezTo>
                    <a:pt x="14883" y="18300"/>
                    <a:pt x="16134" y="20158"/>
                    <a:pt x="17372" y="22051"/>
                  </a:cubicBezTo>
                  <a:cubicBezTo>
                    <a:pt x="18241" y="23396"/>
                    <a:pt x="19110" y="24741"/>
                    <a:pt x="19955" y="26111"/>
                  </a:cubicBezTo>
                  <a:cubicBezTo>
                    <a:pt x="19967" y="26146"/>
                    <a:pt x="19991" y="26170"/>
                    <a:pt x="20015" y="26206"/>
                  </a:cubicBezTo>
                  <a:cubicBezTo>
                    <a:pt x="20860" y="27563"/>
                    <a:pt x="21682" y="28944"/>
                    <a:pt x="22503" y="30314"/>
                  </a:cubicBezTo>
                  <a:lnTo>
                    <a:pt x="35886" y="28516"/>
                  </a:lnTo>
                  <a:lnTo>
                    <a:pt x="24420" y="33647"/>
                  </a:lnTo>
                  <a:cubicBezTo>
                    <a:pt x="25444" y="35457"/>
                    <a:pt x="26456" y="37291"/>
                    <a:pt x="27444" y="39124"/>
                  </a:cubicBezTo>
                  <a:lnTo>
                    <a:pt x="43220" y="37934"/>
                  </a:lnTo>
                  <a:lnTo>
                    <a:pt x="29469" y="42994"/>
                  </a:lnTo>
                  <a:cubicBezTo>
                    <a:pt x="30028" y="44077"/>
                    <a:pt x="30564" y="45161"/>
                    <a:pt x="31123" y="46256"/>
                  </a:cubicBezTo>
                  <a:cubicBezTo>
                    <a:pt x="31659" y="47328"/>
                    <a:pt x="32171" y="48399"/>
                    <a:pt x="32683" y="49471"/>
                  </a:cubicBezTo>
                  <a:cubicBezTo>
                    <a:pt x="33052" y="50221"/>
                    <a:pt x="33409" y="50983"/>
                    <a:pt x="33767" y="51733"/>
                  </a:cubicBezTo>
                  <a:cubicBezTo>
                    <a:pt x="34410" y="53066"/>
                    <a:pt x="35029" y="54412"/>
                    <a:pt x="35624" y="55745"/>
                  </a:cubicBezTo>
                  <a:cubicBezTo>
                    <a:pt x="37862" y="60639"/>
                    <a:pt x="39910" y="65449"/>
                    <a:pt x="41756" y="70033"/>
                  </a:cubicBezTo>
                  <a:lnTo>
                    <a:pt x="51757" y="70033"/>
                  </a:lnTo>
                  <a:lnTo>
                    <a:pt x="42458" y="71759"/>
                  </a:lnTo>
                  <a:cubicBezTo>
                    <a:pt x="43149" y="73486"/>
                    <a:pt x="43816" y="75188"/>
                    <a:pt x="44435" y="76855"/>
                  </a:cubicBezTo>
                  <a:lnTo>
                    <a:pt x="51983" y="78165"/>
                  </a:lnTo>
                  <a:lnTo>
                    <a:pt x="45292" y="79081"/>
                  </a:lnTo>
                  <a:cubicBezTo>
                    <a:pt x="45792" y="80451"/>
                    <a:pt x="46304" y="81796"/>
                    <a:pt x="46756" y="83082"/>
                  </a:cubicBezTo>
                  <a:lnTo>
                    <a:pt x="54067" y="84011"/>
                  </a:lnTo>
                  <a:lnTo>
                    <a:pt x="47471" y="85094"/>
                  </a:lnTo>
                  <a:cubicBezTo>
                    <a:pt x="51126" y="95333"/>
                    <a:pt x="53412" y="103073"/>
                    <a:pt x="54281" y="106109"/>
                  </a:cubicBezTo>
                  <a:cubicBezTo>
                    <a:pt x="54305" y="106228"/>
                    <a:pt x="54341" y="106335"/>
                    <a:pt x="54364" y="106418"/>
                  </a:cubicBezTo>
                  <a:lnTo>
                    <a:pt x="54364" y="106442"/>
                  </a:lnTo>
                  <a:cubicBezTo>
                    <a:pt x="54400" y="106513"/>
                    <a:pt x="54412" y="106585"/>
                    <a:pt x="54424" y="106656"/>
                  </a:cubicBezTo>
                  <a:cubicBezTo>
                    <a:pt x="54436" y="106704"/>
                    <a:pt x="54460" y="106763"/>
                    <a:pt x="54472" y="106811"/>
                  </a:cubicBezTo>
                  <a:cubicBezTo>
                    <a:pt x="54484" y="106835"/>
                    <a:pt x="54484" y="106883"/>
                    <a:pt x="54495" y="106918"/>
                  </a:cubicBezTo>
                  <a:cubicBezTo>
                    <a:pt x="54519" y="106978"/>
                    <a:pt x="54531" y="107037"/>
                    <a:pt x="54543" y="107073"/>
                  </a:cubicBezTo>
                  <a:cubicBezTo>
                    <a:pt x="54543" y="107097"/>
                    <a:pt x="54555" y="107109"/>
                    <a:pt x="54555" y="107121"/>
                  </a:cubicBezTo>
                  <a:cubicBezTo>
                    <a:pt x="62199" y="64377"/>
                    <a:pt x="43923" y="35005"/>
                    <a:pt x="43923" y="35005"/>
                  </a:cubicBezTo>
                  <a:cubicBezTo>
                    <a:pt x="33279" y="9835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E3CD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9" name="Google Shape;17224;p30">
              <a:extLst>
                <a:ext uri="{FF2B5EF4-FFF2-40B4-BE49-F238E27FC236}">
                  <a16:creationId xmlns:a16="http://schemas.microsoft.com/office/drawing/2014/main" xmlns="" id="{7F51C22D-E7AE-3391-7B2E-3D083944BF39}"/>
                </a:ext>
              </a:extLst>
            </p:cNvPr>
            <p:cNvSpPr/>
            <p:nvPr/>
          </p:nvSpPr>
          <p:spPr>
            <a:xfrm>
              <a:off x="5043175" y="4438175"/>
              <a:ext cx="143500" cy="26225"/>
            </a:xfrm>
            <a:custGeom>
              <a:avLst/>
              <a:gdLst/>
              <a:ahLst/>
              <a:cxnLst/>
              <a:rect l="l" t="t" r="r" b="b"/>
              <a:pathLst>
                <a:path w="5740" h="1049" extrusionOk="0">
                  <a:moveTo>
                    <a:pt x="2984" y="0"/>
                  </a:moveTo>
                  <a:cubicBezTo>
                    <a:pt x="2946" y="0"/>
                    <a:pt x="2908" y="0"/>
                    <a:pt x="2870" y="1"/>
                  </a:cubicBezTo>
                  <a:cubicBezTo>
                    <a:pt x="1275" y="1"/>
                    <a:pt x="1" y="227"/>
                    <a:pt x="1" y="524"/>
                  </a:cubicBezTo>
                  <a:cubicBezTo>
                    <a:pt x="1" y="810"/>
                    <a:pt x="1286" y="1048"/>
                    <a:pt x="2870" y="1048"/>
                  </a:cubicBezTo>
                  <a:cubicBezTo>
                    <a:pt x="4465" y="1048"/>
                    <a:pt x="5739" y="822"/>
                    <a:pt x="5739" y="524"/>
                  </a:cubicBezTo>
                  <a:cubicBezTo>
                    <a:pt x="5739" y="234"/>
                    <a:pt x="4526" y="0"/>
                    <a:pt x="2984" y="0"/>
                  </a:cubicBezTo>
                  <a:close/>
                </a:path>
              </a:pathLst>
            </a:custGeom>
            <a:solidFill>
              <a:srgbClr val="233C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0" name="Google Shape;17225;p30">
              <a:extLst>
                <a:ext uri="{FF2B5EF4-FFF2-40B4-BE49-F238E27FC236}">
                  <a16:creationId xmlns:a16="http://schemas.microsoft.com/office/drawing/2014/main" xmlns="" id="{1A312359-5BDE-7D1E-DD9C-9120DCF892BE}"/>
                </a:ext>
              </a:extLst>
            </p:cNvPr>
            <p:cNvSpPr/>
            <p:nvPr/>
          </p:nvSpPr>
          <p:spPr>
            <a:xfrm>
              <a:off x="4056750" y="4350075"/>
              <a:ext cx="953125" cy="175350"/>
            </a:xfrm>
            <a:custGeom>
              <a:avLst/>
              <a:gdLst/>
              <a:ahLst/>
              <a:cxnLst/>
              <a:rect l="l" t="t" r="r" b="b"/>
              <a:pathLst>
                <a:path w="38125" h="7014" extrusionOk="0">
                  <a:moveTo>
                    <a:pt x="19062" y="0"/>
                  </a:moveTo>
                  <a:cubicBezTo>
                    <a:pt x="8537" y="0"/>
                    <a:pt x="0" y="1584"/>
                    <a:pt x="0" y="3513"/>
                  </a:cubicBezTo>
                  <a:cubicBezTo>
                    <a:pt x="0" y="5453"/>
                    <a:pt x="8525" y="7013"/>
                    <a:pt x="19062" y="7013"/>
                  </a:cubicBezTo>
                  <a:cubicBezTo>
                    <a:pt x="29587" y="7013"/>
                    <a:pt x="38124" y="5453"/>
                    <a:pt x="38124" y="3513"/>
                  </a:cubicBezTo>
                  <a:cubicBezTo>
                    <a:pt x="38124" y="1584"/>
                    <a:pt x="29599" y="12"/>
                    <a:pt x="19062" y="0"/>
                  </a:cubicBezTo>
                  <a:close/>
                </a:path>
              </a:pathLst>
            </a:custGeom>
            <a:solidFill>
              <a:srgbClr val="D4B0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1" name="Google Shape;17226;p30">
              <a:extLst>
                <a:ext uri="{FF2B5EF4-FFF2-40B4-BE49-F238E27FC236}">
                  <a16:creationId xmlns:a16="http://schemas.microsoft.com/office/drawing/2014/main" xmlns="" id="{81107F45-6E5B-89D6-3D7C-DE327D4391AF}"/>
                </a:ext>
              </a:extLst>
            </p:cNvPr>
            <p:cNvSpPr/>
            <p:nvPr/>
          </p:nvSpPr>
          <p:spPr>
            <a:xfrm>
              <a:off x="3946900" y="1719675"/>
              <a:ext cx="673025" cy="680175"/>
            </a:xfrm>
            <a:custGeom>
              <a:avLst/>
              <a:gdLst/>
              <a:ahLst/>
              <a:cxnLst/>
              <a:rect l="l" t="t" r="r" b="b"/>
              <a:pathLst>
                <a:path w="26921" h="27207" extrusionOk="0">
                  <a:moveTo>
                    <a:pt x="23468" y="1"/>
                  </a:moveTo>
                  <a:lnTo>
                    <a:pt x="17396" y="17467"/>
                  </a:lnTo>
                  <a:lnTo>
                    <a:pt x="1" y="20730"/>
                  </a:lnTo>
                  <a:cubicBezTo>
                    <a:pt x="1120" y="22885"/>
                    <a:pt x="2180" y="25040"/>
                    <a:pt x="3216" y="27207"/>
                  </a:cubicBezTo>
                  <a:lnTo>
                    <a:pt x="20039" y="24087"/>
                  </a:lnTo>
                  <a:lnTo>
                    <a:pt x="26921" y="4942"/>
                  </a:lnTo>
                  <a:cubicBezTo>
                    <a:pt x="25861" y="3168"/>
                    <a:pt x="24694" y="1525"/>
                    <a:pt x="23468" y="1"/>
                  </a:cubicBezTo>
                  <a:close/>
                </a:path>
              </a:pathLst>
            </a:custGeom>
            <a:solidFill>
              <a:srgbClr val="B50808">
                <a:alpha val="3127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2" name="Google Shape;17227;p30">
              <a:extLst>
                <a:ext uri="{FF2B5EF4-FFF2-40B4-BE49-F238E27FC236}">
                  <a16:creationId xmlns:a16="http://schemas.microsoft.com/office/drawing/2014/main" xmlns="" id="{4E8C52C2-43C0-4331-9471-7BE57809ACC2}"/>
                </a:ext>
              </a:extLst>
            </p:cNvPr>
            <p:cNvSpPr/>
            <p:nvPr/>
          </p:nvSpPr>
          <p:spPr>
            <a:xfrm>
              <a:off x="3211400" y="1162925"/>
              <a:ext cx="797750" cy="462125"/>
            </a:xfrm>
            <a:custGeom>
              <a:avLst/>
              <a:gdLst/>
              <a:ahLst/>
              <a:cxnLst/>
              <a:rect l="l" t="t" r="r" b="b"/>
              <a:pathLst>
                <a:path w="31910" h="18485" extrusionOk="0">
                  <a:moveTo>
                    <a:pt x="600" y="0"/>
                  </a:moveTo>
                  <a:cubicBezTo>
                    <a:pt x="208" y="0"/>
                    <a:pt x="1" y="6"/>
                    <a:pt x="1" y="6"/>
                  </a:cubicBezTo>
                  <a:cubicBezTo>
                    <a:pt x="3084" y="3138"/>
                    <a:pt x="6025" y="6555"/>
                    <a:pt x="8859" y="10150"/>
                  </a:cubicBezTo>
                  <a:lnTo>
                    <a:pt x="14157" y="9007"/>
                  </a:lnTo>
                  <a:lnTo>
                    <a:pt x="14157" y="9007"/>
                  </a:lnTo>
                  <a:lnTo>
                    <a:pt x="10657" y="12472"/>
                  </a:lnTo>
                  <a:cubicBezTo>
                    <a:pt x="11657" y="13794"/>
                    <a:pt x="12633" y="15151"/>
                    <a:pt x="13621" y="16520"/>
                  </a:cubicBezTo>
                  <a:lnTo>
                    <a:pt x="31147" y="18485"/>
                  </a:lnTo>
                  <a:lnTo>
                    <a:pt x="31909" y="6590"/>
                  </a:lnTo>
                  <a:cubicBezTo>
                    <a:pt x="31576" y="6448"/>
                    <a:pt x="31254" y="6317"/>
                    <a:pt x="30921" y="6162"/>
                  </a:cubicBezTo>
                  <a:lnTo>
                    <a:pt x="28647" y="10734"/>
                  </a:lnTo>
                  <a:lnTo>
                    <a:pt x="28647" y="5233"/>
                  </a:lnTo>
                  <a:cubicBezTo>
                    <a:pt x="15632" y="303"/>
                    <a:pt x="3405" y="0"/>
                    <a:pt x="600" y="0"/>
                  </a:cubicBezTo>
                  <a:close/>
                </a:path>
              </a:pathLst>
            </a:custGeom>
            <a:solidFill>
              <a:srgbClr val="B50808">
                <a:alpha val="3127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3" name="Google Shape;17228;p30">
              <a:extLst>
                <a:ext uri="{FF2B5EF4-FFF2-40B4-BE49-F238E27FC236}">
                  <a16:creationId xmlns:a16="http://schemas.microsoft.com/office/drawing/2014/main" xmlns="" id="{6498CC85-F246-6337-F96B-A2F420A04853}"/>
                </a:ext>
              </a:extLst>
            </p:cNvPr>
            <p:cNvSpPr/>
            <p:nvPr/>
          </p:nvSpPr>
          <p:spPr>
            <a:xfrm>
              <a:off x="4054075" y="1881900"/>
              <a:ext cx="628375" cy="676000"/>
            </a:xfrm>
            <a:custGeom>
              <a:avLst/>
              <a:gdLst/>
              <a:ahLst/>
              <a:cxnLst/>
              <a:rect l="l" t="t" r="r" b="b"/>
              <a:pathLst>
                <a:path w="25135" h="27040" extrusionOk="0">
                  <a:moveTo>
                    <a:pt x="23575" y="1"/>
                  </a:moveTo>
                  <a:lnTo>
                    <a:pt x="15764" y="20170"/>
                  </a:lnTo>
                  <a:lnTo>
                    <a:pt x="0" y="22956"/>
                  </a:lnTo>
                  <a:cubicBezTo>
                    <a:pt x="643" y="24325"/>
                    <a:pt x="1274" y="25683"/>
                    <a:pt x="1893" y="27040"/>
                  </a:cubicBezTo>
                  <a:lnTo>
                    <a:pt x="18002" y="25040"/>
                  </a:lnTo>
                  <a:lnTo>
                    <a:pt x="25134" y="3049"/>
                  </a:lnTo>
                  <a:cubicBezTo>
                    <a:pt x="24646" y="1977"/>
                    <a:pt x="24122" y="965"/>
                    <a:pt x="23575" y="1"/>
                  </a:cubicBezTo>
                  <a:close/>
                </a:path>
              </a:pathLst>
            </a:custGeom>
            <a:solidFill>
              <a:srgbClr val="B50808">
                <a:alpha val="3127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4" name="Google Shape;17229;p30">
              <a:extLst>
                <a:ext uri="{FF2B5EF4-FFF2-40B4-BE49-F238E27FC236}">
                  <a16:creationId xmlns:a16="http://schemas.microsoft.com/office/drawing/2014/main" xmlns="" id="{6FA10577-BE60-0737-9BB9-7697CCC79A70}"/>
                </a:ext>
              </a:extLst>
            </p:cNvPr>
            <p:cNvSpPr/>
            <p:nvPr/>
          </p:nvSpPr>
          <p:spPr>
            <a:xfrm>
              <a:off x="3645075" y="1386900"/>
              <a:ext cx="852525" cy="665300"/>
            </a:xfrm>
            <a:custGeom>
              <a:avLst/>
              <a:gdLst/>
              <a:ahLst/>
              <a:cxnLst/>
              <a:rect l="l" t="t" r="r" b="b"/>
              <a:pathLst>
                <a:path w="34101" h="26612" extrusionOk="0">
                  <a:moveTo>
                    <a:pt x="19384" y="1"/>
                  </a:moveTo>
                  <a:lnTo>
                    <a:pt x="17122" y="13086"/>
                  </a:lnTo>
                  <a:lnTo>
                    <a:pt x="1" y="13086"/>
                  </a:lnTo>
                  <a:cubicBezTo>
                    <a:pt x="1775" y="15788"/>
                    <a:pt x="3489" y="18563"/>
                    <a:pt x="5133" y="21372"/>
                  </a:cubicBezTo>
                  <a:lnTo>
                    <a:pt x="18515" y="19575"/>
                  </a:lnTo>
                  <a:lnTo>
                    <a:pt x="18515" y="19575"/>
                  </a:lnTo>
                  <a:lnTo>
                    <a:pt x="7061" y="24706"/>
                  </a:lnTo>
                  <a:cubicBezTo>
                    <a:pt x="7419" y="25349"/>
                    <a:pt x="7776" y="25968"/>
                    <a:pt x="8133" y="26611"/>
                  </a:cubicBezTo>
                  <a:lnTo>
                    <a:pt x="26254" y="23277"/>
                  </a:lnTo>
                  <a:lnTo>
                    <a:pt x="34100" y="11562"/>
                  </a:lnTo>
                  <a:cubicBezTo>
                    <a:pt x="33291" y="10657"/>
                    <a:pt x="32481" y="9800"/>
                    <a:pt x="31648" y="8966"/>
                  </a:cubicBezTo>
                  <a:lnTo>
                    <a:pt x="24385" y="15015"/>
                  </a:lnTo>
                  <a:lnTo>
                    <a:pt x="24385" y="15015"/>
                  </a:lnTo>
                  <a:lnTo>
                    <a:pt x="29683" y="7145"/>
                  </a:lnTo>
                  <a:cubicBezTo>
                    <a:pt x="29100" y="6621"/>
                    <a:pt x="28505" y="6121"/>
                    <a:pt x="27897" y="5644"/>
                  </a:cubicBezTo>
                  <a:lnTo>
                    <a:pt x="22206" y="15015"/>
                  </a:lnTo>
                  <a:lnTo>
                    <a:pt x="24385" y="3037"/>
                  </a:lnTo>
                  <a:cubicBezTo>
                    <a:pt x="22742" y="1918"/>
                    <a:pt x="21063" y="906"/>
                    <a:pt x="19384" y="1"/>
                  </a:cubicBezTo>
                  <a:close/>
                </a:path>
              </a:pathLst>
            </a:custGeom>
            <a:solidFill>
              <a:srgbClr val="B50808">
                <a:alpha val="3127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5" name="Google Shape;17230;p30">
              <a:extLst>
                <a:ext uri="{FF2B5EF4-FFF2-40B4-BE49-F238E27FC236}">
                  <a16:creationId xmlns:a16="http://schemas.microsoft.com/office/drawing/2014/main" xmlns="" id="{4B03BC40-7ED3-65C7-9A6B-CA9E03E3822E}"/>
                </a:ext>
              </a:extLst>
            </p:cNvPr>
            <p:cNvSpPr/>
            <p:nvPr/>
          </p:nvSpPr>
          <p:spPr>
            <a:xfrm>
              <a:off x="4574675" y="3839300"/>
              <a:ext cx="7150" cy="12525"/>
            </a:xfrm>
            <a:custGeom>
              <a:avLst/>
              <a:gdLst/>
              <a:ahLst/>
              <a:cxnLst/>
              <a:rect l="l" t="t" r="r" b="b"/>
              <a:pathLst>
                <a:path w="286" h="501" extrusionOk="0">
                  <a:moveTo>
                    <a:pt x="286" y="0"/>
                  </a:moveTo>
                  <a:lnTo>
                    <a:pt x="0" y="107"/>
                  </a:lnTo>
                  <a:cubicBezTo>
                    <a:pt x="72" y="369"/>
                    <a:pt x="107" y="500"/>
                    <a:pt x="107" y="500"/>
                  </a:cubicBezTo>
                  <a:cubicBezTo>
                    <a:pt x="167" y="322"/>
                    <a:pt x="226" y="167"/>
                    <a:pt x="286" y="0"/>
                  </a:cubicBezTo>
                  <a:close/>
                </a:path>
              </a:pathLst>
            </a:custGeom>
            <a:solidFill>
              <a:srgbClr val="1D31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6" name="Google Shape;17231;p30">
              <a:extLst>
                <a:ext uri="{FF2B5EF4-FFF2-40B4-BE49-F238E27FC236}">
                  <a16:creationId xmlns:a16="http://schemas.microsoft.com/office/drawing/2014/main" xmlns="" id="{3D280001-9E3C-7094-4C74-5165930DB306}"/>
                </a:ext>
              </a:extLst>
            </p:cNvPr>
            <p:cNvSpPr/>
            <p:nvPr/>
          </p:nvSpPr>
          <p:spPr>
            <a:xfrm>
              <a:off x="3211700" y="1162425"/>
              <a:ext cx="1443950" cy="2689100"/>
            </a:xfrm>
            <a:custGeom>
              <a:avLst/>
              <a:gdLst/>
              <a:ahLst/>
              <a:cxnLst/>
              <a:rect l="l" t="t" r="r" b="b"/>
              <a:pathLst>
                <a:path w="57758" h="107564" extrusionOk="0">
                  <a:moveTo>
                    <a:pt x="354" y="0"/>
                  </a:moveTo>
                  <a:cubicBezTo>
                    <a:pt x="122" y="0"/>
                    <a:pt x="0" y="3"/>
                    <a:pt x="0" y="3"/>
                  </a:cubicBezTo>
                  <a:cubicBezTo>
                    <a:pt x="501" y="526"/>
                    <a:pt x="1012" y="1050"/>
                    <a:pt x="1501" y="1586"/>
                  </a:cubicBezTo>
                  <a:cubicBezTo>
                    <a:pt x="30338" y="11290"/>
                    <a:pt x="47792" y="32923"/>
                    <a:pt x="53412" y="65987"/>
                  </a:cubicBezTo>
                  <a:cubicBezTo>
                    <a:pt x="56150" y="82132"/>
                    <a:pt x="55257" y="97264"/>
                    <a:pt x="54233" y="106147"/>
                  </a:cubicBezTo>
                  <a:cubicBezTo>
                    <a:pt x="54495" y="107075"/>
                    <a:pt x="54638" y="107563"/>
                    <a:pt x="54638" y="107563"/>
                  </a:cubicBezTo>
                  <a:cubicBezTo>
                    <a:pt x="55388" y="105492"/>
                    <a:pt x="56091" y="103468"/>
                    <a:pt x="56746" y="101479"/>
                  </a:cubicBezTo>
                  <a:cubicBezTo>
                    <a:pt x="57508" y="92323"/>
                    <a:pt x="57758" y="79357"/>
                    <a:pt x="55436" y="65689"/>
                  </a:cubicBezTo>
                  <a:cubicBezTo>
                    <a:pt x="52876" y="50580"/>
                    <a:pt x="47721" y="37555"/>
                    <a:pt x="40125" y="26970"/>
                  </a:cubicBezTo>
                  <a:cubicBezTo>
                    <a:pt x="31195" y="14564"/>
                    <a:pt x="18872" y="5527"/>
                    <a:pt x="3453" y="86"/>
                  </a:cubicBezTo>
                  <a:cubicBezTo>
                    <a:pt x="1953" y="12"/>
                    <a:pt x="875" y="0"/>
                    <a:pt x="354" y="0"/>
                  </a:cubicBezTo>
                  <a:close/>
                </a:path>
              </a:pathLst>
            </a:custGeom>
            <a:solidFill>
              <a:srgbClr val="B5080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7" name="Google Shape;17232;p30">
              <a:extLst>
                <a:ext uri="{FF2B5EF4-FFF2-40B4-BE49-F238E27FC236}">
                  <a16:creationId xmlns:a16="http://schemas.microsoft.com/office/drawing/2014/main" xmlns="" id="{C1489AA9-03C3-8023-66FB-69EC09A1C086}"/>
                </a:ext>
              </a:extLst>
            </p:cNvPr>
            <p:cNvSpPr/>
            <p:nvPr/>
          </p:nvSpPr>
          <p:spPr>
            <a:xfrm>
              <a:off x="4090075" y="3635100"/>
              <a:ext cx="300075" cy="817100"/>
            </a:xfrm>
            <a:custGeom>
              <a:avLst/>
              <a:gdLst/>
              <a:ahLst/>
              <a:cxnLst/>
              <a:rect l="l" t="t" r="r" b="b"/>
              <a:pathLst>
                <a:path w="12003" h="32684" extrusionOk="0">
                  <a:moveTo>
                    <a:pt x="7371" y="1"/>
                  </a:moveTo>
                  <a:lnTo>
                    <a:pt x="1" y="9823"/>
                  </a:lnTo>
                  <a:lnTo>
                    <a:pt x="4728" y="31457"/>
                  </a:lnTo>
                  <a:lnTo>
                    <a:pt x="11526" y="32683"/>
                  </a:lnTo>
                  <a:lnTo>
                    <a:pt x="11526" y="32683"/>
                  </a:lnTo>
                  <a:lnTo>
                    <a:pt x="6811" y="10776"/>
                  </a:lnTo>
                  <a:lnTo>
                    <a:pt x="12002" y="1"/>
                  </a:lnTo>
                  <a:close/>
                </a:path>
              </a:pathLst>
            </a:custGeom>
            <a:solidFill>
              <a:srgbClr val="1D31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8" name="Google Shape;17233;p30">
              <a:extLst>
                <a:ext uri="{FF2B5EF4-FFF2-40B4-BE49-F238E27FC236}">
                  <a16:creationId xmlns:a16="http://schemas.microsoft.com/office/drawing/2014/main" xmlns="" id="{BBFBB507-F318-4CB4-48B9-ADFA4779E878}"/>
                </a:ext>
              </a:extLst>
            </p:cNvPr>
            <p:cNvSpPr/>
            <p:nvPr/>
          </p:nvSpPr>
          <p:spPr>
            <a:xfrm>
              <a:off x="4260350" y="3635100"/>
              <a:ext cx="716175" cy="817100"/>
            </a:xfrm>
            <a:custGeom>
              <a:avLst/>
              <a:gdLst/>
              <a:ahLst/>
              <a:cxnLst/>
              <a:rect l="l" t="t" r="r" b="b"/>
              <a:pathLst>
                <a:path w="28647" h="32684" extrusionOk="0">
                  <a:moveTo>
                    <a:pt x="5191" y="1"/>
                  </a:moveTo>
                  <a:lnTo>
                    <a:pt x="0" y="10776"/>
                  </a:lnTo>
                  <a:lnTo>
                    <a:pt x="4715" y="32683"/>
                  </a:lnTo>
                  <a:lnTo>
                    <a:pt x="23932" y="32683"/>
                  </a:lnTo>
                  <a:lnTo>
                    <a:pt x="28647" y="10776"/>
                  </a:lnTo>
                  <a:lnTo>
                    <a:pt x="23444" y="1"/>
                  </a:lnTo>
                  <a:close/>
                </a:path>
              </a:pathLst>
            </a:custGeom>
            <a:solidFill>
              <a:srgbClr val="233C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9" name="Google Shape;17234;p30">
              <a:extLst>
                <a:ext uri="{FF2B5EF4-FFF2-40B4-BE49-F238E27FC236}">
                  <a16:creationId xmlns:a16="http://schemas.microsoft.com/office/drawing/2014/main" xmlns="" id="{100F340D-97D2-3621-4762-9FD9AD84A670}"/>
                </a:ext>
              </a:extLst>
            </p:cNvPr>
            <p:cNvSpPr/>
            <p:nvPr/>
          </p:nvSpPr>
          <p:spPr>
            <a:xfrm>
              <a:off x="4304100" y="3939000"/>
              <a:ext cx="556925" cy="477475"/>
            </a:xfrm>
            <a:custGeom>
              <a:avLst/>
              <a:gdLst/>
              <a:ahLst/>
              <a:cxnLst/>
              <a:rect l="l" t="t" r="r" b="b"/>
              <a:pathLst>
                <a:path w="22277" h="19099" extrusionOk="0">
                  <a:moveTo>
                    <a:pt x="0" y="1"/>
                  </a:moveTo>
                  <a:lnTo>
                    <a:pt x="4120" y="19098"/>
                  </a:lnTo>
                  <a:lnTo>
                    <a:pt x="21015" y="19098"/>
                  </a:lnTo>
                  <a:lnTo>
                    <a:pt x="22277" y="13229"/>
                  </a:lnTo>
                  <a:lnTo>
                    <a:pt x="22277" y="13229"/>
                  </a:lnTo>
                  <a:cubicBezTo>
                    <a:pt x="21219" y="13406"/>
                    <a:pt x="20142" y="13496"/>
                    <a:pt x="19055" y="13496"/>
                  </a:cubicBezTo>
                  <a:cubicBezTo>
                    <a:pt x="16995" y="13496"/>
                    <a:pt x="14900" y="13172"/>
                    <a:pt x="12835" y="12502"/>
                  </a:cubicBezTo>
                  <a:cubicBezTo>
                    <a:pt x="6620" y="10478"/>
                    <a:pt x="2072" y="5740"/>
                    <a:pt x="0" y="1"/>
                  </a:cubicBezTo>
                  <a:close/>
                </a:path>
              </a:pathLst>
            </a:custGeom>
            <a:solidFill>
              <a:srgbClr val="1D31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0" name="Google Shape;17235;p30">
              <a:extLst>
                <a:ext uri="{FF2B5EF4-FFF2-40B4-BE49-F238E27FC236}">
                  <a16:creationId xmlns:a16="http://schemas.microsoft.com/office/drawing/2014/main" xmlns="" id="{6963ECC9-6014-6D11-D506-6F3EE0CB018C}"/>
                </a:ext>
              </a:extLst>
            </p:cNvPr>
            <p:cNvSpPr/>
            <p:nvPr/>
          </p:nvSpPr>
          <p:spPr>
            <a:xfrm>
              <a:off x="4412450" y="3670825"/>
              <a:ext cx="526575" cy="238150"/>
            </a:xfrm>
            <a:custGeom>
              <a:avLst/>
              <a:gdLst/>
              <a:ahLst/>
              <a:cxnLst/>
              <a:rect l="l" t="t" r="r" b="b"/>
              <a:pathLst>
                <a:path w="21063" h="9526" extrusionOk="0">
                  <a:moveTo>
                    <a:pt x="0" y="0"/>
                  </a:moveTo>
                  <a:lnTo>
                    <a:pt x="15169" y="2417"/>
                  </a:lnTo>
                  <a:lnTo>
                    <a:pt x="21062" y="9525"/>
                  </a:lnTo>
                  <a:lnTo>
                    <a:pt x="16467" y="0"/>
                  </a:lnTo>
                  <a:close/>
                </a:path>
              </a:pathLst>
            </a:custGeom>
            <a:solidFill>
              <a:srgbClr val="1D31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1" name="Google Shape;17236;p30">
              <a:extLst>
                <a:ext uri="{FF2B5EF4-FFF2-40B4-BE49-F238E27FC236}">
                  <a16:creationId xmlns:a16="http://schemas.microsoft.com/office/drawing/2014/main" xmlns="" id="{CDD5CE68-1BD2-5B2F-2BAA-016FC8A0720A}"/>
                </a:ext>
              </a:extLst>
            </p:cNvPr>
            <p:cNvSpPr/>
            <p:nvPr/>
          </p:nvSpPr>
          <p:spPr>
            <a:xfrm>
              <a:off x="4090075" y="3635100"/>
              <a:ext cx="300075" cy="269400"/>
            </a:xfrm>
            <a:custGeom>
              <a:avLst/>
              <a:gdLst/>
              <a:ahLst/>
              <a:cxnLst/>
              <a:rect l="l" t="t" r="r" b="b"/>
              <a:pathLst>
                <a:path w="12003" h="10776" extrusionOk="0">
                  <a:moveTo>
                    <a:pt x="7371" y="1"/>
                  </a:moveTo>
                  <a:lnTo>
                    <a:pt x="1" y="9823"/>
                  </a:lnTo>
                  <a:lnTo>
                    <a:pt x="6811" y="10776"/>
                  </a:lnTo>
                  <a:lnTo>
                    <a:pt x="12002" y="1"/>
                  </a:lnTo>
                  <a:close/>
                </a:path>
              </a:pathLst>
            </a:custGeom>
            <a:solidFill>
              <a:srgbClr val="233C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2" name="Google Shape;17237;p30">
              <a:extLst>
                <a:ext uri="{FF2B5EF4-FFF2-40B4-BE49-F238E27FC236}">
                  <a16:creationId xmlns:a16="http://schemas.microsoft.com/office/drawing/2014/main" xmlns="" id="{A1EA9173-5388-C99B-094D-0C5C311E71DE}"/>
                </a:ext>
              </a:extLst>
            </p:cNvPr>
            <p:cNvSpPr/>
            <p:nvPr/>
          </p:nvSpPr>
          <p:spPr>
            <a:xfrm>
              <a:off x="4274331" y="3563671"/>
              <a:ext cx="572425" cy="78292"/>
            </a:xfrm>
            <a:custGeom>
              <a:avLst/>
              <a:gdLst/>
              <a:ahLst/>
              <a:cxnLst/>
              <a:rect l="l" t="t" r="r" b="b"/>
              <a:pathLst>
                <a:path w="22897" h="2537" extrusionOk="0">
                  <a:moveTo>
                    <a:pt x="1" y="1"/>
                  </a:moveTo>
                  <a:lnTo>
                    <a:pt x="1" y="2537"/>
                  </a:lnTo>
                  <a:lnTo>
                    <a:pt x="22896" y="2537"/>
                  </a:lnTo>
                  <a:lnTo>
                    <a:pt x="22896" y="1"/>
                  </a:lnTo>
                  <a:close/>
                </a:path>
              </a:pathLst>
            </a:custGeom>
            <a:solidFill>
              <a:srgbClr val="233C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3" name="Google Shape;17238;p30">
              <a:extLst>
                <a:ext uri="{FF2B5EF4-FFF2-40B4-BE49-F238E27FC236}">
                  <a16:creationId xmlns:a16="http://schemas.microsoft.com/office/drawing/2014/main" xmlns="" id="{B589CCDB-FC37-2F8F-7E3D-3FF76EC1A7A9}"/>
                </a:ext>
              </a:extLst>
            </p:cNvPr>
            <p:cNvSpPr/>
            <p:nvPr/>
          </p:nvSpPr>
          <p:spPr>
            <a:xfrm>
              <a:off x="4274325" y="3571100"/>
              <a:ext cx="115825" cy="63425"/>
            </a:xfrm>
            <a:custGeom>
              <a:avLst/>
              <a:gdLst/>
              <a:ahLst/>
              <a:cxnLst/>
              <a:rect l="l" t="t" r="r" b="b"/>
              <a:pathLst>
                <a:path w="4633" h="2537" extrusionOk="0">
                  <a:moveTo>
                    <a:pt x="1" y="1"/>
                  </a:moveTo>
                  <a:lnTo>
                    <a:pt x="1" y="2537"/>
                  </a:lnTo>
                  <a:lnTo>
                    <a:pt x="4632" y="2537"/>
                  </a:lnTo>
                  <a:lnTo>
                    <a:pt x="4632" y="1"/>
                  </a:lnTo>
                  <a:close/>
                </a:path>
              </a:pathLst>
            </a:custGeom>
            <a:solidFill>
              <a:srgbClr val="1D31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" name="Google Shape;17239;p30">
              <a:extLst>
                <a:ext uri="{FF2B5EF4-FFF2-40B4-BE49-F238E27FC236}">
                  <a16:creationId xmlns:a16="http://schemas.microsoft.com/office/drawing/2014/main" xmlns="" id="{11A1F903-F6BA-A854-04C2-DD5FA28A4951}"/>
                </a:ext>
              </a:extLst>
            </p:cNvPr>
            <p:cNvSpPr/>
            <p:nvPr/>
          </p:nvSpPr>
          <p:spPr>
            <a:xfrm>
              <a:off x="4235925" y="3493125"/>
              <a:ext cx="659350" cy="78300"/>
            </a:xfrm>
            <a:custGeom>
              <a:avLst/>
              <a:gdLst/>
              <a:ahLst/>
              <a:cxnLst/>
              <a:rect l="l" t="t" r="r" b="b"/>
              <a:pathLst>
                <a:path w="26374" h="3132" extrusionOk="0">
                  <a:moveTo>
                    <a:pt x="1572" y="0"/>
                  </a:moveTo>
                  <a:cubicBezTo>
                    <a:pt x="703" y="0"/>
                    <a:pt x="1" y="703"/>
                    <a:pt x="1" y="1572"/>
                  </a:cubicBezTo>
                  <a:cubicBezTo>
                    <a:pt x="1" y="2429"/>
                    <a:pt x="703" y="3132"/>
                    <a:pt x="1572" y="3132"/>
                  </a:cubicBezTo>
                  <a:lnTo>
                    <a:pt x="24813" y="3132"/>
                  </a:lnTo>
                  <a:cubicBezTo>
                    <a:pt x="25683" y="3132"/>
                    <a:pt x="26373" y="2429"/>
                    <a:pt x="26373" y="1572"/>
                  </a:cubicBezTo>
                  <a:cubicBezTo>
                    <a:pt x="26373" y="703"/>
                    <a:pt x="25683" y="0"/>
                    <a:pt x="24813" y="0"/>
                  </a:cubicBezTo>
                  <a:close/>
                </a:path>
              </a:pathLst>
            </a:custGeom>
            <a:solidFill>
              <a:srgbClr val="233C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" name="Google Shape;17240;p30">
              <a:extLst>
                <a:ext uri="{FF2B5EF4-FFF2-40B4-BE49-F238E27FC236}">
                  <a16:creationId xmlns:a16="http://schemas.microsoft.com/office/drawing/2014/main" xmlns="" id="{82D616E6-BED5-4147-C734-C4428F6F58AD}"/>
                </a:ext>
              </a:extLst>
            </p:cNvPr>
            <p:cNvSpPr/>
            <p:nvPr/>
          </p:nvSpPr>
          <p:spPr>
            <a:xfrm>
              <a:off x="4236225" y="3493125"/>
              <a:ext cx="201850" cy="78300"/>
            </a:xfrm>
            <a:custGeom>
              <a:avLst/>
              <a:gdLst/>
              <a:ahLst/>
              <a:cxnLst/>
              <a:rect l="l" t="t" r="r" b="b"/>
              <a:pathLst>
                <a:path w="8074" h="3132" extrusionOk="0">
                  <a:moveTo>
                    <a:pt x="1572" y="0"/>
                  </a:moveTo>
                  <a:cubicBezTo>
                    <a:pt x="703" y="0"/>
                    <a:pt x="1" y="703"/>
                    <a:pt x="1" y="1572"/>
                  </a:cubicBezTo>
                  <a:cubicBezTo>
                    <a:pt x="1" y="2429"/>
                    <a:pt x="703" y="3132"/>
                    <a:pt x="1572" y="3132"/>
                  </a:cubicBezTo>
                  <a:lnTo>
                    <a:pt x="6513" y="3132"/>
                  </a:lnTo>
                  <a:cubicBezTo>
                    <a:pt x="7371" y="3120"/>
                    <a:pt x="8073" y="2429"/>
                    <a:pt x="8073" y="1572"/>
                  </a:cubicBezTo>
                  <a:cubicBezTo>
                    <a:pt x="8073" y="703"/>
                    <a:pt x="7371" y="0"/>
                    <a:pt x="6513" y="0"/>
                  </a:cubicBezTo>
                  <a:close/>
                </a:path>
              </a:pathLst>
            </a:custGeom>
            <a:solidFill>
              <a:srgbClr val="233C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6" name="Google Shape;17241;p30">
              <a:extLst>
                <a:ext uri="{FF2B5EF4-FFF2-40B4-BE49-F238E27FC236}">
                  <a16:creationId xmlns:a16="http://schemas.microsoft.com/office/drawing/2014/main" xmlns="" id="{29A21455-EA89-2B8C-5FBA-FA8DFEDE3FFB}"/>
                </a:ext>
              </a:extLst>
            </p:cNvPr>
            <p:cNvSpPr/>
            <p:nvPr/>
          </p:nvSpPr>
          <p:spPr>
            <a:xfrm>
              <a:off x="4090075" y="3799400"/>
              <a:ext cx="245000" cy="452175"/>
            </a:xfrm>
            <a:custGeom>
              <a:avLst/>
              <a:gdLst/>
              <a:ahLst/>
              <a:cxnLst/>
              <a:rect l="l" t="t" r="r" b="b"/>
              <a:pathLst>
                <a:path w="9800" h="18087" extrusionOk="0">
                  <a:moveTo>
                    <a:pt x="2430" y="1"/>
                  </a:moveTo>
                  <a:lnTo>
                    <a:pt x="1" y="3251"/>
                  </a:lnTo>
                  <a:lnTo>
                    <a:pt x="3239" y="18086"/>
                  </a:lnTo>
                  <a:lnTo>
                    <a:pt x="9800" y="18086"/>
                  </a:lnTo>
                  <a:lnTo>
                    <a:pt x="6811" y="4204"/>
                  </a:lnTo>
                  <a:lnTo>
                    <a:pt x="8811" y="1"/>
                  </a:lnTo>
                  <a:close/>
                </a:path>
              </a:pathLst>
            </a:custGeom>
            <a:solidFill>
              <a:srgbClr val="1D31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7" name="Google Shape;17242;p30">
              <a:extLst>
                <a:ext uri="{FF2B5EF4-FFF2-40B4-BE49-F238E27FC236}">
                  <a16:creationId xmlns:a16="http://schemas.microsoft.com/office/drawing/2014/main" xmlns="" id="{711D77BC-8AA7-7AD8-7F24-99AA60024142}"/>
                </a:ext>
              </a:extLst>
            </p:cNvPr>
            <p:cNvSpPr/>
            <p:nvPr/>
          </p:nvSpPr>
          <p:spPr>
            <a:xfrm>
              <a:off x="4090075" y="3799400"/>
              <a:ext cx="220300" cy="105100"/>
            </a:xfrm>
            <a:custGeom>
              <a:avLst/>
              <a:gdLst/>
              <a:ahLst/>
              <a:cxnLst/>
              <a:rect l="l" t="t" r="r" b="b"/>
              <a:pathLst>
                <a:path w="8812" h="4204" extrusionOk="0">
                  <a:moveTo>
                    <a:pt x="2430" y="1"/>
                  </a:moveTo>
                  <a:lnTo>
                    <a:pt x="1" y="3251"/>
                  </a:lnTo>
                  <a:lnTo>
                    <a:pt x="6811" y="4204"/>
                  </a:lnTo>
                  <a:lnTo>
                    <a:pt x="8811" y="1"/>
                  </a:lnTo>
                  <a:close/>
                </a:path>
              </a:pathLst>
            </a:custGeom>
            <a:solidFill>
              <a:srgbClr val="5A30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8" name="Google Shape;17243;p30">
              <a:extLst>
                <a:ext uri="{FF2B5EF4-FFF2-40B4-BE49-F238E27FC236}">
                  <a16:creationId xmlns:a16="http://schemas.microsoft.com/office/drawing/2014/main" xmlns="" id="{4672B84C-C74F-B4EF-077B-B287EB6A2B34}"/>
                </a:ext>
              </a:extLst>
            </p:cNvPr>
            <p:cNvSpPr/>
            <p:nvPr/>
          </p:nvSpPr>
          <p:spPr>
            <a:xfrm>
              <a:off x="4260350" y="3799400"/>
              <a:ext cx="716175" cy="452175"/>
            </a:xfrm>
            <a:custGeom>
              <a:avLst/>
              <a:gdLst/>
              <a:ahLst/>
              <a:cxnLst/>
              <a:rect l="l" t="t" r="r" b="b"/>
              <a:pathLst>
                <a:path w="28647" h="18087" extrusionOk="0">
                  <a:moveTo>
                    <a:pt x="2000" y="1"/>
                  </a:moveTo>
                  <a:lnTo>
                    <a:pt x="0" y="4204"/>
                  </a:lnTo>
                  <a:lnTo>
                    <a:pt x="2989" y="18086"/>
                  </a:lnTo>
                  <a:lnTo>
                    <a:pt x="25658" y="18086"/>
                  </a:lnTo>
                  <a:lnTo>
                    <a:pt x="28647" y="4204"/>
                  </a:lnTo>
                  <a:lnTo>
                    <a:pt x="26634" y="1"/>
                  </a:lnTo>
                  <a:close/>
                </a:path>
              </a:pathLst>
            </a:custGeom>
            <a:solidFill>
              <a:srgbClr val="874E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</p:grpSp>
      <p:sp>
        <p:nvSpPr>
          <p:cNvPr id="98" name="Google Shape;299;p23">
            <a:extLst>
              <a:ext uri="{FF2B5EF4-FFF2-40B4-BE49-F238E27FC236}">
                <a16:creationId xmlns:a16="http://schemas.microsoft.com/office/drawing/2014/main" xmlns="" id="{18C4E69A-12CD-E984-31DB-BF54A2D5F7BD}"/>
              </a:ext>
            </a:extLst>
          </p:cNvPr>
          <p:cNvSpPr txBox="1"/>
          <p:nvPr/>
        </p:nvSpPr>
        <p:spPr>
          <a:xfrm>
            <a:off x="3883518" y="4461141"/>
            <a:ext cx="7105036" cy="37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Rừng dẻ khe khẽ hát như rang bởi đây đang là mùa lá đỏ.</a:t>
            </a:r>
            <a:endParaRPr sz="3200" b="1" kern="0" dirty="0">
              <a:solidFill>
                <a:srgbClr val="BE362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1" name="Google Shape;302;p23">
            <a:extLst>
              <a:ext uri="{FF2B5EF4-FFF2-40B4-BE49-F238E27FC236}">
                <a16:creationId xmlns:a16="http://schemas.microsoft.com/office/drawing/2014/main" xmlns="" id="{2F4B623B-FDC7-AF58-4C07-02D6ADC35FA3}"/>
              </a:ext>
            </a:extLst>
          </p:cNvPr>
          <p:cNvSpPr txBox="1"/>
          <p:nvPr/>
        </p:nvSpPr>
        <p:spPr>
          <a:xfrm>
            <a:off x="6943614" y="1601090"/>
            <a:ext cx="4711760" cy="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 là điểm du lịch mang màu sắc, hương vị của tình yêu.</a:t>
            </a:r>
            <a:endParaRPr lang="en-US" sz="3200" b="1" kern="0" dirty="0">
              <a:solidFill>
                <a:srgbClr val="00000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4" name="Google Shape;305;p23">
            <a:extLst>
              <a:ext uri="{FF2B5EF4-FFF2-40B4-BE49-F238E27FC236}">
                <a16:creationId xmlns:a16="http://schemas.microsoft.com/office/drawing/2014/main" xmlns="" id="{83C00325-049F-9621-FF75-A22B8F0750FC}"/>
              </a:ext>
            </a:extLst>
          </p:cNvPr>
          <p:cNvSpPr txBox="1"/>
          <p:nvPr/>
        </p:nvSpPr>
        <p:spPr>
          <a:xfrm>
            <a:off x="6096000" y="3331384"/>
            <a:ext cx="6096000" cy="287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Thật là tuyệt vời, khi được lang thang trong một khu rừng dẻ cực kì lãng mạn.</a:t>
            </a:r>
            <a:endParaRPr sz="3200" b="1" kern="0" dirty="0">
              <a:solidFill>
                <a:srgbClr val="BE362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7" name="Google Shape;308;p23">
            <a:extLst>
              <a:ext uri="{FF2B5EF4-FFF2-40B4-BE49-F238E27FC236}">
                <a16:creationId xmlns:a16="http://schemas.microsoft.com/office/drawing/2014/main" xmlns="" id="{438726B5-04CF-7E74-39C7-2C8728DE7134}"/>
              </a:ext>
            </a:extLst>
          </p:cNvPr>
          <p:cNvSpPr txBox="1"/>
          <p:nvPr/>
        </p:nvSpPr>
        <p:spPr>
          <a:xfrm>
            <a:off x="3521016" y="6100105"/>
            <a:ext cx="7641656" cy="418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b="1" ker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Nắng chiều quê tôi sánh vàng như mật bủa lấy rừng vàng</a:t>
            </a:r>
            <a:endParaRPr lang="en-US" sz="3200" b="1" kern="0" dirty="0">
              <a:solidFill>
                <a:srgbClr val="00000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09" name="Google Shape;310;p23">
            <a:extLst>
              <a:ext uri="{FF2B5EF4-FFF2-40B4-BE49-F238E27FC236}">
                <a16:creationId xmlns:a16="http://schemas.microsoft.com/office/drawing/2014/main" xmlns="" id="{9D346852-0029-3C68-9871-11B3101732C0}"/>
              </a:ext>
            </a:extLst>
          </p:cNvPr>
          <p:cNvGrpSpPr/>
          <p:nvPr/>
        </p:nvGrpSpPr>
        <p:grpSpPr>
          <a:xfrm>
            <a:off x="39701" y="1749347"/>
            <a:ext cx="3041097" cy="3314349"/>
            <a:chOff x="795902" y="2116568"/>
            <a:chExt cx="1838632" cy="2003839"/>
          </a:xfrm>
        </p:grpSpPr>
        <p:sp>
          <p:nvSpPr>
            <p:cNvPr id="110" name="Google Shape;311;p23">
              <a:extLst>
                <a:ext uri="{FF2B5EF4-FFF2-40B4-BE49-F238E27FC236}">
                  <a16:creationId xmlns:a16="http://schemas.microsoft.com/office/drawing/2014/main" xmlns="" id="{476D5D19-44FB-519F-8DF5-EF30F57CB398}"/>
                </a:ext>
              </a:extLst>
            </p:cNvPr>
            <p:cNvSpPr/>
            <p:nvPr/>
          </p:nvSpPr>
          <p:spPr>
            <a:xfrm>
              <a:off x="795902" y="3900178"/>
              <a:ext cx="129823" cy="220229"/>
            </a:xfrm>
            <a:custGeom>
              <a:avLst/>
              <a:gdLst/>
              <a:ahLst/>
              <a:cxnLst/>
              <a:rect l="l" t="t" r="r" b="b"/>
              <a:pathLst>
                <a:path w="787" h="1335" extrusionOk="0">
                  <a:moveTo>
                    <a:pt x="349" y="515"/>
                  </a:moveTo>
                  <a:cubicBezTo>
                    <a:pt x="390" y="515"/>
                    <a:pt x="435" y="542"/>
                    <a:pt x="453" y="596"/>
                  </a:cubicBezTo>
                  <a:cubicBezTo>
                    <a:pt x="477" y="643"/>
                    <a:pt x="453" y="691"/>
                    <a:pt x="381" y="738"/>
                  </a:cubicBezTo>
                  <a:cubicBezTo>
                    <a:pt x="370" y="744"/>
                    <a:pt x="356" y="747"/>
                    <a:pt x="342" y="747"/>
                  </a:cubicBezTo>
                  <a:cubicBezTo>
                    <a:pt x="301" y="747"/>
                    <a:pt x="256" y="721"/>
                    <a:pt x="239" y="667"/>
                  </a:cubicBezTo>
                  <a:cubicBezTo>
                    <a:pt x="239" y="619"/>
                    <a:pt x="262" y="548"/>
                    <a:pt x="310" y="524"/>
                  </a:cubicBezTo>
                  <a:cubicBezTo>
                    <a:pt x="322" y="518"/>
                    <a:pt x="335" y="515"/>
                    <a:pt x="349" y="515"/>
                  </a:cubicBezTo>
                  <a:close/>
                  <a:moveTo>
                    <a:pt x="334" y="0"/>
                  </a:moveTo>
                  <a:lnTo>
                    <a:pt x="24" y="500"/>
                  </a:lnTo>
                  <a:cubicBezTo>
                    <a:pt x="24" y="500"/>
                    <a:pt x="215" y="929"/>
                    <a:pt x="0" y="1334"/>
                  </a:cubicBezTo>
                  <a:cubicBezTo>
                    <a:pt x="0" y="1334"/>
                    <a:pt x="1" y="1335"/>
                    <a:pt x="1" y="1335"/>
                  </a:cubicBezTo>
                  <a:cubicBezTo>
                    <a:pt x="14" y="1335"/>
                    <a:pt x="249" y="949"/>
                    <a:pt x="620" y="834"/>
                  </a:cubicBezTo>
                  <a:lnTo>
                    <a:pt x="786" y="167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5868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rgbClr val="58687A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312;p23">
              <a:extLst>
                <a:ext uri="{FF2B5EF4-FFF2-40B4-BE49-F238E27FC236}">
                  <a16:creationId xmlns:a16="http://schemas.microsoft.com/office/drawing/2014/main" xmlns="" id="{BF98DC05-0712-90FC-A8EF-609343F9240F}"/>
                </a:ext>
              </a:extLst>
            </p:cNvPr>
            <p:cNvSpPr/>
            <p:nvPr/>
          </p:nvSpPr>
          <p:spPr>
            <a:xfrm>
              <a:off x="909888" y="2230560"/>
              <a:ext cx="1622536" cy="1602972"/>
            </a:xfrm>
            <a:custGeom>
              <a:avLst/>
              <a:gdLst/>
              <a:ahLst/>
              <a:cxnLst/>
              <a:rect l="l" t="t" r="r" b="b"/>
              <a:pathLst>
                <a:path w="9836" h="9717" extrusionOk="0">
                  <a:moveTo>
                    <a:pt x="9835" y="0"/>
                  </a:moveTo>
                  <a:cubicBezTo>
                    <a:pt x="9789" y="38"/>
                    <a:pt x="9743" y="76"/>
                    <a:pt x="9697" y="114"/>
                  </a:cubicBezTo>
                  <a:lnTo>
                    <a:pt x="9697" y="114"/>
                  </a:lnTo>
                  <a:cubicBezTo>
                    <a:pt x="9748" y="75"/>
                    <a:pt x="9795" y="37"/>
                    <a:pt x="9835" y="0"/>
                  </a:cubicBezTo>
                  <a:close/>
                  <a:moveTo>
                    <a:pt x="9697" y="114"/>
                  </a:moveTo>
                  <a:lnTo>
                    <a:pt x="9697" y="114"/>
                  </a:lnTo>
                  <a:cubicBezTo>
                    <a:pt x="9352" y="371"/>
                    <a:pt x="8789" y="650"/>
                    <a:pt x="8478" y="857"/>
                  </a:cubicBezTo>
                  <a:cubicBezTo>
                    <a:pt x="7502" y="1477"/>
                    <a:pt x="6311" y="2048"/>
                    <a:pt x="4644" y="3406"/>
                  </a:cubicBezTo>
                  <a:cubicBezTo>
                    <a:pt x="3358" y="4477"/>
                    <a:pt x="1667" y="6668"/>
                    <a:pt x="238" y="9192"/>
                  </a:cubicBezTo>
                  <a:lnTo>
                    <a:pt x="0" y="9645"/>
                  </a:lnTo>
                  <a:lnTo>
                    <a:pt x="262" y="9716"/>
                  </a:lnTo>
                  <a:lnTo>
                    <a:pt x="405" y="9359"/>
                  </a:lnTo>
                  <a:cubicBezTo>
                    <a:pt x="1191" y="8002"/>
                    <a:pt x="3239" y="4406"/>
                    <a:pt x="7049" y="1977"/>
                  </a:cubicBezTo>
                  <a:cubicBezTo>
                    <a:pt x="7049" y="1977"/>
                    <a:pt x="8362" y="1198"/>
                    <a:pt x="9697" y="114"/>
                  </a:cubicBezTo>
                  <a:close/>
                </a:path>
              </a:pathLst>
            </a:custGeom>
            <a:solidFill>
              <a:srgbClr val="8823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313;p23">
              <a:extLst>
                <a:ext uri="{FF2B5EF4-FFF2-40B4-BE49-F238E27FC236}">
                  <a16:creationId xmlns:a16="http://schemas.microsoft.com/office/drawing/2014/main" xmlns="" id="{662AFCFD-5583-62B1-9672-7941422F1220}"/>
                </a:ext>
              </a:extLst>
            </p:cNvPr>
            <p:cNvSpPr/>
            <p:nvPr/>
          </p:nvSpPr>
          <p:spPr>
            <a:xfrm>
              <a:off x="866669" y="2116568"/>
              <a:ext cx="1728605" cy="1638440"/>
            </a:xfrm>
            <a:custGeom>
              <a:avLst/>
              <a:gdLst/>
              <a:ahLst/>
              <a:cxnLst/>
              <a:rect l="l" t="t" r="r" b="b"/>
              <a:pathLst>
                <a:path w="10479" h="9932" extrusionOk="0">
                  <a:moveTo>
                    <a:pt x="9597" y="0"/>
                  </a:moveTo>
                  <a:lnTo>
                    <a:pt x="9597" y="0"/>
                  </a:lnTo>
                  <a:cubicBezTo>
                    <a:pt x="8288" y="120"/>
                    <a:pt x="7073" y="763"/>
                    <a:pt x="7073" y="763"/>
                  </a:cubicBezTo>
                  <a:cubicBezTo>
                    <a:pt x="6597" y="1334"/>
                    <a:pt x="6192" y="2263"/>
                    <a:pt x="6192" y="2263"/>
                  </a:cubicBezTo>
                  <a:cubicBezTo>
                    <a:pt x="6192" y="1810"/>
                    <a:pt x="6478" y="1096"/>
                    <a:pt x="6478" y="1096"/>
                  </a:cubicBezTo>
                  <a:lnTo>
                    <a:pt x="6478" y="1096"/>
                  </a:lnTo>
                  <a:cubicBezTo>
                    <a:pt x="6240" y="1215"/>
                    <a:pt x="5382" y="1691"/>
                    <a:pt x="5382" y="1691"/>
                  </a:cubicBezTo>
                  <a:cubicBezTo>
                    <a:pt x="4954" y="2049"/>
                    <a:pt x="4811" y="2977"/>
                    <a:pt x="4811" y="2977"/>
                  </a:cubicBezTo>
                  <a:cubicBezTo>
                    <a:pt x="4715" y="2620"/>
                    <a:pt x="5025" y="1906"/>
                    <a:pt x="5025" y="1906"/>
                  </a:cubicBezTo>
                  <a:lnTo>
                    <a:pt x="5025" y="1906"/>
                  </a:lnTo>
                  <a:cubicBezTo>
                    <a:pt x="3810" y="2620"/>
                    <a:pt x="2905" y="3835"/>
                    <a:pt x="2905" y="3835"/>
                  </a:cubicBezTo>
                  <a:cubicBezTo>
                    <a:pt x="2372" y="4901"/>
                    <a:pt x="2699" y="5776"/>
                    <a:pt x="2653" y="5776"/>
                  </a:cubicBezTo>
                  <a:cubicBezTo>
                    <a:pt x="2648" y="5776"/>
                    <a:pt x="2637" y="5765"/>
                    <a:pt x="2620" y="5740"/>
                  </a:cubicBezTo>
                  <a:cubicBezTo>
                    <a:pt x="2429" y="5502"/>
                    <a:pt x="2453" y="4692"/>
                    <a:pt x="2453" y="4692"/>
                  </a:cubicBezTo>
                  <a:lnTo>
                    <a:pt x="2453" y="4692"/>
                  </a:lnTo>
                  <a:cubicBezTo>
                    <a:pt x="1191" y="5954"/>
                    <a:pt x="1024" y="6526"/>
                    <a:pt x="1024" y="6526"/>
                  </a:cubicBezTo>
                  <a:cubicBezTo>
                    <a:pt x="834" y="7050"/>
                    <a:pt x="619" y="8455"/>
                    <a:pt x="619" y="8455"/>
                  </a:cubicBezTo>
                  <a:cubicBezTo>
                    <a:pt x="500" y="8336"/>
                    <a:pt x="619" y="7597"/>
                    <a:pt x="619" y="7597"/>
                  </a:cubicBezTo>
                  <a:lnTo>
                    <a:pt x="619" y="7597"/>
                  </a:lnTo>
                  <a:cubicBezTo>
                    <a:pt x="310" y="8240"/>
                    <a:pt x="476" y="8859"/>
                    <a:pt x="476" y="8859"/>
                  </a:cubicBezTo>
                  <a:cubicBezTo>
                    <a:pt x="310" y="8812"/>
                    <a:pt x="286" y="7883"/>
                    <a:pt x="286" y="7883"/>
                  </a:cubicBezTo>
                  <a:cubicBezTo>
                    <a:pt x="0" y="8931"/>
                    <a:pt x="24" y="9693"/>
                    <a:pt x="143" y="9931"/>
                  </a:cubicBezTo>
                  <a:lnTo>
                    <a:pt x="310" y="9931"/>
                  </a:lnTo>
                  <a:cubicBezTo>
                    <a:pt x="786" y="8931"/>
                    <a:pt x="3167" y="5240"/>
                    <a:pt x="4644" y="4097"/>
                  </a:cubicBezTo>
                  <a:cubicBezTo>
                    <a:pt x="6144" y="2906"/>
                    <a:pt x="7335" y="2215"/>
                    <a:pt x="8335" y="1715"/>
                  </a:cubicBezTo>
                  <a:cubicBezTo>
                    <a:pt x="8692" y="1548"/>
                    <a:pt x="9026" y="1310"/>
                    <a:pt x="9335" y="1072"/>
                  </a:cubicBezTo>
                  <a:cubicBezTo>
                    <a:pt x="9716" y="763"/>
                    <a:pt x="10121" y="429"/>
                    <a:pt x="10478" y="120"/>
                  </a:cubicBezTo>
                  <a:lnTo>
                    <a:pt x="10478" y="120"/>
                  </a:lnTo>
                  <a:lnTo>
                    <a:pt x="9454" y="763"/>
                  </a:lnTo>
                  <a:lnTo>
                    <a:pt x="9454" y="763"/>
                  </a:lnTo>
                  <a:lnTo>
                    <a:pt x="9907" y="72"/>
                  </a:lnTo>
                  <a:lnTo>
                    <a:pt x="9050" y="953"/>
                  </a:lnTo>
                  <a:lnTo>
                    <a:pt x="9597" y="0"/>
                  </a:lnTo>
                  <a:close/>
                </a:path>
              </a:pathLst>
            </a:custGeom>
            <a:solidFill>
              <a:srgbClr val="8823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314;p23">
              <a:extLst>
                <a:ext uri="{FF2B5EF4-FFF2-40B4-BE49-F238E27FC236}">
                  <a16:creationId xmlns:a16="http://schemas.microsoft.com/office/drawing/2014/main" xmlns="" id="{C1AD70CF-E8CF-A19E-4CD9-2A79D7631A80}"/>
                </a:ext>
              </a:extLst>
            </p:cNvPr>
            <p:cNvSpPr/>
            <p:nvPr/>
          </p:nvSpPr>
          <p:spPr>
            <a:xfrm>
              <a:off x="1004080" y="2199051"/>
              <a:ext cx="1630454" cy="1563710"/>
            </a:xfrm>
            <a:custGeom>
              <a:avLst/>
              <a:gdLst/>
              <a:ahLst/>
              <a:cxnLst/>
              <a:rect l="l" t="t" r="r" b="b"/>
              <a:pathLst>
                <a:path w="9884" h="9479" extrusionOk="0">
                  <a:moveTo>
                    <a:pt x="9645" y="1"/>
                  </a:moveTo>
                  <a:cubicBezTo>
                    <a:pt x="9645" y="1"/>
                    <a:pt x="9122" y="477"/>
                    <a:pt x="8502" y="953"/>
                  </a:cubicBezTo>
                  <a:cubicBezTo>
                    <a:pt x="7526" y="1739"/>
                    <a:pt x="6550" y="2382"/>
                    <a:pt x="6550" y="2382"/>
                  </a:cubicBezTo>
                  <a:cubicBezTo>
                    <a:pt x="2787" y="4621"/>
                    <a:pt x="667" y="8217"/>
                    <a:pt x="1" y="9479"/>
                  </a:cubicBezTo>
                  <a:lnTo>
                    <a:pt x="358" y="9479"/>
                  </a:lnTo>
                  <a:cubicBezTo>
                    <a:pt x="453" y="9360"/>
                    <a:pt x="667" y="9288"/>
                    <a:pt x="1477" y="9050"/>
                  </a:cubicBezTo>
                  <a:cubicBezTo>
                    <a:pt x="2525" y="8764"/>
                    <a:pt x="3120" y="8121"/>
                    <a:pt x="3120" y="8121"/>
                  </a:cubicBezTo>
                  <a:lnTo>
                    <a:pt x="3120" y="8121"/>
                  </a:lnTo>
                  <a:cubicBezTo>
                    <a:pt x="3120" y="8121"/>
                    <a:pt x="2281" y="8604"/>
                    <a:pt x="1823" y="8604"/>
                  </a:cubicBezTo>
                  <a:cubicBezTo>
                    <a:pt x="1794" y="8604"/>
                    <a:pt x="1765" y="8602"/>
                    <a:pt x="1739" y="8598"/>
                  </a:cubicBezTo>
                  <a:cubicBezTo>
                    <a:pt x="1686" y="8592"/>
                    <a:pt x="1629" y="8589"/>
                    <a:pt x="1572" y="8589"/>
                  </a:cubicBezTo>
                  <a:cubicBezTo>
                    <a:pt x="1171" y="8589"/>
                    <a:pt x="715" y="8717"/>
                    <a:pt x="715" y="8717"/>
                  </a:cubicBezTo>
                  <a:cubicBezTo>
                    <a:pt x="715" y="8717"/>
                    <a:pt x="453" y="8598"/>
                    <a:pt x="1596" y="8455"/>
                  </a:cubicBezTo>
                  <a:cubicBezTo>
                    <a:pt x="2739" y="8288"/>
                    <a:pt x="4573" y="7026"/>
                    <a:pt x="4573" y="7026"/>
                  </a:cubicBezTo>
                  <a:lnTo>
                    <a:pt x="4573" y="7026"/>
                  </a:lnTo>
                  <a:cubicBezTo>
                    <a:pt x="4573" y="7026"/>
                    <a:pt x="3957" y="7293"/>
                    <a:pt x="3602" y="7293"/>
                  </a:cubicBezTo>
                  <a:cubicBezTo>
                    <a:pt x="3575" y="7293"/>
                    <a:pt x="3549" y="7291"/>
                    <a:pt x="3525" y="7288"/>
                  </a:cubicBezTo>
                  <a:cubicBezTo>
                    <a:pt x="3414" y="7280"/>
                    <a:pt x="3253" y="7277"/>
                    <a:pt x="3087" y="7277"/>
                  </a:cubicBezTo>
                  <a:cubicBezTo>
                    <a:pt x="2755" y="7277"/>
                    <a:pt x="2406" y="7288"/>
                    <a:pt x="2406" y="7288"/>
                  </a:cubicBezTo>
                  <a:cubicBezTo>
                    <a:pt x="2930" y="7169"/>
                    <a:pt x="3430" y="7240"/>
                    <a:pt x="4240" y="6931"/>
                  </a:cubicBezTo>
                  <a:cubicBezTo>
                    <a:pt x="4934" y="6686"/>
                    <a:pt x="5015" y="6668"/>
                    <a:pt x="5024" y="6668"/>
                  </a:cubicBezTo>
                  <a:cubicBezTo>
                    <a:pt x="5026" y="6668"/>
                    <a:pt x="5025" y="6669"/>
                    <a:pt x="5025" y="6669"/>
                  </a:cubicBezTo>
                  <a:cubicBezTo>
                    <a:pt x="5954" y="6383"/>
                    <a:pt x="6335" y="5430"/>
                    <a:pt x="6335" y="5430"/>
                  </a:cubicBezTo>
                  <a:lnTo>
                    <a:pt x="6335" y="5430"/>
                  </a:lnTo>
                  <a:cubicBezTo>
                    <a:pt x="6221" y="5463"/>
                    <a:pt x="5619" y="5540"/>
                    <a:pt x="5089" y="5540"/>
                  </a:cubicBezTo>
                  <a:cubicBezTo>
                    <a:pt x="4843" y="5540"/>
                    <a:pt x="4612" y="5523"/>
                    <a:pt x="4454" y="5478"/>
                  </a:cubicBezTo>
                  <a:cubicBezTo>
                    <a:pt x="4287" y="5430"/>
                    <a:pt x="4078" y="5414"/>
                    <a:pt x="3874" y="5414"/>
                  </a:cubicBezTo>
                  <a:cubicBezTo>
                    <a:pt x="3464" y="5414"/>
                    <a:pt x="3073" y="5478"/>
                    <a:pt x="3073" y="5478"/>
                  </a:cubicBezTo>
                  <a:cubicBezTo>
                    <a:pt x="3497" y="5341"/>
                    <a:pt x="3751" y="5308"/>
                    <a:pt x="3924" y="5308"/>
                  </a:cubicBezTo>
                  <a:cubicBezTo>
                    <a:pt x="4082" y="5308"/>
                    <a:pt x="4173" y="5335"/>
                    <a:pt x="4263" y="5335"/>
                  </a:cubicBezTo>
                  <a:cubicBezTo>
                    <a:pt x="4286" y="5335"/>
                    <a:pt x="4313" y="5335"/>
                    <a:pt x="4345" y="5335"/>
                  </a:cubicBezTo>
                  <a:cubicBezTo>
                    <a:pt x="4615" y="5335"/>
                    <a:pt x="5232" y="5316"/>
                    <a:pt x="6383" y="4954"/>
                  </a:cubicBezTo>
                  <a:cubicBezTo>
                    <a:pt x="7669" y="4502"/>
                    <a:pt x="8026" y="3954"/>
                    <a:pt x="8026" y="3954"/>
                  </a:cubicBezTo>
                  <a:lnTo>
                    <a:pt x="8026" y="3954"/>
                  </a:lnTo>
                  <a:lnTo>
                    <a:pt x="7169" y="4073"/>
                  </a:lnTo>
                  <a:cubicBezTo>
                    <a:pt x="7716" y="3978"/>
                    <a:pt x="8359" y="3597"/>
                    <a:pt x="8360" y="3597"/>
                  </a:cubicBezTo>
                  <a:lnTo>
                    <a:pt x="8360" y="3597"/>
                  </a:lnTo>
                  <a:cubicBezTo>
                    <a:pt x="7955" y="3716"/>
                    <a:pt x="7359" y="3739"/>
                    <a:pt x="7359" y="3739"/>
                  </a:cubicBezTo>
                  <a:cubicBezTo>
                    <a:pt x="8074" y="3597"/>
                    <a:pt x="8479" y="3358"/>
                    <a:pt x="8479" y="3358"/>
                  </a:cubicBezTo>
                  <a:cubicBezTo>
                    <a:pt x="9122" y="2858"/>
                    <a:pt x="9312" y="2120"/>
                    <a:pt x="9312" y="2120"/>
                  </a:cubicBezTo>
                  <a:lnTo>
                    <a:pt x="9312" y="2120"/>
                  </a:lnTo>
                  <a:cubicBezTo>
                    <a:pt x="8836" y="2287"/>
                    <a:pt x="8407" y="2328"/>
                    <a:pt x="8098" y="2328"/>
                  </a:cubicBezTo>
                  <a:cubicBezTo>
                    <a:pt x="7788" y="2328"/>
                    <a:pt x="7597" y="2287"/>
                    <a:pt x="7597" y="2287"/>
                  </a:cubicBezTo>
                  <a:cubicBezTo>
                    <a:pt x="8907" y="2191"/>
                    <a:pt x="9288" y="1882"/>
                    <a:pt x="9455" y="1787"/>
                  </a:cubicBezTo>
                  <a:cubicBezTo>
                    <a:pt x="9645" y="1691"/>
                    <a:pt x="9717" y="1382"/>
                    <a:pt x="9717" y="1382"/>
                  </a:cubicBezTo>
                  <a:lnTo>
                    <a:pt x="9717" y="1382"/>
                  </a:lnTo>
                  <a:cubicBezTo>
                    <a:pt x="9074" y="1620"/>
                    <a:pt x="8312" y="1644"/>
                    <a:pt x="8312" y="1644"/>
                  </a:cubicBezTo>
                  <a:cubicBezTo>
                    <a:pt x="9122" y="1525"/>
                    <a:pt x="9812" y="1096"/>
                    <a:pt x="9812" y="1096"/>
                  </a:cubicBezTo>
                  <a:lnTo>
                    <a:pt x="9812" y="691"/>
                  </a:lnTo>
                  <a:cubicBezTo>
                    <a:pt x="9503" y="858"/>
                    <a:pt x="8955" y="1025"/>
                    <a:pt x="8955" y="1025"/>
                  </a:cubicBezTo>
                  <a:lnTo>
                    <a:pt x="9812" y="453"/>
                  </a:lnTo>
                  <a:cubicBezTo>
                    <a:pt x="9884" y="191"/>
                    <a:pt x="9645" y="1"/>
                    <a:pt x="9645" y="1"/>
                  </a:cubicBezTo>
                  <a:close/>
                </a:path>
              </a:pathLst>
            </a:custGeom>
            <a:solidFill>
              <a:srgbClr val="BE36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315;p23">
              <a:extLst>
                <a:ext uri="{FF2B5EF4-FFF2-40B4-BE49-F238E27FC236}">
                  <a16:creationId xmlns:a16="http://schemas.microsoft.com/office/drawing/2014/main" xmlns="" id="{6985C48A-DD2B-21F0-8D60-3CB71D4A8BE0}"/>
                </a:ext>
              </a:extLst>
            </p:cNvPr>
            <p:cNvSpPr/>
            <p:nvPr/>
          </p:nvSpPr>
          <p:spPr>
            <a:xfrm>
              <a:off x="854792" y="3833367"/>
              <a:ext cx="98480" cy="74729"/>
            </a:xfrm>
            <a:custGeom>
              <a:avLst/>
              <a:gdLst/>
              <a:ahLst/>
              <a:cxnLst/>
              <a:rect l="l" t="t" r="r" b="b"/>
              <a:pathLst>
                <a:path w="597" h="453" extrusionOk="0">
                  <a:moveTo>
                    <a:pt x="96" y="0"/>
                  </a:moveTo>
                  <a:lnTo>
                    <a:pt x="1" y="238"/>
                  </a:lnTo>
                  <a:lnTo>
                    <a:pt x="501" y="453"/>
                  </a:lnTo>
                  <a:lnTo>
                    <a:pt x="596" y="215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8823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316;p23">
            <a:extLst>
              <a:ext uri="{FF2B5EF4-FFF2-40B4-BE49-F238E27FC236}">
                <a16:creationId xmlns:a16="http://schemas.microsoft.com/office/drawing/2014/main" xmlns="" id="{EC97615F-7D22-1379-0D21-3C0B1E24C7BC}"/>
              </a:ext>
            </a:extLst>
          </p:cNvPr>
          <p:cNvGrpSpPr/>
          <p:nvPr/>
        </p:nvGrpSpPr>
        <p:grpSpPr>
          <a:xfrm>
            <a:off x="112969" y="1325818"/>
            <a:ext cx="7228875" cy="4423333"/>
            <a:chOff x="854792" y="1056575"/>
            <a:chExt cx="5421656" cy="3317500"/>
          </a:xfrm>
        </p:grpSpPr>
        <p:sp>
          <p:nvSpPr>
            <p:cNvPr id="116" name="Google Shape;317;p23">
              <a:extLst>
                <a:ext uri="{FF2B5EF4-FFF2-40B4-BE49-F238E27FC236}">
                  <a16:creationId xmlns:a16="http://schemas.microsoft.com/office/drawing/2014/main" xmlns="" id="{4B6324D5-957B-2C19-50D0-1B26A46A19D6}"/>
                </a:ext>
              </a:extLst>
            </p:cNvPr>
            <p:cNvSpPr/>
            <p:nvPr/>
          </p:nvSpPr>
          <p:spPr>
            <a:xfrm>
              <a:off x="2526323" y="1056575"/>
              <a:ext cx="3750125" cy="3317500"/>
            </a:xfrm>
            <a:custGeom>
              <a:avLst/>
              <a:gdLst/>
              <a:ahLst/>
              <a:cxnLst/>
              <a:rect l="l" t="t" r="r" b="b"/>
              <a:pathLst>
                <a:path w="150005" h="132700" extrusionOk="0">
                  <a:moveTo>
                    <a:pt x="126" y="103134"/>
                  </a:moveTo>
                  <a:cubicBezTo>
                    <a:pt x="1813" y="102987"/>
                    <a:pt x="7423" y="102217"/>
                    <a:pt x="10246" y="102254"/>
                  </a:cubicBezTo>
                  <a:cubicBezTo>
                    <a:pt x="13069" y="102291"/>
                    <a:pt x="15049" y="102658"/>
                    <a:pt x="17065" y="103354"/>
                  </a:cubicBezTo>
                  <a:cubicBezTo>
                    <a:pt x="19082" y="104051"/>
                    <a:pt x="20658" y="105077"/>
                    <a:pt x="22345" y="106433"/>
                  </a:cubicBezTo>
                  <a:cubicBezTo>
                    <a:pt x="24032" y="107790"/>
                    <a:pt x="26048" y="109770"/>
                    <a:pt x="27185" y="111493"/>
                  </a:cubicBezTo>
                  <a:cubicBezTo>
                    <a:pt x="28322" y="113216"/>
                    <a:pt x="28847" y="114953"/>
                    <a:pt x="29165" y="116773"/>
                  </a:cubicBezTo>
                  <a:cubicBezTo>
                    <a:pt x="29483" y="118593"/>
                    <a:pt x="29576" y="120534"/>
                    <a:pt x="29095" y="122413"/>
                  </a:cubicBezTo>
                  <a:cubicBezTo>
                    <a:pt x="28614" y="124292"/>
                    <a:pt x="27565" y="126482"/>
                    <a:pt x="26278" y="128047"/>
                  </a:cubicBezTo>
                  <a:cubicBezTo>
                    <a:pt x="24991" y="129612"/>
                    <a:pt x="23409" y="131038"/>
                    <a:pt x="21374" y="131803"/>
                  </a:cubicBezTo>
                  <a:cubicBezTo>
                    <a:pt x="19339" y="132568"/>
                    <a:pt x="16429" y="132835"/>
                    <a:pt x="14070" y="132637"/>
                  </a:cubicBezTo>
                  <a:cubicBezTo>
                    <a:pt x="11711" y="132439"/>
                    <a:pt x="9261" y="131701"/>
                    <a:pt x="7219" y="130613"/>
                  </a:cubicBezTo>
                  <a:cubicBezTo>
                    <a:pt x="5177" y="129525"/>
                    <a:pt x="3018" y="128100"/>
                    <a:pt x="1817" y="126111"/>
                  </a:cubicBezTo>
                  <a:cubicBezTo>
                    <a:pt x="617" y="124123"/>
                    <a:pt x="129" y="121158"/>
                    <a:pt x="16" y="118682"/>
                  </a:cubicBezTo>
                  <a:cubicBezTo>
                    <a:pt x="-96" y="116206"/>
                    <a:pt x="392" y="113355"/>
                    <a:pt x="1142" y="111254"/>
                  </a:cubicBezTo>
                  <a:cubicBezTo>
                    <a:pt x="1892" y="109153"/>
                    <a:pt x="2942" y="107578"/>
                    <a:pt x="4518" y="106077"/>
                  </a:cubicBezTo>
                  <a:cubicBezTo>
                    <a:pt x="6094" y="104576"/>
                    <a:pt x="7407" y="103376"/>
                    <a:pt x="10596" y="102250"/>
                  </a:cubicBezTo>
                  <a:cubicBezTo>
                    <a:pt x="13785" y="101125"/>
                    <a:pt x="19600" y="100787"/>
                    <a:pt x="23652" y="99324"/>
                  </a:cubicBezTo>
                  <a:cubicBezTo>
                    <a:pt x="27704" y="97861"/>
                    <a:pt x="31738" y="96233"/>
                    <a:pt x="34906" y="93471"/>
                  </a:cubicBezTo>
                  <a:cubicBezTo>
                    <a:pt x="38074" y="90709"/>
                    <a:pt x="41210" y="85998"/>
                    <a:pt x="42658" y="82751"/>
                  </a:cubicBezTo>
                  <a:cubicBezTo>
                    <a:pt x="44107" y="79504"/>
                    <a:pt x="43962" y="76682"/>
                    <a:pt x="43597" y="73987"/>
                  </a:cubicBezTo>
                  <a:cubicBezTo>
                    <a:pt x="43232" y="71292"/>
                    <a:pt x="41980" y="68388"/>
                    <a:pt x="40467" y="66579"/>
                  </a:cubicBezTo>
                  <a:cubicBezTo>
                    <a:pt x="38954" y="64771"/>
                    <a:pt x="36868" y="63571"/>
                    <a:pt x="34520" y="63136"/>
                  </a:cubicBezTo>
                  <a:cubicBezTo>
                    <a:pt x="32173" y="62701"/>
                    <a:pt x="28660" y="62841"/>
                    <a:pt x="26382" y="63971"/>
                  </a:cubicBezTo>
                  <a:cubicBezTo>
                    <a:pt x="24104" y="65101"/>
                    <a:pt x="21895" y="67623"/>
                    <a:pt x="20852" y="69918"/>
                  </a:cubicBezTo>
                  <a:cubicBezTo>
                    <a:pt x="19809" y="72213"/>
                    <a:pt x="19479" y="75326"/>
                    <a:pt x="20122" y="77743"/>
                  </a:cubicBezTo>
                  <a:cubicBezTo>
                    <a:pt x="20765" y="80160"/>
                    <a:pt x="22556" y="82926"/>
                    <a:pt x="24712" y="84421"/>
                  </a:cubicBezTo>
                  <a:cubicBezTo>
                    <a:pt x="26868" y="85917"/>
                    <a:pt x="30159" y="86708"/>
                    <a:pt x="33059" y="86716"/>
                  </a:cubicBezTo>
                  <a:cubicBezTo>
                    <a:pt x="35959" y="86724"/>
                    <a:pt x="39551" y="86117"/>
                    <a:pt x="42110" y="84467"/>
                  </a:cubicBezTo>
                  <a:cubicBezTo>
                    <a:pt x="44669" y="82817"/>
                    <a:pt x="46610" y="79496"/>
                    <a:pt x="48412" y="76814"/>
                  </a:cubicBezTo>
                  <a:cubicBezTo>
                    <a:pt x="50214" y="74132"/>
                    <a:pt x="51438" y="70846"/>
                    <a:pt x="52923" y="68376"/>
                  </a:cubicBezTo>
                  <a:cubicBezTo>
                    <a:pt x="54408" y="65906"/>
                    <a:pt x="55490" y="64196"/>
                    <a:pt x="57323" y="61996"/>
                  </a:cubicBezTo>
                  <a:cubicBezTo>
                    <a:pt x="59156" y="59796"/>
                    <a:pt x="61980" y="56900"/>
                    <a:pt x="63923" y="55177"/>
                  </a:cubicBezTo>
                  <a:cubicBezTo>
                    <a:pt x="65866" y="53454"/>
                    <a:pt x="67039" y="52610"/>
                    <a:pt x="68982" y="51657"/>
                  </a:cubicBezTo>
                  <a:cubicBezTo>
                    <a:pt x="70925" y="50704"/>
                    <a:pt x="72869" y="49785"/>
                    <a:pt x="75582" y="49457"/>
                  </a:cubicBezTo>
                  <a:cubicBezTo>
                    <a:pt x="78295" y="49129"/>
                    <a:pt x="82745" y="49443"/>
                    <a:pt x="85262" y="49691"/>
                  </a:cubicBezTo>
                  <a:cubicBezTo>
                    <a:pt x="87780" y="49939"/>
                    <a:pt x="88983" y="50248"/>
                    <a:pt x="90687" y="50943"/>
                  </a:cubicBezTo>
                  <a:cubicBezTo>
                    <a:pt x="92391" y="51639"/>
                    <a:pt x="94166" y="52741"/>
                    <a:pt x="95486" y="53864"/>
                  </a:cubicBezTo>
                  <a:cubicBezTo>
                    <a:pt x="96806" y="54987"/>
                    <a:pt x="97901" y="56445"/>
                    <a:pt x="98609" y="57681"/>
                  </a:cubicBezTo>
                  <a:cubicBezTo>
                    <a:pt x="99317" y="58917"/>
                    <a:pt x="99622" y="59781"/>
                    <a:pt x="99735" y="61282"/>
                  </a:cubicBezTo>
                  <a:cubicBezTo>
                    <a:pt x="99848" y="62783"/>
                    <a:pt x="99660" y="65184"/>
                    <a:pt x="99285" y="66685"/>
                  </a:cubicBezTo>
                  <a:cubicBezTo>
                    <a:pt x="98910" y="68186"/>
                    <a:pt x="98488" y="69115"/>
                    <a:pt x="97484" y="70286"/>
                  </a:cubicBezTo>
                  <a:cubicBezTo>
                    <a:pt x="96480" y="71457"/>
                    <a:pt x="94949" y="72846"/>
                    <a:pt x="93261" y="73709"/>
                  </a:cubicBezTo>
                  <a:cubicBezTo>
                    <a:pt x="91573" y="74572"/>
                    <a:pt x="89389" y="75358"/>
                    <a:pt x="87354" y="75463"/>
                  </a:cubicBezTo>
                  <a:cubicBezTo>
                    <a:pt x="85319" y="75568"/>
                    <a:pt x="82757" y="75156"/>
                    <a:pt x="81052" y="74338"/>
                  </a:cubicBezTo>
                  <a:cubicBezTo>
                    <a:pt x="79347" y="73521"/>
                    <a:pt x="78097" y="72280"/>
                    <a:pt x="77123" y="70558"/>
                  </a:cubicBezTo>
                  <a:cubicBezTo>
                    <a:pt x="76150" y="68836"/>
                    <a:pt x="75373" y="66281"/>
                    <a:pt x="75211" y="64006"/>
                  </a:cubicBezTo>
                  <a:cubicBezTo>
                    <a:pt x="75049" y="61732"/>
                    <a:pt x="75538" y="59263"/>
                    <a:pt x="76150" y="56911"/>
                  </a:cubicBezTo>
                  <a:cubicBezTo>
                    <a:pt x="76762" y="54560"/>
                    <a:pt x="77730" y="51799"/>
                    <a:pt x="78882" y="49897"/>
                  </a:cubicBezTo>
                  <a:cubicBezTo>
                    <a:pt x="80034" y="47995"/>
                    <a:pt x="81191" y="46560"/>
                    <a:pt x="83061" y="45497"/>
                  </a:cubicBezTo>
                  <a:cubicBezTo>
                    <a:pt x="84931" y="44434"/>
                    <a:pt x="86875" y="44104"/>
                    <a:pt x="90101" y="43517"/>
                  </a:cubicBezTo>
                  <a:cubicBezTo>
                    <a:pt x="93328" y="42930"/>
                    <a:pt x="98526" y="42543"/>
                    <a:pt x="102420" y="41977"/>
                  </a:cubicBezTo>
                  <a:cubicBezTo>
                    <a:pt x="106314" y="41411"/>
                    <a:pt x="110387" y="41032"/>
                    <a:pt x="113466" y="40123"/>
                  </a:cubicBezTo>
                  <a:cubicBezTo>
                    <a:pt x="116545" y="39214"/>
                    <a:pt x="118734" y="38513"/>
                    <a:pt x="120894" y="36521"/>
                  </a:cubicBezTo>
                  <a:cubicBezTo>
                    <a:pt x="123054" y="34529"/>
                    <a:pt x="125312" y="30675"/>
                    <a:pt x="126425" y="28170"/>
                  </a:cubicBezTo>
                  <a:cubicBezTo>
                    <a:pt x="127538" y="25665"/>
                    <a:pt x="127747" y="23771"/>
                    <a:pt x="127573" y="21493"/>
                  </a:cubicBezTo>
                  <a:cubicBezTo>
                    <a:pt x="127399" y="19215"/>
                    <a:pt x="126547" y="16398"/>
                    <a:pt x="125382" y="14502"/>
                  </a:cubicBezTo>
                  <a:cubicBezTo>
                    <a:pt x="124217" y="12607"/>
                    <a:pt x="122687" y="11007"/>
                    <a:pt x="120583" y="10120"/>
                  </a:cubicBezTo>
                  <a:cubicBezTo>
                    <a:pt x="118479" y="9233"/>
                    <a:pt x="115157" y="8746"/>
                    <a:pt x="112757" y="9181"/>
                  </a:cubicBezTo>
                  <a:cubicBezTo>
                    <a:pt x="110357" y="9616"/>
                    <a:pt x="107749" y="11094"/>
                    <a:pt x="106184" y="12729"/>
                  </a:cubicBezTo>
                  <a:cubicBezTo>
                    <a:pt x="104619" y="14364"/>
                    <a:pt x="103701" y="16791"/>
                    <a:pt x="103367" y="18989"/>
                  </a:cubicBezTo>
                  <a:cubicBezTo>
                    <a:pt x="103033" y="21187"/>
                    <a:pt x="103206" y="23797"/>
                    <a:pt x="104180" y="25918"/>
                  </a:cubicBezTo>
                  <a:cubicBezTo>
                    <a:pt x="105154" y="28040"/>
                    <a:pt x="106981" y="30525"/>
                    <a:pt x="109210" y="31718"/>
                  </a:cubicBezTo>
                  <a:cubicBezTo>
                    <a:pt x="111440" y="32911"/>
                    <a:pt x="114949" y="33087"/>
                    <a:pt x="117557" y="33074"/>
                  </a:cubicBezTo>
                  <a:cubicBezTo>
                    <a:pt x="120165" y="33061"/>
                    <a:pt x="122651" y="32490"/>
                    <a:pt x="124859" y="31638"/>
                  </a:cubicBezTo>
                  <a:cubicBezTo>
                    <a:pt x="127067" y="30786"/>
                    <a:pt x="128338" y="30243"/>
                    <a:pt x="130807" y="27961"/>
                  </a:cubicBezTo>
                  <a:cubicBezTo>
                    <a:pt x="133277" y="25679"/>
                    <a:pt x="136476" y="22605"/>
                    <a:pt x="139676" y="17945"/>
                  </a:cubicBezTo>
                  <a:cubicBezTo>
                    <a:pt x="142876" y="13285"/>
                    <a:pt x="148284" y="2991"/>
                    <a:pt x="150005" y="0"/>
                  </a:cubicBezTo>
                </a:path>
              </a:pathLst>
            </a:custGeom>
            <a:noFill/>
            <a:ln w="28575" cap="flat" cmpd="sng">
              <a:solidFill>
                <a:srgbClr val="E7A33E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7" name="Google Shape;318;p23">
              <a:extLst>
                <a:ext uri="{FF2B5EF4-FFF2-40B4-BE49-F238E27FC236}">
                  <a16:creationId xmlns:a16="http://schemas.microsoft.com/office/drawing/2014/main" xmlns="" id="{D71DAEBB-D703-BEDB-DEEE-E13DCBFC012F}"/>
                </a:ext>
              </a:extLst>
            </p:cNvPr>
            <p:cNvSpPr/>
            <p:nvPr/>
          </p:nvSpPr>
          <p:spPr>
            <a:xfrm>
              <a:off x="854792" y="3609013"/>
              <a:ext cx="1801022" cy="507270"/>
            </a:xfrm>
            <a:custGeom>
              <a:avLst/>
              <a:gdLst/>
              <a:ahLst/>
              <a:cxnLst/>
              <a:rect l="l" t="t" r="r" b="b"/>
              <a:pathLst>
                <a:path w="10918" h="3075" extrusionOk="0">
                  <a:moveTo>
                    <a:pt x="10663" y="1"/>
                  </a:moveTo>
                  <a:cubicBezTo>
                    <a:pt x="10650" y="1"/>
                    <a:pt x="10636" y="1"/>
                    <a:pt x="10622" y="3"/>
                  </a:cubicBezTo>
                  <a:cubicBezTo>
                    <a:pt x="8717" y="146"/>
                    <a:pt x="7169" y="694"/>
                    <a:pt x="5669" y="1432"/>
                  </a:cubicBezTo>
                  <a:cubicBezTo>
                    <a:pt x="4002" y="2241"/>
                    <a:pt x="2358" y="2789"/>
                    <a:pt x="215" y="2861"/>
                  </a:cubicBezTo>
                  <a:cubicBezTo>
                    <a:pt x="1" y="2861"/>
                    <a:pt x="1" y="3075"/>
                    <a:pt x="215" y="3075"/>
                  </a:cubicBezTo>
                  <a:cubicBezTo>
                    <a:pt x="2120" y="3004"/>
                    <a:pt x="3716" y="2599"/>
                    <a:pt x="5264" y="1884"/>
                  </a:cubicBezTo>
                  <a:cubicBezTo>
                    <a:pt x="7002" y="1075"/>
                    <a:pt x="8550" y="384"/>
                    <a:pt x="10717" y="170"/>
                  </a:cubicBezTo>
                  <a:cubicBezTo>
                    <a:pt x="10917" y="147"/>
                    <a:pt x="10848" y="1"/>
                    <a:pt x="10663" y="1"/>
                  </a:cubicBezTo>
                  <a:close/>
                </a:path>
              </a:pathLst>
            </a:custGeom>
            <a:solidFill>
              <a:srgbClr val="E7A3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8" name="Google Shape;319;p23">
            <a:extLst>
              <a:ext uri="{FF2B5EF4-FFF2-40B4-BE49-F238E27FC236}">
                <a16:creationId xmlns:a16="http://schemas.microsoft.com/office/drawing/2014/main" xmlns="" id="{805C79C4-C381-B9EE-A034-38BDD3868889}"/>
              </a:ext>
            </a:extLst>
          </p:cNvPr>
          <p:cNvGrpSpPr/>
          <p:nvPr/>
        </p:nvGrpSpPr>
        <p:grpSpPr>
          <a:xfrm>
            <a:off x="2627212" y="1806774"/>
            <a:ext cx="3836240" cy="3567684"/>
            <a:chOff x="2713692" y="1460738"/>
            <a:chExt cx="2877180" cy="2675763"/>
          </a:xfrm>
        </p:grpSpPr>
        <p:sp>
          <p:nvSpPr>
            <p:cNvPr id="119" name="Google Shape;320;p23">
              <a:extLst>
                <a:ext uri="{FF2B5EF4-FFF2-40B4-BE49-F238E27FC236}">
                  <a16:creationId xmlns:a16="http://schemas.microsoft.com/office/drawing/2014/main" xmlns="" id="{D89540B3-B19B-A235-683B-C9416FC7F88F}"/>
                </a:ext>
              </a:extLst>
            </p:cNvPr>
            <p:cNvSpPr txBox="1"/>
            <p:nvPr/>
          </p:nvSpPr>
          <p:spPr>
            <a:xfrm>
              <a:off x="2713692" y="3883900"/>
              <a:ext cx="363000" cy="25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" sz="4000" b="1" kern="0" dirty="0">
                  <a:solidFill>
                    <a:srgbClr val="58687A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</a:t>
              </a:r>
              <a:endParaRPr sz="4000" b="1" kern="0" dirty="0">
                <a:solidFill>
                  <a:srgbClr val="5868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0" name="Google Shape;321;p23">
              <a:extLst>
                <a:ext uri="{FF2B5EF4-FFF2-40B4-BE49-F238E27FC236}">
                  <a16:creationId xmlns:a16="http://schemas.microsoft.com/office/drawing/2014/main" xmlns="" id="{EA848728-9036-ADB5-2636-3A3141968AF7}"/>
                </a:ext>
              </a:extLst>
            </p:cNvPr>
            <p:cNvSpPr txBox="1"/>
            <p:nvPr/>
          </p:nvSpPr>
          <p:spPr>
            <a:xfrm>
              <a:off x="3141617" y="2810625"/>
              <a:ext cx="363000" cy="25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" sz="4000" b="1" kern="0" dirty="0">
                  <a:solidFill>
                    <a:srgbClr val="58687A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</a:t>
              </a:r>
              <a:endParaRPr sz="4000" b="1" kern="0" dirty="0">
                <a:solidFill>
                  <a:srgbClr val="5868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1" name="Google Shape;322;p23">
              <a:extLst>
                <a:ext uri="{FF2B5EF4-FFF2-40B4-BE49-F238E27FC236}">
                  <a16:creationId xmlns:a16="http://schemas.microsoft.com/office/drawing/2014/main" xmlns="" id="{C4C76512-860A-D9B2-2224-3BCB82F80994}"/>
                </a:ext>
              </a:extLst>
            </p:cNvPr>
            <p:cNvSpPr txBox="1"/>
            <p:nvPr/>
          </p:nvSpPr>
          <p:spPr>
            <a:xfrm>
              <a:off x="4528717" y="2490425"/>
              <a:ext cx="363000" cy="25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" sz="4000" b="1" kern="0" dirty="0">
                  <a:solidFill>
                    <a:srgbClr val="58687A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</a:t>
              </a:r>
              <a:endParaRPr sz="4000" b="1" kern="0" dirty="0">
                <a:solidFill>
                  <a:srgbClr val="5868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2" name="Google Shape;323;p23">
              <a:extLst>
                <a:ext uri="{FF2B5EF4-FFF2-40B4-BE49-F238E27FC236}">
                  <a16:creationId xmlns:a16="http://schemas.microsoft.com/office/drawing/2014/main" xmlns="" id="{87864F65-AB44-34E6-2195-CDB58A111A22}"/>
                </a:ext>
              </a:extLst>
            </p:cNvPr>
            <p:cNvSpPr txBox="1"/>
            <p:nvPr/>
          </p:nvSpPr>
          <p:spPr>
            <a:xfrm>
              <a:off x="5225172" y="1460738"/>
              <a:ext cx="365700" cy="25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lnSpc>
                  <a:spcPct val="50000"/>
                </a:lnSpc>
                <a:buClr>
                  <a:srgbClr val="000000"/>
                </a:buClr>
                <a:defRPr/>
              </a:pPr>
              <a:r>
                <a:rPr lang="en" sz="4000" b="1" kern="0" dirty="0">
                  <a:solidFill>
                    <a:srgbClr val="58687A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</a:t>
              </a:r>
              <a:endParaRPr sz="4000" b="1" kern="0" dirty="0">
                <a:solidFill>
                  <a:srgbClr val="5868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3392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1" grpId="0"/>
      <p:bldP spid="104" grpId="0"/>
      <p:bldP spid="10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A3C5FF4-3683-C9F8-E62E-CB742BF3EE98}"/>
              </a:ext>
            </a:extLst>
          </p:cNvPr>
          <p:cNvSpPr txBox="1"/>
          <p:nvPr/>
        </p:nvSpPr>
        <p:spPr>
          <a:xfrm>
            <a:off x="526073" y="29413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Tình cảm, cảm xúc của người viết qua ngôn ngữ văn bản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图片 3">
            <a:extLst>
              <a:ext uri="{FF2B5EF4-FFF2-40B4-BE49-F238E27FC236}">
                <a16:creationId xmlns:a16="http://schemas.microsoft.com/office/drawing/2014/main" xmlns="" id="{EFC017BE-3E44-420E-F06A-F85F108A04AB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96916" y="587413"/>
            <a:ext cx="7730160" cy="6070776"/>
          </a:xfrm>
          <a:prstGeom prst="rect">
            <a:avLst/>
          </a:prstGeom>
        </p:spPr>
      </p:pic>
      <p:sp>
        <p:nvSpPr>
          <p:cNvPr id="4" name="Text Box 35">
            <a:extLst>
              <a:ext uri="{FF2B5EF4-FFF2-40B4-BE49-F238E27FC236}">
                <a16:creationId xmlns:a16="http://schemas.microsoft.com/office/drawing/2014/main" xmlns="" id="{33D54CDE-271F-9BDE-0917-92B810A01B13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08699" y="2840654"/>
            <a:ext cx="4942086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Yêu mến, trân trọng và tự hào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D37FD56-0159-CE9B-70B9-E2E9C9D89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439" y="3622801"/>
            <a:ext cx="2334970" cy="27800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2691201-90BD-3B17-13D4-29F3A0A5A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382208" y="3604172"/>
            <a:ext cx="2615790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8179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A3C5FF4-3683-C9F8-E62E-CB742BF3EE98}"/>
              </a:ext>
            </a:extLst>
          </p:cNvPr>
          <p:cNvSpPr txBox="1"/>
          <p:nvPr/>
        </p:nvSpPr>
        <p:spPr>
          <a:xfrm>
            <a:off x="526073" y="29413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vi-VN" sz="5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Cái tôi tác giả trong tản văn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图片 3">
            <a:extLst>
              <a:ext uri="{FF2B5EF4-FFF2-40B4-BE49-F238E27FC236}">
                <a16:creationId xmlns:a16="http://schemas.microsoft.com/office/drawing/2014/main" xmlns="" id="{EFC017BE-3E44-420E-F06A-F85F108A04AB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96916" y="587413"/>
            <a:ext cx="7730160" cy="6070776"/>
          </a:xfrm>
          <a:prstGeom prst="rect">
            <a:avLst/>
          </a:prstGeom>
        </p:spPr>
      </p:pic>
      <p:sp>
        <p:nvSpPr>
          <p:cNvPr id="4" name="Text Box 35">
            <a:extLst>
              <a:ext uri="{FF2B5EF4-FFF2-40B4-BE49-F238E27FC236}">
                <a16:creationId xmlns:a16="http://schemas.microsoft.com/office/drawing/2014/main" xmlns="" id="{33D54CDE-271F-9BDE-0917-92B810A01B13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17507" y="2458264"/>
            <a:ext cx="4942086" cy="25545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32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Đọc văn bản Mùa thu về Trùng Khánh nghe hạt dẻ hát, em cảm nhận được điều gì về cái tôi của tác giả Y Phương?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D37FD56-0159-CE9B-70B9-E2E9C9D89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439" y="3622801"/>
            <a:ext cx="2334970" cy="27800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2691201-90BD-3B17-13D4-29F3A0A5A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382208" y="3604172"/>
            <a:ext cx="2615790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64546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4664A869-D402-5E3A-A838-3A006E79EF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322254"/>
              </p:ext>
            </p:extLst>
          </p:nvPr>
        </p:nvGraphicFramePr>
        <p:xfrm>
          <a:off x="1023366" y="89865"/>
          <a:ext cx="9949433" cy="6583680"/>
        </p:xfrm>
        <a:graphic>
          <a:graphicData uri="http://schemas.openxmlformats.org/drawingml/2006/table">
            <a:tbl>
              <a:tblPr firstRow="1" firstCol="1" bandRow="1"/>
              <a:tblGrid>
                <a:gridCol w="2408082">
                  <a:extLst>
                    <a:ext uri="{9D8B030D-6E8A-4147-A177-3AD203B41FA5}">
                      <a16:colId xmlns:a16="http://schemas.microsoft.com/office/drawing/2014/main" xmlns="" val="841039842"/>
                    </a:ext>
                  </a:extLst>
                </a:gridCol>
                <a:gridCol w="4224519">
                  <a:extLst>
                    <a:ext uri="{9D8B030D-6E8A-4147-A177-3AD203B41FA5}">
                      <a16:colId xmlns:a16="http://schemas.microsoft.com/office/drawing/2014/main" xmlns="" val="798908031"/>
                    </a:ext>
                  </a:extLst>
                </a:gridCol>
                <a:gridCol w="3316832">
                  <a:extLst>
                    <a:ext uri="{9D8B030D-6E8A-4147-A177-3AD203B41FA5}">
                      <a16:colId xmlns:a16="http://schemas.microsoft.com/office/drawing/2014/main" xmlns="" val="1304786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endParaRPr lang="en-US" sz="36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endParaRPr lang="en-US" sz="36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 về cái tôi của tác giả Y Phương</a:t>
                      </a:r>
                      <a:endParaRPr lang="en-US" sz="36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1943874"/>
                  </a:ext>
                </a:extLst>
              </a:tr>
              <a:tr h="9328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en-US" sz="36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5259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622027"/>
      </p:ext>
    </p:extLst>
  </p:cSld>
  <p:clrMapOvr>
    <a:masterClrMapping/>
  </p:clrMapOvr>
  <p:transition spd="slow" advClick="0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4664A869-D402-5E3A-A838-3A006E79EF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458713"/>
              </p:ext>
            </p:extLst>
          </p:nvPr>
        </p:nvGraphicFramePr>
        <p:xfrm>
          <a:off x="594804" y="89865"/>
          <a:ext cx="11301274" cy="6035040"/>
        </p:xfrm>
        <a:graphic>
          <a:graphicData uri="http://schemas.openxmlformats.org/drawingml/2006/table">
            <a:tbl>
              <a:tblPr firstRow="1" firstCol="1" bandRow="1"/>
              <a:tblGrid>
                <a:gridCol w="2735271">
                  <a:extLst>
                    <a:ext uri="{9D8B030D-6E8A-4147-A177-3AD203B41FA5}">
                      <a16:colId xmlns:a16="http://schemas.microsoft.com/office/drawing/2014/main" xmlns="" val="841039842"/>
                    </a:ext>
                  </a:extLst>
                </a:gridCol>
                <a:gridCol w="4798509">
                  <a:extLst>
                    <a:ext uri="{9D8B030D-6E8A-4147-A177-3AD203B41FA5}">
                      <a16:colId xmlns:a16="http://schemas.microsoft.com/office/drawing/2014/main" xmlns="" val="798908031"/>
                    </a:ext>
                  </a:extLst>
                </a:gridCol>
                <a:gridCol w="3767494">
                  <a:extLst>
                    <a:ext uri="{9D8B030D-6E8A-4147-A177-3AD203B41FA5}">
                      <a16:colId xmlns:a16="http://schemas.microsoft.com/office/drawing/2014/main" xmlns="" val="1304786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endParaRPr lang="en-US" sz="36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endParaRPr lang="en-US" sz="36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vê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̀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cái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của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tác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̉ Y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endParaRPr lang="en-US" sz="36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1943874"/>
                  </a:ext>
                </a:extLst>
              </a:tr>
              <a:tr h="93281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en-US" sz="36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en-US" sz="36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525908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E5A8BC4-4045-FA2B-054D-EE250F016A38}"/>
              </a:ext>
            </a:extLst>
          </p:cNvPr>
          <p:cNvSpPr txBox="1"/>
          <p:nvPr/>
        </p:nvSpPr>
        <p:spPr>
          <a:xfrm>
            <a:off x="923278" y="2148396"/>
            <a:ext cx="22105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Ngôi thứ nhất, xưng tôi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FD65463-FF61-F257-8F98-2A8321EA8624}"/>
              </a:ext>
            </a:extLst>
          </p:cNvPr>
          <p:cNvSpPr txBox="1"/>
          <p:nvPr/>
        </p:nvSpPr>
        <p:spPr>
          <a:xfrm>
            <a:off x="3622089" y="1819922"/>
            <a:ext cx="430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Bóng trường đi như vắt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D2CC9A-1CCE-0CF8-B3C1-5BFDE78F0943}"/>
              </a:ext>
            </a:extLst>
          </p:cNvPr>
          <p:cNvSpPr txBox="1"/>
          <p:nvPr/>
        </p:nvSpPr>
        <p:spPr>
          <a:xfrm>
            <a:off x="3622089" y="2439338"/>
            <a:ext cx="4305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Nắng chiều quê tôi sánh vàng như mật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5343400-A792-074E-EBA6-D23DAD79605B}"/>
              </a:ext>
            </a:extLst>
          </p:cNvPr>
          <p:cNvSpPr txBox="1"/>
          <p:nvPr/>
        </p:nvSpPr>
        <p:spPr>
          <a:xfrm>
            <a:off x="3622089" y="3420201"/>
            <a:ext cx="430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es-E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</a:t>
            </a: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réo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D35C644-623E-2D84-28BA-DADCB7B3E5F5}"/>
              </a:ext>
            </a:extLst>
          </p:cNvPr>
          <p:cNvSpPr txBox="1"/>
          <p:nvPr/>
        </p:nvSpPr>
        <p:spPr>
          <a:xfrm>
            <a:off x="3515557" y="4073199"/>
            <a:ext cx="430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Lòng người như lòng suối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D3F1F01-9670-E134-C7EC-7513548C077F}"/>
              </a:ext>
            </a:extLst>
          </p:cNvPr>
          <p:cNvSpPr txBox="1"/>
          <p:nvPr/>
        </p:nvSpPr>
        <p:spPr>
          <a:xfrm>
            <a:off x="3622088" y="4839533"/>
            <a:ext cx="430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iền hòa như mây nước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B4C01A7-5679-5A38-8462-0E1A8CB002EE}"/>
              </a:ext>
            </a:extLst>
          </p:cNvPr>
          <p:cNvSpPr txBox="1"/>
          <p:nvPr/>
        </p:nvSpPr>
        <p:spPr>
          <a:xfrm>
            <a:off x="8429345" y="2081532"/>
            <a:ext cx="29651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56412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A3C5FF4-3683-C9F8-E62E-CB742BF3EE98}"/>
              </a:ext>
            </a:extLst>
          </p:cNvPr>
          <p:cNvSpPr txBox="1"/>
          <p:nvPr/>
        </p:nvSpPr>
        <p:spPr>
          <a:xfrm>
            <a:off x="526073" y="294130"/>
            <a:ext cx="5040226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54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Chủ đề văn bản</a:t>
            </a:r>
            <a:endParaRPr lang="en-US" sz="480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3">
            <a:extLst>
              <a:ext uri="{FF2B5EF4-FFF2-40B4-BE49-F238E27FC236}">
                <a16:creationId xmlns:a16="http://schemas.microsoft.com/office/drawing/2014/main" xmlns="" id="{EFC017BE-3E44-420E-F06A-F85F108A04AB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92229" y="700148"/>
            <a:ext cx="7730160" cy="6070776"/>
          </a:xfrm>
          <a:prstGeom prst="rect">
            <a:avLst/>
          </a:prstGeom>
        </p:spPr>
      </p:pic>
      <p:sp>
        <p:nvSpPr>
          <p:cNvPr id="4" name="Text Box 35">
            <a:extLst>
              <a:ext uri="{FF2B5EF4-FFF2-40B4-BE49-F238E27FC236}">
                <a16:creationId xmlns:a16="http://schemas.microsoft.com/office/drawing/2014/main" xmlns="" id="{33D54CDE-271F-9BDE-0917-92B810A01B13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931076" y="3310520"/>
            <a:ext cx="4942086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3200" b="1" i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PHT số 2, Hs thảo luận nhóm đôi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D37FD56-0159-CE9B-70B9-E2E9C9D89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439" y="3622801"/>
            <a:ext cx="2334970" cy="27800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2691201-90BD-3B17-13D4-29F3A0A5A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382208" y="3604172"/>
            <a:ext cx="2615790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1700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xmlns="" id="{E3D224B3-F07D-EB04-BA62-8ECEB586C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77" y="-3859418"/>
            <a:ext cx="1687802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49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49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49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49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49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49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49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49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49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49313" algn="l"/>
              </a:tabLst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PHT số 2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49313" algn="l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AA095C2-11C2-F77E-89A7-B6C151B64D4E}"/>
              </a:ext>
            </a:extLst>
          </p:cNvPr>
          <p:cNvGrpSpPr>
            <a:grpSpLocks/>
          </p:cNvGrpSpPr>
          <p:nvPr/>
        </p:nvGrpSpPr>
        <p:grpSpPr bwMode="auto">
          <a:xfrm>
            <a:off x="748708" y="506993"/>
            <a:ext cx="11274827" cy="5676523"/>
            <a:chOff x="1410" y="2835"/>
            <a:chExt cx="10177" cy="4230"/>
          </a:xfrm>
        </p:grpSpPr>
        <p:sp>
          <p:nvSpPr>
            <p:cNvPr id="4" name="AutoShape 21">
              <a:extLst>
                <a:ext uri="{FF2B5EF4-FFF2-40B4-BE49-F238E27FC236}">
                  <a16:creationId xmlns:a16="http://schemas.microsoft.com/office/drawing/2014/main" xmlns="" id="{57C27927-DB8E-D06F-39F1-A0E142DE8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" y="3525"/>
              <a:ext cx="750" cy="2715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538135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24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r>
                <a:rPr lang="en-US" sz="2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cục</a:t>
              </a:r>
              <a:r>
                <a:rPr lang="en-US" sz="2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400" dirty="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AutoShape 22">
              <a:extLst>
                <a:ext uri="{FF2B5EF4-FFF2-40B4-BE49-F238E27FC236}">
                  <a16:creationId xmlns:a16="http://schemas.microsoft.com/office/drawing/2014/main" xmlns="" id="{86CB781F-5544-B779-9877-5A63161F3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0" y="2835"/>
              <a:ext cx="2730" cy="109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>
              <a:solidFill>
                <a:srgbClr val="538135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endParaRPr lang="en-US" sz="2400" dirty="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……………………………………… </a:t>
              </a:r>
              <a:endParaRPr lang="en-US" sz="2400" dirty="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AutoShape 23">
              <a:extLst>
                <a:ext uri="{FF2B5EF4-FFF2-40B4-BE49-F238E27FC236}">
                  <a16:creationId xmlns:a16="http://schemas.microsoft.com/office/drawing/2014/main" xmlns="" id="{CFEEB77F-DB3B-2E15-0805-D148676F1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0" y="5970"/>
              <a:ext cx="2850" cy="109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>
              <a:solidFill>
                <a:srgbClr val="538135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………………………</a:t>
              </a:r>
              <a:endParaRPr lang="en-US" sz="2400" dirty="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……………………………. </a:t>
              </a:r>
              <a:endParaRPr lang="en-US" sz="2400" dirty="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2400" dirty="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xmlns="" id="{A1061821-7FFB-08F8-F2C1-2FD235B23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" y="4448"/>
              <a:ext cx="2850" cy="109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>
              <a:solidFill>
                <a:srgbClr val="538135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………………………</a:t>
              </a:r>
              <a:endParaRPr lang="en-US" sz="2400" dirty="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endParaRPr lang="en-US" sz="2400" dirty="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AutoShape 25">
              <a:extLst>
                <a:ext uri="{FF2B5EF4-FFF2-40B4-BE49-F238E27FC236}">
                  <a16:creationId xmlns:a16="http://schemas.microsoft.com/office/drawing/2014/main" xmlns="" id="{5A05DFC5-CC16-BB46-2869-F8C348AF6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5" y="2835"/>
              <a:ext cx="2730" cy="109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 algn="ctr">
              <a:solidFill>
                <a:srgbClr val="53813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…………………………………………………………………………</a:t>
              </a:r>
              <a:r>
                <a:rPr lang="en-US" sz="1200" dirty="0"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……</a:t>
              </a:r>
            </a:p>
          </p:txBody>
        </p:sp>
        <p:sp>
          <p:nvSpPr>
            <p:cNvPr id="9" name="AutoShape 26">
              <a:extLst>
                <a:ext uri="{FF2B5EF4-FFF2-40B4-BE49-F238E27FC236}">
                  <a16:creationId xmlns:a16="http://schemas.microsoft.com/office/drawing/2014/main" xmlns="" id="{B711DB87-DFF7-0402-04E0-B5ABB6958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5" y="4395"/>
              <a:ext cx="2730" cy="109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 algn="ctr">
              <a:solidFill>
                <a:srgbClr val="53813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…………………………………………………………………………</a:t>
              </a:r>
              <a:r>
                <a:rPr lang="en-US" sz="1200"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……</a:t>
              </a:r>
            </a:p>
          </p:txBody>
        </p:sp>
        <p:sp>
          <p:nvSpPr>
            <p:cNvPr id="10" name="AutoShape 27">
              <a:extLst>
                <a:ext uri="{FF2B5EF4-FFF2-40B4-BE49-F238E27FC236}">
                  <a16:creationId xmlns:a16="http://schemas.microsoft.com/office/drawing/2014/main" xmlns="" id="{B115B364-BC79-FB09-4599-1A3CF0F0E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5" y="5970"/>
              <a:ext cx="2730" cy="109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 algn="ctr">
              <a:solidFill>
                <a:srgbClr val="53813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………………………………………………………………………………</a:t>
              </a:r>
              <a:endParaRPr lang="en-US" sz="120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AutoShape 28">
              <a:extLst>
                <a:ext uri="{FF2B5EF4-FFF2-40B4-BE49-F238E27FC236}">
                  <a16:creationId xmlns:a16="http://schemas.microsoft.com/office/drawing/2014/main" xmlns="" id="{160FDE01-B197-717F-4E35-4583A9580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4" y="2869"/>
              <a:ext cx="1523" cy="3949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53813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24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2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endParaRPr lang="en-US" sz="2400" dirty="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</a:pP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…………………………………………………………………….</a:t>
              </a:r>
              <a:endParaRPr lang="en-US" sz="2400" dirty="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AutoShape 29">
              <a:extLst>
                <a:ext uri="{FF2B5EF4-FFF2-40B4-BE49-F238E27FC236}">
                  <a16:creationId xmlns:a16="http://schemas.microsoft.com/office/drawing/2014/main" xmlns="" id="{9FB93892-42C3-7C5A-D657-CDC7F752D21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60" y="4935"/>
              <a:ext cx="60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30">
              <a:extLst>
                <a:ext uri="{FF2B5EF4-FFF2-40B4-BE49-F238E27FC236}">
                  <a16:creationId xmlns:a16="http://schemas.microsoft.com/office/drawing/2014/main" xmlns="" id="{8F2B39CB-B517-A735-3F7D-2695A6F7993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160" y="3240"/>
              <a:ext cx="600" cy="16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31">
              <a:extLst>
                <a:ext uri="{FF2B5EF4-FFF2-40B4-BE49-F238E27FC236}">
                  <a16:creationId xmlns:a16="http://schemas.microsoft.com/office/drawing/2014/main" xmlns="" id="{9C1BE5DF-7CFE-F666-D270-329C7397AE1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60" y="4935"/>
              <a:ext cx="600" cy="16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32">
              <a:extLst>
                <a:ext uri="{FF2B5EF4-FFF2-40B4-BE49-F238E27FC236}">
                  <a16:creationId xmlns:a16="http://schemas.microsoft.com/office/drawing/2014/main" xmlns="" id="{E1432D7A-AF2F-FC02-9B4C-F008F1B1E8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90" y="3360"/>
              <a:ext cx="115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33">
              <a:extLst>
                <a:ext uri="{FF2B5EF4-FFF2-40B4-BE49-F238E27FC236}">
                  <a16:creationId xmlns:a16="http://schemas.microsoft.com/office/drawing/2014/main" xmlns="" id="{43B18094-693B-C049-FDA4-BB66ECAA000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10" y="4935"/>
              <a:ext cx="103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34">
              <a:extLst>
                <a:ext uri="{FF2B5EF4-FFF2-40B4-BE49-F238E27FC236}">
                  <a16:creationId xmlns:a16="http://schemas.microsoft.com/office/drawing/2014/main" xmlns="" id="{B1B21046-BE66-2D40-7138-16484D560FD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10" y="6555"/>
              <a:ext cx="103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35">
              <a:extLst>
                <a:ext uri="{FF2B5EF4-FFF2-40B4-BE49-F238E27FC236}">
                  <a16:creationId xmlns:a16="http://schemas.microsoft.com/office/drawing/2014/main" xmlns="" id="{FBE0AB80-BD90-9257-E7F9-32C394F87B7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375" y="4830"/>
              <a:ext cx="69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36">
              <a:extLst>
                <a:ext uri="{FF2B5EF4-FFF2-40B4-BE49-F238E27FC236}">
                  <a16:creationId xmlns:a16="http://schemas.microsoft.com/office/drawing/2014/main" xmlns="" id="{9246E1C9-58F7-2FFE-1D80-3110680313C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9375" y="3360"/>
              <a:ext cx="690" cy="14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37">
              <a:extLst>
                <a:ext uri="{FF2B5EF4-FFF2-40B4-BE49-F238E27FC236}">
                  <a16:creationId xmlns:a16="http://schemas.microsoft.com/office/drawing/2014/main" xmlns="" id="{B5D376E8-A182-234D-F280-3D9997A2FD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375" y="4830"/>
              <a:ext cx="690" cy="17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" name="Rectangle 28">
            <a:extLst>
              <a:ext uri="{FF2B5EF4-FFF2-40B4-BE49-F238E27FC236}">
                <a16:creationId xmlns:a16="http://schemas.microsoft.com/office/drawing/2014/main" xmlns="" id="{3F06B6B7-4122-9067-52EB-87B382887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77" y="-3361958"/>
            <a:ext cx="16878027" cy="47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40555"/>
      </p:ext>
    </p:extLst>
  </p:cSld>
  <p:clrMapOvr>
    <a:masterClrMapping/>
  </p:clrMapOvr>
  <p:transition spd="slow" advClick="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6">
            <a:extLst>
              <a:ext uri="{FF2B5EF4-FFF2-40B4-BE49-F238E27FC236}">
                <a16:creationId xmlns:a16="http://schemas.microsoft.com/office/drawing/2014/main" xmlns="" id="{ED2E4087-0C33-0D96-2284-A3AB24512916}"/>
              </a:ext>
            </a:extLst>
          </p:cNvPr>
          <p:cNvSpPr/>
          <p:nvPr/>
        </p:nvSpPr>
        <p:spPr>
          <a:xfrm>
            <a:off x="3860263" y="3883507"/>
            <a:ext cx="3700951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altLang="zh-CN" sz="2400" dirty="0">
                <a:solidFill>
                  <a:prstClr val="white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TRONG GIỜ KIỂM TRA A HỎI BÀI B THÌ B KHÔNG TRẢ LỜI, VÀ BÀI KTRA ĐÓ A BỊ ĐIỂM THẤP. NGUYÊN NHÂN CHÍNH LÀ DO BẠN B.</a:t>
            </a:r>
            <a:endParaRPr lang="zh-CN" altLang="en-US" sz="2400" dirty="0">
              <a:solidFill>
                <a:prstClr val="white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xmlns="" id="{839A8116-D122-66F4-7D41-A97EF4A79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0263" y="278345"/>
            <a:ext cx="5630101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16727D"/>
                </a:solidFill>
                <a:latin typeface="Times New Roman" pitchFamily="18" charset="0"/>
                <a:cs typeface="Times New Roman" pitchFamily="18" charset="0"/>
              </a:rPr>
              <a:t>TRÒ CHƠI GHÉP TÊN ĐẶC SẢN VỚI ĐỊA DANH</a:t>
            </a:r>
          </a:p>
        </p:txBody>
      </p:sp>
      <p:sp>
        <p:nvSpPr>
          <p:cNvPr id="2" name="Rectangle 1"/>
          <p:cNvSpPr/>
          <p:nvPr/>
        </p:nvSpPr>
        <p:spPr>
          <a:xfrm>
            <a:off x="704003" y="1360212"/>
            <a:ext cx="3964978" cy="4436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Nhãn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lồng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vải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thiều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dừa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thanh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long, 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dứa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na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Đồng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Bành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bưởi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Phúc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Trạch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chuối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ngự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nho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dừa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sáp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vú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sữa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Lò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Rèn</a:t>
            </a:r>
            <a:endParaRPr lang="en-US" sz="3200" b="1" dirty="0">
              <a:latin typeface=".VnTime"/>
              <a:ea typeface="Times New Roman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61213" y="1588479"/>
            <a:ext cx="39216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Hải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Dương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Hà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Tĩnh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Trà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Vinh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Bến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Tre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Ninh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Thuận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Bình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Thuận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Hà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Nam, 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Lạng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Sơn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Tiền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Giang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Thanh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Hóa</a:t>
            </a:r>
            <a:endParaRPr lang="en-US" sz="3200" b="1" dirty="0">
              <a:effectLst/>
              <a:latin typeface=".VnTime"/>
              <a:ea typeface="Times New Roman"/>
              <a:cs typeface="Times New Roman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774" l="9594" r="89668">
                        <a14:foregroundMark x1="42066" y1="0" x2="42066" y2="0"/>
                        <a14:foregroundMark x1="29889" y1="96774" x2="29889" y2="96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855" y="2376827"/>
            <a:ext cx="2296147" cy="157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774" l="9594" r="89668">
                        <a14:foregroundMark x1="42066" y1="0" x2="42066" y2="0"/>
                        <a14:foregroundMark x1="29889" y1="96774" x2="29889" y2="96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239" y="2307554"/>
            <a:ext cx="2296147" cy="157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89087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1">
            <a:extLst>
              <a:ext uri="{FF2B5EF4-FFF2-40B4-BE49-F238E27FC236}">
                <a16:creationId xmlns:a16="http://schemas.microsoft.com/office/drawing/2014/main" xmlns="" id="{1C579E5E-CE33-1865-A781-7BAB99387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925" y="1607279"/>
            <a:ext cx="1142236" cy="364344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538135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24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2">
            <a:extLst>
              <a:ext uri="{FF2B5EF4-FFF2-40B4-BE49-F238E27FC236}">
                <a16:creationId xmlns:a16="http://schemas.microsoft.com/office/drawing/2014/main" xmlns="" id="{FBF57919-77EB-8ADA-BC74-14CC5EB2E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021" y="284085"/>
            <a:ext cx="3129454" cy="157267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538135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AutoShape 30">
            <a:extLst>
              <a:ext uri="{FF2B5EF4-FFF2-40B4-BE49-F238E27FC236}">
                <a16:creationId xmlns:a16="http://schemas.microsoft.com/office/drawing/2014/main" xmlns="" id="{D483E3AD-A316-6FA3-D09F-3F6861C6645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367161" y="1231885"/>
            <a:ext cx="403225" cy="16516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AutoShape 22">
            <a:extLst>
              <a:ext uri="{FF2B5EF4-FFF2-40B4-BE49-F238E27FC236}">
                <a16:creationId xmlns:a16="http://schemas.microsoft.com/office/drawing/2014/main" xmlns="" id="{7DFBEE44-CE22-E6A8-C280-28BEE3A53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020" y="2472575"/>
            <a:ext cx="3129455" cy="157267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538135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AutoShape 30">
            <a:extLst>
              <a:ext uri="{FF2B5EF4-FFF2-40B4-BE49-F238E27FC236}">
                <a16:creationId xmlns:a16="http://schemas.microsoft.com/office/drawing/2014/main" xmlns="" id="{151EA924-58EF-DFF9-79A2-D91D33D02FB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66527" y="2836567"/>
            <a:ext cx="403859" cy="53685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AutoShape 22">
            <a:extLst>
              <a:ext uri="{FF2B5EF4-FFF2-40B4-BE49-F238E27FC236}">
                <a16:creationId xmlns:a16="http://schemas.microsoft.com/office/drawing/2014/main" xmlns="" id="{6091E056-7412-D688-F9A1-CBBBD5F70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020" y="4665649"/>
            <a:ext cx="3129455" cy="145106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538135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 3: Còn lại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AutoShape 30">
            <a:extLst>
              <a:ext uri="{FF2B5EF4-FFF2-40B4-BE49-F238E27FC236}">
                <a16:creationId xmlns:a16="http://schemas.microsoft.com/office/drawing/2014/main" xmlns="" id="{EC626B02-1261-DE24-2D51-27BF6F0DAA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66527" y="2836567"/>
            <a:ext cx="403859" cy="272992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07BE084-13E7-C8B7-7081-EBF06168CFAD}"/>
              </a:ext>
            </a:extLst>
          </p:cNvPr>
          <p:cNvCxnSpPr>
            <a:cxnSpLocks/>
          </p:cNvCxnSpPr>
          <p:nvPr/>
        </p:nvCxnSpPr>
        <p:spPr>
          <a:xfrm>
            <a:off x="4900475" y="994299"/>
            <a:ext cx="102981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43602F3E-2E1B-DABC-6FFE-5CA6DEC839E6}"/>
              </a:ext>
            </a:extLst>
          </p:cNvPr>
          <p:cNvCxnSpPr>
            <a:cxnSpLocks/>
          </p:cNvCxnSpPr>
          <p:nvPr/>
        </p:nvCxnSpPr>
        <p:spPr>
          <a:xfrm>
            <a:off x="4900475" y="3231472"/>
            <a:ext cx="102981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38AAD576-3066-34CB-D0AF-11CEE852AEC1}"/>
              </a:ext>
            </a:extLst>
          </p:cNvPr>
          <p:cNvCxnSpPr>
            <a:cxnSpLocks/>
          </p:cNvCxnSpPr>
          <p:nvPr/>
        </p:nvCxnSpPr>
        <p:spPr>
          <a:xfrm>
            <a:off x="4900475" y="5406501"/>
            <a:ext cx="102981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utoShape 22">
            <a:extLst>
              <a:ext uri="{FF2B5EF4-FFF2-40B4-BE49-F238E27FC236}">
                <a16:creationId xmlns:a16="http://schemas.microsoft.com/office/drawing/2014/main" xmlns="" id="{55AE52C0-A8D8-5696-D393-08A6B5C90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286" y="277886"/>
            <a:ext cx="3027284" cy="181189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538135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dẻ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utoShape 22">
            <a:extLst>
              <a:ext uri="{FF2B5EF4-FFF2-40B4-BE49-F238E27FC236}">
                <a16:creationId xmlns:a16="http://schemas.microsoft.com/office/drawing/2014/main" xmlns="" id="{232CF679-746A-7850-48E0-6D43F1CB0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286" y="2560777"/>
            <a:ext cx="3129454" cy="180475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538135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du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dẻ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utoShape 22">
            <a:extLst>
              <a:ext uri="{FF2B5EF4-FFF2-40B4-BE49-F238E27FC236}">
                <a16:creationId xmlns:a16="http://schemas.microsoft.com/office/drawing/2014/main" xmlns="" id="{17D2DD53-1A3D-CD9C-AAA1-277E6AEA0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691" y="4693620"/>
            <a:ext cx="3102822" cy="180475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538135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nghĩa mối tương giao giữa con người với tự nhiên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AutoShape 30">
            <a:extLst>
              <a:ext uri="{FF2B5EF4-FFF2-40B4-BE49-F238E27FC236}">
                <a16:creationId xmlns:a16="http://schemas.microsoft.com/office/drawing/2014/main" xmlns="" id="{5E713C4D-F3EA-120B-4BA3-DDED3927CFA5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8957570" y="1340528"/>
            <a:ext cx="776718" cy="17404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30">
            <a:extLst>
              <a:ext uri="{FF2B5EF4-FFF2-40B4-BE49-F238E27FC236}">
                <a16:creationId xmlns:a16="http://schemas.microsoft.com/office/drawing/2014/main" xmlns="" id="{55DC1383-6A7A-93FA-0DA7-B8CCF9B21A59}"/>
              </a:ext>
            </a:extLst>
          </p:cNvPr>
          <p:cNvCxnSpPr>
            <a:cxnSpLocks noChangeShapeType="1"/>
            <a:endCxn id="21" idx="3"/>
          </p:cNvCxnSpPr>
          <p:nvPr/>
        </p:nvCxnSpPr>
        <p:spPr bwMode="auto">
          <a:xfrm flipH="1">
            <a:off x="9059740" y="3080940"/>
            <a:ext cx="674548" cy="38221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30">
            <a:extLst>
              <a:ext uri="{FF2B5EF4-FFF2-40B4-BE49-F238E27FC236}">
                <a16:creationId xmlns:a16="http://schemas.microsoft.com/office/drawing/2014/main" xmlns="" id="{1904CA1A-DE2F-6B87-6C4F-C2BA3D9CC59C}"/>
              </a:ext>
            </a:extLst>
          </p:cNvPr>
          <p:cNvCxnSpPr>
            <a:cxnSpLocks noChangeShapeType="1"/>
            <a:endCxn id="22" idx="3"/>
          </p:cNvCxnSpPr>
          <p:nvPr/>
        </p:nvCxnSpPr>
        <p:spPr bwMode="auto">
          <a:xfrm flipH="1">
            <a:off x="8946513" y="3080940"/>
            <a:ext cx="787775" cy="251505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AutoShape 21">
            <a:extLst>
              <a:ext uri="{FF2B5EF4-FFF2-40B4-BE49-F238E27FC236}">
                <a16:creationId xmlns:a16="http://schemas.microsoft.com/office/drawing/2014/main" xmlns="" id="{24A0030A-45E5-E73B-98B9-2DEF20D60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8804" y="396433"/>
            <a:ext cx="2321588" cy="598661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538135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</a:pP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 đề: Tình cảm say mê, niềm tự hào của tác giả đối với hạt dẻ, rừng dẻ và niềm mong muốn được giao hòa với thiên nhiên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814621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11" grpId="0" animBg="1"/>
      <p:bldP spid="20" grpId="0" animBg="1"/>
      <p:bldP spid="21" grpId="0" animBg="1"/>
      <p:bldP spid="22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5D582D5-28B0-4FC4-C592-FF141C4098D4}"/>
              </a:ext>
            </a:extLst>
          </p:cNvPr>
          <p:cNvSpPr txBox="1"/>
          <p:nvPr/>
        </p:nvSpPr>
        <p:spPr>
          <a:xfrm>
            <a:off x="4085948" y="117798"/>
            <a:ext cx="6094520" cy="824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B1BF86D5-86DB-CEED-A8D3-DB76D04756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287925"/>
              </p:ext>
            </p:extLst>
          </p:nvPr>
        </p:nvGraphicFramePr>
        <p:xfrm>
          <a:off x="1211782" y="1306010"/>
          <a:ext cx="9761018" cy="5094790"/>
        </p:xfrm>
        <a:graphic>
          <a:graphicData uri="http://schemas.openxmlformats.org/drawingml/2006/table">
            <a:tbl>
              <a:tblPr firstRow="1" firstCol="1" bandRow="1"/>
              <a:tblGrid>
                <a:gridCol w="4034921">
                  <a:extLst>
                    <a:ext uri="{9D8B030D-6E8A-4147-A177-3AD203B41FA5}">
                      <a16:colId xmlns:a16="http://schemas.microsoft.com/office/drawing/2014/main" xmlns="" val="1391556019"/>
                    </a:ext>
                  </a:extLst>
                </a:gridCol>
                <a:gridCol w="5726097">
                  <a:extLst>
                    <a:ext uri="{9D8B030D-6E8A-4147-A177-3AD203B41FA5}">
                      <a16:colId xmlns:a16="http://schemas.microsoft.com/office/drawing/2014/main" xmlns="" val="3754363950"/>
                    </a:ext>
                  </a:extLst>
                </a:gridCol>
              </a:tblGrid>
              <a:tr h="18679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endParaRPr lang="en-US" sz="24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 hiện trong văn bản</a:t>
                      </a: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Mùa thu về Trùng Khánh nghe hạt dẻ hát </a:t>
                      </a:r>
                      <a:endParaRPr lang="en-US" sz="24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4485598"/>
                  </a:ext>
                </a:extLst>
              </a:tr>
              <a:tr h="8810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 trữ tình</a:t>
                      </a:r>
                      <a:endParaRPr lang="en-US" sz="24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7999974"/>
                  </a:ext>
                </a:extLst>
              </a:tr>
              <a:tr h="14646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4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10914127"/>
                  </a:ext>
                </a:extLst>
              </a:tr>
              <a:tr h="8810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Ngôn ngữ</a:t>
                      </a:r>
                      <a:endParaRPr lang="en-US" sz="24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4660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85071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5D582D5-28B0-4FC4-C592-FF141C4098D4}"/>
              </a:ext>
            </a:extLst>
          </p:cNvPr>
          <p:cNvSpPr txBox="1"/>
          <p:nvPr/>
        </p:nvSpPr>
        <p:spPr>
          <a:xfrm>
            <a:off x="4085948" y="117798"/>
            <a:ext cx="6094520" cy="824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B1BF86D5-86DB-CEED-A8D3-DB76D04756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571475"/>
              </p:ext>
            </p:extLst>
          </p:nvPr>
        </p:nvGraphicFramePr>
        <p:xfrm>
          <a:off x="1211782" y="1306010"/>
          <a:ext cx="9761018" cy="5094790"/>
        </p:xfrm>
        <a:graphic>
          <a:graphicData uri="http://schemas.openxmlformats.org/drawingml/2006/table">
            <a:tbl>
              <a:tblPr firstRow="1" firstCol="1" bandRow="1"/>
              <a:tblGrid>
                <a:gridCol w="4034921">
                  <a:extLst>
                    <a:ext uri="{9D8B030D-6E8A-4147-A177-3AD203B41FA5}">
                      <a16:colId xmlns:a16="http://schemas.microsoft.com/office/drawing/2014/main" xmlns="" val="1391556019"/>
                    </a:ext>
                  </a:extLst>
                </a:gridCol>
                <a:gridCol w="5726097">
                  <a:extLst>
                    <a:ext uri="{9D8B030D-6E8A-4147-A177-3AD203B41FA5}">
                      <a16:colId xmlns:a16="http://schemas.microsoft.com/office/drawing/2014/main" xmlns="" val="3754363950"/>
                    </a:ext>
                  </a:extLst>
                </a:gridCol>
              </a:tblGrid>
              <a:tr h="18679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endParaRPr lang="en-US" sz="24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 hiện trong văn bản</a:t>
                      </a: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Mùa thu về Trùng Khánh nghe hạt dẻ hát </a:t>
                      </a:r>
                      <a:endParaRPr lang="en-US" sz="24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4485598"/>
                  </a:ext>
                </a:extLst>
              </a:tr>
              <a:tr h="8810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trữ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endParaRPr lang="en-US" sz="24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7999974"/>
                  </a:ext>
                </a:extLst>
              </a:tr>
              <a:tr h="14646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4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10914127"/>
                  </a:ext>
                </a:extLst>
              </a:tr>
              <a:tr h="8810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Ngôn ngữ</a:t>
                      </a:r>
                      <a:endParaRPr lang="en-US" sz="24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466037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51E6CEF-659E-5753-E711-32C3531FDD04}"/>
              </a:ext>
            </a:extLst>
          </p:cNvPr>
          <p:cNvSpPr txBox="1"/>
          <p:nvPr/>
        </p:nvSpPr>
        <p:spPr>
          <a:xfrm>
            <a:off x="5699465" y="3242569"/>
            <a:ext cx="4882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bản thể hiện sự say mê, tự hào của tác giả đối với hạt dẻ, rừng dẻ.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72B759-F532-ECC2-7282-DEF1A763595F}"/>
              </a:ext>
            </a:extLst>
          </p:cNvPr>
          <p:cNvSpPr txBox="1"/>
          <p:nvPr/>
        </p:nvSpPr>
        <p:spPr>
          <a:xfrm>
            <a:off x="5699465" y="4437642"/>
            <a:ext cx="4882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thể hiện rõ nét qua tình cảm, thái độ, suy nghĩ của tác giả.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FCEDC50-B10B-281F-F246-FC22E8CACC37}"/>
              </a:ext>
            </a:extLst>
          </p:cNvPr>
          <p:cNvSpPr txBox="1"/>
          <p:nvPr/>
        </p:nvSpPr>
        <p:spPr>
          <a:xfrm>
            <a:off x="5699465" y="5594626"/>
            <a:ext cx="4882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Ngôn ngữ: sử dụng khẩu ngữ, từ láy, văn phong gợi hình, gợi cảm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17838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49172" y="2274264"/>
            <a:ext cx="107133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6000" b="1" spc="600" dirty="0">
                <a:solidFill>
                  <a:srgbClr val="539469"/>
                </a:solidFill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</a:rPr>
              <a:t>LUYỆN TẬP</a:t>
            </a:r>
            <a:endParaRPr kumimoji="1" lang="zh-CN" altLang="en-US" sz="6000" b="1" spc="600" dirty="0">
              <a:solidFill>
                <a:srgbClr val="539469"/>
              </a:solidFill>
              <a:latin typeface="Times New Roman" panose="02020603050405020304" pitchFamily="18" charset="0"/>
              <a:ea typeface="Elsie" panose="02000000000000000000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50092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70D8EF6-EECB-E6AF-8E34-7101E8509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2529" y="3615602"/>
            <a:ext cx="4448427" cy="40148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226E35B-02B2-4D98-C003-8CE950291E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9918" y="4830399"/>
            <a:ext cx="780356" cy="6950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0F3A2B-1D69-5B98-AA28-184A3296AA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1159" y="4707146"/>
            <a:ext cx="780356" cy="6950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7DE51D0-16D8-1CB7-3783-E688889FB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8197" y="4849010"/>
            <a:ext cx="780356" cy="695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1A59CD9-B144-E8AB-FBE4-0C1B850C5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928" y="4680861"/>
            <a:ext cx="780356" cy="6950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2F219C6-D3AA-A954-3159-A51DA9FEC2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8196" y="4548693"/>
            <a:ext cx="780356" cy="6950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C08484B-3D2E-5B64-0670-AEF3957327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247" y="4482897"/>
            <a:ext cx="780356" cy="6950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D451B0E-6B8E-7A44-8CEB-C2E470EEA8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9477" y="4497223"/>
            <a:ext cx="780356" cy="6950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ADD88A6-D0CD-150B-D818-D23D4E3C96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3535" y="4302782"/>
            <a:ext cx="780356" cy="6950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CB655E5-C394-0014-144A-E4273A2F5B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5172" y="4714719"/>
            <a:ext cx="780356" cy="6950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25C73B0-5CC6-AFEF-7200-99AC61EBC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5351" y="4292260"/>
            <a:ext cx="780356" cy="6950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7A49D85-7B59-C5B2-30C6-F4925B7E87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3368" y="4375206"/>
            <a:ext cx="780356" cy="6950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F2FCF53-4745-9A77-C6CC-C7BE93E195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9041" y="1623545"/>
            <a:ext cx="780356" cy="6950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F8C1BC2-9FE6-10A2-198E-0F1097001C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8825" y="1623545"/>
            <a:ext cx="780356" cy="6950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BE3F8F2-EC68-1B20-7732-C35CEF1EEB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7889" y1="85000" x2="47889" y2="85000"/>
                        <a14:foregroundMark x1="47889" y1="85000" x2="47889" y2="85000"/>
                        <a14:foregroundMark x1="47889" y1="85000" x2="47889" y2="85000"/>
                        <a14:foregroundMark x1="44000" y1="85806" x2="44000" y2="85806"/>
                        <a14:foregroundMark x1="45111" y1="83387" x2="45111" y2="83387"/>
                        <a14:foregroundMark x1="48444" y1="80161" x2="48444" y2="801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72881" y="5226325"/>
            <a:ext cx="1598182" cy="11009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DA222B3-BC5B-4349-37F8-FCEF71F572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7889" y1="85000" x2="47889" y2="85000"/>
                        <a14:foregroundMark x1="47889" y1="85000" x2="47889" y2="85000"/>
                        <a14:foregroundMark x1="47889" y1="85000" x2="47889" y2="85000"/>
                        <a14:foregroundMark x1="44000" y1="85806" x2="44000" y2="85806"/>
                        <a14:foregroundMark x1="45111" y1="83387" x2="45111" y2="83387"/>
                        <a14:foregroundMark x1="48444" y1="80161" x2="48444" y2="801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4166" y="5063582"/>
            <a:ext cx="1598182" cy="11009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C27D2BB-7AC5-9445-DD68-D630A4A3F6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7889" y1="85000" x2="47889" y2="85000"/>
                        <a14:foregroundMark x1="47889" y1="85000" x2="47889" y2="85000"/>
                        <a14:foregroundMark x1="47889" y1="85000" x2="47889" y2="85000"/>
                        <a14:foregroundMark x1="44000" y1="85806" x2="44000" y2="85806"/>
                        <a14:foregroundMark x1="45111" y1="83387" x2="45111" y2="83387"/>
                        <a14:foregroundMark x1="48444" y1="80161" x2="48444" y2="801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6935" y="5076410"/>
            <a:ext cx="1598182" cy="11009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41BB7E2-64F1-F171-79C8-25D1A0CE90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7889" y1="85000" x2="47889" y2="85000"/>
                        <a14:foregroundMark x1="47889" y1="85000" x2="47889" y2="85000"/>
                        <a14:foregroundMark x1="47889" y1="85000" x2="47889" y2="85000"/>
                        <a14:foregroundMark x1="44000" y1="85806" x2="44000" y2="85806"/>
                        <a14:foregroundMark x1="45111" y1="83387" x2="45111" y2="83387"/>
                        <a14:foregroundMark x1="48444" y1="80161" x2="48444" y2="801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8647" y="5578471"/>
            <a:ext cx="1598182" cy="11009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C9DB7A2-51DC-EF99-B93F-F5261063BC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7889" y1="85000" x2="47889" y2="85000"/>
                        <a14:foregroundMark x1="47889" y1="85000" x2="47889" y2="85000"/>
                        <a14:foregroundMark x1="47889" y1="85000" x2="47889" y2="85000"/>
                        <a14:foregroundMark x1="44000" y1="85806" x2="44000" y2="85806"/>
                        <a14:foregroundMark x1="45111" y1="83387" x2="45111" y2="83387"/>
                        <a14:foregroundMark x1="48444" y1="80161" x2="48444" y2="801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6731" y="5728386"/>
            <a:ext cx="1598182" cy="11009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C5A3FA4-52E0-A65F-97BA-0F86A2B1E0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7889" y1="85000" x2="47889" y2="85000"/>
                        <a14:foregroundMark x1="47889" y1="85000" x2="47889" y2="85000"/>
                        <a14:foregroundMark x1="47889" y1="85000" x2="47889" y2="85000"/>
                        <a14:foregroundMark x1="44000" y1="85806" x2="44000" y2="85806"/>
                        <a14:foregroundMark x1="45111" y1="83387" x2="45111" y2="83387"/>
                        <a14:foregroundMark x1="48444" y1="80161" x2="48444" y2="801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0645" y="5720813"/>
            <a:ext cx="1598182" cy="110097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A2B58DF-7D29-EB4C-8CA8-404C93C16B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7889" y1="85000" x2="47889" y2="85000"/>
                        <a14:foregroundMark x1="47889" y1="85000" x2="47889" y2="85000"/>
                        <a14:foregroundMark x1="47889" y1="85000" x2="47889" y2="85000"/>
                        <a14:foregroundMark x1="44000" y1="85806" x2="44000" y2="85806"/>
                        <a14:foregroundMark x1="45111" y1="83387" x2="45111" y2="83387"/>
                        <a14:foregroundMark x1="48444" y1="80161" x2="48444" y2="801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9397" y="5525404"/>
            <a:ext cx="1598182" cy="11009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F958F6BD-DB84-DBD9-F271-7239DB9EC2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89" b="93333" l="9778" r="89778">
                        <a14:foregroundMark x1="51556" y1="47111" x2="51556" y2="47111"/>
                        <a14:foregroundMark x1="51111" y1="48000" x2="51111" y2="49333"/>
                        <a14:foregroundMark x1="46667" y1="60444" x2="46222" y2="62222"/>
                        <a14:foregroundMark x1="46667" y1="66222" x2="46667" y2="66222"/>
                        <a14:foregroundMark x1="46222" y1="66667" x2="38667" y2="47556"/>
                        <a14:foregroundMark x1="32000" y1="40889" x2="32000" y2="40889"/>
                        <a14:foregroundMark x1="32000" y1="40444" x2="32000" y2="40444"/>
                        <a14:foregroundMark x1="25778" y1="36000" x2="24000" y2="35111"/>
                        <a14:foregroundMark x1="22667" y1="33333" x2="22667" y2="33333"/>
                        <a14:foregroundMark x1="21778" y1="32000" x2="21778" y2="32000"/>
                        <a14:foregroundMark x1="42222" y1="22222" x2="42222" y2="22222"/>
                        <a14:foregroundMark x1="42222" y1="22667" x2="42222" y2="22667"/>
                        <a14:foregroundMark x1="53333" y1="25333" x2="53333" y2="25333"/>
                        <a14:foregroundMark x1="53778" y1="25333" x2="53778" y2="25333"/>
                        <a14:foregroundMark x1="76000" y1="25333" x2="76000" y2="25333"/>
                        <a14:foregroundMark x1="76000" y1="25333" x2="76000" y2="25333"/>
                        <a14:foregroundMark x1="77333" y1="26667" x2="72444" y2="35556"/>
                        <a14:foregroundMark x1="60000" y1="48444" x2="60000" y2="48444"/>
                        <a14:foregroundMark x1="42222" y1="45778" x2="42222" y2="45778"/>
                        <a14:foregroundMark x1="38222" y1="44889" x2="38222" y2="44889"/>
                        <a14:foregroundMark x1="36000" y1="43556" x2="36000" y2="43556"/>
                        <a14:foregroundMark x1="33778" y1="42222" x2="33778" y2="42222"/>
                        <a14:foregroundMark x1="32444" y1="40889" x2="31556" y2="39556"/>
                        <a14:foregroundMark x1="31111" y1="39556" x2="31111" y2="39556"/>
                        <a14:foregroundMark x1="30222" y1="38222" x2="30222" y2="38222"/>
                        <a14:foregroundMark x1="29778" y1="37778" x2="32444" y2="38222"/>
                        <a14:foregroundMark x1="41778" y1="40000" x2="41778" y2="40000"/>
                        <a14:foregroundMark x1="41778" y1="40000" x2="41778" y2="40000"/>
                        <a14:foregroundMark x1="40889" y1="40000" x2="39111" y2="40000"/>
                        <a14:foregroundMark x1="32889" y1="36889" x2="32889" y2="36889"/>
                        <a14:foregroundMark x1="32444" y1="36889" x2="32444" y2="36889"/>
                        <a14:foregroundMark x1="30667" y1="36000" x2="30667" y2="36000"/>
                        <a14:foregroundMark x1="30222" y1="6667" x2="30222" y2="6667"/>
                        <a14:foregroundMark x1="29778" y1="6222" x2="29778" y2="6222"/>
                        <a14:foregroundMark x1="47556" y1="5333" x2="47556" y2="5333"/>
                        <a14:foregroundMark x1="48000" y1="56000" x2="48000" y2="56000"/>
                        <a14:foregroundMark x1="47111" y1="56889" x2="47111" y2="56889"/>
                        <a14:foregroundMark x1="50667" y1="55111" x2="50667" y2="55111"/>
                        <a14:foregroundMark x1="50667" y1="55111" x2="50667" y2="55111"/>
                        <a14:foregroundMark x1="46667" y1="93333" x2="46667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06846" y="2350057"/>
            <a:ext cx="3926345" cy="45287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390986BE-0530-5EA1-3237-D65DFCF20E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000" b="90556" l="10000" r="90000">
                        <a14:foregroundMark x1="44722" y1="32778" x2="44722" y2="32778"/>
                        <a14:foregroundMark x1="42500" y1="32222" x2="42500" y2="32222"/>
                        <a14:foregroundMark x1="58056" y1="30833" x2="58056" y2="30833"/>
                        <a14:foregroundMark x1="58056" y1="30833" x2="58056" y2="30833"/>
                        <a14:foregroundMark x1="57222" y1="32500" x2="57222" y2="32500"/>
                        <a14:foregroundMark x1="56944" y1="33056" x2="56944" y2="33056"/>
                        <a14:foregroundMark x1="56389" y1="32500" x2="56389" y2="32500"/>
                        <a14:foregroundMark x1="50000" y1="5000" x2="50000" y2="5000"/>
                        <a14:foregroundMark x1="49444" y1="5000" x2="48611" y2="5000"/>
                        <a14:foregroundMark x1="48611" y1="5556" x2="48611" y2="5556"/>
                        <a14:foregroundMark x1="36944" y1="89444" x2="36944" y2="89444"/>
                        <a14:foregroundMark x1="36944" y1="89444" x2="36944" y2="89444"/>
                        <a14:foregroundMark x1="55556" y1="90556" x2="55556" y2="90556"/>
                        <a14:foregroundMark x1="55556" y1="90556" x2="55556" y2="90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280" y="2715261"/>
            <a:ext cx="4014893" cy="401489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1F34088-372F-4E65-BC43-AAEBE6D98757}"/>
              </a:ext>
            </a:extLst>
          </p:cNvPr>
          <p:cNvSpPr txBox="1"/>
          <p:nvPr/>
        </p:nvSpPr>
        <p:spPr>
          <a:xfrm>
            <a:off x="3299227" y="231626"/>
            <a:ext cx="4955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 DẺ TẶNG BẠN</a:t>
            </a:r>
          </a:p>
        </p:txBody>
      </p:sp>
      <p:sp>
        <p:nvSpPr>
          <p:cNvPr id="27" name="Star: 5 Points 26">
            <a:hlinkClick r:id="rId12" action="ppaction://hlinksldjump"/>
            <a:extLst>
              <a:ext uri="{FF2B5EF4-FFF2-40B4-BE49-F238E27FC236}">
                <a16:creationId xmlns:a16="http://schemas.microsoft.com/office/drawing/2014/main" xmlns="" id="{C1BE972E-4E8F-FBBD-C090-35ABE88EAE37}"/>
              </a:ext>
            </a:extLst>
          </p:cNvPr>
          <p:cNvSpPr/>
          <p:nvPr/>
        </p:nvSpPr>
        <p:spPr>
          <a:xfrm>
            <a:off x="883754" y="939512"/>
            <a:ext cx="780356" cy="6950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8" name="Star: 5 Points 27">
            <a:hlinkClick r:id="rId13" action="ppaction://hlinksldjump"/>
            <a:extLst>
              <a:ext uri="{FF2B5EF4-FFF2-40B4-BE49-F238E27FC236}">
                <a16:creationId xmlns:a16="http://schemas.microsoft.com/office/drawing/2014/main" xmlns="" id="{1FA4DAEB-0CCB-4FBD-ED19-4AFEBC998911}"/>
              </a:ext>
            </a:extLst>
          </p:cNvPr>
          <p:cNvSpPr/>
          <p:nvPr/>
        </p:nvSpPr>
        <p:spPr>
          <a:xfrm>
            <a:off x="1700210" y="939512"/>
            <a:ext cx="780356" cy="6950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9" name="Star: 5 Points 28">
            <a:hlinkClick r:id="rId14" action="ppaction://hlinksldjump"/>
            <a:extLst>
              <a:ext uri="{FF2B5EF4-FFF2-40B4-BE49-F238E27FC236}">
                <a16:creationId xmlns:a16="http://schemas.microsoft.com/office/drawing/2014/main" xmlns="" id="{8126DCDB-3BED-9BA1-44AF-2BA30F94EEC5}"/>
              </a:ext>
            </a:extLst>
          </p:cNvPr>
          <p:cNvSpPr/>
          <p:nvPr/>
        </p:nvSpPr>
        <p:spPr>
          <a:xfrm>
            <a:off x="2438723" y="930348"/>
            <a:ext cx="780356" cy="6950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0" name="Star: 5 Points 29">
            <a:hlinkClick r:id="rId15" action="ppaction://hlinksldjump"/>
            <a:extLst>
              <a:ext uri="{FF2B5EF4-FFF2-40B4-BE49-F238E27FC236}">
                <a16:creationId xmlns:a16="http://schemas.microsoft.com/office/drawing/2014/main" xmlns="" id="{492A1D4F-9B61-205C-AF0E-E362EF2E8DD9}"/>
              </a:ext>
            </a:extLst>
          </p:cNvPr>
          <p:cNvSpPr/>
          <p:nvPr/>
        </p:nvSpPr>
        <p:spPr>
          <a:xfrm>
            <a:off x="3219079" y="930348"/>
            <a:ext cx="780356" cy="6950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1" name="Star: 5 Points 30">
            <a:hlinkClick r:id="rId16" action="ppaction://hlinksldjump"/>
            <a:extLst>
              <a:ext uri="{FF2B5EF4-FFF2-40B4-BE49-F238E27FC236}">
                <a16:creationId xmlns:a16="http://schemas.microsoft.com/office/drawing/2014/main" xmlns="" id="{13CD80EB-19C0-8C2B-E76A-06617480CF59}"/>
              </a:ext>
            </a:extLst>
          </p:cNvPr>
          <p:cNvSpPr/>
          <p:nvPr/>
        </p:nvSpPr>
        <p:spPr>
          <a:xfrm>
            <a:off x="4027349" y="956447"/>
            <a:ext cx="780356" cy="6950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2" name="Star: 5 Points 31">
            <a:hlinkClick r:id="rId17" action="ppaction://hlinksldjump"/>
            <a:extLst>
              <a:ext uri="{FF2B5EF4-FFF2-40B4-BE49-F238E27FC236}">
                <a16:creationId xmlns:a16="http://schemas.microsoft.com/office/drawing/2014/main" xmlns="" id="{4F104D77-F0B8-2F8A-B9AC-3DBECC571089}"/>
              </a:ext>
            </a:extLst>
          </p:cNvPr>
          <p:cNvSpPr/>
          <p:nvPr/>
        </p:nvSpPr>
        <p:spPr>
          <a:xfrm>
            <a:off x="6354488" y="930348"/>
            <a:ext cx="780356" cy="695004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33" name="Star: 5 Points 32">
            <a:hlinkClick r:id="rId18" action="ppaction://hlinksldjump"/>
            <a:extLst>
              <a:ext uri="{FF2B5EF4-FFF2-40B4-BE49-F238E27FC236}">
                <a16:creationId xmlns:a16="http://schemas.microsoft.com/office/drawing/2014/main" xmlns="" id="{0DD41BD5-EF14-F73F-5950-DFECD4E80EAC}"/>
              </a:ext>
            </a:extLst>
          </p:cNvPr>
          <p:cNvSpPr/>
          <p:nvPr/>
        </p:nvSpPr>
        <p:spPr>
          <a:xfrm>
            <a:off x="7367808" y="930348"/>
            <a:ext cx="780356" cy="695004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34" name="Star: 5 Points 33">
            <a:hlinkClick r:id="rId19" action="ppaction://hlinksldjump"/>
            <a:extLst>
              <a:ext uri="{FF2B5EF4-FFF2-40B4-BE49-F238E27FC236}">
                <a16:creationId xmlns:a16="http://schemas.microsoft.com/office/drawing/2014/main" xmlns="" id="{20113B8D-51FA-6E95-C02D-E9F0B26446DC}"/>
              </a:ext>
            </a:extLst>
          </p:cNvPr>
          <p:cNvSpPr/>
          <p:nvPr/>
        </p:nvSpPr>
        <p:spPr>
          <a:xfrm>
            <a:off x="8218909" y="930348"/>
            <a:ext cx="780356" cy="695004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35" name="Star: 5 Points 34">
            <a:hlinkClick r:id="rId20" action="ppaction://hlinksldjump"/>
            <a:extLst>
              <a:ext uri="{FF2B5EF4-FFF2-40B4-BE49-F238E27FC236}">
                <a16:creationId xmlns:a16="http://schemas.microsoft.com/office/drawing/2014/main" xmlns="" id="{2CC189EA-63DF-A6CA-DC80-3180356ACA62}"/>
              </a:ext>
            </a:extLst>
          </p:cNvPr>
          <p:cNvSpPr/>
          <p:nvPr/>
        </p:nvSpPr>
        <p:spPr>
          <a:xfrm>
            <a:off x="9007213" y="930348"/>
            <a:ext cx="780356" cy="695004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ACEA86EC-0C34-1822-7871-728B0672D23F}"/>
              </a:ext>
            </a:extLst>
          </p:cNvPr>
          <p:cNvSpPr txBox="1"/>
          <p:nvPr/>
        </p:nvSpPr>
        <p:spPr>
          <a:xfrm>
            <a:off x="427210" y="315701"/>
            <a:ext cx="128913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37BE01CB-7C87-8AA8-CBAD-BAAD5C8053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7789" y="4006921"/>
            <a:ext cx="780356" cy="69500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15E60835-441C-2857-B136-081414DD0E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7051" y="4072717"/>
            <a:ext cx="780356" cy="69500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966E56AD-12F9-3D85-DE40-D5128B2A4C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4597" y="4111183"/>
            <a:ext cx="780356" cy="69500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4E1AAC72-FE10-D0B5-B6D7-552FDC4EFE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461" y="4370385"/>
            <a:ext cx="78035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7476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25BFB9-8FE6-95F9-199C-59E02ED970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-297"/>
            <a:ext cx="12361525" cy="6953358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71"/>
            <a:ext cx="10526728" cy="1604597"/>
          </a:xfrm>
          <a:prstGeom prst="snip2Diag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  <a:defRPr/>
            </a:pPr>
            <a:r>
              <a:rPr lang="vi-VN" sz="2667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1. Văn bản Mùa thu về Trùng Khánh nghe hạt dẻ hát của tác giả nào? </a:t>
            </a:r>
            <a:endParaRPr lang="en-US" sz="4267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54611" y="2193037"/>
            <a:ext cx="4906799" cy="1176612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54">
              <a:defRPr/>
            </a:pP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A.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Nguyễn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Tuân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. 		</a:t>
            </a:r>
            <a:endParaRPr lang="vi-VN" sz="2667" b="1" dirty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7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vi-VN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74257" y="2207540"/>
            <a:ext cx="4906799" cy="1176612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54">
              <a:defRPr/>
            </a:pP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B.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Vũ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Bằng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. 	</a:t>
            </a:r>
            <a:endParaRPr lang="vi-VN" sz="2667" b="1" dirty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54611" y="3482226"/>
            <a:ext cx="4906799" cy="1290944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  <a:defRPr/>
            </a:pP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C.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Thạch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 Lam. </a:t>
            </a:r>
            <a:endParaRPr lang="vi-VN" sz="2667" b="1" dirty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270381" y="3486348"/>
            <a:ext cx="4906799" cy="1290944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54">
              <a:defRPr/>
            </a:pPr>
            <a:r>
              <a:rPr lang="vi-VN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D. Y Phương.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86" y="2218512"/>
            <a:ext cx="80572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56872" y="3515590"/>
            <a:ext cx="804536" cy="117918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912" y="2189144"/>
            <a:ext cx="804743" cy="11843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669" y="3947686"/>
            <a:ext cx="804743" cy="643793"/>
          </a:xfrm>
          <a:prstGeom prst="rect">
            <a:avLst/>
          </a:prstGeom>
        </p:spPr>
      </p:pic>
      <p:sp>
        <p:nvSpPr>
          <p:cNvPr id="18" name="Cloud 17">
            <a:hlinkClick r:id="rId9" action="ppaction://hlinksldjump"/>
          </p:cNvPr>
          <p:cNvSpPr/>
          <p:nvPr/>
        </p:nvSpPr>
        <p:spPr>
          <a:xfrm>
            <a:off x="4711884" y="5352000"/>
            <a:ext cx="2359211" cy="1104900"/>
          </a:xfrm>
          <a:prstGeom prst="cloud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98384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2" grpId="0" animBg="1"/>
      <p:bldP spid="43" grpId="0" animBg="1"/>
      <p:bldP spid="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25BFB9-8FE6-95F9-199C-59E02ED970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-297"/>
            <a:ext cx="12361525" cy="6953358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71"/>
            <a:ext cx="10526728" cy="1604597"/>
          </a:xfrm>
          <a:prstGeom prst="snip2Diag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  <a:defRPr/>
            </a:pPr>
            <a:r>
              <a:rPr lang="vi-VN" sz="2667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2. Văn bản Mùa thu về Trùng Khánh nghe hạt dẻ hát viết theo thể loại nào?</a:t>
            </a:r>
            <a:endParaRPr lang="en-US" sz="4267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54611" y="2193037"/>
            <a:ext cx="4906799" cy="1176612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54">
              <a:defRPr/>
            </a:pP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A.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Phóng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sự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. 		</a:t>
            </a:r>
            <a:endParaRPr lang="vi-VN" sz="2667" b="1" dirty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7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vi-VN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74257" y="2207540"/>
            <a:ext cx="4906799" cy="1176612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54">
              <a:defRPr/>
            </a:pP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B.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Tùy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bút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. 	</a:t>
            </a:r>
            <a:endParaRPr lang="vi-VN" sz="2667" b="1" dirty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54611" y="3482226"/>
            <a:ext cx="4906799" cy="1290944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  <a:defRPr/>
            </a:pP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C.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Tản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văn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. 	</a:t>
            </a:r>
            <a:endParaRPr lang="vi-VN" sz="2667" b="1" dirty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270381" y="3486348"/>
            <a:ext cx="4906799" cy="1290944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54">
              <a:defRPr/>
            </a:pPr>
            <a:r>
              <a:rPr lang="vi-VN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D.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Nghị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luận</a:t>
            </a:r>
            <a:r>
              <a:rPr lang="vi-VN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.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86" y="2218512"/>
            <a:ext cx="80572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9919160" y="3597945"/>
            <a:ext cx="804536" cy="117918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428" y="2207766"/>
            <a:ext cx="804743" cy="11843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733" y="3597945"/>
            <a:ext cx="1146095" cy="916874"/>
          </a:xfrm>
          <a:prstGeom prst="rect">
            <a:avLst/>
          </a:prstGeom>
        </p:spPr>
      </p:pic>
      <p:sp>
        <p:nvSpPr>
          <p:cNvPr id="18" name="Cloud 17">
            <a:hlinkClick r:id="rId9" action="ppaction://hlinksldjump"/>
          </p:cNvPr>
          <p:cNvSpPr/>
          <p:nvPr/>
        </p:nvSpPr>
        <p:spPr>
          <a:xfrm>
            <a:off x="4711884" y="5352000"/>
            <a:ext cx="2359211" cy="1104900"/>
          </a:xfrm>
          <a:prstGeom prst="cloud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1875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2" grpId="0" animBg="1"/>
      <p:bldP spid="43" grpId="0" animBg="1"/>
      <p:bldP spid="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25BFB9-8FE6-95F9-199C-59E02ED970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-297"/>
            <a:ext cx="12361525" cy="6953358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71"/>
            <a:ext cx="10526728" cy="1604597"/>
          </a:xfrm>
          <a:prstGeom prst="snip2Diag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  <a:defRPr/>
            </a:pPr>
            <a:r>
              <a:rPr lang="vi-VN" sz="2667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3. Trùng Khánh được nhắc đến trong văn bản Mùa thu về Trùng Khánh nghe hạt dẻ hát thuộc tỉnh nào?</a:t>
            </a:r>
            <a:endParaRPr lang="en-US" sz="4267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54611" y="2193037"/>
            <a:ext cx="4906799" cy="1176612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54">
              <a:defRPr/>
            </a:pP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A. Cao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Bằng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. 		</a:t>
            </a:r>
            <a:endParaRPr lang="vi-VN" sz="2667" b="1" dirty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7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vi-VN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74257" y="2207540"/>
            <a:ext cx="4906799" cy="1176612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54">
              <a:defRPr/>
            </a:pP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B.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Yên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Bái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. 	</a:t>
            </a:r>
            <a:endParaRPr lang="vi-VN" sz="2667" b="1" dirty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54611" y="3482226"/>
            <a:ext cx="4906799" cy="1290944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  <a:defRPr/>
            </a:pPr>
            <a:r>
              <a:rPr lang="vi-VN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C. Lạng Sơn. 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	</a:t>
            </a:r>
            <a:endParaRPr lang="vi-VN" sz="2667" b="1" dirty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270381" y="3486348"/>
            <a:ext cx="4906799" cy="1290944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54">
              <a:defRPr/>
            </a:pPr>
            <a:r>
              <a:rPr lang="vi-VN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D. Lai Châu.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711" y="3746390"/>
            <a:ext cx="80572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9919160" y="3597945"/>
            <a:ext cx="804536" cy="117918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428" y="2207766"/>
            <a:ext cx="804743" cy="11843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247" y="2322906"/>
            <a:ext cx="1146095" cy="916874"/>
          </a:xfrm>
          <a:prstGeom prst="rect">
            <a:avLst/>
          </a:prstGeom>
        </p:spPr>
      </p:pic>
      <p:sp>
        <p:nvSpPr>
          <p:cNvPr id="18" name="Cloud 17">
            <a:hlinkClick r:id="rId9" action="ppaction://hlinksldjump"/>
          </p:cNvPr>
          <p:cNvSpPr/>
          <p:nvPr/>
        </p:nvSpPr>
        <p:spPr>
          <a:xfrm>
            <a:off x="4711884" y="5352000"/>
            <a:ext cx="2359211" cy="1104900"/>
          </a:xfrm>
          <a:prstGeom prst="cloud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05231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2" grpId="0" animBg="1"/>
      <p:bldP spid="43" grpId="0" animBg="1"/>
      <p:bldP spid="4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25BFB9-8FE6-95F9-199C-59E02ED970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-297"/>
            <a:ext cx="12361525" cy="6953358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81764"/>
            <a:ext cx="10526728" cy="1604597"/>
          </a:xfrm>
          <a:prstGeom prst="snip2Diag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6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4. Theo tác giả hạt dẻ Trùng Khánh phụ thuộc vào các yếu tố nào? </a:t>
            </a:r>
            <a:endParaRPr kumimoji="0" lang="en-US" sz="4267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54611" y="2193037"/>
            <a:ext cx="4906799" cy="1176612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914354">
              <a:defRPr/>
            </a:pPr>
            <a:r>
              <a:rPr lang="vi-VN" sz="2667" b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A. Người trồng và sự chăm sóc.	</a:t>
            </a:r>
            <a:endParaRPr kumimoji="0" lang="vi-VN" sz="26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7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74257" y="2207540"/>
            <a:ext cx="4906799" cy="1176612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4354">
              <a:defRPr/>
            </a:pPr>
            <a:r>
              <a:rPr lang="vi-VN" sz="2667" b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B. Người trồng và cây giống. </a:t>
            </a:r>
            <a:endParaRPr kumimoji="0" lang="vi-VN" sz="26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54611" y="3482226"/>
            <a:ext cx="4906799" cy="1290944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1219170">
              <a:buClr>
                <a:srgbClr val="000000"/>
              </a:buClr>
              <a:defRPr/>
            </a:pPr>
            <a:r>
              <a:rPr lang="vi-VN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C. Thổ nhưỡng và người trồng. </a:t>
            </a:r>
            <a:endParaRPr kumimoji="0" lang="vi-VN" sz="26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270381" y="3486348"/>
            <a:ext cx="4906799" cy="1290944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4354">
              <a:defRPr/>
            </a:pPr>
            <a:r>
              <a:rPr lang="vi-VN" sz="2667" b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D. Thổ nhưỡng và cây giống. </a:t>
            </a:r>
            <a:endParaRPr kumimoji="0" lang="vi-VN" sz="26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  <a:sym typeface="Arial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86" y="2218512"/>
            <a:ext cx="80572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9919160" y="3597945"/>
            <a:ext cx="804536" cy="117918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428" y="2207766"/>
            <a:ext cx="804743" cy="11843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733" y="3597945"/>
            <a:ext cx="1146095" cy="916874"/>
          </a:xfrm>
          <a:prstGeom prst="rect">
            <a:avLst/>
          </a:prstGeom>
        </p:spPr>
      </p:pic>
      <p:sp>
        <p:nvSpPr>
          <p:cNvPr id="18" name="Cloud 17">
            <a:hlinkClick r:id="rId9" action="ppaction://hlinksldjump"/>
          </p:cNvPr>
          <p:cNvSpPr/>
          <p:nvPr/>
        </p:nvSpPr>
        <p:spPr>
          <a:xfrm>
            <a:off x="4711884" y="5352000"/>
            <a:ext cx="2359211" cy="1104900"/>
          </a:xfrm>
          <a:prstGeom prst="cloud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60294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2" grpId="0" animBg="1"/>
      <p:bldP spid="43" grpId="0" animBg="1"/>
      <p:bldP spid="4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25BFB9-8FE6-95F9-199C-59E02ED970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-297"/>
            <a:ext cx="12361525" cy="6953358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71"/>
            <a:ext cx="10526728" cy="1604597"/>
          </a:xfrm>
          <a:prstGeom prst="snip2Diag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  <a:defRPr/>
            </a:pPr>
            <a:r>
              <a:rPr lang="vi-VN" sz="36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5. Theo tác giả vào khoảng thời gian nào thì hạt dẻ bắt đầu chín? </a:t>
            </a:r>
            <a:endParaRPr lang="en-US" sz="36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54611" y="2193037"/>
            <a:ext cx="4906799" cy="1176612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54">
              <a:defRPr/>
            </a:pPr>
            <a:r>
              <a:rPr lang="en-US" sz="2667" b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A. Vào cuối tháng Sáu âm lịch.</a:t>
            </a:r>
            <a:endParaRPr lang="vi-VN" sz="2667" b="1" dirty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7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vi-VN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74257" y="2207540"/>
            <a:ext cx="4906799" cy="1176612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54">
              <a:defRPr/>
            </a:pPr>
            <a:r>
              <a:rPr lang="en-US" sz="2667" b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B. Vào cuối tháng Tám âm lịch. </a:t>
            </a:r>
            <a:endParaRPr lang="vi-VN" sz="2667" b="1" dirty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54611" y="3482226"/>
            <a:ext cx="4906799" cy="1290944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  <a:defRPr/>
            </a:pPr>
            <a:r>
              <a:rPr lang="vi-VN" sz="2667" b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C. Vào cuối tháng Chín âm lịch.</a:t>
            </a:r>
            <a:endParaRPr lang="vi-VN" sz="2667" b="1" dirty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270381" y="3486348"/>
            <a:ext cx="4906799" cy="1290944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54">
              <a:defRPr/>
            </a:pPr>
            <a:r>
              <a:rPr lang="vi-VN" sz="2667" b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D. Vào cuối tháng Mười âm lịch. </a:t>
            </a:r>
            <a:endParaRPr lang="vi-VN" sz="2667" b="1" dirty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711" y="3746390"/>
            <a:ext cx="80572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9919160" y="3597945"/>
            <a:ext cx="804536" cy="117918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952" y="2163016"/>
            <a:ext cx="804743" cy="11843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112" y="2213611"/>
            <a:ext cx="1146095" cy="916874"/>
          </a:xfrm>
          <a:prstGeom prst="rect">
            <a:avLst/>
          </a:prstGeom>
        </p:spPr>
      </p:pic>
      <p:sp>
        <p:nvSpPr>
          <p:cNvPr id="18" name="Cloud 17">
            <a:hlinkClick r:id="rId9" action="ppaction://hlinksldjump"/>
          </p:cNvPr>
          <p:cNvSpPr/>
          <p:nvPr/>
        </p:nvSpPr>
        <p:spPr>
          <a:xfrm>
            <a:off x="4711884" y="5352000"/>
            <a:ext cx="2359211" cy="1104900"/>
          </a:xfrm>
          <a:prstGeom prst="cloud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38101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6">
            <a:extLst>
              <a:ext uri="{FF2B5EF4-FFF2-40B4-BE49-F238E27FC236}">
                <a16:creationId xmlns:a16="http://schemas.microsoft.com/office/drawing/2014/main" xmlns="" id="{ED2E4087-0C33-0D96-2284-A3AB24512916}"/>
              </a:ext>
            </a:extLst>
          </p:cNvPr>
          <p:cNvSpPr/>
          <p:nvPr/>
        </p:nvSpPr>
        <p:spPr>
          <a:xfrm>
            <a:off x="3860263" y="3883507"/>
            <a:ext cx="3700951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altLang="zh-CN" sz="2400" dirty="0">
                <a:solidFill>
                  <a:prstClr val="white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TRONG GIỜ KIỂM TRA A HỎI BÀI B THÌ B KHÔNG TRẢ LỜI, VÀ BÀI KTRA ĐÓ A BỊ ĐIỂM THẤP. NGUYÊN NHÂN CHÍNH LÀ DO BẠN B.</a:t>
            </a:r>
            <a:endParaRPr lang="zh-CN" altLang="en-US" sz="2400" dirty="0">
              <a:solidFill>
                <a:prstClr val="white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774" l="9594" r="89668">
                        <a14:foregroundMark x1="42066" y1="0" x2="42066" y2="0"/>
                        <a14:foregroundMark x1="29889" y1="96774" x2="29889" y2="96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75" y="770787"/>
            <a:ext cx="5444611" cy="297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774" l="9594" r="89668">
                        <a14:foregroundMark x1="42066" y1="0" x2="42066" y2="0"/>
                        <a14:foregroundMark x1="29889" y1="96774" x2="29889" y2="96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501" y="770787"/>
            <a:ext cx="4336473" cy="29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16390" y="1551063"/>
            <a:ext cx="23358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Nhãn</a:t>
            </a:r>
            <a:r>
              <a:rPr lang="en-US" sz="4000" i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lồng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52147" y="1398664"/>
            <a:ext cx="22461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Hưng</a:t>
            </a:r>
            <a:r>
              <a:rPr lang="en-US" sz="4000" i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Yên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114" y="319093"/>
            <a:ext cx="47625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96" y="3193739"/>
            <a:ext cx="5541818" cy="336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91715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25BFB9-8FE6-95F9-199C-59E02ED970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-297"/>
            <a:ext cx="12361525" cy="6953358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71"/>
            <a:ext cx="10526728" cy="1604597"/>
          </a:xfrm>
          <a:prstGeom prst="snip2Diag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6. Theo tác giả khi chín, vỏ hạt dẻ có màu sắc như thế nào?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54611" y="2193037"/>
            <a:ext cx="4906799" cy="1176612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914354">
              <a:defRPr/>
            </a:pPr>
            <a:r>
              <a:rPr lang="en-US" sz="2667" b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A. Vỏ ánh lên màu hỗn hợp, giữa nâu với tía. </a:t>
            </a:r>
            <a:endParaRPr kumimoji="0" lang="vi-VN" sz="26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7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74257" y="2207540"/>
            <a:ext cx="4906799" cy="1176612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4354">
              <a:defRPr/>
            </a:pPr>
            <a:r>
              <a:rPr lang="en-US" sz="2667" b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B. Vỏ ánh lên màu hỗn hợp, giữa nâu với vàng.</a:t>
            </a:r>
            <a:endParaRPr kumimoji="0" lang="vi-VN" sz="26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54611" y="3482226"/>
            <a:ext cx="4906799" cy="1290944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1219170">
              <a:buClr>
                <a:srgbClr val="000000"/>
              </a:buClr>
              <a:defRPr/>
            </a:pPr>
            <a:r>
              <a:rPr lang="vi-VN" sz="2667" b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C. Vỏ ánh lên màu hôn hợp, giữa nâu với đỏ. </a:t>
            </a:r>
            <a:endParaRPr kumimoji="0" lang="vi-VN" sz="26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270381" y="3486348"/>
            <a:ext cx="4906799" cy="1290944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4354">
              <a:defRPr/>
            </a:pPr>
            <a:r>
              <a:rPr lang="vi-VN" sz="2667" b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D. Vỏ ánh lên màu hỗn hợp, giữa vàng với tía.</a:t>
            </a:r>
            <a:endParaRPr kumimoji="0" lang="vi-VN" sz="26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  <a:sym typeface="Arial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711" y="3746390"/>
            <a:ext cx="80572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9919160" y="3597945"/>
            <a:ext cx="804536" cy="117918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428" y="2207766"/>
            <a:ext cx="804743" cy="11843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247" y="2322906"/>
            <a:ext cx="1146095" cy="916874"/>
          </a:xfrm>
          <a:prstGeom prst="rect">
            <a:avLst/>
          </a:prstGeom>
        </p:spPr>
      </p:pic>
      <p:sp>
        <p:nvSpPr>
          <p:cNvPr id="18" name="Cloud 17">
            <a:hlinkClick r:id="rId9" action="ppaction://hlinksldjump"/>
          </p:cNvPr>
          <p:cNvSpPr/>
          <p:nvPr/>
        </p:nvSpPr>
        <p:spPr>
          <a:xfrm>
            <a:off x="4711884" y="5352000"/>
            <a:ext cx="2359211" cy="1104900"/>
          </a:xfrm>
          <a:prstGeom prst="cloud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28891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2" grpId="0" animBg="1"/>
      <p:bldP spid="43" grpId="0" animBg="1"/>
      <p:bldP spid="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25BFB9-8FE6-95F9-199C-59E02ED970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-297"/>
            <a:ext cx="12361525" cy="6953358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81764"/>
            <a:ext cx="10526728" cy="1604597"/>
          </a:xfrm>
          <a:prstGeom prst="snip2Diag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67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7. Theo tác giả thứ quà nào đã trở thành thứ vật quý, dùng để đãi quý nhân?</a:t>
            </a:r>
            <a:endParaRPr kumimoji="0" lang="en-US" sz="4267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54611" y="2193037"/>
            <a:ext cx="4906799" cy="1176612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914354">
              <a:defRPr/>
            </a:pPr>
            <a:r>
              <a:rPr lang="vi-VN" sz="2667" b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A. Hạt dẻ. </a:t>
            </a:r>
            <a:endParaRPr kumimoji="0" lang="vi-VN" sz="26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7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74257" y="2207540"/>
            <a:ext cx="4906799" cy="1176612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4354">
              <a:defRPr/>
            </a:pPr>
            <a:r>
              <a:rPr lang="vi-VN" sz="2667" b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B. Cốm. </a:t>
            </a:r>
            <a:endParaRPr kumimoji="0" lang="vi-VN" sz="26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54611" y="3482226"/>
            <a:ext cx="4906799" cy="1290944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1219170">
              <a:buClr>
                <a:srgbClr val="000000"/>
              </a:buClr>
              <a:defRPr/>
            </a:pPr>
            <a:r>
              <a:rPr lang="vi-VN" sz="2667" b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C. Cốm trộn hạt dẻ. 	</a:t>
            </a:r>
            <a:endParaRPr kumimoji="0" lang="vi-VN" sz="26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270381" y="3486348"/>
            <a:ext cx="4906799" cy="1290944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4354">
              <a:defRPr/>
            </a:pPr>
            <a:r>
              <a:rPr lang="vi-VN" sz="2667" b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D. Hạt dẻ nướng.</a:t>
            </a:r>
            <a:endParaRPr kumimoji="0" lang="vi-VN" sz="26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  <a:sym typeface="Arial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86" y="2218512"/>
            <a:ext cx="80572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9919160" y="3597945"/>
            <a:ext cx="804536" cy="117918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428" y="2207766"/>
            <a:ext cx="804743" cy="11843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733" y="3597945"/>
            <a:ext cx="1146095" cy="916874"/>
          </a:xfrm>
          <a:prstGeom prst="rect">
            <a:avLst/>
          </a:prstGeom>
        </p:spPr>
      </p:pic>
      <p:sp>
        <p:nvSpPr>
          <p:cNvPr id="18" name="Cloud 17">
            <a:hlinkClick r:id="rId9" action="ppaction://hlinksldjump"/>
          </p:cNvPr>
          <p:cNvSpPr/>
          <p:nvPr/>
        </p:nvSpPr>
        <p:spPr>
          <a:xfrm>
            <a:off x="4711884" y="5352000"/>
            <a:ext cx="2359211" cy="1104900"/>
          </a:xfrm>
          <a:prstGeom prst="cloud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22581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2" grpId="0" animBg="1"/>
      <p:bldP spid="43" grpId="0" animBg="1"/>
      <p:bldP spid="4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25BFB9-8FE6-95F9-199C-59E02ED970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-297"/>
            <a:ext cx="12361525" cy="6953358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71"/>
            <a:ext cx="10526728" cy="1604597"/>
          </a:xfrm>
          <a:prstGeom prst="snip2Diag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8. Văn bản Mùa thu về Trùng Khánh nghe hạt dẻ hát đề cập đến những vấn đề nào?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54611" y="2193037"/>
            <a:ext cx="4906799" cy="1176612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914354">
              <a:defRPr/>
            </a:pPr>
            <a:r>
              <a:rPr lang="vi-VN" sz="2667" b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A. Hạt dẻ, cốm hạt dẻ, rừng cây mùa thu, mối quan hệ giữa con người và thiên nhiên...</a:t>
            </a:r>
            <a:endParaRPr kumimoji="0" lang="vi-VN" sz="26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7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74257" y="2207540"/>
            <a:ext cx="4906799" cy="1176612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4354">
              <a:defRPr/>
            </a:pPr>
            <a:r>
              <a:rPr lang="vi-VN" sz="2667" b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B. Hạt dẻ, cách chế biến cốm hạt dẻ, mối quan hệ giữa con người và thiên nhiên. </a:t>
            </a:r>
            <a:endParaRPr kumimoji="0" lang="vi-VN" sz="26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54611" y="3482225"/>
            <a:ext cx="4906799" cy="158771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1219170">
              <a:buClr>
                <a:srgbClr val="000000"/>
              </a:buClr>
              <a:defRPr/>
            </a:pPr>
            <a:r>
              <a:rPr lang="vi-VN" sz="2667" b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C. Hạt dẻ, cốm hạt dẻ, cách thưởng cách thưởng thức hạt dẻ, mối quan hệ giữa con người và thiên nhiên.</a:t>
            </a:r>
            <a:endParaRPr kumimoji="0" lang="vi-VN" sz="26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270381" y="3486348"/>
            <a:ext cx="4906799" cy="1604596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4354">
              <a:defRPr/>
            </a:pPr>
            <a:r>
              <a:rPr lang="vi-VN" sz="2667" b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D. Hạt dẻ, cốm hạt dẻ, cách nhận biết hạt dẻ Trùng Khánh so với hạt dẻ các địa phương khác. </a:t>
            </a:r>
            <a:endParaRPr kumimoji="0" lang="vi-VN" sz="26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  <a:sym typeface="Arial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711" y="3746390"/>
            <a:ext cx="80572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0232853" y="3733627"/>
            <a:ext cx="804536" cy="117918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428" y="2207766"/>
            <a:ext cx="804743" cy="11843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247" y="2322906"/>
            <a:ext cx="1146095" cy="916874"/>
          </a:xfrm>
          <a:prstGeom prst="rect">
            <a:avLst/>
          </a:prstGeom>
        </p:spPr>
      </p:pic>
      <p:sp>
        <p:nvSpPr>
          <p:cNvPr id="18" name="Cloud 17">
            <a:hlinkClick r:id="rId9" action="ppaction://hlinksldjump"/>
          </p:cNvPr>
          <p:cNvSpPr/>
          <p:nvPr/>
        </p:nvSpPr>
        <p:spPr>
          <a:xfrm>
            <a:off x="4711884" y="5352000"/>
            <a:ext cx="2359211" cy="1104900"/>
          </a:xfrm>
          <a:prstGeom prst="cloud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7292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2" grpId="0" animBg="1"/>
      <p:bldP spid="43" grpId="0" animBg="1"/>
      <p:bldP spid="4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25BFB9-8FE6-95F9-199C-59E02ED970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-297"/>
            <a:ext cx="12361525" cy="6953358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71"/>
            <a:ext cx="10526728" cy="1604597"/>
          </a:xfrm>
          <a:prstGeom prst="snip2Diag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9. Giọng văn trong văn bản Mùa thu về Trùng Khánh nghe hạt dẻ hát như thế nào?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54611" y="1804468"/>
            <a:ext cx="4906799" cy="156518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914354">
              <a:defRPr/>
            </a:pPr>
            <a:r>
              <a:rPr lang="vi-VN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A. Tự nhiên, sinh động, theo cách nhìn, cách nghĩ của một nhà văn giàu tình cảm với quê hương..</a:t>
            </a:r>
            <a:endParaRPr kumimoji="0" lang="vi-VN" sz="26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7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74257" y="1818971"/>
            <a:ext cx="4906799" cy="156518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4354">
              <a:defRPr/>
            </a:pPr>
            <a:r>
              <a:rPr lang="vi-VN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B. Chân thật, trong sáng, giàu hình ảnh theo cách nhìn, cách nghĩ của người miền núi.</a:t>
            </a:r>
            <a:endParaRPr kumimoji="0" lang="vi-VN" sz="26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54611" y="3482226"/>
            <a:ext cx="4906799" cy="156518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1219170">
              <a:buClr>
                <a:srgbClr val="000000"/>
              </a:buClr>
              <a:defRPr/>
            </a:pPr>
            <a:r>
              <a:rPr lang="vi-VN" sz="2667" b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C. Trầm lắng, sâu sắc, theo cách nhìn theo cách nhìn, cách nghĩ của một người có kinh nghiệm, về du lịch.</a:t>
            </a:r>
            <a:endParaRPr kumimoji="0" lang="vi-VN" sz="26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270381" y="3486348"/>
            <a:ext cx="4906799" cy="156105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4354">
              <a:defRPr/>
            </a:pPr>
            <a:r>
              <a:rPr lang="vi-VN" sz="2667" b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D. Tâm tình, ngọt ngào, tha thiết, giọng của tình thương mến.</a:t>
            </a:r>
            <a:endParaRPr kumimoji="0" lang="vi-VN" sz="26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  <a:sym typeface="Arial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711" y="3746390"/>
            <a:ext cx="80572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9919160" y="3597945"/>
            <a:ext cx="804536" cy="117918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952" y="2163016"/>
            <a:ext cx="804743" cy="11843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112" y="2213611"/>
            <a:ext cx="1146095" cy="916874"/>
          </a:xfrm>
          <a:prstGeom prst="rect">
            <a:avLst/>
          </a:prstGeom>
        </p:spPr>
      </p:pic>
      <p:sp>
        <p:nvSpPr>
          <p:cNvPr id="18" name="Cloud 17">
            <a:hlinkClick r:id="rId9" action="ppaction://hlinksldjump"/>
          </p:cNvPr>
          <p:cNvSpPr/>
          <p:nvPr/>
        </p:nvSpPr>
        <p:spPr>
          <a:xfrm>
            <a:off x="4711884" y="5352000"/>
            <a:ext cx="2359211" cy="1104900"/>
          </a:xfrm>
          <a:prstGeom prst="cloud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98153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2" grpId="0" animBg="1"/>
      <p:bldP spid="43" grpId="0" animBg="1"/>
      <p:bldP spid="4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49172" y="2274264"/>
            <a:ext cx="107133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8000" spc="600" dirty="0">
                <a:solidFill>
                  <a:srgbClr val="539469"/>
                </a:solidFill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</a:rPr>
              <a:t>VẬN DỤNG</a:t>
            </a:r>
            <a:endParaRPr kumimoji="1" lang="zh-CN" altLang="en-US" sz="8000" spc="600" dirty="0">
              <a:solidFill>
                <a:srgbClr val="539469"/>
              </a:solidFill>
              <a:latin typeface="Times New Roman" panose="02020603050405020304" pitchFamily="18" charset="0"/>
              <a:ea typeface="Elsie" panose="02000000000000000000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05036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C866D91-2542-0D0F-8337-0EC5D49B6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3245"/>
            <a:ext cx="12192528" cy="68582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23123B-AED9-BA8D-F956-9FCDBDDF1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3" y="629266"/>
            <a:ext cx="3976871" cy="162232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</a:t>
            </a: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xmlns="" id="{5E39A796-BE83-48B1-B33F-35C4A32AAB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xmlns="" id="{72F84B47-E267-4194-8194-831DB7B554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9B39B98-2863-8794-E85D-811651F20C85}"/>
              </a:ext>
            </a:extLst>
          </p:cNvPr>
          <p:cNvSpPr txBox="1"/>
          <p:nvPr/>
        </p:nvSpPr>
        <p:spPr>
          <a:xfrm>
            <a:off x="5677996" y="1558736"/>
            <a:ext cx="5601811" cy="2220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đoan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150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E457130-A8A5-D823-B35F-C7289AF72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14" y="2312979"/>
            <a:ext cx="3670210" cy="307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9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C866D91-2542-0D0F-8337-0EC5D49B6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3245"/>
            <a:ext cx="12192528" cy="68582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23123B-AED9-BA8D-F956-9FCDBDDF1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3" y="629266"/>
            <a:ext cx="3976871" cy="1622321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xmlns="" id="{5E39A796-BE83-48B1-B33F-35C4A32AAB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xmlns="" id="{72F84B47-E267-4194-8194-831DB7B554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9B39B98-2863-8794-E85D-811651F20C85}"/>
              </a:ext>
            </a:extLst>
          </p:cNvPr>
          <p:cNvSpPr txBox="1"/>
          <p:nvPr/>
        </p:nvSpPr>
        <p:spPr>
          <a:xfrm>
            <a:off x="5677996" y="1558736"/>
            <a:ext cx="5601811" cy="148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E457130-A8A5-D823-B35F-C7289AF72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14" y="2312979"/>
            <a:ext cx="3670210" cy="30753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9D6CB0B-CC63-0790-3F0E-B1B8783679AF}"/>
              </a:ext>
            </a:extLst>
          </p:cNvPr>
          <p:cNvSpPr txBox="1"/>
          <p:nvPr/>
        </p:nvSpPr>
        <p:spPr>
          <a:xfrm>
            <a:off x="5795691" y="3300436"/>
            <a:ext cx="5601811" cy="148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51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1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32724" y="1773830"/>
            <a:ext cx="7800276" cy="123063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539469"/>
                </a:solidFill>
                <a:latin typeface="Elsie" panose="02000000000000000000" charset="0"/>
                <a:ea typeface="Elsie" panose="02000000000000000000" charset="0"/>
                <a:cs typeface="宋体" panose="02010600030101010101" pitchFamily="2" charset="-122"/>
              </a:rPr>
              <a:t>THANK   YOU</a:t>
            </a:r>
          </a:p>
        </p:txBody>
      </p: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6">
            <a:extLst>
              <a:ext uri="{FF2B5EF4-FFF2-40B4-BE49-F238E27FC236}">
                <a16:creationId xmlns:a16="http://schemas.microsoft.com/office/drawing/2014/main" xmlns="" id="{ED2E4087-0C33-0D96-2284-A3AB24512916}"/>
              </a:ext>
            </a:extLst>
          </p:cNvPr>
          <p:cNvSpPr/>
          <p:nvPr/>
        </p:nvSpPr>
        <p:spPr>
          <a:xfrm>
            <a:off x="3860263" y="3883507"/>
            <a:ext cx="3700951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altLang="zh-CN" sz="2400" dirty="0">
                <a:solidFill>
                  <a:prstClr val="white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TRONG GIỜ KIỂM TRA A HỎI BÀI B THÌ B KHÔNG TRẢ LỜI, VÀ BÀI KTRA ĐÓ A BỊ ĐIỂM THẤP. NGUYÊN NHÂN CHÍNH LÀ DO BẠN B.</a:t>
            </a:r>
            <a:endParaRPr lang="zh-CN" altLang="en-US" sz="2400" dirty="0">
              <a:solidFill>
                <a:prstClr val="white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xmlns="" id="{839A8116-D122-66F4-7D41-A97EF4A79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7433" y="278345"/>
            <a:ext cx="5630101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16727D"/>
                </a:solidFill>
                <a:latin typeface="Times New Roman" pitchFamily="18" charset="0"/>
                <a:cs typeface="Times New Roman" pitchFamily="18" charset="0"/>
              </a:rPr>
              <a:t>TRÒ CHƠI GHÉP TÊN ĐẶC SẢN VỚI ĐỊA DANH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774" l="9594" r="89668">
                        <a14:foregroundMark x1="42066" y1="0" x2="42066" y2="0"/>
                        <a14:foregroundMark x1="29889" y1="96774" x2="29889" y2="96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334" y="795604"/>
            <a:ext cx="5444611" cy="2793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774" l="9594" r="89668">
                        <a14:foregroundMark x1="42066" y1="0" x2="42066" y2="0"/>
                        <a14:foregroundMark x1="29889" y1="96774" x2="29889" y2="96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95604"/>
            <a:ext cx="4364182" cy="2793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72481" y="1484660"/>
            <a:ext cx="20505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Vải</a:t>
            </a:r>
            <a:r>
              <a:rPr lang="en-US" sz="4000" i="1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i="1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thiều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60263" y="1459174"/>
            <a:ext cx="22461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Hưng</a:t>
            </a:r>
            <a:r>
              <a:rPr lang="en-US" sz="4000" i="1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i="1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Yên</a:t>
            </a:r>
            <a:endParaRPr lang="en-US" sz="4000" dirty="0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821" y="1484660"/>
            <a:ext cx="4743816" cy="444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63" y="3589363"/>
            <a:ext cx="44577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04454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6">
            <a:extLst>
              <a:ext uri="{FF2B5EF4-FFF2-40B4-BE49-F238E27FC236}">
                <a16:creationId xmlns:a16="http://schemas.microsoft.com/office/drawing/2014/main" xmlns="" id="{ED2E4087-0C33-0D96-2284-A3AB24512916}"/>
              </a:ext>
            </a:extLst>
          </p:cNvPr>
          <p:cNvSpPr/>
          <p:nvPr/>
        </p:nvSpPr>
        <p:spPr>
          <a:xfrm>
            <a:off x="3860263" y="3883507"/>
            <a:ext cx="3700951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altLang="zh-CN" sz="2400" dirty="0">
                <a:solidFill>
                  <a:prstClr val="white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TRONG GIỜ KIỂM TRA A HỎI BÀI B THÌ B KHÔNG TRẢ LỜI, VÀ BÀI KTRA ĐÓ A BỊ ĐIỂM THẤP. NGUYÊN NHÂN CHÍNH LÀ DO BẠN B.</a:t>
            </a:r>
            <a:endParaRPr lang="zh-CN" altLang="en-US" sz="2400" dirty="0">
              <a:solidFill>
                <a:prstClr val="white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xmlns="" id="{839A8116-D122-66F4-7D41-A97EF4A79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7433" y="278345"/>
            <a:ext cx="5630101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16727D"/>
                </a:solidFill>
                <a:latin typeface="Times New Roman" pitchFamily="18" charset="0"/>
                <a:cs typeface="Times New Roman" pitchFamily="18" charset="0"/>
              </a:rPr>
              <a:t>TRÒ CHƠI GHÉP TÊN ĐẶC SẢN VỚI ĐỊA DANH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774" l="9594" r="89668">
                        <a14:foregroundMark x1="42066" y1="0" x2="42066" y2="0"/>
                        <a14:foregroundMark x1="29889" y1="96774" x2="29889" y2="96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334" y="795604"/>
            <a:ext cx="5444611" cy="2793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774" l="9594" r="89668">
                        <a14:foregroundMark x1="42066" y1="0" x2="42066" y2="0"/>
                        <a14:foregroundMark x1="29889" y1="96774" x2="29889" y2="96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95604"/>
            <a:ext cx="4364182" cy="2793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80411" y="1459174"/>
            <a:ext cx="24851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Thanh</a:t>
            </a:r>
            <a:r>
              <a:rPr lang="en-US" sz="4000" i="1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 Long 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86692" y="1477475"/>
            <a:ext cx="18062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Bình</a:t>
            </a:r>
            <a:r>
              <a:rPr lang="en-US" sz="4000" i="1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i="1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Thuận</a:t>
            </a:r>
            <a:endParaRPr lang="en-US" sz="4000" dirty="0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365" y="1285875"/>
            <a:ext cx="4368944" cy="436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11" y="2872351"/>
            <a:ext cx="5417560" cy="352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47651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6">
            <a:extLst>
              <a:ext uri="{FF2B5EF4-FFF2-40B4-BE49-F238E27FC236}">
                <a16:creationId xmlns:a16="http://schemas.microsoft.com/office/drawing/2014/main" xmlns="" id="{ED2E4087-0C33-0D96-2284-A3AB24512916}"/>
              </a:ext>
            </a:extLst>
          </p:cNvPr>
          <p:cNvSpPr/>
          <p:nvPr/>
        </p:nvSpPr>
        <p:spPr>
          <a:xfrm>
            <a:off x="3860263" y="3883507"/>
            <a:ext cx="3700951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altLang="zh-CN" sz="2400" dirty="0">
                <a:solidFill>
                  <a:prstClr val="white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TRONG GIỜ KIỂM TRA A HỎI BÀI B THÌ B KHÔNG TRẢ LỜI, VÀ BÀI KTRA ĐÓ A BỊ ĐIỂM THẤP. NGUYÊN NHÂN CHÍNH LÀ DO BẠN B.</a:t>
            </a:r>
            <a:endParaRPr lang="zh-CN" altLang="en-US" sz="2400" dirty="0">
              <a:solidFill>
                <a:prstClr val="white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xmlns="" id="{839A8116-D122-66F4-7D41-A97EF4A79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7433" y="278345"/>
            <a:ext cx="5630101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16727D"/>
                </a:solidFill>
                <a:latin typeface="Times New Roman" pitchFamily="18" charset="0"/>
                <a:cs typeface="Times New Roman" pitchFamily="18" charset="0"/>
              </a:rPr>
              <a:t>TRÒ CHƠI GHÉP TÊN ĐẶC SẢN VỚI ĐỊA DANH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774" l="9594" r="89668">
                        <a14:foregroundMark x1="42066" y1="0" x2="42066" y2="0"/>
                        <a14:foregroundMark x1="29889" y1="96774" x2="29889" y2="96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334" y="795604"/>
            <a:ext cx="5444611" cy="2793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774" l="9594" r="89668">
                        <a14:foregroundMark x1="42066" y1="0" x2="42066" y2="0"/>
                        <a14:foregroundMark x1="29889" y1="96774" x2="29889" y2="96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95604"/>
            <a:ext cx="4364182" cy="2793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32811" y="1666992"/>
            <a:ext cx="24851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Dứa</a:t>
            </a:r>
            <a:r>
              <a:rPr lang="en-US" sz="4000" i="1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86692" y="1477475"/>
            <a:ext cx="18062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Thanh</a:t>
            </a:r>
            <a:r>
              <a:rPr lang="en-US" sz="4000" i="1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i="1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Hóa</a:t>
            </a:r>
            <a:endParaRPr lang="en-US" sz="4000" dirty="0">
              <a:solidFill>
                <a:prstClr val="whit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997" y="1533525"/>
            <a:ext cx="4689794" cy="368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2" y="3028517"/>
            <a:ext cx="4454670" cy="296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12059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6">
            <a:extLst>
              <a:ext uri="{FF2B5EF4-FFF2-40B4-BE49-F238E27FC236}">
                <a16:creationId xmlns:a16="http://schemas.microsoft.com/office/drawing/2014/main" xmlns="" id="{ED2E4087-0C33-0D96-2284-A3AB24512916}"/>
              </a:ext>
            </a:extLst>
          </p:cNvPr>
          <p:cNvSpPr/>
          <p:nvPr/>
        </p:nvSpPr>
        <p:spPr>
          <a:xfrm>
            <a:off x="3860263" y="3883507"/>
            <a:ext cx="3700951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altLang="zh-CN" sz="2400" dirty="0">
                <a:solidFill>
                  <a:prstClr val="white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TRONG GIỜ KIỂM TRA A HỎI BÀI B THÌ B KHÔNG TRẢ LỜI, VÀ BÀI KTRA ĐÓ A BỊ ĐIỂM THẤP. NGUYÊN NHÂN CHÍNH LÀ DO BẠN B.</a:t>
            </a:r>
            <a:endParaRPr lang="zh-CN" altLang="en-US" sz="2400" dirty="0">
              <a:solidFill>
                <a:prstClr val="white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xmlns="" id="{839A8116-D122-66F4-7D41-A97EF4A79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7433" y="278345"/>
            <a:ext cx="5630101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16727D"/>
                </a:solidFill>
                <a:latin typeface="Times New Roman" pitchFamily="18" charset="0"/>
                <a:cs typeface="Times New Roman" pitchFamily="18" charset="0"/>
              </a:rPr>
              <a:t>TRÒ CHƠI GHÉP TÊN ĐẶC SẢN VỚI ĐỊA DANH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774" l="9594" r="89668">
                        <a14:foregroundMark x1="42066" y1="0" x2="42066" y2="0"/>
                        <a14:foregroundMark x1="29889" y1="96774" x2="29889" y2="96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334" y="795604"/>
            <a:ext cx="5444611" cy="2793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774" l="9594" r="89668">
                        <a14:foregroundMark x1="42066" y1="0" x2="42066" y2="0"/>
                        <a14:foregroundMark x1="29889" y1="96774" x2="29889" y2="96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95604"/>
            <a:ext cx="4364182" cy="2793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32811" y="1666992"/>
            <a:ext cx="24851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Dừa</a:t>
            </a:r>
            <a:r>
              <a:rPr lang="en-US" sz="4000" i="1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86692" y="1477475"/>
            <a:ext cx="18062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Bến</a:t>
            </a:r>
            <a:r>
              <a:rPr lang="en-US" sz="4000" i="1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i="1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Tre</a:t>
            </a:r>
            <a:endParaRPr lang="en-US" sz="4000" dirty="0">
              <a:solidFill>
                <a:prstClr val="white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084" y="1263230"/>
            <a:ext cx="5124450" cy="476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3" y="3370913"/>
            <a:ext cx="4410937" cy="293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5297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39346" y="1428711"/>
            <a:ext cx="107133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MÙA 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THU VỀ TRÙNG KHÁNH NGHE HẠT DẺ HÁT</a:t>
            </a:r>
            <a:endParaRPr lang="en-US" sz="4000" dirty="0">
              <a:effectLst/>
              <a:latin typeface=".VnTime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425760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10626" y="1526119"/>
            <a:ext cx="107133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en-US" altLang="zh-CN" sz="6000" b="1" spc="600" dirty="0" err="1" smtClean="0">
                <a:solidFill>
                  <a:srgbClr val="539469"/>
                </a:solidFill>
                <a:latin typeface="Times New Roman" pitchFamily="18" charset="0"/>
                <a:ea typeface="Elsie" panose="02000000000000000000" charset="0"/>
                <a:cs typeface="Times New Roman" pitchFamily="18" charset="0"/>
              </a:rPr>
              <a:t>Trải</a:t>
            </a:r>
            <a:r>
              <a:rPr kumimoji="1" lang="en-US" altLang="zh-CN" sz="6000" b="1" spc="600" dirty="0" smtClean="0">
                <a:solidFill>
                  <a:srgbClr val="539469"/>
                </a:solidFill>
                <a:latin typeface="Times New Roman" pitchFamily="18" charset="0"/>
                <a:ea typeface="Elsie" panose="02000000000000000000" charset="0"/>
                <a:cs typeface="Times New Roman" pitchFamily="18" charset="0"/>
              </a:rPr>
              <a:t> </a:t>
            </a:r>
            <a:r>
              <a:rPr kumimoji="1" lang="en-US" altLang="zh-CN" sz="6000" b="1" spc="600" dirty="0" err="1">
                <a:solidFill>
                  <a:srgbClr val="539469"/>
                </a:solidFill>
                <a:latin typeface="Times New Roman" pitchFamily="18" charset="0"/>
                <a:ea typeface="Elsie" panose="02000000000000000000" charset="0"/>
                <a:cs typeface="Times New Roman" pitchFamily="18" charset="0"/>
              </a:rPr>
              <a:t>nghiệm</a:t>
            </a:r>
            <a:r>
              <a:rPr kumimoji="1" lang="en-US" altLang="zh-CN" sz="6000" b="1" spc="600" dirty="0">
                <a:solidFill>
                  <a:srgbClr val="539469"/>
                </a:solidFill>
                <a:latin typeface="Times New Roman" pitchFamily="18" charset="0"/>
                <a:ea typeface="Elsie" panose="02000000000000000000" charset="0"/>
                <a:cs typeface="Times New Roman" pitchFamily="18" charset="0"/>
              </a:rPr>
              <a:t> </a:t>
            </a:r>
            <a:r>
              <a:rPr kumimoji="1" lang="en-US" altLang="zh-CN" sz="6000" b="1" spc="600" dirty="0" err="1">
                <a:solidFill>
                  <a:srgbClr val="539469"/>
                </a:solidFill>
                <a:latin typeface="Times New Roman" pitchFamily="18" charset="0"/>
                <a:ea typeface="Elsie" panose="02000000000000000000" charset="0"/>
                <a:cs typeface="Times New Roman" pitchFamily="18" charset="0"/>
              </a:rPr>
              <a:t>cùng</a:t>
            </a:r>
            <a:r>
              <a:rPr kumimoji="1" lang="en-US" altLang="zh-CN" sz="6000" b="1" spc="600" dirty="0">
                <a:solidFill>
                  <a:srgbClr val="539469"/>
                </a:solidFill>
                <a:latin typeface="Times New Roman" pitchFamily="18" charset="0"/>
                <a:ea typeface="Elsie" panose="02000000000000000000" charset="0"/>
                <a:cs typeface="Times New Roman" pitchFamily="18" charset="0"/>
              </a:rPr>
              <a:t> </a:t>
            </a:r>
            <a:r>
              <a:rPr kumimoji="1" lang="en-US" altLang="zh-CN" sz="6000" b="1" spc="600" dirty="0" err="1">
                <a:solidFill>
                  <a:srgbClr val="539469"/>
                </a:solidFill>
                <a:latin typeface="Times New Roman" pitchFamily="18" charset="0"/>
                <a:ea typeface="Elsie" panose="02000000000000000000" charset="0"/>
                <a:cs typeface="Times New Roman" pitchFamily="18" charset="0"/>
              </a:rPr>
              <a:t>văn</a:t>
            </a:r>
            <a:r>
              <a:rPr kumimoji="1" lang="en-US" altLang="zh-CN" sz="6000" b="1" spc="600" dirty="0">
                <a:solidFill>
                  <a:srgbClr val="539469"/>
                </a:solidFill>
                <a:latin typeface="Times New Roman" pitchFamily="18" charset="0"/>
                <a:ea typeface="Elsie" panose="02000000000000000000" charset="0"/>
                <a:cs typeface="Times New Roman" pitchFamily="18" charset="0"/>
              </a:rPr>
              <a:t> </a:t>
            </a:r>
            <a:r>
              <a:rPr kumimoji="1" lang="en-US" altLang="zh-CN" sz="6000" b="1" spc="600" dirty="0" err="1">
                <a:solidFill>
                  <a:srgbClr val="539469"/>
                </a:solidFill>
                <a:latin typeface="Times New Roman" pitchFamily="18" charset="0"/>
                <a:ea typeface="Elsie" panose="02000000000000000000" charset="0"/>
                <a:cs typeface="Times New Roman" pitchFamily="18" charset="0"/>
              </a:rPr>
              <a:t>bản</a:t>
            </a:r>
            <a:endParaRPr kumimoji="1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srgbClr val="539469"/>
              </a:solidFill>
              <a:effectLst/>
              <a:uLnTx/>
              <a:uFillTx/>
              <a:latin typeface="Times New Roman" pitchFamily="18" charset="0"/>
              <a:ea typeface="Elsie" panose="02000000000000000000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52992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6"/>
  <p:tag name="KSO_WM_UNIT_TEXT_FILL_FORE_SCHEMECOLOR_INDEX_BRIGHTNESS" val="-0.75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6"/>
  <p:tag name="KSO_WM_UNIT_TEXT_FILL_FORE_SCHEMECOLOR_INDEX_BRIGHTNESS" val="-0.75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6"/>
  <p:tag name="KSO_WM_UNIT_TEXT_FILL_FORE_SCHEMECOLOR_INDEX_BRIGHTNESS" val="-0.75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6"/>
  <p:tag name="KSO_WM_UNIT_TEXT_FILL_FORE_SCHEMECOLOR_INDEX_BRIGHTNESS" val="-0.75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6"/>
  <p:tag name="KSO_WM_UNIT_TEXT_FILL_FORE_SCHEMECOLOR_INDEX_BRIGHTNESS" val="-0.75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CĐ2 - KHÁM PHÁ BẢN THÂN T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Vintage Paper Texture Style Newsletter by Slidesgo">
  <a:themeElements>
    <a:clrScheme name="Simple Light">
      <a:dk1>
        <a:srgbClr val="000000"/>
      </a:dk1>
      <a:lt1>
        <a:srgbClr val="4F8D99"/>
      </a:lt1>
      <a:dk2>
        <a:srgbClr val="B6D2D3"/>
      </a:dk2>
      <a:lt2>
        <a:srgbClr val="94773F"/>
      </a:lt2>
      <a:accent1>
        <a:srgbClr val="CEC0A7"/>
      </a:accent1>
      <a:accent2>
        <a:srgbClr val="EFEFE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CĐ2 - KHÁM PHÁ BẢN THÂN T2</Template>
  <TotalTime>139</TotalTime>
  <Words>1687</Words>
  <Application>Microsoft Office PowerPoint</Application>
  <PresentationFormat>Widescreen</PresentationFormat>
  <Paragraphs>219</Paragraphs>
  <Slides>37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54" baseType="lpstr">
      <vt:lpstr>宋体</vt:lpstr>
      <vt:lpstr>.VnTime</vt:lpstr>
      <vt:lpstr>Arial</vt:lpstr>
      <vt:lpstr>Calibri</vt:lpstr>
      <vt:lpstr>Calibri Light</vt:lpstr>
      <vt:lpstr>Elsie</vt:lpstr>
      <vt:lpstr>Fira Sans Extra Condensed</vt:lpstr>
      <vt:lpstr>Hind</vt:lpstr>
      <vt:lpstr>IM Fell Great Primer</vt:lpstr>
      <vt:lpstr>Montserrat</vt:lpstr>
      <vt:lpstr>Times New Roman</vt:lpstr>
      <vt:lpstr>等线</vt:lpstr>
      <vt:lpstr>等线 Light</vt:lpstr>
      <vt:lpstr>CĐ2 - KHÁM PHÁ BẢN THÂN T2</vt:lpstr>
      <vt:lpstr>Office Theme</vt:lpstr>
      <vt:lpstr>Vintage Paper Texture Style Newsletter by Slidesgo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NHIỆM VỤ</vt:lpstr>
      <vt:lpstr>Hướng dẫn tự học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LapTop</cp:lastModifiedBy>
  <cp:revision>25</cp:revision>
  <dcterms:created xsi:type="dcterms:W3CDTF">2022-09-23T05:20:57Z</dcterms:created>
  <dcterms:modified xsi:type="dcterms:W3CDTF">2023-11-24T13:07:35Z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C10D297985EA43C9A6DDDA245C0E326E</vt:lpwstr>
  </property>
</Properties>
</file>