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  <p:sldMasterId id="2147483689" r:id="rId5"/>
    <p:sldMasterId id="2147483703" r:id="rId6"/>
  </p:sldMasterIdLst>
  <p:notesMasterIdLst>
    <p:notesMasterId r:id="rId31"/>
  </p:notesMasterIdLst>
  <p:sldIdLst>
    <p:sldId id="258" r:id="rId7"/>
    <p:sldId id="260" r:id="rId8"/>
    <p:sldId id="259" r:id="rId9"/>
    <p:sldId id="261" r:id="rId10"/>
    <p:sldId id="262" r:id="rId11"/>
    <p:sldId id="268" r:id="rId12"/>
    <p:sldId id="269" r:id="rId13"/>
    <p:sldId id="270" r:id="rId14"/>
    <p:sldId id="266" r:id="rId15"/>
    <p:sldId id="263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Franklin Gothic Heavy" panose="020B0903020102020204" pitchFamily="34" charset="0"/>
      <p:regular r:id="rId38"/>
      <p: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微软雅黑 Light" panose="020B0502040204020203" pitchFamily="34" charset="-122"/>
      <p:regular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C7EAFB"/>
    <a:srgbClr val="FFDFDD"/>
    <a:srgbClr val="EE8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321" autoAdjust="0"/>
  </p:normalViewPr>
  <p:slideViewPr>
    <p:cSldViewPr snapToGrid="0">
      <p:cViewPr varScale="1">
        <p:scale>
          <a:sx n="69" d="100"/>
          <a:sy n="69" d="100"/>
        </p:scale>
        <p:origin x="26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4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4B180-6FF5-4F55-872D-A63DDAB382D2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25224-B0A5-434F-89D1-339C31665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7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25224-B0A5-434F-89D1-339C316657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: 5 </a:t>
            </a:r>
            <a:r>
              <a:rPr lang="en-US" baseline="0" dirty="0" err="1"/>
              <a:t>phút</a:t>
            </a:r>
            <a:endParaRPr lang="en-US" baseline="0" dirty="0"/>
          </a:p>
          <a:p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: 2 </a:t>
            </a:r>
            <a:r>
              <a:rPr lang="en-US" baseline="0" dirty="0" err="1"/>
              <a:t>phút</a:t>
            </a:r>
            <a:r>
              <a:rPr lang="en-US" baseline="0" dirty="0"/>
              <a:t> =&gt; </a:t>
            </a:r>
            <a:r>
              <a:rPr lang="en-US" baseline="0" dirty="0" err="1"/>
              <a:t>tổng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10p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25224-B0A5-434F-89D1-339C316657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25224-B0A5-434F-89D1-339C316657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25224-B0A5-434F-89D1-339C316657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1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25224-B0A5-434F-89D1-339C316657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2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25224-B0A5-434F-89D1-339C316657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7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96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454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293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067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067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" sz="1067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067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" sz="1067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1067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067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74478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27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26029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175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0" y="6629400"/>
            <a:ext cx="12192000" cy="228600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313768" y="377826"/>
            <a:ext cx="3636433" cy="1800225"/>
          </a:xfrm>
          <a:custGeom>
            <a:avLst/>
            <a:gdLst>
              <a:gd name="T0" fmla="*/ 32 w 1718"/>
              <a:gd name="T1" fmla="*/ 70 h 1134"/>
              <a:gd name="T2" fmla="*/ 138 w 1718"/>
              <a:gd name="T3" fmla="*/ 20 h 1134"/>
              <a:gd name="T4" fmla="*/ 412 w 1718"/>
              <a:gd name="T5" fmla="*/ 32 h 1134"/>
              <a:gd name="T6" fmla="*/ 682 w 1718"/>
              <a:gd name="T7" fmla="*/ 11 h 1134"/>
              <a:gd name="T8" fmla="*/ 1010 w 1718"/>
              <a:gd name="T9" fmla="*/ 17 h 1134"/>
              <a:gd name="T10" fmla="*/ 1276 w 1718"/>
              <a:gd name="T11" fmla="*/ 30 h 1134"/>
              <a:gd name="T12" fmla="*/ 1462 w 1718"/>
              <a:gd name="T13" fmla="*/ 11 h 1134"/>
              <a:gd name="T14" fmla="*/ 1618 w 1718"/>
              <a:gd name="T15" fmla="*/ 18 h 1134"/>
              <a:gd name="T16" fmla="*/ 1704 w 1718"/>
              <a:gd name="T17" fmla="*/ 120 h 1134"/>
              <a:gd name="T18" fmla="*/ 1700 w 1718"/>
              <a:gd name="T19" fmla="*/ 338 h 1134"/>
              <a:gd name="T20" fmla="*/ 1708 w 1718"/>
              <a:gd name="T21" fmla="*/ 665 h 1134"/>
              <a:gd name="T22" fmla="*/ 1698 w 1718"/>
              <a:gd name="T23" fmla="*/ 857 h 1134"/>
              <a:gd name="T24" fmla="*/ 1710 w 1718"/>
              <a:gd name="T25" fmla="*/ 1043 h 1134"/>
              <a:gd name="T26" fmla="*/ 1656 w 1718"/>
              <a:gd name="T27" fmla="*/ 1120 h 1134"/>
              <a:gd name="T28" fmla="*/ 1480 w 1718"/>
              <a:gd name="T29" fmla="*/ 1122 h 1134"/>
              <a:gd name="T30" fmla="*/ 1254 w 1718"/>
              <a:gd name="T31" fmla="*/ 1111 h 1134"/>
              <a:gd name="T32" fmla="*/ 920 w 1718"/>
              <a:gd name="T33" fmla="*/ 1126 h 1134"/>
              <a:gd name="T34" fmla="*/ 584 w 1718"/>
              <a:gd name="T35" fmla="*/ 1109 h 1134"/>
              <a:gd name="T36" fmla="*/ 322 w 1718"/>
              <a:gd name="T37" fmla="*/ 1123 h 1134"/>
              <a:gd name="T38" fmla="*/ 88 w 1718"/>
              <a:gd name="T39" fmla="*/ 1116 h 1134"/>
              <a:gd name="T40" fmla="*/ 14 w 1718"/>
              <a:gd name="T41" fmla="*/ 1029 h 1134"/>
              <a:gd name="T42" fmla="*/ 23 w 1718"/>
              <a:gd name="T43" fmla="*/ 847 h 1134"/>
              <a:gd name="T44" fmla="*/ 20 w 1718"/>
              <a:gd name="T45" fmla="*/ 657 h 1134"/>
              <a:gd name="T46" fmla="*/ 4 w 1718"/>
              <a:gd name="T47" fmla="*/ 405 h 1134"/>
              <a:gd name="T48" fmla="*/ 20 w 1718"/>
              <a:gd name="T49" fmla="*/ 222 h 1134"/>
              <a:gd name="T50" fmla="*/ 32 w 1718"/>
              <a:gd name="T51" fmla="*/ 7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8" h="1134">
                <a:moveTo>
                  <a:pt x="32" y="70"/>
                </a:moveTo>
                <a:cubicBezTo>
                  <a:pt x="52" y="36"/>
                  <a:pt x="74" y="25"/>
                  <a:pt x="138" y="20"/>
                </a:cubicBezTo>
                <a:cubicBezTo>
                  <a:pt x="202" y="15"/>
                  <a:pt x="310" y="34"/>
                  <a:pt x="412" y="32"/>
                </a:cubicBezTo>
                <a:cubicBezTo>
                  <a:pt x="514" y="30"/>
                  <a:pt x="574" y="12"/>
                  <a:pt x="682" y="11"/>
                </a:cubicBezTo>
                <a:cubicBezTo>
                  <a:pt x="790" y="10"/>
                  <a:pt x="923" y="13"/>
                  <a:pt x="1010" y="17"/>
                </a:cubicBezTo>
                <a:cubicBezTo>
                  <a:pt x="1097" y="21"/>
                  <a:pt x="1206" y="33"/>
                  <a:pt x="1276" y="30"/>
                </a:cubicBezTo>
                <a:cubicBezTo>
                  <a:pt x="1346" y="27"/>
                  <a:pt x="1405" y="13"/>
                  <a:pt x="1462" y="11"/>
                </a:cubicBezTo>
                <a:cubicBezTo>
                  <a:pt x="1519" y="9"/>
                  <a:pt x="1579" y="0"/>
                  <a:pt x="1618" y="18"/>
                </a:cubicBezTo>
                <a:cubicBezTo>
                  <a:pt x="1657" y="36"/>
                  <a:pt x="1690" y="67"/>
                  <a:pt x="1704" y="120"/>
                </a:cubicBezTo>
                <a:cubicBezTo>
                  <a:pt x="1718" y="173"/>
                  <a:pt x="1700" y="232"/>
                  <a:pt x="1700" y="338"/>
                </a:cubicBezTo>
                <a:cubicBezTo>
                  <a:pt x="1700" y="444"/>
                  <a:pt x="1710" y="577"/>
                  <a:pt x="1708" y="665"/>
                </a:cubicBezTo>
                <a:cubicBezTo>
                  <a:pt x="1706" y="753"/>
                  <a:pt x="1696" y="789"/>
                  <a:pt x="1698" y="857"/>
                </a:cubicBezTo>
                <a:cubicBezTo>
                  <a:pt x="1700" y="925"/>
                  <a:pt x="1717" y="1007"/>
                  <a:pt x="1710" y="1043"/>
                </a:cubicBezTo>
                <a:cubicBezTo>
                  <a:pt x="1703" y="1079"/>
                  <a:pt x="1693" y="1106"/>
                  <a:pt x="1656" y="1120"/>
                </a:cubicBezTo>
                <a:cubicBezTo>
                  <a:pt x="1619" y="1134"/>
                  <a:pt x="1537" y="1124"/>
                  <a:pt x="1480" y="1122"/>
                </a:cubicBezTo>
                <a:cubicBezTo>
                  <a:pt x="1423" y="1120"/>
                  <a:pt x="1347" y="1110"/>
                  <a:pt x="1254" y="1111"/>
                </a:cubicBezTo>
                <a:cubicBezTo>
                  <a:pt x="1161" y="1112"/>
                  <a:pt x="1032" y="1126"/>
                  <a:pt x="920" y="1126"/>
                </a:cubicBezTo>
                <a:cubicBezTo>
                  <a:pt x="808" y="1126"/>
                  <a:pt x="679" y="1111"/>
                  <a:pt x="584" y="1109"/>
                </a:cubicBezTo>
                <a:cubicBezTo>
                  <a:pt x="489" y="1107"/>
                  <a:pt x="408" y="1120"/>
                  <a:pt x="322" y="1123"/>
                </a:cubicBezTo>
                <a:cubicBezTo>
                  <a:pt x="236" y="1126"/>
                  <a:pt x="144" y="1132"/>
                  <a:pt x="88" y="1116"/>
                </a:cubicBezTo>
                <a:cubicBezTo>
                  <a:pt x="32" y="1100"/>
                  <a:pt x="17" y="1070"/>
                  <a:pt x="14" y="1029"/>
                </a:cubicBezTo>
                <a:cubicBezTo>
                  <a:pt x="11" y="988"/>
                  <a:pt x="19" y="925"/>
                  <a:pt x="23" y="847"/>
                </a:cubicBezTo>
                <a:cubicBezTo>
                  <a:pt x="27" y="769"/>
                  <a:pt x="26" y="734"/>
                  <a:pt x="20" y="657"/>
                </a:cubicBezTo>
                <a:cubicBezTo>
                  <a:pt x="14" y="580"/>
                  <a:pt x="0" y="497"/>
                  <a:pt x="4" y="405"/>
                </a:cubicBezTo>
                <a:cubicBezTo>
                  <a:pt x="8" y="313"/>
                  <a:pt x="17" y="276"/>
                  <a:pt x="20" y="222"/>
                </a:cubicBezTo>
                <a:cubicBezTo>
                  <a:pt x="23" y="168"/>
                  <a:pt x="12" y="104"/>
                  <a:pt x="32" y="70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8208434" y="2398714"/>
            <a:ext cx="3636433" cy="1800225"/>
          </a:xfrm>
          <a:custGeom>
            <a:avLst/>
            <a:gdLst>
              <a:gd name="T0" fmla="*/ 32 w 1718"/>
              <a:gd name="T1" fmla="*/ 70 h 1134"/>
              <a:gd name="T2" fmla="*/ 138 w 1718"/>
              <a:gd name="T3" fmla="*/ 20 h 1134"/>
              <a:gd name="T4" fmla="*/ 412 w 1718"/>
              <a:gd name="T5" fmla="*/ 32 h 1134"/>
              <a:gd name="T6" fmla="*/ 682 w 1718"/>
              <a:gd name="T7" fmla="*/ 11 h 1134"/>
              <a:gd name="T8" fmla="*/ 1010 w 1718"/>
              <a:gd name="T9" fmla="*/ 17 h 1134"/>
              <a:gd name="T10" fmla="*/ 1276 w 1718"/>
              <a:gd name="T11" fmla="*/ 30 h 1134"/>
              <a:gd name="T12" fmla="*/ 1462 w 1718"/>
              <a:gd name="T13" fmla="*/ 11 h 1134"/>
              <a:gd name="T14" fmla="*/ 1618 w 1718"/>
              <a:gd name="T15" fmla="*/ 18 h 1134"/>
              <a:gd name="T16" fmla="*/ 1704 w 1718"/>
              <a:gd name="T17" fmla="*/ 120 h 1134"/>
              <a:gd name="T18" fmla="*/ 1700 w 1718"/>
              <a:gd name="T19" fmla="*/ 338 h 1134"/>
              <a:gd name="T20" fmla="*/ 1708 w 1718"/>
              <a:gd name="T21" fmla="*/ 665 h 1134"/>
              <a:gd name="T22" fmla="*/ 1698 w 1718"/>
              <a:gd name="T23" fmla="*/ 857 h 1134"/>
              <a:gd name="T24" fmla="*/ 1710 w 1718"/>
              <a:gd name="T25" fmla="*/ 1043 h 1134"/>
              <a:gd name="T26" fmla="*/ 1656 w 1718"/>
              <a:gd name="T27" fmla="*/ 1120 h 1134"/>
              <a:gd name="T28" fmla="*/ 1480 w 1718"/>
              <a:gd name="T29" fmla="*/ 1122 h 1134"/>
              <a:gd name="T30" fmla="*/ 1254 w 1718"/>
              <a:gd name="T31" fmla="*/ 1111 h 1134"/>
              <a:gd name="T32" fmla="*/ 920 w 1718"/>
              <a:gd name="T33" fmla="*/ 1126 h 1134"/>
              <a:gd name="T34" fmla="*/ 584 w 1718"/>
              <a:gd name="T35" fmla="*/ 1109 h 1134"/>
              <a:gd name="T36" fmla="*/ 322 w 1718"/>
              <a:gd name="T37" fmla="*/ 1123 h 1134"/>
              <a:gd name="T38" fmla="*/ 88 w 1718"/>
              <a:gd name="T39" fmla="*/ 1116 h 1134"/>
              <a:gd name="T40" fmla="*/ 14 w 1718"/>
              <a:gd name="T41" fmla="*/ 1029 h 1134"/>
              <a:gd name="T42" fmla="*/ 23 w 1718"/>
              <a:gd name="T43" fmla="*/ 847 h 1134"/>
              <a:gd name="T44" fmla="*/ 20 w 1718"/>
              <a:gd name="T45" fmla="*/ 657 h 1134"/>
              <a:gd name="T46" fmla="*/ 4 w 1718"/>
              <a:gd name="T47" fmla="*/ 405 h 1134"/>
              <a:gd name="T48" fmla="*/ 20 w 1718"/>
              <a:gd name="T49" fmla="*/ 222 h 1134"/>
              <a:gd name="T50" fmla="*/ 32 w 1718"/>
              <a:gd name="T51" fmla="*/ 7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8" h="1134">
                <a:moveTo>
                  <a:pt x="32" y="70"/>
                </a:moveTo>
                <a:cubicBezTo>
                  <a:pt x="52" y="36"/>
                  <a:pt x="74" y="25"/>
                  <a:pt x="138" y="20"/>
                </a:cubicBezTo>
                <a:cubicBezTo>
                  <a:pt x="202" y="15"/>
                  <a:pt x="310" y="34"/>
                  <a:pt x="412" y="32"/>
                </a:cubicBezTo>
                <a:cubicBezTo>
                  <a:pt x="514" y="30"/>
                  <a:pt x="574" y="12"/>
                  <a:pt x="682" y="11"/>
                </a:cubicBezTo>
                <a:cubicBezTo>
                  <a:pt x="790" y="10"/>
                  <a:pt x="923" y="13"/>
                  <a:pt x="1010" y="17"/>
                </a:cubicBezTo>
                <a:cubicBezTo>
                  <a:pt x="1097" y="21"/>
                  <a:pt x="1206" y="33"/>
                  <a:pt x="1276" y="30"/>
                </a:cubicBezTo>
                <a:cubicBezTo>
                  <a:pt x="1346" y="27"/>
                  <a:pt x="1405" y="13"/>
                  <a:pt x="1462" y="11"/>
                </a:cubicBezTo>
                <a:cubicBezTo>
                  <a:pt x="1519" y="9"/>
                  <a:pt x="1579" y="0"/>
                  <a:pt x="1618" y="18"/>
                </a:cubicBezTo>
                <a:cubicBezTo>
                  <a:pt x="1657" y="36"/>
                  <a:pt x="1690" y="67"/>
                  <a:pt x="1704" y="120"/>
                </a:cubicBezTo>
                <a:cubicBezTo>
                  <a:pt x="1718" y="173"/>
                  <a:pt x="1700" y="232"/>
                  <a:pt x="1700" y="338"/>
                </a:cubicBezTo>
                <a:cubicBezTo>
                  <a:pt x="1700" y="444"/>
                  <a:pt x="1710" y="577"/>
                  <a:pt x="1708" y="665"/>
                </a:cubicBezTo>
                <a:cubicBezTo>
                  <a:pt x="1706" y="753"/>
                  <a:pt x="1696" y="789"/>
                  <a:pt x="1698" y="857"/>
                </a:cubicBezTo>
                <a:cubicBezTo>
                  <a:pt x="1700" y="925"/>
                  <a:pt x="1717" y="1007"/>
                  <a:pt x="1710" y="1043"/>
                </a:cubicBezTo>
                <a:cubicBezTo>
                  <a:pt x="1703" y="1079"/>
                  <a:pt x="1693" y="1106"/>
                  <a:pt x="1656" y="1120"/>
                </a:cubicBezTo>
                <a:cubicBezTo>
                  <a:pt x="1619" y="1134"/>
                  <a:pt x="1537" y="1124"/>
                  <a:pt x="1480" y="1122"/>
                </a:cubicBezTo>
                <a:cubicBezTo>
                  <a:pt x="1423" y="1120"/>
                  <a:pt x="1347" y="1110"/>
                  <a:pt x="1254" y="1111"/>
                </a:cubicBezTo>
                <a:cubicBezTo>
                  <a:pt x="1161" y="1112"/>
                  <a:pt x="1032" y="1126"/>
                  <a:pt x="920" y="1126"/>
                </a:cubicBezTo>
                <a:cubicBezTo>
                  <a:pt x="808" y="1126"/>
                  <a:pt x="679" y="1111"/>
                  <a:pt x="584" y="1109"/>
                </a:cubicBezTo>
                <a:cubicBezTo>
                  <a:pt x="489" y="1107"/>
                  <a:pt x="408" y="1120"/>
                  <a:pt x="322" y="1123"/>
                </a:cubicBezTo>
                <a:cubicBezTo>
                  <a:pt x="236" y="1126"/>
                  <a:pt x="144" y="1132"/>
                  <a:pt x="88" y="1116"/>
                </a:cubicBezTo>
                <a:cubicBezTo>
                  <a:pt x="32" y="1100"/>
                  <a:pt x="17" y="1070"/>
                  <a:pt x="14" y="1029"/>
                </a:cubicBezTo>
                <a:cubicBezTo>
                  <a:pt x="11" y="988"/>
                  <a:pt x="19" y="925"/>
                  <a:pt x="23" y="847"/>
                </a:cubicBezTo>
                <a:cubicBezTo>
                  <a:pt x="27" y="769"/>
                  <a:pt x="26" y="734"/>
                  <a:pt x="20" y="657"/>
                </a:cubicBezTo>
                <a:cubicBezTo>
                  <a:pt x="14" y="580"/>
                  <a:pt x="0" y="497"/>
                  <a:pt x="4" y="405"/>
                </a:cubicBezTo>
                <a:cubicBezTo>
                  <a:pt x="8" y="313"/>
                  <a:pt x="17" y="276"/>
                  <a:pt x="20" y="222"/>
                </a:cubicBezTo>
                <a:cubicBezTo>
                  <a:pt x="23" y="168"/>
                  <a:pt x="12" y="104"/>
                  <a:pt x="32" y="7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16" name="Freeform 44" descr="3"/>
          <p:cNvSpPr>
            <a:spLocks/>
          </p:cNvSpPr>
          <p:nvPr/>
        </p:nvSpPr>
        <p:spPr bwMode="gray">
          <a:xfrm>
            <a:off x="419101" y="2398714"/>
            <a:ext cx="3636433" cy="1800225"/>
          </a:xfrm>
          <a:custGeom>
            <a:avLst/>
            <a:gdLst>
              <a:gd name="T0" fmla="*/ 32 w 1718"/>
              <a:gd name="T1" fmla="*/ 70 h 1134"/>
              <a:gd name="T2" fmla="*/ 138 w 1718"/>
              <a:gd name="T3" fmla="*/ 20 h 1134"/>
              <a:gd name="T4" fmla="*/ 412 w 1718"/>
              <a:gd name="T5" fmla="*/ 32 h 1134"/>
              <a:gd name="T6" fmla="*/ 682 w 1718"/>
              <a:gd name="T7" fmla="*/ 11 h 1134"/>
              <a:gd name="T8" fmla="*/ 1010 w 1718"/>
              <a:gd name="T9" fmla="*/ 17 h 1134"/>
              <a:gd name="T10" fmla="*/ 1276 w 1718"/>
              <a:gd name="T11" fmla="*/ 30 h 1134"/>
              <a:gd name="T12" fmla="*/ 1462 w 1718"/>
              <a:gd name="T13" fmla="*/ 11 h 1134"/>
              <a:gd name="T14" fmla="*/ 1618 w 1718"/>
              <a:gd name="T15" fmla="*/ 18 h 1134"/>
              <a:gd name="T16" fmla="*/ 1704 w 1718"/>
              <a:gd name="T17" fmla="*/ 120 h 1134"/>
              <a:gd name="T18" fmla="*/ 1700 w 1718"/>
              <a:gd name="T19" fmla="*/ 338 h 1134"/>
              <a:gd name="T20" fmla="*/ 1708 w 1718"/>
              <a:gd name="T21" fmla="*/ 665 h 1134"/>
              <a:gd name="T22" fmla="*/ 1698 w 1718"/>
              <a:gd name="T23" fmla="*/ 857 h 1134"/>
              <a:gd name="T24" fmla="*/ 1710 w 1718"/>
              <a:gd name="T25" fmla="*/ 1043 h 1134"/>
              <a:gd name="T26" fmla="*/ 1656 w 1718"/>
              <a:gd name="T27" fmla="*/ 1120 h 1134"/>
              <a:gd name="T28" fmla="*/ 1480 w 1718"/>
              <a:gd name="T29" fmla="*/ 1122 h 1134"/>
              <a:gd name="T30" fmla="*/ 1254 w 1718"/>
              <a:gd name="T31" fmla="*/ 1111 h 1134"/>
              <a:gd name="T32" fmla="*/ 920 w 1718"/>
              <a:gd name="T33" fmla="*/ 1126 h 1134"/>
              <a:gd name="T34" fmla="*/ 584 w 1718"/>
              <a:gd name="T35" fmla="*/ 1109 h 1134"/>
              <a:gd name="T36" fmla="*/ 322 w 1718"/>
              <a:gd name="T37" fmla="*/ 1123 h 1134"/>
              <a:gd name="T38" fmla="*/ 88 w 1718"/>
              <a:gd name="T39" fmla="*/ 1116 h 1134"/>
              <a:gd name="T40" fmla="*/ 14 w 1718"/>
              <a:gd name="T41" fmla="*/ 1029 h 1134"/>
              <a:gd name="T42" fmla="*/ 23 w 1718"/>
              <a:gd name="T43" fmla="*/ 847 h 1134"/>
              <a:gd name="T44" fmla="*/ 20 w 1718"/>
              <a:gd name="T45" fmla="*/ 657 h 1134"/>
              <a:gd name="T46" fmla="*/ 4 w 1718"/>
              <a:gd name="T47" fmla="*/ 405 h 1134"/>
              <a:gd name="T48" fmla="*/ 20 w 1718"/>
              <a:gd name="T49" fmla="*/ 222 h 1134"/>
              <a:gd name="T50" fmla="*/ 32 w 1718"/>
              <a:gd name="T51" fmla="*/ 70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8" h="1134">
                <a:moveTo>
                  <a:pt x="32" y="70"/>
                </a:moveTo>
                <a:cubicBezTo>
                  <a:pt x="52" y="36"/>
                  <a:pt x="74" y="25"/>
                  <a:pt x="138" y="20"/>
                </a:cubicBezTo>
                <a:cubicBezTo>
                  <a:pt x="202" y="15"/>
                  <a:pt x="310" y="34"/>
                  <a:pt x="412" y="32"/>
                </a:cubicBezTo>
                <a:cubicBezTo>
                  <a:pt x="514" y="30"/>
                  <a:pt x="574" y="12"/>
                  <a:pt x="682" y="11"/>
                </a:cubicBezTo>
                <a:cubicBezTo>
                  <a:pt x="790" y="10"/>
                  <a:pt x="923" y="13"/>
                  <a:pt x="1010" y="17"/>
                </a:cubicBezTo>
                <a:cubicBezTo>
                  <a:pt x="1097" y="21"/>
                  <a:pt x="1206" y="33"/>
                  <a:pt x="1276" y="30"/>
                </a:cubicBezTo>
                <a:cubicBezTo>
                  <a:pt x="1346" y="27"/>
                  <a:pt x="1405" y="13"/>
                  <a:pt x="1462" y="11"/>
                </a:cubicBezTo>
                <a:cubicBezTo>
                  <a:pt x="1519" y="9"/>
                  <a:pt x="1579" y="0"/>
                  <a:pt x="1618" y="18"/>
                </a:cubicBezTo>
                <a:cubicBezTo>
                  <a:pt x="1657" y="36"/>
                  <a:pt x="1690" y="67"/>
                  <a:pt x="1704" y="120"/>
                </a:cubicBezTo>
                <a:cubicBezTo>
                  <a:pt x="1718" y="173"/>
                  <a:pt x="1700" y="232"/>
                  <a:pt x="1700" y="338"/>
                </a:cubicBezTo>
                <a:cubicBezTo>
                  <a:pt x="1700" y="444"/>
                  <a:pt x="1710" y="577"/>
                  <a:pt x="1708" y="665"/>
                </a:cubicBezTo>
                <a:cubicBezTo>
                  <a:pt x="1706" y="753"/>
                  <a:pt x="1696" y="789"/>
                  <a:pt x="1698" y="857"/>
                </a:cubicBezTo>
                <a:cubicBezTo>
                  <a:pt x="1700" y="925"/>
                  <a:pt x="1717" y="1007"/>
                  <a:pt x="1710" y="1043"/>
                </a:cubicBezTo>
                <a:cubicBezTo>
                  <a:pt x="1703" y="1079"/>
                  <a:pt x="1693" y="1106"/>
                  <a:pt x="1656" y="1120"/>
                </a:cubicBezTo>
                <a:cubicBezTo>
                  <a:pt x="1619" y="1134"/>
                  <a:pt x="1537" y="1124"/>
                  <a:pt x="1480" y="1122"/>
                </a:cubicBezTo>
                <a:cubicBezTo>
                  <a:pt x="1423" y="1120"/>
                  <a:pt x="1347" y="1110"/>
                  <a:pt x="1254" y="1111"/>
                </a:cubicBezTo>
                <a:cubicBezTo>
                  <a:pt x="1161" y="1112"/>
                  <a:pt x="1032" y="1126"/>
                  <a:pt x="920" y="1126"/>
                </a:cubicBezTo>
                <a:cubicBezTo>
                  <a:pt x="808" y="1126"/>
                  <a:pt x="679" y="1111"/>
                  <a:pt x="584" y="1109"/>
                </a:cubicBezTo>
                <a:cubicBezTo>
                  <a:pt x="489" y="1107"/>
                  <a:pt x="408" y="1120"/>
                  <a:pt x="322" y="1123"/>
                </a:cubicBezTo>
                <a:cubicBezTo>
                  <a:pt x="236" y="1126"/>
                  <a:pt x="144" y="1132"/>
                  <a:pt x="88" y="1116"/>
                </a:cubicBezTo>
                <a:cubicBezTo>
                  <a:pt x="32" y="1100"/>
                  <a:pt x="17" y="1070"/>
                  <a:pt x="14" y="1029"/>
                </a:cubicBezTo>
                <a:cubicBezTo>
                  <a:pt x="11" y="988"/>
                  <a:pt x="19" y="925"/>
                  <a:pt x="23" y="847"/>
                </a:cubicBezTo>
                <a:cubicBezTo>
                  <a:pt x="27" y="769"/>
                  <a:pt x="26" y="734"/>
                  <a:pt x="20" y="657"/>
                </a:cubicBezTo>
                <a:cubicBezTo>
                  <a:pt x="14" y="580"/>
                  <a:pt x="0" y="497"/>
                  <a:pt x="4" y="405"/>
                </a:cubicBezTo>
                <a:cubicBezTo>
                  <a:pt x="8" y="313"/>
                  <a:pt x="17" y="276"/>
                  <a:pt x="20" y="222"/>
                </a:cubicBezTo>
                <a:cubicBezTo>
                  <a:pt x="23" y="168"/>
                  <a:pt x="12" y="104"/>
                  <a:pt x="32" y="7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11" name="Freeform 39"/>
          <p:cNvSpPr>
            <a:spLocks/>
          </p:cNvSpPr>
          <p:nvPr/>
        </p:nvSpPr>
        <p:spPr bwMode="gray">
          <a:xfrm>
            <a:off x="4315885" y="2393950"/>
            <a:ext cx="3634316" cy="1811338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12" name="Freeform 40"/>
          <p:cNvSpPr>
            <a:spLocks/>
          </p:cNvSpPr>
          <p:nvPr/>
        </p:nvSpPr>
        <p:spPr bwMode="gray">
          <a:xfrm>
            <a:off x="427567" y="4437064"/>
            <a:ext cx="3644900" cy="1811337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07" name="Freeform 35"/>
          <p:cNvSpPr>
            <a:spLocks/>
          </p:cNvSpPr>
          <p:nvPr/>
        </p:nvSpPr>
        <p:spPr bwMode="gray">
          <a:xfrm>
            <a:off x="8202085" y="365125"/>
            <a:ext cx="3642783" cy="1822450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419100" y="373063"/>
            <a:ext cx="3642784" cy="1809750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pic>
        <p:nvPicPr>
          <p:cNvPr id="3117" name="Picture 45" descr="OPENAS_3187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7838"/>
            <a:ext cx="5689600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5" name="Text Box 33"/>
          <p:cNvSpPr txBox="1">
            <a:spLocks noChangeArrowheads="1"/>
          </p:cNvSpPr>
          <p:nvPr/>
        </p:nvSpPr>
        <p:spPr bwMode="gray">
          <a:xfrm>
            <a:off x="10369217" y="1695450"/>
            <a:ext cx="13147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200">
                <a:solidFill>
                  <a:srgbClr val="FFFFFF"/>
                </a:solidFill>
                <a:latin typeface="Arial Black" panose="020B0A04020102020204" pitchFamily="34" charset="0"/>
              </a:rPr>
              <a:t>L/O/G/O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1320800" y="4486276"/>
            <a:ext cx="10363200" cy="1165225"/>
          </a:xfrm>
        </p:spPr>
        <p:txBody>
          <a:bodyPr/>
          <a:lstStyle>
            <a:lvl1pPr algn="r">
              <a:defRPr sz="46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05600" y="5867400"/>
            <a:ext cx="4978400" cy="533400"/>
          </a:xfrm>
        </p:spPr>
        <p:txBody>
          <a:bodyPr/>
          <a:lstStyle>
            <a:lvl1pPr marL="0" indent="0" algn="dist">
              <a:buFontTx/>
              <a:buNone/>
              <a:defRPr sz="1500" i="1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08726"/>
            <a:ext cx="2844800" cy="257175"/>
          </a:xfrm>
        </p:spPr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08726"/>
            <a:ext cx="3860800" cy="2571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08726"/>
            <a:ext cx="2844800" cy="257175"/>
          </a:xfrm>
        </p:spPr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9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7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7871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42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99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41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95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98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4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18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0733" y="284163"/>
            <a:ext cx="2751667" cy="584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284163"/>
            <a:ext cx="8056033" cy="5842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77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84163"/>
            <a:ext cx="77597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24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7267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338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6061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49634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6061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59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692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459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07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195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061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407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554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554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04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90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337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27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629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686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393701" y="342900"/>
            <a:ext cx="11798300" cy="6515100"/>
          </a:xfrm>
          <a:custGeom>
            <a:avLst/>
            <a:gdLst>
              <a:gd name="T0" fmla="*/ 5574 w 5574"/>
              <a:gd name="T1" fmla="*/ 4104 h 4104"/>
              <a:gd name="T2" fmla="*/ 5574 w 5574"/>
              <a:gd name="T3" fmla="*/ 24 h 4104"/>
              <a:gd name="T4" fmla="*/ 4194 w 5574"/>
              <a:gd name="T5" fmla="*/ 24 h 4104"/>
              <a:gd name="T6" fmla="*/ 2310 w 5574"/>
              <a:gd name="T7" fmla="*/ 24 h 4104"/>
              <a:gd name="T8" fmla="*/ 144 w 5574"/>
              <a:gd name="T9" fmla="*/ 42 h 4104"/>
              <a:gd name="T10" fmla="*/ 16 w 5574"/>
              <a:gd name="T11" fmla="*/ 202 h 4104"/>
              <a:gd name="T12" fmla="*/ 16 w 5574"/>
              <a:gd name="T13" fmla="*/ 835 h 4104"/>
              <a:gd name="T14" fmla="*/ 12 w 5574"/>
              <a:gd name="T15" fmla="*/ 2700 h 4104"/>
              <a:gd name="T16" fmla="*/ 6 w 5574"/>
              <a:gd name="T17" fmla="*/ 4104 h 4104"/>
              <a:gd name="T18" fmla="*/ 5574 w 5574"/>
              <a:gd name="T19" fmla="*/ 4104 h 4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74" h="4104">
                <a:moveTo>
                  <a:pt x="5574" y="4104"/>
                </a:moveTo>
                <a:lnTo>
                  <a:pt x="5574" y="24"/>
                </a:lnTo>
                <a:cubicBezTo>
                  <a:pt x="4920" y="0"/>
                  <a:pt x="4738" y="24"/>
                  <a:pt x="4194" y="24"/>
                </a:cubicBezTo>
                <a:cubicBezTo>
                  <a:pt x="3650" y="24"/>
                  <a:pt x="2983" y="29"/>
                  <a:pt x="2310" y="24"/>
                </a:cubicBezTo>
                <a:cubicBezTo>
                  <a:pt x="1637" y="19"/>
                  <a:pt x="520" y="18"/>
                  <a:pt x="144" y="42"/>
                </a:cubicBezTo>
                <a:cubicBezTo>
                  <a:pt x="24" y="60"/>
                  <a:pt x="20" y="67"/>
                  <a:pt x="16" y="202"/>
                </a:cubicBezTo>
                <a:cubicBezTo>
                  <a:pt x="12" y="337"/>
                  <a:pt x="15" y="418"/>
                  <a:pt x="16" y="835"/>
                </a:cubicBezTo>
                <a:cubicBezTo>
                  <a:pt x="13" y="1258"/>
                  <a:pt x="12" y="2156"/>
                  <a:pt x="12" y="2700"/>
                </a:cubicBezTo>
                <a:cubicBezTo>
                  <a:pt x="12" y="3244"/>
                  <a:pt x="0" y="3600"/>
                  <a:pt x="6" y="4104"/>
                </a:cubicBezTo>
                <a:cubicBezTo>
                  <a:pt x="2790" y="4104"/>
                  <a:pt x="5574" y="4104"/>
                  <a:pt x="5574" y="4104"/>
                </a:cubicBezTo>
                <a:close/>
              </a:path>
            </a:pathLst>
          </a:custGeom>
          <a:gradFill rotWithShape="1">
            <a:gsLst>
              <a:gs pos="0">
                <a:srgbClr val="E6E6E6">
                  <a:alpha val="70000"/>
                </a:srgbClr>
              </a:gs>
              <a:gs pos="100000">
                <a:srgbClr val="E6E6E6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2" name="Freeform 8"/>
          <p:cNvSpPr>
            <a:spLocks/>
          </p:cNvSpPr>
          <p:nvPr/>
        </p:nvSpPr>
        <p:spPr bwMode="gray">
          <a:xfrm>
            <a:off x="438151" y="1"/>
            <a:ext cx="11762316" cy="314325"/>
          </a:xfrm>
          <a:custGeom>
            <a:avLst/>
            <a:gdLst>
              <a:gd name="T0" fmla="*/ 5553 w 5557"/>
              <a:gd name="T1" fmla="*/ 0 h 198"/>
              <a:gd name="T2" fmla="*/ 5553 w 5557"/>
              <a:gd name="T3" fmla="*/ 150 h 198"/>
              <a:gd name="T4" fmla="*/ 4585 w 5557"/>
              <a:gd name="T5" fmla="*/ 186 h 198"/>
              <a:gd name="T6" fmla="*/ 2246 w 5557"/>
              <a:gd name="T7" fmla="*/ 180 h 198"/>
              <a:gd name="T8" fmla="*/ 960 w 5557"/>
              <a:gd name="T9" fmla="*/ 180 h 198"/>
              <a:gd name="T10" fmla="*/ 76 w 5557"/>
              <a:gd name="T11" fmla="*/ 198 h 198"/>
              <a:gd name="T12" fmla="*/ 1 w 5557"/>
              <a:gd name="T13" fmla="*/ 153 h 198"/>
              <a:gd name="T14" fmla="*/ 1 w 5557"/>
              <a:gd name="T15" fmla="*/ 0 h 198"/>
              <a:gd name="T16" fmla="*/ 5553 w 5557"/>
              <a:gd name="T17" fmla="*/ 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57" h="198">
                <a:moveTo>
                  <a:pt x="5553" y="0"/>
                </a:moveTo>
                <a:lnTo>
                  <a:pt x="5553" y="150"/>
                </a:lnTo>
                <a:cubicBezTo>
                  <a:pt x="5557" y="144"/>
                  <a:pt x="5136" y="181"/>
                  <a:pt x="4585" y="186"/>
                </a:cubicBezTo>
                <a:cubicBezTo>
                  <a:pt x="4034" y="191"/>
                  <a:pt x="2849" y="170"/>
                  <a:pt x="2246" y="180"/>
                </a:cubicBezTo>
                <a:cubicBezTo>
                  <a:pt x="1643" y="190"/>
                  <a:pt x="1319" y="178"/>
                  <a:pt x="960" y="180"/>
                </a:cubicBezTo>
                <a:cubicBezTo>
                  <a:pt x="601" y="182"/>
                  <a:pt x="238" y="198"/>
                  <a:pt x="76" y="198"/>
                </a:cubicBezTo>
                <a:cubicBezTo>
                  <a:pt x="28" y="198"/>
                  <a:pt x="1" y="153"/>
                  <a:pt x="1" y="153"/>
                </a:cubicBezTo>
                <a:cubicBezTo>
                  <a:pt x="1" y="153"/>
                  <a:pt x="0" y="83"/>
                  <a:pt x="1" y="0"/>
                </a:cubicBezTo>
                <a:lnTo>
                  <a:pt x="5553" y="0"/>
                </a:lnTo>
                <a:close/>
              </a:path>
            </a:pathLst>
          </a:custGeom>
          <a:solidFill>
            <a:schemeClr val="hlink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2118" y="393700"/>
            <a:ext cx="323851" cy="6469063"/>
          </a:xfrm>
          <a:custGeom>
            <a:avLst/>
            <a:gdLst>
              <a:gd name="T0" fmla="*/ 0 w 153"/>
              <a:gd name="T1" fmla="*/ 4061 h 4067"/>
              <a:gd name="T2" fmla="*/ 145 w 153"/>
              <a:gd name="T3" fmla="*/ 4064 h 4067"/>
              <a:gd name="T4" fmla="*/ 149 w 153"/>
              <a:gd name="T5" fmla="*/ 3364 h 4067"/>
              <a:gd name="T6" fmla="*/ 137 w 153"/>
              <a:gd name="T7" fmla="*/ 1651 h 4067"/>
              <a:gd name="T8" fmla="*/ 139 w 153"/>
              <a:gd name="T9" fmla="*/ 710 h 4067"/>
              <a:gd name="T10" fmla="*/ 136 w 153"/>
              <a:gd name="T11" fmla="*/ 65 h 4067"/>
              <a:gd name="T12" fmla="*/ 102 w 153"/>
              <a:gd name="T13" fmla="*/ 18 h 4067"/>
              <a:gd name="T14" fmla="*/ 1 w 153"/>
              <a:gd name="T15" fmla="*/ 7 h 4067"/>
              <a:gd name="T16" fmla="*/ 0 w 153"/>
              <a:gd name="T17" fmla="*/ 4061 h 4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3" h="4067">
                <a:moveTo>
                  <a:pt x="0" y="4061"/>
                </a:moveTo>
                <a:lnTo>
                  <a:pt x="145" y="4064"/>
                </a:lnTo>
                <a:cubicBezTo>
                  <a:pt x="141" y="4067"/>
                  <a:pt x="145" y="3766"/>
                  <a:pt x="149" y="3364"/>
                </a:cubicBezTo>
                <a:cubicBezTo>
                  <a:pt x="153" y="2962"/>
                  <a:pt x="143" y="2090"/>
                  <a:pt x="137" y="1651"/>
                </a:cubicBezTo>
                <a:cubicBezTo>
                  <a:pt x="131" y="1212"/>
                  <a:pt x="138" y="971"/>
                  <a:pt x="139" y="710"/>
                </a:cubicBezTo>
                <a:cubicBezTo>
                  <a:pt x="141" y="448"/>
                  <a:pt x="136" y="184"/>
                  <a:pt x="136" y="65"/>
                </a:cubicBezTo>
                <a:cubicBezTo>
                  <a:pt x="136" y="30"/>
                  <a:pt x="102" y="18"/>
                  <a:pt x="102" y="18"/>
                </a:cubicBezTo>
                <a:cubicBezTo>
                  <a:pt x="41" y="0"/>
                  <a:pt x="1" y="7"/>
                  <a:pt x="1" y="7"/>
                </a:cubicBezTo>
                <a:lnTo>
                  <a:pt x="0" y="4061"/>
                </a:lnTo>
                <a:close/>
              </a:path>
            </a:pathLst>
          </a:custGeom>
          <a:solidFill>
            <a:schemeClr val="folHlink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-4233" y="1"/>
            <a:ext cx="330200" cy="327025"/>
          </a:xfrm>
          <a:custGeom>
            <a:avLst/>
            <a:gdLst>
              <a:gd name="T0" fmla="*/ 2 w 156"/>
              <a:gd name="T1" fmla="*/ 0 h 206"/>
              <a:gd name="T2" fmla="*/ 150 w 156"/>
              <a:gd name="T3" fmla="*/ 0 h 206"/>
              <a:gd name="T4" fmla="*/ 144 w 156"/>
              <a:gd name="T5" fmla="*/ 149 h 206"/>
              <a:gd name="T6" fmla="*/ 87 w 156"/>
              <a:gd name="T7" fmla="*/ 197 h 206"/>
              <a:gd name="T8" fmla="*/ 0 w 156"/>
              <a:gd name="T9" fmla="*/ 197 h 206"/>
              <a:gd name="T10" fmla="*/ 2 w 156"/>
              <a:gd name="T11" fmla="*/ 0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" h="206">
                <a:moveTo>
                  <a:pt x="2" y="0"/>
                </a:moveTo>
                <a:lnTo>
                  <a:pt x="150" y="0"/>
                </a:lnTo>
                <a:cubicBezTo>
                  <a:pt x="156" y="71"/>
                  <a:pt x="144" y="149"/>
                  <a:pt x="144" y="149"/>
                </a:cubicBezTo>
                <a:cubicBezTo>
                  <a:pt x="133" y="181"/>
                  <a:pt x="111" y="189"/>
                  <a:pt x="87" y="197"/>
                </a:cubicBezTo>
                <a:cubicBezTo>
                  <a:pt x="44" y="206"/>
                  <a:pt x="0" y="197"/>
                  <a:pt x="0" y="197"/>
                </a:cubicBezTo>
                <a:lnTo>
                  <a:pt x="2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2FDF25A-ADA8-44A0-A70C-18C735E19C4F}" type="datetimeFigureOut">
              <a:rPr lang="en-US" smtClean="0"/>
              <a:t>27-02-24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CF7D8F-1B66-4E21-AEC1-63FC96B7EE58}" type="slidenum">
              <a:rPr lang="en-US" smtClean="0"/>
              <a:t>‹#›</a:t>
            </a:fld>
            <a:endParaRPr lang="en-US"/>
          </a:p>
        </p:txBody>
      </p:sp>
      <p:sp>
        <p:nvSpPr>
          <p:cNvPr id="1045" name="Freeform 21"/>
          <p:cNvSpPr>
            <a:spLocks/>
          </p:cNvSpPr>
          <p:nvPr/>
        </p:nvSpPr>
        <p:spPr bwMode="gray">
          <a:xfrm>
            <a:off x="10780185" y="457200"/>
            <a:ext cx="1223433" cy="636588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6" name="Freeform 22"/>
          <p:cNvSpPr>
            <a:spLocks/>
          </p:cNvSpPr>
          <p:nvPr/>
        </p:nvSpPr>
        <p:spPr bwMode="gray">
          <a:xfrm>
            <a:off x="9484785" y="457200"/>
            <a:ext cx="1223433" cy="636588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8" name="Freeform 24"/>
          <p:cNvSpPr>
            <a:spLocks/>
          </p:cNvSpPr>
          <p:nvPr/>
        </p:nvSpPr>
        <p:spPr bwMode="gray">
          <a:xfrm>
            <a:off x="9476318" y="452439"/>
            <a:ext cx="1240367" cy="644525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49" name="Freeform 25"/>
          <p:cNvSpPr>
            <a:spLocks/>
          </p:cNvSpPr>
          <p:nvPr/>
        </p:nvSpPr>
        <p:spPr bwMode="gray">
          <a:xfrm>
            <a:off x="10780185" y="457200"/>
            <a:ext cx="1223433" cy="636588"/>
          </a:xfrm>
          <a:custGeom>
            <a:avLst/>
            <a:gdLst>
              <a:gd name="T0" fmla="*/ 20 w 1712"/>
              <a:gd name="T1" fmla="*/ 62 h 1134"/>
              <a:gd name="T2" fmla="*/ 132 w 1712"/>
              <a:gd name="T3" fmla="*/ 20 h 1134"/>
              <a:gd name="T4" fmla="*/ 406 w 1712"/>
              <a:gd name="T5" fmla="*/ 32 h 1134"/>
              <a:gd name="T6" fmla="*/ 746 w 1712"/>
              <a:gd name="T7" fmla="*/ 8 h 1134"/>
              <a:gd name="T8" fmla="*/ 1054 w 1712"/>
              <a:gd name="T9" fmla="*/ 26 h 1134"/>
              <a:gd name="T10" fmla="*/ 1270 w 1712"/>
              <a:gd name="T11" fmla="*/ 30 h 1134"/>
              <a:gd name="T12" fmla="*/ 1474 w 1712"/>
              <a:gd name="T13" fmla="*/ 6 h 1134"/>
              <a:gd name="T14" fmla="*/ 1612 w 1712"/>
              <a:gd name="T15" fmla="*/ 18 h 1134"/>
              <a:gd name="T16" fmla="*/ 1698 w 1712"/>
              <a:gd name="T17" fmla="*/ 120 h 1134"/>
              <a:gd name="T18" fmla="*/ 1694 w 1712"/>
              <a:gd name="T19" fmla="*/ 338 h 1134"/>
              <a:gd name="T20" fmla="*/ 1704 w 1712"/>
              <a:gd name="T21" fmla="*/ 750 h 1134"/>
              <a:gd name="T22" fmla="*/ 1694 w 1712"/>
              <a:gd name="T23" fmla="*/ 902 h 1134"/>
              <a:gd name="T24" fmla="*/ 1696 w 1712"/>
              <a:gd name="T25" fmla="*/ 1038 h 1134"/>
              <a:gd name="T26" fmla="*/ 1650 w 1712"/>
              <a:gd name="T27" fmla="*/ 1120 h 1134"/>
              <a:gd name="T28" fmla="*/ 1474 w 1712"/>
              <a:gd name="T29" fmla="*/ 1122 h 1134"/>
              <a:gd name="T30" fmla="*/ 1250 w 1712"/>
              <a:gd name="T31" fmla="*/ 1102 h 1134"/>
              <a:gd name="T32" fmla="*/ 914 w 1712"/>
              <a:gd name="T33" fmla="*/ 1126 h 1134"/>
              <a:gd name="T34" fmla="*/ 580 w 1712"/>
              <a:gd name="T35" fmla="*/ 1100 h 1134"/>
              <a:gd name="T36" fmla="*/ 344 w 1712"/>
              <a:gd name="T37" fmla="*/ 1116 h 1134"/>
              <a:gd name="T38" fmla="*/ 64 w 1712"/>
              <a:gd name="T39" fmla="*/ 1116 h 1134"/>
              <a:gd name="T40" fmla="*/ 8 w 1712"/>
              <a:gd name="T41" fmla="*/ 1020 h 1134"/>
              <a:gd name="T42" fmla="*/ 16 w 1712"/>
              <a:gd name="T43" fmla="*/ 860 h 1134"/>
              <a:gd name="T44" fmla="*/ 16 w 1712"/>
              <a:gd name="T45" fmla="*/ 550 h 1134"/>
              <a:gd name="T46" fmla="*/ 2 w 1712"/>
              <a:gd name="T47" fmla="*/ 384 h 1134"/>
              <a:gd name="T48" fmla="*/ 14 w 1712"/>
              <a:gd name="T49" fmla="*/ 222 h 1134"/>
              <a:gd name="T50" fmla="*/ 20 w 1712"/>
              <a:gd name="T51" fmla="*/ 6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12" h="1134">
                <a:moveTo>
                  <a:pt x="20" y="62"/>
                </a:moveTo>
                <a:cubicBezTo>
                  <a:pt x="40" y="28"/>
                  <a:pt x="68" y="25"/>
                  <a:pt x="132" y="20"/>
                </a:cubicBezTo>
                <a:cubicBezTo>
                  <a:pt x="196" y="15"/>
                  <a:pt x="304" y="34"/>
                  <a:pt x="406" y="32"/>
                </a:cubicBezTo>
                <a:cubicBezTo>
                  <a:pt x="508" y="30"/>
                  <a:pt x="638" y="9"/>
                  <a:pt x="746" y="8"/>
                </a:cubicBezTo>
                <a:cubicBezTo>
                  <a:pt x="854" y="7"/>
                  <a:pt x="967" y="22"/>
                  <a:pt x="1054" y="26"/>
                </a:cubicBezTo>
                <a:cubicBezTo>
                  <a:pt x="1141" y="30"/>
                  <a:pt x="1200" y="33"/>
                  <a:pt x="1270" y="30"/>
                </a:cubicBezTo>
                <a:cubicBezTo>
                  <a:pt x="1340" y="27"/>
                  <a:pt x="1417" y="8"/>
                  <a:pt x="1474" y="6"/>
                </a:cubicBezTo>
                <a:cubicBezTo>
                  <a:pt x="1531" y="4"/>
                  <a:pt x="1573" y="0"/>
                  <a:pt x="1612" y="18"/>
                </a:cubicBezTo>
                <a:cubicBezTo>
                  <a:pt x="1651" y="36"/>
                  <a:pt x="1684" y="67"/>
                  <a:pt x="1698" y="120"/>
                </a:cubicBezTo>
                <a:cubicBezTo>
                  <a:pt x="1712" y="173"/>
                  <a:pt x="1694" y="232"/>
                  <a:pt x="1694" y="338"/>
                </a:cubicBezTo>
                <a:cubicBezTo>
                  <a:pt x="1694" y="444"/>
                  <a:pt x="1706" y="662"/>
                  <a:pt x="1704" y="750"/>
                </a:cubicBezTo>
                <a:cubicBezTo>
                  <a:pt x="1702" y="838"/>
                  <a:pt x="1695" y="854"/>
                  <a:pt x="1694" y="902"/>
                </a:cubicBezTo>
                <a:cubicBezTo>
                  <a:pt x="1693" y="950"/>
                  <a:pt x="1703" y="1002"/>
                  <a:pt x="1696" y="1038"/>
                </a:cubicBezTo>
                <a:cubicBezTo>
                  <a:pt x="1689" y="1074"/>
                  <a:pt x="1687" y="1106"/>
                  <a:pt x="1650" y="1120"/>
                </a:cubicBezTo>
                <a:cubicBezTo>
                  <a:pt x="1613" y="1134"/>
                  <a:pt x="1531" y="1124"/>
                  <a:pt x="1474" y="1122"/>
                </a:cubicBezTo>
                <a:cubicBezTo>
                  <a:pt x="1417" y="1120"/>
                  <a:pt x="1343" y="1101"/>
                  <a:pt x="1250" y="1102"/>
                </a:cubicBezTo>
                <a:cubicBezTo>
                  <a:pt x="1157" y="1103"/>
                  <a:pt x="1026" y="1126"/>
                  <a:pt x="914" y="1126"/>
                </a:cubicBezTo>
                <a:cubicBezTo>
                  <a:pt x="802" y="1126"/>
                  <a:pt x="675" y="1102"/>
                  <a:pt x="580" y="1100"/>
                </a:cubicBezTo>
                <a:cubicBezTo>
                  <a:pt x="485" y="1098"/>
                  <a:pt x="430" y="1113"/>
                  <a:pt x="344" y="1116"/>
                </a:cubicBezTo>
                <a:cubicBezTo>
                  <a:pt x="258" y="1119"/>
                  <a:pt x="120" y="1132"/>
                  <a:pt x="64" y="1116"/>
                </a:cubicBezTo>
                <a:cubicBezTo>
                  <a:pt x="8" y="1100"/>
                  <a:pt x="16" y="1063"/>
                  <a:pt x="8" y="1020"/>
                </a:cubicBezTo>
                <a:cubicBezTo>
                  <a:pt x="0" y="977"/>
                  <a:pt x="15" y="938"/>
                  <a:pt x="16" y="860"/>
                </a:cubicBezTo>
                <a:cubicBezTo>
                  <a:pt x="17" y="782"/>
                  <a:pt x="18" y="629"/>
                  <a:pt x="16" y="550"/>
                </a:cubicBezTo>
                <a:cubicBezTo>
                  <a:pt x="14" y="471"/>
                  <a:pt x="2" y="439"/>
                  <a:pt x="2" y="384"/>
                </a:cubicBezTo>
                <a:cubicBezTo>
                  <a:pt x="2" y="329"/>
                  <a:pt x="11" y="276"/>
                  <a:pt x="14" y="222"/>
                </a:cubicBezTo>
                <a:cubicBezTo>
                  <a:pt x="17" y="168"/>
                  <a:pt x="0" y="96"/>
                  <a:pt x="20" y="62"/>
                </a:cubicBezTo>
                <a:close/>
              </a:path>
            </a:pathLst>
          </a:custGeom>
          <a:blipFill dpi="0" rotWithShape="1">
            <a:blip r:embed="rId1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pic>
        <p:nvPicPr>
          <p:cNvPr id="1050" name="Picture 26" descr="OPENAS_31874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5" b="10228"/>
          <a:stretch>
            <a:fillRect/>
          </a:stretch>
        </p:blipFill>
        <p:spPr bwMode="auto">
          <a:xfrm>
            <a:off x="9444414" y="2"/>
            <a:ext cx="252760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71501" y="284163"/>
            <a:ext cx="77597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49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44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5pPr>
      <a:lvl6pPr marL="609585"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6pPr>
      <a:lvl7pPr marL="1219170"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7pPr>
      <a:lvl8pPr marL="1828754"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8pPr>
      <a:lvl9pPr marL="2438339" algn="l" rtl="0" eaLnBrk="0" fontAlgn="base" hangingPunct="0">
        <a:spcBef>
          <a:spcPct val="0"/>
        </a:spcBef>
        <a:spcAft>
          <a:spcPct val="0"/>
        </a:spcAft>
        <a:defRPr sz="5333" b="1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video" Target="../media/media3.mp4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2V4-9k3PPU&amp;t=86s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Relationship Id="rId4" Type="http://schemas.openxmlformats.org/officeDocument/2006/relationships/hyperlink" Target="https://earth.google.com/web/@0,-1.8773999,0a,22251752.77375655d,35y,0h,0t,0r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3"/>
          <p:cNvGrpSpPr/>
          <p:nvPr/>
        </p:nvGrpSpPr>
        <p:grpSpPr>
          <a:xfrm>
            <a:off x="7880957" y="-175146"/>
            <a:ext cx="141107" cy="113353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10615412" y="-269704"/>
            <a:ext cx="1353968" cy="1229983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CE6ADB5-8F5B-413A-A9F3-0B7EE7C0E71A}"/>
              </a:ext>
            </a:extLst>
          </p:cNvPr>
          <p:cNvSpPr txBox="1"/>
          <p:nvPr/>
        </p:nvSpPr>
        <p:spPr>
          <a:xfrm>
            <a:off x="4737412" y="1138117"/>
            <a:ext cx="1776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B8B3">
                    <a:lumMod val="50000"/>
                  </a:srgbClr>
                </a:solidFill>
                <a:effectLst/>
                <a:uLnTx/>
                <a:uFillTx/>
                <a:latin typeface="Georgia" panose="02040502050405020303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B8B3">
                    <a:lumMod val="50000"/>
                  </a:srgbClr>
                </a:solidFill>
                <a:effectLst/>
                <a:uLnTx/>
                <a:uFillTx/>
                <a:latin typeface="Georgia" panose="02040502050405020303" pitchFamily="18" charset="0"/>
              </a:rPr>
              <a:t> 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0CD96-2208-27DD-9DE9-3B18865D97BB}"/>
              </a:ext>
            </a:extLst>
          </p:cNvPr>
          <p:cNvSpPr txBox="1"/>
          <p:nvPr/>
        </p:nvSpPr>
        <p:spPr>
          <a:xfrm>
            <a:off x="1023943" y="1905708"/>
            <a:ext cx="101901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56B4A"/>
                </a:solidFill>
                <a:effectLst/>
                <a:uLnTx/>
                <a:uFillTx/>
                <a:latin typeface="Franklin Gothic Heavy" panose="020B0903020102020204" pitchFamily="34" charset="0"/>
              </a:rPr>
              <a:t>Hình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56B4A"/>
                </a:solidFill>
                <a:effectLst/>
                <a:uLnTx/>
                <a:uFillTx/>
                <a:latin typeface="Franklin Gothic Heavy" panose="020B09030201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56B4A"/>
                </a:solidFill>
                <a:effectLst/>
                <a:uLnTx/>
                <a:uFillTx/>
                <a:latin typeface="Franklin Gothic Heavy" panose="020B0903020102020204" pitchFamily="34" charset="0"/>
              </a:rPr>
              <a:t>bình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56B4A"/>
                </a:solidFill>
                <a:effectLst/>
                <a:uLnTx/>
                <a:uFillTx/>
                <a:latin typeface="Franklin Gothic Heavy" panose="020B09030201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56B4A"/>
                </a:solidFill>
                <a:effectLst/>
                <a:uLnTx/>
                <a:uFillTx/>
                <a:latin typeface="Franklin Gothic Heavy" panose="020B0903020102020204" pitchFamily="34" charset="0"/>
              </a:rPr>
              <a:t>hành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56B4A"/>
              </a:solidFill>
              <a:effectLst/>
              <a:uLnTx/>
              <a:uFillTx/>
              <a:latin typeface="Franklin Gothic Heavy" panose="020B0903020102020204" pitchFamily="34" charset="0"/>
            </a:endParaRPr>
          </a:p>
        </p:txBody>
      </p:sp>
      <p:grpSp>
        <p:nvGrpSpPr>
          <p:cNvPr id="3" name="Google Shape;12;p2">
            <a:extLst>
              <a:ext uri="{FF2B5EF4-FFF2-40B4-BE49-F238E27FC236}">
                <a16:creationId xmlns:a16="http://schemas.microsoft.com/office/drawing/2014/main" id="{FF344392-855E-BEA6-057F-E0A058C8F0F3}"/>
              </a:ext>
            </a:extLst>
          </p:cNvPr>
          <p:cNvGrpSpPr/>
          <p:nvPr/>
        </p:nvGrpSpPr>
        <p:grpSpPr>
          <a:xfrm>
            <a:off x="-455645" y="546704"/>
            <a:ext cx="1115223" cy="505646"/>
            <a:chOff x="-889965" y="517131"/>
            <a:chExt cx="2215821" cy="1003863"/>
          </a:xfrm>
        </p:grpSpPr>
        <p:sp>
          <p:nvSpPr>
            <p:cNvPr id="4" name="Google Shape;13;p2">
              <a:extLst>
                <a:ext uri="{FF2B5EF4-FFF2-40B4-BE49-F238E27FC236}">
                  <a16:creationId xmlns:a16="http://schemas.microsoft.com/office/drawing/2014/main" id="{828E7B10-CEE1-B466-B77D-6682003F4B4A}"/>
                </a:ext>
              </a:extLst>
            </p:cNvPr>
            <p:cNvSpPr/>
            <p:nvPr/>
          </p:nvSpPr>
          <p:spPr>
            <a:xfrm>
              <a:off x="-889965" y="538448"/>
              <a:ext cx="2199618" cy="982546"/>
            </a:xfrm>
            <a:custGeom>
              <a:avLst/>
              <a:gdLst/>
              <a:ahLst/>
              <a:cxnLst/>
              <a:rect l="l" t="t" r="r" b="b"/>
              <a:pathLst>
                <a:path w="2199618" h="982546" extrusionOk="0">
                  <a:moveTo>
                    <a:pt x="2028126" y="378205"/>
                  </a:moveTo>
                  <a:cubicBezTo>
                    <a:pt x="1955958" y="338137"/>
                    <a:pt x="1869334" y="338243"/>
                    <a:pt x="1792975" y="366913"/>
                  </a:cubicBezTo>
                  <a:cubicBezTo>
                    <a:pt x="1772581" y="194923"/>
                    <a:pt x="1670272" y="32998"/>
                    <a:pt x="1471792" y="52715"/>
                  </a:cubicBezTo>
                  <a:cubicBezTo>
                    <a:pt x="1351481" y="64664"/>
                    <a:pt x="1249796" y="128883"/>
                    <a:pt x="1175956" y="218630"/>
                  </a:cubicBezTo>
                  <a:cubicBezTo>
                    <a:pt x="1161626" y="188002"/>
                    <a:pt x="1143571" y="159046"/>
                    <a:pt x="1119610" y="132799"/>
                  </a:cubicBezTo>
                  <a:cubicBezTo>
                    <a:pt x="1014814" y="18012"/>
                    <a:pt x="851788" y="0"/>
                    <a:pt x="711316" y="54049"/>
                  </a:cubicBezTo>
                  <a:cubicBezTo>
                    <a:pt x="502517" y="134387"/>
                    <a:pt x="393721" y="344349"/>
                    <a:pt x="405595" y="551677"/>
                  </a:cubicBezTo>
                  <a:cubicBezTo>
                    <a:pt x="338275" y="511418"/>
                    <a:pt x="257534" y="508264"/>
                    <a:pt x="177609" y="552756"/>
                  </a:cubicBezTo>
                  <a:cubicBezTo>
                    <a:pt x="72728" y="611166"/>
                    <a:pt x="0" y="755014"/>
                    <a:pt x="82041" y="861779"/>
                  </a:cubicBezTo>
                  <a:cubicBezTo>
                    <a:pt x="174857" y="982546"/>
                    <a:pt x="384884" y="942456"/>
                    <a:pt x="515164" y="944096"/>
                  </a:cubicBezTo>
                  <a:cubicBezTo>
                    <a:pt x="731128" y="946806"/>
                    <a:pt x="947271" y="940043"/>
                    <a:pt x="1162928" y="928761"/>
                  </a:cubicBezTo>
                  <a:cubicBezTo>
                    <a:pt x="1370859" y="917871"/>
                    <a:pt x="1578853" y="902684"/>
                    <a:pt x="1785873" y="880321"/>
                  </a:cubicBezTo>
                  <a:cubicBezTo>
                    <a:pt x="1918282" y="866023"/>
                    <a:pt x="2071285" y="840792"/>
                    <a:pt x="2138373" y="709802"/>
                  </a:cubicBezTo>
                  <a:cubicBezTo>
                    <a:pt x="2199618" y="590243"/>
                    <a:pt x="2143177" y="442076"/>
                    <a:pt x="2028126" y="378205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1FDE7C54-CD71-D87A-07F5-8880A03F29DA}"/>
                </a:ext>
              </a:extLst>
            </p:cNvPr>
            <p:cNvSpPr/>
            <p:nvPr/>
          </p:nvSpPr>
          <p:spPr>
            <a:xfrm>
              <a:off x="-866502" y="517131"/>
              <a:ext cx="2192358" cy="986377"/>
            </a:xfrm>
            <a:custGeom>
              <a:avLst/>
              <a:gdLst/>
              <a:ahLst/>
              <a:cxnLst/>
              <a:rect l="l" t="t" r="r" b="b"/>
              <a:pathLst>
                <a:path w="2192358" h="986377" extrusionOk="0">
                  <a:moveTo>
                    <a:pt x="314356" y="986377"/>
                  </a:moveTo>
                  <a:cubicBezTo>
                    <a:pt x="212015" y="986377"/>
                    <a:pt x="106669" y="971719"/>
                    <a:pt x="45995" y="892767"/>
                  </a:cubicBezTo>
                  <a:cubicBezTo>
                    <a:pt x="11863" y="848359"/>
                    <a:pt x="0" y="795051"/>
                    <a:pt x="11662" y="738589"/>
                  </a:cubicBezTo>
                  <a:cubicBezTo>
                    <a:pt x="26542" y="666559"/>
                    <a:pt x="78179" y="598212"/>
                    <a:pt x="146430" y="560207"/>
                  </a:cubicBezTo>
                  <a:cubicBezTo>
                    <a:pt x="219445" y="519546"/>
                    <a:pt x="296195" y="514910"/>
                    <a:pt x="365368" y="546301"/>
                  </a:cubicBezTo>
                  <a:cubicBezTo>
                    <a:pt x="363495" y="328178"/>
                    <a:pt x="488219" y="135170"/>
                    <a:pt x="682148" y="60547"/>
                  </a:cubicBezTo>
                  <a:cubicBezTo>
                    <a:pt x="839533" y="0"/>
                    <a:pt x="1006644" y="32522"/>
                    <a:pt x="1107873" y="143414"/>
                  </a:cubicBezTo>
                  <a:cubicBezTo>
                    <a:pt x="1126288" y="163575"/>
                    <a:pt x="1142142" y="186023"/>
                    <a:pt x="1155975" y="211571"/>
                  </a:cubicBezTo>
                  <a:cubicBezTo>
                    <a:pt x="1235551" y="123232"/>
                    <a:pt x="1337987" y="69035"/>
                    <a:pt x="1446752" y="58229"/>
                  </a:cubicBezTo>
                  <a:cubicBezTo>
                    <a:pt x="1543166" y="48651"/>
                    <a:pt x="1626414" y="79935"/>
                    <a:pt x="1687565" y="148685"/>
                  </a:cubicBezTo>
                  <a:cubicBezTo>
                    <a:pt x="1735751" y="202861"/>
                    <a:pt x="1769162" y="279802"/>
                    <a:pt x="1782635" y="366945"/>
                  </a:cubicBezTo>
                  <a:cubicBezTo>
                    <a:pt x="1862751" y="341979"/>
                    <a:pt x="1945512" y="348519"/>
                    <a:pt x="2012367" y="385646"/>
                  </a:cubicBezTo>
                  <a:cubicBezTo>
                    <a:pt x="2140024" y="456512"/>
                    <a:pt x="2192358" y="614732"/>
                    <a:pt x="2129038" y="738346"/>
                  </a:cubicBezTo>
                  <a:cubicBezTo>
                    <a:pt x="2059177" y="874765"/>
                    <a:pt x="1904047" y="902313"/>
                    <a:pt x="1764125" y="917426"/>
                  </a:cubicBezTo>
                  <a:cubicBezTo>
                    <a:pt x="1572545" y="938106"/>
                    <a:pt x="1368488" y="953971"/>
                    <a:pt x="1140290" y="965930"/>
                  </a:cubicBezTo>
                  <a:cubicBezTo>
                    <a:pt x="893317" y="978852"/>
                    <a:pt x="687154" y="983741"/>
                    <a:pt x="491500" y="981286"/>
                  </a:cubicBezTo>
                  <a:cubicBezTo>
                    <a:pt x="466322" y="980947"/>
                    <a:pt x="437864" y="982249"/>
                    <a:pt x="407722" y="983614"/>
                  </a:cubicBezTo>
                  <a:cubicBezTo>
                    <a:pt x="377856" y="984959"/>
                    <a:pt x="346244" y="986377"/>
                    <a:pt x="314356" y="986377"/>
                  </a:cubicBezTo>
                  <a:close/>
                  <a:moveTo>
                    <a:pt x="271547" y="557709"/>
                  </a:moveTo>
                  <a:cubicBezTo>
                    <a:pt x="235225" y="557709"/>
                    <a:pt x="198077" y="567795"/>
                    <a:pt x="161872" y="587946"/>
                  </a:cubicBezTo>
                  <a:cubicBezTo>
                    <a:pt x="102383" y="621072"/>
                    <a:pt x="55625" y="682730"/>
                    <a:pt x="42756" y="745013"/>
                  </a:cubicBezTo>
                  <a:cubicBezTo>
                    <a:pt x="33009" y="792151"/>
                    <a:pt x="42841" y="836559"/>
                    <a:pt x="71172" y="873421"/>
                  </a:cubicBezTo>
                  <a:cubicBezTo>
                    <a:pt x="140673" y="963866"/>
                    <a:pt x="287961" y="957230"/>
                    <a:pt x="406294" y="951896"/>
                  </a:cubicBezTo>
                  <a:cubicBezTo>
                    <a:pt x="436890" y="950510"/>
                    <a:pt x="465783" y="949240"/>
                    <a:pt x="491902" y="949536"/>
                  </a:cubicBezTo>
                  <a:cubicBezTo>
                    <a:pt x="686879" y="952013"/>
                    <a:pt x="892354" y="947113"/>
                    <a:pt x="1138629" y="934222"/>
                  </a:cubicBezTo>
                  <a:cubicBezTo>
                    <a:pt x="1366234" y="922305"/>
                    <a:pt x="1569719" y="906483"/>
                    <a:pt x="1760706" y="885856"/>
                  </a:cubicBezTo>
                  <a:cubicBezTo>
                    <a:pt x="1892395" y="871643"/>
                    <a:pt x="2038127" y="846222"/>
                    <a:pt x="2100791" y="723878"/>
                  </a:cubicBezTo>
                  <a:cubicBezTo>
                    <a:pt x="2156375" y="615336"/>
                    <a:pt x="2109808" y="476048"/>
                    <a:pt x="1996958" y="413406"/>
                  </a:cubicBezTo>
                  <a:cubicBezTo>
                    <a:pt x="1933035" y="377909"/>
                    <a:pt x="1852157" y="374152"/>
                    <a:pt x="1775100" y="403087"/>
                  </a:cubicBezTo>
                  <a:cubicBezTo>
                    <a:pt x="1770517" y="404801"/>
                    <a:pt x="1765426" y="404325"/>
                    <a:pt x="1761257" y="401785"/>
                  </a:cubicBezTo>
                  <a:cubicBezTo>
                    <a:pt x="1757087" y="399245"/>
                    <a:pt x="1754325" y="394938"/>
                    <a:pt x="1753753" y="390101"/>
                  </a:cubicBezTo>
                  <a:cubicBezTo>
                    <a:pt x="1735888" y="239426"/>
                    <a:pt x="1645528" y="70389"/>
                    <a:pt x="1449895" y="89831"/>
                  </a:cubicBezTo>
                  <a:cubicBezTo>
                    <a:pt x="1311888" y="103526"/>
                    <a:pt x="1218660" y="184509"/>
                    <a:pt x="1164748" y="250031"/>
                  </a:cubicBezTo>
                  <a:cubicBezTo>
                    <a:pt x="1161287" y="254243"/>
                    <a:pt x="1155890" y="256370"/>
                    <a:pt x="1150503" y="255693"/>
                  </a:cubicBezTo>
                  <a:cubicBezTo>
                    <a:pt x="1145095" y="255015"/>
                    <a:pt x="1140417" y="251608"/>
                    <a:pt x="1138110" y="246665"/>
                  </a:cubicBezTo>
                  <a:cubicBezTo>
                    <a:pt x="1123230" y="214862"/>
                    <a:pt x="1105672" y="188086"/>
                    <a:pt x="1084431" y="164814"/>
                  </a:cubicBezTo>
                  <a:cubicBezTo>
                    <a:pt x="992071" y="63658"/>
                    <a:pt x="838644" y="34364"/>
                    <a:pt x="693546" y="90180"/>
                  </a:cubicBezTo>
                  <a:cubicBezTo>
                    <a:pt x="504412" y="162951"/>
                    <a:pt x="385635" y="356615"/>
                    <a:pt x="397986" y="572082"/>
                  </a:cubicBezTo>
                  <a:cubicBezTo>
                    <a:pt x="398314" y="577955"/>
                    <a:pt x="395382" y="583533"/>
                    <a:pt x="390355" y="586581"/>
                  </a:cubicBezTo>
                  <a:cubicBezTo>
                    <a:pt x="385328" y="589618"/>
                    <a:pt x="379031" y="589639"/>
                    <a:pt x="373983" y="586612"/>
                  </a:cubicBezTo>
                  <a:cubicBezTo>
                    <a:pt x="341756" y="567340"/>
                    <a:pt x="307043" y="557709"/>
                    <a:pt x="271547" y="55770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oogle Shape;15;p2">
            <a:extLst>
              <a:ext uri="{FF2B5EF4-FFF2-40B4-BE49-F238E27FC236}">
                <a16:creationId xmlns:a16="http://schemas.microsoft.com/office/drawing/2014/main" id="{D09716DB-E722-825C-049A-1A5BA4040EA0}"/>
              </a:ext>
            </a:extLst>
          </p:cNvPr>
          <p:cNvGrpSpPr/>
          <p:nvPr/>
        </p:nvGrpSpPr>
        <p:grpSpPr>
          <a:xfrm>
            <a:off x="8363614" y="437751"/>
            <a:ext cx="1600229" cy="723488"/>
            <a:chOff x="10729875" y="529734"/>
            <a:chExt cx="3232134" cy="1460117"/>
          </a:xfrm>
        </p:grpSpPr>
        <p:sp>
          <p:nvSpPr>
            <p:cNvPr id="9" name="Google Shape;16;p2">
              <a:extLst>
                <a:ext uri="{FF2B5EF4-FFF2-40B4-BE49-F238E27FC236}">
                  <a16:creationId xmlns:a16="http://schemas.microsoft.com/office/drawing/2014/main" id="{24626C5F-48F6-3C87-04CE-994989B4DD45}"/>
                </a:ext>
              </a:extLst>
            </p:cNvPr>
            <p:cNvSpPr/>
            <p:nvPr/>
          </p:nvSpPr>
          <p:spPr>
            <a:xfrm>
              <a:off x="10729875" y="552963"/>
              <a:ext cx="3216751" cy="1436888"/>
            </a:xfrm>
            <a:custGeom>
              <a:avLst/>
              <a:gdLst/>
              <a:ahLst/>
              <a:cxnLst/>
              <a:rect l="l" t="t" r="r" b="b"/>
              <a:pathLst>
                <a:path w="3216751" h="1436888" extrusionOk="0">
                  <a:moveTo>
                    <a:pt x="2965957" y="553084"/>
                  </a:moveTo>
                  <a:cubicBezTo>
                    <a:pt x="2860420" y="494485"/>
                    <a:pt x="2733738" y="494643"/>
                    <a:pt x="2622073" y="536564"/>
                  </a:cubicBezTo>
                  <a:cubicBezTo>
                    <a:pt x="2592249" y="285040"/>
                    <a:pt x="2442622" y="48249"/>
                    <a:pt x="2152364" y="77078"/>
                  </a:cubicBezTo>
                  <a:cubicBezTo>
                    <a:pt x="1976416" y="94551"/>
                    <a:pt x="1827720" y="188467"/>
                    <a:pt x="1719728" y="319722"/>
                  </a:cubicBezTo>
                  <a:cubicBezTo>
                    <a:pt x="1698783" y="274933"/>
                    <a:pt x="1672378" y="232568"/>
                    <a:pt x="1637336" y="194204"/>
                  </a:cubicBezTo>
                  <a:cubicBezTo>
                    <a:pt x="1484079" y="26341"/>
                    <a:pt x="1245668" y="0"/>
                    <a:pt x="1040235" y="79036"/>
                  </a:cubicBezTo>
                  <a:cubicBezTo>
                    <a:pt x="734885" y="196521"/>
                    <a:pt x="575775" y="503576"/>
                    <a:pt x="593142" y="806778"/>
                  </a:cubicBezTo>
                  <a:cubicBezTo>
                    <a:pt x="494696" y="747892"/>
                    <a:pt x="376618" y="743278"/>
                    <a:pt x="259746" y="808354"/>
                  </a:cubicBezTo>
                  <a:cubicBezTo>
                    <a:pt x="106351" y="893773"/>
                    <a:pt x="0" y="1104137"/>
                    <a:pt x="119983" y="1260273"/>
                  </a:cubicBezTo>
                  <a:cubicBezTo>
                    <a:pt x="255714" y="1436888"/>
                    <a:pt x="562863" y="1378256"/>
                    <a:pt x="753385" y="1380648"/>
                  </a:cubicBezTo>
                  <a:cubicBezTo>
                    <a:pt x="1069202" y="1384617"/>
                    <a:pt x="1385294" y="1374732"/>
                    <a:pt x="1700678" y="1358222"/>
                  </a:cubicBezTo>
                  <a:cubicBezTo>
                    <a:pt x="2004747" y="1342294"/>
                    <a:pt x="2308934" y="1320080"/>
                    <a:pt x="2611691" y="1287398"/>
                  </a:cubicBezTo>
                  <a:cubicBezTo>
                    <a:pt x="2805324" y="1266475"/>
                    <a:pt x="3029076" y="1229582"/>
                    <a:pt x="3127195" y="1038013"/>
                  </a:cubicBezTo>
                  <a:cubicBezTo>
                    <a:pt x="3216751" y="863166"/>
                    <a:pt x="3134201" y="646493"/>
                    <a:pt x="2965957" y="5530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17;p2">
              <a:extLst>
                <a:ext uri="{FF2B5EF4-FFF2-40B4-BE49-F238E27FC236}">
                  <a16:creationId xmlns:a16="http://schemas.microsoft.com/office/drawing/2014/main" id="{697B3BE1-169D-B92B-41D8-1A7E2DE94296}"/>
                </a:ext>
              </a:extLst>
            </p:cNvPr>
            <p:cNvSpPr/>
            <p:nvPr/>
          </p:nvSpPr>
          <p:spPr>
            <a:xfrm>
              <a:off x="10771812" y="529734"/>
              <a:ext cx="3190197" cy="1427194"/>
            </a:xfrm>
            <a:custGeom>
              <a:avLst/>
              <a:gdLst/>
              <a:ahLst/>
              <a:cxnLst/>
              <a:rect l="l" t="t" r="r" b="b"/>
              <a:pathLst>
                <a:path w="3190197" h="1427194" extrusionOk="0">
                  <a:moveTo>
                    <a:pt x="452289" y="1427194"/>
                  </a:moveTo>
                  <a:cubicBezTo>
                    <a:pt x="304291" y="1427194"/>
                    <a:pt x="152262" y="1406143"/>
                    <a:pt x="65457" y="1293177"/>
                  </a:cubicBezTo>
                  <a:cubicBezTo>
                    <a:pt x="16890" y="1229984"/>
                    <a:pt x="0" y="1154070"/>
                    <a:pt x="16615" y="1073657"/>
                  </a:cubicBezTo>
                  <a:cubicBezTo>
                    <a:pt x="37962" y="970354"/>
                    <a:pt x="112098" y="872288"/>
                    <a:pt x="210079" y="817710"/>
                  </a:cubicBezTo>
                  <a:cubicBezTo>
                    <a:pt x="318441" y="757375"/>
                    <a:pt x="432487" y="752326"/>
                    <a:pt x="534225" y="802671"/>
                  </a:cubicBezTo>
                  <a:cubicBezTo>
                    <a:pt x="526870" y="481933"/>
                    <a:pt x="708395" y="196797"/>
                    <a:pt x="992589" y="87450"/>
                  </a:cubicBezTo>
                  <a:cubicBezTo>
                    <a:pt x="1219909" y="0"/>
                    <a:pt x="1461124" y="46810"/>
                    <a:pt x="1607132" y="206724"/>
                  </a:cubicBezTo>
                  <a:cubicBezTo>
                    <a:pt x="1635855" y="238177"/>
                    <a:pt x="1660260" y="273526"/>
                    <a:pt x="1681352" y="314240"/>
                  </a:cubicBezTo>
                  <a:cubicBezTo>
                    <a:pt x="1797473" y="181747"/>
                    <a:pt x="1948412" y="100446"/>
                    <a:pt x="2108845" y="84507"/>
                  </a:cubicBezTo>
                  <a:cubicBezTo>
                    <a:pt x="2414703" y="54112"/>
                    <a:pt x="2559653" y="305636"/>
                    <a:pt x="2593318" y="538310"/>
                  </a:cubicBezTo>
                  <a:cubicBezTo>
                    <a:pt x="2711111" y="499353"/>
                    <a:pt x="2833444" y="507862"/>
                    <a:pt x="2931720" y="562430"/>
                  </a:cubicBezTo>
                  <a:cubicBezTo>
                    <a:pt x="3114981" y="664178"/>
                    <a:pt x="3190197" y="891190"/>
                    <a:pt x="3099382" y="1068472"/>
                  </a:cubicBezTo>
                  <a:cubicBezTo>
                    <a:pt x="2998882" y="1264708"/>
                    <a:pt x="2774177" y="1304512"/>
                    <a:pt x="2571453" y="1326409"/>
                  </a:cubicBezTo>
                  <a:cubicBezTo>
                    <a:pt x="2291333" y="1356645"/>
                    <a:pt x="1993053" y="1379844"/>
                    <a:pt x="1659572" y="1397306"/>
                  </a:cubicBezTo>
                  <a:cubicBezTo>
                    <a:pt x="1298437" y="1416208"/>
                    <a:pt x="997119" y="1423341"/>
                    <a:pt x="711242" y="1419754"/>
                  </a:cubicBezTo>
                  <a:cubicBezTo>
                    <a:pt x="674221" y="1419256"/>
                    <a:pt x="632459" y="1421172"/>
                    <a:pt x="588285" y="1423161"/>
                  </a:cubicBezTo>
                  <a:cubicBezTo>
                    <a:pt x="544787" y="1425119"/>
                    <a:pt x="498728" y="1427194"/>
                    <a:pt x="452289" y="1427194"/>
                  </a:cubicBezTo>
                  <a:close/>
                  <a:moveTo>
                    <a:pt x="389498" y="800269"/>
                  </a:moveTo>
                  <a:cubicBezTo>
                    <a:pt x="335174" y="800269"/>
                    <a:pt x="279622" y="815339"/>
                    <a:pt x="225530" y="845460"/>
                  </a:cubicBezTo>
                  <a:cubicBezTo>
                    <a:pt x="136736" y="894894"/>
                    <a:pt x="66939" y="986991"/>
                    <a:pt x="47709" y="1080071"/>
                  </a:cubicBezTo>
                  <a:cubicBezTo>
                    <a:pt x="33019" y="1151180"/>
                    <a:pt x="47857" y="1218173"/>
                    <a:pt x="90635" y="1273831"/>
                  </a:cubicBezTo>
                  <a:cubicBezTo>
                    <a:pt x="194595" y="1409117"/>
                    <a:pt x="412093" y="1399317"/>
                    <a:pt x="586856" y="1391443"/>
                  </a:cubicBezTo>
                  <a:cubicBezTo>
                    <a:pt x="631507" y="1389432"/>
                    <a:pt x="673618" y="1387570"/>
                    <a:pt x="711644" y="1388004"/>
                  </a:cubicBezTo>
                  <a:cubicBezTo>
                    <a:pt x="996791" y="1391591"/>
                    <a:pt x="1297484" y="1384469"/>
                    <a:pt x="1657910" y="1365599"/>
                  </a:cubicBezTo>
                  <a:cubicBezTo>
                    <a:pt x="1990799" y="1348168"/>
                    <a:pt x="2288508" y="1325022"/>
                    <a:pt x="2568045" y="1294839"/>
                  </a:cubicBezTo>
                  <a:cubicBezTo>
                    <a:pt x="2762525" y="1273831"/>
                    <a:pt x="2977832" y="1236165"/>
                    <a:pt x="3071124" y="1054004"/>
                  </a:cubicBezTo>
                  <a:cubicBezTo>
                    <a:pt x="3154214" y="891783"/>
                    <a:pt x="3084766" y="683715"/>
                    <a:pt x="2916311" y="590190"/>
                  </a:cubicBezTo>
                  <a:cubicBezTo>
                    <a:pt x="2820955" y="537241"/>
                    <a:pt x="2700453" y="531579"/>
                    <a:pt x="2585719" y="574664"/>
                  </a:cubicBezTo>
                  <a:cubicBezTo>
                    <a:pt x="2581137" y="576378"/>
                    <a:pt x="2576046" y="575902"/>
                    <a:pt x="2571876" y="573362"/>
                  </a:cubicBezTo>
                  <a:cubicBezTo>
                    <a:pt x="2567707" y="570822"/>
                    <a:pt x="2564944" y="566515"/>
                    <a:pt x="2564373" y="561668"/>
                  </a:cubicBezTo>
                  <a:cubicBezTo>
                    <a:pt x="2537862" y="338031"/>
                    <a:pt x="2403517" y="87132"/>
                    <a:pt x="2111988" y="116099"/>
                  </a:cubicBezTo>
                  <a:cubicBezTo>
                    <a:pt x="1952582" y="131931"/>
                    <a:pt x="1802733" y="216079"/>
                    <a:pt x="1690052" y="353038"/>
                  </a:cubicBezTo>
                  <a:cubicBezTo>
                    <a:pt x="1686591" y="357240"/>
                    <a:pt x="1681236" y="359357"/>
                    <a:pt x="1675807" y="358700"/>
                  </a:cubicBezTo>
                  <a:cubicBezTo>
                    <a:pt x="1670399" y="358012"/>
                    <a:pt x="1665721" y="354615"/>
                    <a:pt x="1663414" y="349673"/>
                  </a:cubicBezTo>
                  <a:cubicBezTo>
                    <a:pt x="1641337" y="302471"/>
                    <a:pt x="1615260" y="262720"/>
                    <a:pt x="1583679" y="228134"/>
                  </a:cubicBezTo>
                  <a:cubicBezTo>
                    <a:pt x="1446561" y="77946"/>
                    <a:pt x="1219020" y="34364"/>
                    <a:pt x="1003998" y="117083"/>
                  </a:cubicBezTo>
                  <a:cubicBezTo>
                    <a:pt x="724407" y="224652"/>
                    <a:pt x="548819" y="510783"/>
                    <a:pt x="567054" y="829098"/>
                  </a:cubicBezTo>
                  <a:cubicBezTo>
                    <a:pt x="567393" y="834961"/>
                    <a:pt x="564462" y="840538"/>
                    <a:pt x="559434" y="843586"/>
                  </a:cubicBezTo>
                  <a:cubicBezTo>
                    <a:pt x="554407" y="846634"/>
                    <a:pt x="548110" y="846645"/>
                    <a:pt x="543062" y="843629"/>
                  </a:cubicBezTo>
                  <a:cubicBezTo>
                    <a:pt x="494717" y="814715"/>
                    <a:pt x="442690" y="800269"/>
                    <a:pt x="389498" y="800269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oogle Shape;21;p2">
            <a:extLst>
              <a:ext uri="{FF2B5EF4-FFF2-40B4-BE49-F238E27FC236}">
                <a16:creationId xmlns:a16="http://schemas.microsoft.com/office/drawing/2014/main" id="{962B4B1C-CC70-7293-6BFF-60E6A5384140}"/>
              </a:ext>
            </a:extLst>
          </p:cNvPr>
          <p:cNvGrpSpPr/>
          <p:nvPr/>
        </p:nvGrpSpPr>
        <p:grpSpPr>
          <a:xfrm>
            <a:off x="3589050" y="-189001"/>
            <a:ext cx="1734479" cy="757403"/>
            <a:chOff x="3958470" y="-822023"/>
            <a:chExt cx="4407824" cy="1923319"/>
          </a:xfrm>
        </p:grpSpPr>
        <p:sp>
          <p:nvSpPr>
            <p:cNvPr id="12" name="Google Shape;22;p2">
              <a:extLst>
                <a:ext uri="{FF2B5EF4-FFF2-40B4-BE49-F238E27FC236}">
                  <a16:creationId xmlns:a16="http://schemas.microsoft.com/office/drawing/2014/main" id="{DEED1062-4198-48B5-C680-26A01153F272}"/>
                </a:ext>
              </a:extLst>
            </p:cNvPr>
            <p:cNvSpPr/>
            <p:nvPr/>
          </p:nvSpPr>
          <p:spPr>
            <a:xfrm>
              <a:off x="3972730" y="-822023"/>
              <a:ext cx="4393564" cy="1923319"/>
            </a:xfrm>
            <a:custGeom>
              <a:avLst/>
              <a:gdLst/>
              <a:ahLst/>
              <a:cxnLst/>
              <a:rect l="l" t="t" r="r" b="b"/>
              <a:pathLst>
                <a:path w="4393564" h="1923319" extrusionOk="0">
                  <a:moveTo>
                    <a:pt x="330782" y="1107884"/>
                  </a:moveTo>
                  <a:cubicBezTo>
                    <a:pt x="472545" y="1191535"/>
                    <a:pt x="645244" y="1195853"/>
                    <a:pt x="798956" y="1142693"/>
                  </a:cubicBezTo>
                  <a:cubicBezTo>
                    <a:pt x="830622" y="1486619"/>
                    <a:pt x="1026128" y="1814766"/>
                    <a:pt x="1422833" y="1785842"/>
                  </a:cubicBezTo>
                  <a:cubicBezTo>
                    <a:pt x="1663287" y="1768316"/>
                    <a:pt x="1869344" y="1645602"/>
                    <a:pt x="2021247" y="1470543"/>
                  </a:cubicBezTo>
                  <a:cubicBezTo>
                    <a:pt x="2048192" y="1532339"/>
                    <a:pt x="2082672" y="1591034"/>
                    <a:pt x="2129070" y="1644586"/>
                  </a:cubicBezTo>
                  <a:cubicBezTo>
                    <a:pt x="2331973" y="1878901"/>
                    <a:pt x="2656035" y="1923319"/>
                    <a:pt x="2938906" y="1822926"/>
                  </a:cubicBezTo>
                  <a:cubicBezTo>
                    <a:pt x="3359340" y="1673690"/>
                    <a:pt x="3587210" y="1260813"/>
                    <a:pt x="3574361" y="846888"/>
                  </a:cubicBezTo>
                  <a:cubicBezTo>
                    <a:pt x="3706463" y="930666"/>
                    <a:pt x="3867255" y="941186"/>
                    <a:pt x="4028905" y="856646"/>
                  </a:cubicBezTo>
                  <a:cubicBezTo>
                    <a:pt x="4241059" y="745691"/>
                    <a:pt x="4393564" y="462735"/>
                    <a:pt x="4235576" y="245607"/>
                  </a:cubicBezTo>
                  <a:cubicBezTo>
                    <a:pt x="4056877" y="0"/>
                    <a:pt x="3636083" y="68939"/>
                    <a:pt x="3376453" y="58875"/>
                  </a:cubicBezTo>
                  <a:cubicBezTo>
                    <a:pt x="2946082" y="42174"/>
                    <a:pt x="2514843" y="44354"/>
                    <a:pt x="2084334" y="55583"/>
                  </a:cubicBezTo>
                  <a:cubicBezTo>
                    <a:pt x="1669266" y="66420"/>
                    <a:pt x="1253828" y="85830"/>
                    <a:pt x="839946" y="119570"/>
                  </a:cubicBezTo>
                  <a:cubicBezTo>
                    <a:pt x="575257" y="141160"/>
                    <a:pt x="268922" y="183451"/>
                    <a:pt x="128322" y="441092"/>
                  </a:cubicBezTo>
                  <a:cubicBezTo>
                    <a:pt x="0" y="676222"/>
                    <a:pt x="104764" y="974534"/>
                    <a:pt x="330782" y="1107884"/>
                  </a:cubicBezTo>
                  <a:close/>
                </a:path>
              </a:pathLst>
            </a:custGeom>
            <a:solidFill>
              <a:srgbClr val="C1E1E3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3;p2">
              <a:extLst>
                <a:ext uri="{FF2B5EF4-FFF2-40B4-BE49-F238E27FC236}">
                  <a16:creationId xmlns:a16="http://schemas.microsoft.com/office/drawing/2014/main" id="{F1A7AFEE-6A2E-2957-EB36-01AF5C93DFD2}"/>
                </a:ext>
              </a:extLst>
            </p:cNvPr>
            <p:cNvSpPr/>
            <p:nvPr/>
          </p:nvSpPr>
          <p:spPr>
            <a:xfrm>
              <a:off x="3958470" y="-795161"/>
              <a:ext cx="4345580" cy="1886997"/>
            </a:xfrm>
            <a:custGeom>
              <a:avLst/>
              <a:gdLst/>
              <a:ahLst/>
              <a:cxnLst/>
              <a:rect l="l" t="t" r="r" b="b"/>
              <a:pathLst>
                <a:path w="4345580" h="1886997" extrusionOk="0">
                  <a:moveTo>
                    <a:pt x="2035503" y="1427808"/>
                  </a:moveTo>
                  <a:cubicBezTo>
                    <a:pt x="2036296" y="1427808"/>
                    <a:pt x="2037101" y="1427871"/>
                    <a:pt x="2037905" y="1427987"/>
                  </a:cubicBezTo>
                  <a:cubicBezTo>
                    <a:pt x="2043281" y="1428813"/>
                    <a:pt x="2047874" y="1432337"/>
                    <a:pt x="2050055" y="1437333"/>
                  </a:cubicBezTo>
                  <a:cubicBezTo>
                    <a:pt x="2078704" y="1503023"/>
                    <a:pt x="2113131" y="1558628"/>
                    <a:pt x="2155327" y="1607333"/>
                  </a:cubicBezTo>
                  <a:cubicBezTo>
                    <a:pt x="2338440" y="1818788"/>
                    <a:pt x="2649537" y="1886997"/>
                    <a:pt x="2947849" y="1781100"/>
                  </a:cubicBezTo>
                  <a:cubicBezTo>
                    <a:pt x="3335189" y="1643612"/>
                    <a:pt x="3586321" y="1257585"/>
                    <a:pt x="3572753" y="820515"/>
                  </a:cubicBezTo>
                  <a:cubicBezTo>
                    <a:pt x="3572573" y="814641"/>
                    <a:pt x="3575653" y="809148"/>
                    <a:pt x="3580764" y="806238"/>
                  </a:cubicBezTo>
                  <a:cubicBezTo>
                    <a:pt x="3585866" y="803327"/>
                    <a:pt x="3592173" y="803476"/>
                    <a:pt x="3597126" y="806619"/>
                  </a:cubicBezTo>
                  <a:cubicBezTo>
                    <a:pt x="3730053" y="890926"/>
                    <a:pt x="3885840" y="894143"/>
                    <a:pt x="4035805" y="815720"/>
                  </a:cubicBezTo>
                  <a:cubicBezTo>
                    <a:pt x="4160033" y="750739"/>
                    <a:pt x="4259632" y="626205"/>
                    <a:pt x="4289541" y="498443"/>
                  </a:cubicBezTo>
                  <a:cubicBezTo>
                    <a:pt x="4312496" y="400367"/>
                    <a:pt x="4294335" y="306874"/>
                    <a:pt x="4237005" y="228081"/>
                  </a:cubicBezTo>
                  <a:cubicBezTo>
                    <a:pt x="4098342" y="37517"/>
                    <a:pt x="3799839" y="43116"/>
                    <a:pt x="3559989" y="47646"/>
                  </a:cubicBezTo>
                  <a:cubicBezTo>
                    <a:pt x="3499125" y="48789"/>
                    <a:pt x="3441647" y="49868"/>
                    <a:pt x="3390095" y="47868"/>
                  </a:cubicBezTo>
                  <a:cubicBezTo>
                    <a:pt x="3001401" y="32797"/>
                    <a:pt x="2591149" y="31749"/>
                    <a:pt x="2099013" y="44587"/>
                  </a:cubicBezTo>
                  <a:cubicBezTo>
                    <a:pt x="1644417" y="56462"/>
                    <a:pt x="1237657" y="77374"/>
                    <a:pt x="855503" y="108532"/>
                  </a:cubicBezTo>
                  <a:cubicBezTo>
                    <a:pt x="588136" y="130333"/>
                    <a:pt x="291591" y="174328"/>
                    <a:pt x="156516" y="421830"/>
                  </a:cubicBezTo>
                  <a:cubicBezTo>
                    <a:pt x="35983" y="642694"/>
                    <a:pt x="124174" y="932275"/>
                    <a:pt x="353112" y="1067350"/>
                  </a:cubicBezTo>
                  <a:cubicBezTo>
                    <a:pt x="482674" y="1143804"/>
                    <a:pt x="648483" y="1155996"/>
                    <a:pt x="808037" y="1100825"/>
                  </a:cubicBezTo>
                  <a:cubicBezTo>
                    <a:pt x="812641" y="1099237"/>
                    <a:pt x="817721" y="1099841"/>
                    <a:pt x="821827" y="1102486"/>
                  </a:cubicBezTo>
                  <a:cubicBezTo>
                    <a:pt x="825923" y="1105132"/>
                    <a:pt x="828579" y="1109514"/>
                    <a:pt x="829024" y="1114372"/>
                  </a:cubicBezTo>
                  <a:cubicBezTo>
                    <a:pt x="857419" y="1422770"/>
                    <a:pt x="1033377" y="1772496"/>
                    <a:pt x="1435936" y="1743138"/>
                  </a:cubicBezTo>
                  <a:cubicBezTo>
                    <a:pt x="1655339" y="1727157"/>
                    <a:pt x="1864000" y="1617112"/>
                    <a:pt x="2023512" y="1433279"/>
                  </a:cubicBezTo>
                  <a:cubicBezTo>
                    <a:pt x="2026549" y="1429776"/>
                    <a:pt x="2030941" y="1427808"/>
                    <a:pt x="2035503" y="1427808"/>
                  </a:cubicBezTo>
                  <a:close/>
                  <a:moveTo>
                    <a:pt x="2666290" y="1862497"/>
                  </a:moveTo>
                  <a:cubicBezTo>
                    <a:pt x="2615131" y="1862497"/>
                    <a:pt x="2564542" y="1857681"/>
                    <a:pt x="2515203" y="1847987"/>
                  </a:cubicBezTo>
                  <a:cubicBezTo>
                    <a:pt x="2362686" y="1818026"/>
                    <a:pt x="2229940" y="1741995"/>
                    <a:pt x="2131324" y="1628118"/>
                  </a:cubicBezTo>
                  <a:cubicBezTo>
                    <a:pt x="2091922" y="1582631"/>
                    <a:pt x="2059008" y="1531535"/>
                    <a:pt x="2031142" y="1472490"/>
                  </a:cubicBezTo>
                  <a:cubicBezTo>
                    <a:pt x="1868286" y="1651634"/>
                    <a:pt x="1658619" y="1758748"/>
                    <a:pt x="1438243" y="1774814"/>
                  </a:cubicBezTo>
                  <a:cubicBezTo>
                    <a:pt x="1421256" y="1776052"/>
                    <a:pt x="1404588" y="1776655"/>
                    <a:pt x="1388363" y="1776655"/>
                  </a:cubicBezTo>
                  <a:cubicBezTo>
                    <a:pt x="1006422" y="1776698"/>
                    <a:pt x="833352" y="1441820"/>
                    <a:pt x="799433" y="1137083"/>
                  </a:cubicBezTo>
                  <a:cubicBezTo>
                    <a:pt x="636926" y="1187979"/>
                    <a:pt x="469402" y="1172834"/>
                    <a:pt x="336973" y="1094697"/>
                  </a:cubicBezTo>
                  <a:cubicBezTo>
                    <a:pt x="93450" y="951018"/>
                    <a:pt x="0" y="642344"/>
                    <a:pt x="128650" y="406622"/>
                  </a:cubicBezTo>
                  <a:cubicBezTo>
                    <a:pt x="271293" y="145235"/>
                    <a:pt x="577299" y="99366"/>
                    <a:pt x="852921" y="76887"/>
                  </a:cubicBezTo>
                  <a:cubicBezTo>
                    <a:pt x="1235667" y="45677"/>
                    <a:pt x="1642998" y="24743"/>
                    <a:pt x="2098188" y="12848"/>
                  </a:cubicBezTo>
                  <a:cubicBezTo>
                    <a:pt x="2591022" y="0"/>
                    <a:pt x="3001930" y="1047"/>
                    <a:pt x="3391323" y="16150"/>
                  </a:cubicBezTo>
                  <a:cubicBezTo>
                    <a:pt x="3441975" y="18108"/>
                    <a:pt x="3499008" y="17039"/>
                    <a:pt x="3559397" y="15906"/>
                  </a:cubicBezTo>
                  <a:cubicBezTo>
                    <a:pt x="3806581" y="11271"/>
                    <a:pt x="4114281" y="5460"/>
                    <a:pt x="4262670" y="209401"/>
                  </a:cubicBezTo>
                  <a:cubicBezTo>
                    <a:pt x="4325598" y="295888"/>
                    <a:pt x="4345580" y="398346"/>
                    <a:pt x="4320455" y="505682"/>
                  </a:cubicBezTo>
                  <a:cubicBezTo>
                    <a:pt x="4288535" y="642048"/>
                    <a:pt x="4182575" y="774784"/>
                    <a:pt x="4050527" y="843851"/>
                  </a:cubicBezTo>
                  <a:cubicBezTo>
                    <a:pt x="3899291" y="922940"/>
                    <a:pt x="3742224" y="924200"/>
                    <a:pt x="3605021" y="848211"/>
                  </a:cubicBezTo>
                  <a:cubicBezTo>
                    <a:pt x="3607392" y="1287282"/>
                    <a:pt x="3350365" y="1671923"/>
                    <a:pt x="2958475" y="1811019"/>
                  </a:cubicBezTo>
                  <a:cubicBezTo>
                    <a:pt x="2862146" y="1845204"/>
                    <a:pt x="2763202" y="1862497"/>
                    <a:pt x="2666290" y="1862497"/>
                  </a:cubicBezTo>
                  <a:close/>
                </a:path>
              </a:pathLst>
            </a:custGeom>
            <a:solidFill>
              <a:srgbClr val="000208"/>
            </a:solidFill>
            <a:ln>
              <a:noFill/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oogle Shape;30;p2">
            <a:extLst>
              <a:ext uri="{FF2B5EF4-FFF2-40B4-BE49-F238E27FC236}">
                <a16:creationId xmlns:a16="http://schemas.microsoft.com/office/drawing/2014/main" id="{4C20120E-8A0B-EE32-CE86-56D3E79BA0A7}"/>
              </a:ext>
            </a:extLst>
          </p:cNvPr>
          <p:cNvGrpSpPr/>
          <p:nvPr/>
        </p:nvGrpSpPr>
        <p:grpSpPr>
          <a:xfrm>
            <a:off x="6263447" y="334486"/>
            <a:ext cx="293153" cy="337976"/>
            <a:chOff x="4505050" y="4336350"/>
            <a:chExt cx="69000" cy="79550"/>
          </a:xfrm>
        </p:grpSpPr>
        <p:sp>
          <p:nvSpPr>
            <p:cNvPr id="15" name="Google Shape;31;p2">
              <a:extLst>
                <a:ext uri="{FF2B5EF4-FFF2-40B4-BE49-F238E27FC236}">
                  <a16:creationId xmlns:a16="http://schemas.microsoft.com/office/drawing/2014/main" id="{9BACE3B5-457E-4F01-5F61-A4FBABF37A21}"/>
                </a:ext>
              </a:extLst>
            </p:cNvPr>
            <p:cNvSpPr/>
            <p:nvPr/>
          </p:nvSpPr>
          <p:spPr>
            <a:xfrm>
              <a:off x="4541750" y="4337475"/>
              <a:ext cx="23950" cy="22825"/>
            </a:xfrm>
            <a:custGeom>
              <a:avLst/>
              <a:gdLst/>
              <a:ahLst/>
              <a:cxnLst/>
              <a:rect l="l" t="t" r="r" b="b"/>
              <a:pathLst>
                <a:path w="958" h="913" extrusionOk="0">
                  <a:moveTo>
                    <a:pt x="646" y="0"/>
                  </a:moveTo>
                  <a:lnTo>
                    <a:pt x="513" y="23"/>
                  </a:lnTo>
                  <a:lnTo>
                    <a:pt x="357" y="89"/>
                  </a:lnTo>
                  <a:lnTo>
                    <a:pt x="179" y="223"/>
                  </a:lnTo>
                  <a:lnTo>
                    <a:pt x="1" y="401"/>
                  </a:lnTo>
                  <a:lnTo>
                    <a:pt x="579" y="846"/>
                  </a:lnTo>
                  <a:lnTo>
                    <a:pt x="646" y="912"/>
                  </a:lnTo>
                  <a:lnTo>
                    <a:pt x="779" y="734"/>
                  </a:lnTo>
                  <a:lnTo>
                    <a:pt x="868" y="601"/>
                  </a:lnTo>
                  <a:lnTo>
                    <a:pt x="913" y="467"/>
                  </a:lnTo>
                  <a:lnTo>
                    <a:pt x="957" y="312"/>
                  </a:lnTo>
                  <a:lnTo>
                    <a:pt x="957" y="267"/>
                  </a:lnTo>
                  <a:lnTo>
                    <a:pt x="935" y="201"/>
                  </a:lnTo>
                  <a:lnTo>
                    <a:pt x="935" y="178"/>
                  </a:lnTo>
                  <a:lnTo>
                    <a:pt x="891" y="156"/>
                  </a:lnTo>
                  <a:lnTo>
                    <a:pt x="868" y="134"/>
                  </a:lnTo>
                  <a:lnTo>
                    <a:pt x="779" y="45"/>
                  </a:lnTo>
                  <a:lnTo>
                    <a:pt x="713" y="23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9B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32;p2">
              <a:extLst>
                <a:ext uri="{FF2B5EF4-FFF2-40B4-BE49-F238E27FC236}">
                  <a16:creationId xmlns:a16="http://schemas.microsoft.com/office/drawing/2014/main" id="{E211EFD1-CF61-3400-DE49-F975BF150925}"/>
                </a:ext>
              </a:extLst>
            </p:cNvPr>
            <p:cNvSpPr/>
            <p:nvPr/>
          </p:nvSpPr>
          <p:spPr>
            <a:xfrm>
              <a:off x="4506175" y="4341925"/>
              <a:ext cx="66750" cy="72875"/>
            </a:xfrm>
            <a:custGeom>
              <a:avLst/>
              <a:gdLst/>
              <a:ahLst/>
              <a:cxnLst/>
              <a:rect l="l" t="t" r="r" b="b"/>
              <a:pathLst>
                <a:path w="2670" h="2915" extrusionOk="0">
                  <a:moveTo>
                    <a:pt x="2358" y="0"/>
                  </a:moveTo>
                  <a:lnTo>
                    <a:pt x="2358" y="23"/>
                  </a:lnTo>
                  <a:lnTo>
                    <a:pt x="2380" y="89"/>
                  </a:lnTo>
                  <a:lnTo>
                    <a:pt x="2380" y="134"/>
                  </a:lnTo>
                  <a:lnTo>
                    <a:pt x="2336" y="289"/>
                  </a:lnTo>
                  <a:lnTo>
                    <a:pt x="2291" y="423"/>
                  </a:lnTo>
                  <a:lnTo>
                    <a:pt x="2202" y="556"/>
                  </a:lnTo>
                  <a:lnTo>
                    <a:pt x="2069" y="734"/>
                  </a:lnTo>
                  <a:lnTo>
                    <a:pt x="2158" y="801"/>
                  </a:lnTo>
                  <a:lnTo>
                    <a:pt x="2358" y="1201"/>
                  </a:lnTo>
                  <a:lnTo>
                    <a:pt x="2558" y="935"/>
                  </a:lnTo>
                  <a:lnTo>
                    <a:pt x="2670" y="712"/>
                  </a:lnTo>
                  <a:lnTo>
                    <a:pt x="2670" y="668"/>
                  </a:lnTo>
                  <a:lnTo>
                    <a:pt x="2670" y="601"/>
                  </a:lnTo>
                  <a:lnTo>
                    <a:pt x="2625" y="445"/>
                  </a:lnTo>
                  <a:lnTo>
                    <a:pt x="2514" y="245"/>
                  </a:lnTo>
                  <a:lnTo>
                    <a:pt x="2358" y="0"/>
                  </a:lnTo>
                  <a:close/>
                  <a:moveTo>
                    <a:pt x="0" y="1824"/>
                  </a:moveTo>
                  <a:lnTo>
                    <a:pt x="245" y="2336"/>
                  </a:lnTo>
                  <a:lnTo>
                    <a:pt x="734" y="2714"/>
                  </a:lnTo>
                  <a:lnTo>
                    <a:pt x="1024" y="2914"/>
                  </a:lnTo>
                  <a:lnTo>
                    <a:pt x="779" y="2425"/>
                  </a:lnTo>
                  <a:lnTo>
                    <a:pt x="757" y="2425"/>
                  </a:lnTo>
                  <a:lnTo>
                    <a:pt x="468" y="2202"/>
                  </a:lnTo>
                  <a:lnTo>
                    <a:pt x="0" y="1824"/>
                  </a:lnTo>
                  <a:close/>
                </a:path>
              </a:pathLst>
            </a:custGeom>
            <a:solidFill>
              <a:srgbClr val="88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33;p2">
              <a:extLst>
                <a:ext uri="{FF2B5EF4-FFF2-40B4-BE49-F238E27FC236}">
                  <a16:creationId xmlns:a16="http://schemas.microsoft.com/office/drawing/2014/main" id="{BF9F10B4-EC4E-21A1-FC56-780F834CDE1A}"/>
                </a:ext>
              </a:extLst>
            </p:cNvPr>
            <p:cNvSpPr/>
            <p:nvPr/>
          </p:nvSpPr>
          <p:spPr>
            <a:xfrm>
              <a:off x="4557875" y="4341925"/>
              <a:ext cx="15050" cy="30050"/>
            </a:xfrm>
            <a:custGeom>
              <a:avLst/>
              <a:gdLst/>
              <a:ahLst/>
              <a:cxnLst/>
              <a:rect l="l" t="t" r="r" b="b"/>
              <a:pathLst>
                <a:path w="602" h="1202" fill="none" extrusionOk="0">
                  <a:moveTo>
                    <a:pt x="290" y="0"/>
                  </a:moveTo>
                  <a:lnTo>
                    <a:pt x="290" y="0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312" y="89"/>
                  </a:lnTo>
                  <a:lnTo>
                    <a:pt x="312" y="134"/>
                  </a:lnTo>
                  <a:lnTo>
                    <a:pt x="268" y="289"/>
                  </a:lnTo>
                  <a:lnTo>
                    <a:pt x="268" y="289"/>
                  </a:lnTo>
                  <a:lnTo>
                    <a:pt x="223" y="423"/>
                  </a:lnTo>
                  <a:lnTo>
                    <a:pt x="134" y="556"/>
                  </a:lnTo>
                  <a:lnTo>
                    <a:pt x="134" y="556"/>
                  </a:lnTo>
                  <a:lnTo>
                    <a:pt x="1" y="734"/>
                  </a:lnTo>
                  <a:lnTo>
                    <a:pt x="1" y="734"/>
                  </a:lnTo>
                  <a:lnTo>
                    <a:pt x="90" y="801"/>
                  </a:lnTo>
                  <a:lnTo>
                    <a:pt x="90" y="801"/>
                  </a:lnTo>
                  <a:lnTo>
                    <a:pt x="290" y="1201"/>
                  </a:lnTo>
                  <a:lnTo>
                    <a:pt x="290" y="1201"/>
                  </a:lnTo>
                  <a:lnTo>
                    <a:pt x="490" y="935"/>
                  </a:lnTo>
                  <a:lnTo>
                    <a:pt x="602" y="712"/>
                  </a:lnTo>
                  <a:lnTo>
                    <a:pt x="602" y="712"/>
                  </a:lnTo>
                  <a:lnTo>
                    <a:pt x="602" y="668"/>
                  </a:lnTo>
                  <a:lnTo>
                    <a:pt x="602" y="601"/>
                  </a:lnTo>
                  <a:lnTo>
                    <a:pt x="557" y="445"/>
                  </a:lnTo>
                  <a:lnTo>
                    <a:pt x="446" y="245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34;p2">
              <a:extLst>
                <a:ext uri="{FF2B5EF4-FFF2-40B4-BE49-F238E27FC236}">
                  <a16:creationId xmlns:a16="http://schemas.microsoft.com/office/drawing/2014/main" id="{BFF6B200-2765-9904-02CE-32CCB1F08C2B}"/>
                </a:ext>
              </a:extLst>
            </p:cNvPr>
            <p:cNvSpPr/>
            <p:nvPr/>
          </p:nvSpPr>
          <p:spPr>
            <a:xfrm>
              <a:off x="4506175" y="4387525"/>
              <a:ext cx="25600" cy="27275"/>
            </a:xfrm>
            <a:custGeom>
              <a:avLst/>
              <a:gdLst/>
              <a:ahLst/>
              <a:cxnLst/>
              <a:rect l="l" t="t" r="r" b="b"/>
              <a:pathLst>
                <a:path w="1024" h="1091" fill="none" extrusionOk="0">
                  <a:moveTo>
                    <a:pt x="779" y="601"/>
                  </a:moveTo>
                  <a:lnTo>
                    <a:pt x="779" y="601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57" y="601"/>
                  </a:lnTo>
                  <a:lnTo>
                    <a:pt x="757" y="601"/>
                  </a:lnTo>
                  <a:lnTo>
                    <a:pt x="468" y="37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5" y="512"/>
                  </a:lnTo>
                  <a:lnTo>
                    <a:pt x="245" y="512"/>
                  </a:lnTo>
                  <a:lnTo>
                    <a:pt x="734" y="890"/>
                  </a:lnTo>
                  <a:lnTo>
                    <a:pt x="1024" y="1090"/>
                  </a:lnTo>
                  <a:lnTo>
                    <a:pt x="1024" y="1090"/>
                  </a:lnTo>
                  <a:lnTo>
                    <a:pt x="779" y="601"/>
                  </a:lnTo>
                  <a:lnTo>
                    <a:pt x="779" y="6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35;p2">
              <a:extLst>
                <a:ext uri="{FF2B5EF4-FFF2-40B4-BE49-F238E27FC236}">
                  <a16:creationId xmlns:a16="http://schemas.microsoft.com/office/drawing/2014/main" id="{275C4291-3D17-ED11-57F2-3C7D7A65A5D8}"/>
                </a:ext>
              </a:extLst>
            </p:cNvPr>
            <p:cNvSpPr/>
            <p:nvPr/>
          </p:nvSpPr>
          <p:spPr>
            <a:xfrm>
              <a:off x="4525625" y="4361950"/>
              <a:ext cx="41175" cy="52850"/>
            </a:xfrm>
            <a:custGeom>
              <a:avLst/>
              <a:gdLst/>
              <a:ahLst/>
              <a:cxnLst/>
              <a:rect l="l" t="t" r="r" b="b"/>
              <a:pathLst>
                <a:path w="1647" h="2114" extrusionOk="0">
                  <a:moveTo>
                    <a:pt x="1380" y="0"/>
                  </a:moveTo>
                  <a:lnTo>
                    <a:pt x="1113" y="356"/>
                  </a:lnTo>
                  <a:lnTo>
                    <a:pt x="624" y="934"/>
                  </a:lnTo>
                  <a:lnTo>
                    <a:pt x="1" y="1624"/>
                  </a:lnTo>
                  <a:lnTo>
                    <a:pt x="246" y="2113"/>
                  </a:lnTo>
                  <a:lnTo>
                    <a:pt x="268" y="2113"/>
                  </a:lnTo>
                  <a:lnTo>
                    <a:pt x="868" y="1446"/>
                  </a:lnTo>
                  <a:lnTo>
                    <a:pt x="1358" y="868"/>
                  </a:lnTo>
                  <a:lnTo>
                    <a:pt x="1647" y="512"/>
                  </a:lnTo>
                  <a:lnTo>
                    <a:pt x="1580" y="40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548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36;p2">
              <a:extLst>
                <a:ext uri="{FF2B5EF4-FFF2-40B4-BE49-F238E27FC236}">
                  <a16:creationId xmlns:a16="http://schemas.microsoft.com/office/drawing/2014/main" id="{19C738DE-E4A2-CD18-F3C4-DB5A66698DC9}"/>
                </a:ext>
              </a:extLst>
            </p:cNvPr>
            <p:cNvSpPr/>
            <p:nvPr/>
          </p:nvSpPr>
          <p:spPr>
            <a:xfrm>
              <a:off x="4506175" y="4346375"/>
              <a:ext cx="53950" cy="56175"/>
            </a:xfrm>
            <a:custGeom>
              <a:avLst/>
              <a:gdLst/>
              <a:ahLst/>
              <a:cxnLst/>
              <a:rect l="l" t="t" r="r" b="b"/>
              <a:pathLst>
                <a:path w="2158" h="2247" extrusionOk="0">
                  <a:moveTo>
                    <a:pt x="1357" y="0"/>
                  </a:moveTo>
                  <a:lnTo>
                    <a:pt x="912" y="556"/>
                  </a:lnTo>
                  <a:lnTo>
                    <a:pt x="0" y="1624"/>
                  </a:lnTo>
                  <a:lnTo>
                    <a:pt x="0" y="1646"/>
                  </a:lnTo>
                  <a:lnTo>
                    <a:pt x="468" y="2024"/>
                  </a:lnTo>
                  <a:lnTo>
                    <a:pt x="757" y="2247"/>
                  </a:lnTo>
                  <a:lnTo>
                    <a:pt x="779" y="2247"/>
                  </a:lnTo>
                  <a:lnTo>
                    <a:pt x="1402" y="1557"/>
                  </a:lnTo>
                  <a:lnTo>
                    <a:pt x="1891" y="979"/>
                  </a:lnTo>
                  <a:lnTo>
                    <a:pt x="2158" y="623"/>
                  </a:lnTo>
                  <a:lnTo>
                    <a:pt x="2069" y="556"/>
                  </a:lnTo>
                  <a:lnTo>
                    <a:pt x="2002" y="490"/>
                  </a:lnTo>
                  <a:lnTo>
                    <a:pt x="1424" y="45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7AA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37;p2">
              <a:extLst>
                <a:ext uri="{FF2B5EF4-FFF2-40B4-BE49-F238E27FC236}">
                  <a16:creationId xmlns:a16="http://schemas.microsoft.com/office/drawing/2014/main" id="{A0B14727-A7A7-8CD2-ACB9-DC5971FF31B5}"/>
                </a:ext>
              </a:extLst>
            </p:cNvPr>
            <p:cNvSpPr/>
            <p:nvPr/>
          </p:nvSpPr>
          <p:spPr>
            <a:xfrm>
              <a:off x="4539525" y="43452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23" y="1"/>
                  </a:moveTo>
                  <a:lnTo>
                    <a:pt x="1" y="23"/>
                  </a:lnTo>
                  <a:lnTo>
                    <a:pt x="23" y="68"/>
                  </a:lnTo>
                  <a:lnTo>
                    <a:pt x="90" y="112"/>
                  </a:lnTo>
                  <a:lnTo>
                    <a:pt x="112" y="134"/>
                  </a:lnTo>
                  <a:lnTo>
                    <a:pt x="134" y="112"/>
                  </a:lnTo>
                  <a:lnTo>
                    <a:pt x="134" y="90"/>
                  </a:lnTo>
                  <a:lnTo>
                    <a:pt x="112" y="68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38;p2">
              <a:extLst>
                <a:ext uri="{FF2B5EF4-FFF2-40B4-BE49-F238E27FC236}">
                  <a16:creationId xmlns:a16="http://schemas.microsoft.com/office/drawing/2014/main" id="{3481F8BC-37C4-A402-A98B-B245754D8927}"/>
                </a:ext>
              </a:extLst>
            </p:cNvPr>
            <p:cNvSpPr/>
            <p:nvPr/>
          </p:nvSpPr>
          <p:spPr>
            <a:xfrm>
              <a:off x="4527850" y="4345250"/>
              <a:ext cx="13375" cy="15600"/>
            </a:xfrm>
            <a:custGeom>
              <a:avLst/>
              <a:gdLst/>
              <a:ahLst/>
              <a:cxnLst/>
              <a:rect l="l" t="t" r="r" b="b"/>
              <a:pathLst>
                <a:path w="535" h="624" extrusionOk="0">
                  <a:moveTo>
                    <a:pt x="468" y="1"/>
                  </a:moveTo>
                  <a:lnTo>
                    <a:pt x="1" y="557"/>
                  </a:lnTo>
                  <a:lnTo>
                    <a:pt x="1" y="579"/>
                  </a:lnTo>
                  <a:lnTo>
                    <a:pt x="23" y="624"/>
                  </a:lnTo>
                  <a:lnTo>
                    <a:pt x="68" y="624"/>
                  </a:lnTo>
                  <a:lnTo>
                    <a:pt x="535" y="68"/>
                  </a:lnTo>
                  <a:lnTo>
                    <a:pt x="535" y="45"/>
                  </a:lnTo>
                  <a:lnTo>
                    <a:pt x="512" y="23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39;p2">
              <a:extLst>
                <a:ext uri="{FF2B5EF4-FFF2-40B4-BE49-F238E27FC236}">
                  <a16:creationId xmlns:a16="http://schemas.microsoft.com/office/drawing/2014/main" id="{8F0B7AA1-08E3-32D5-3FB6-481D11D6A3D2}"/>
                </a:ext>
              </a:extLst>
            </p:cNvPr>
            <p:cNvSpPr/>
            <p:nvPr/>
          </p:nvSpPr>
          <p:spPr>
            <a:xfrm>
              <a:off x="4505050" y="4359150"/>
              <a:ext cx="24500" cy="28950"/>
            </a:xfrm>
            <a:custGeom>
              <a:avLst/>
              <a:gdLst/>
              <a:ahLst/>
              <a:cxnLst/>
              <a:rect l="l" t="t" r="r" b="b"/>
              <a:pathLst>
                <a:path w="980" h="1158" extrusionOk="0">
                  <a:moveTo>
                    <a:pt x="913" y="1"/>
                  </a:moveTo>
                  <a:lnTo>
                    <a:pt x="1" y="1091"/>
                  </a:lnTo>
                  <a:lnTo>
                    <a:pt x="1" y="1113"/>
                  </a:lnTo>
                  <a:lnTo>
                    <a:pt x="23" y="1135"/>
                  </a:lnTo>
                  <a:lnTo>
                    <a:pt x="45" y="1157"/>
                  </a:lnTo>
                  <a:lnTo>
                    <a:pt x="68" y="1157"/>
                  </a:lnTo>
                  <a:lnTo>
                    <a:pt x="980" y="68"/>
                  </a:lnTo>
                  <a:lnTo>
                    <a:pt x="980" y="45"/>
                  </a:lnTo>
                  <a:lnTo>
                    <a:pt x="980" y="23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40;p2">
              <a:extLst>
                <a:ext uri="{FF2B5EF4-FFF2-40B4-BE49-F238E27FC236}">
                  <a16:creationId xmlns:a16="http://schemas.microsoft.com/office/drawing/2014/main" id="{DB12C211-B3BD-D014-8A3F-12CF03022AC3}"/>
                </a:ext>
              </a:extLst>
            </p:cNvPr>
            <p:cNvSpPr/>
            <p:nvPr/>
          </p:nvSpPr>
          <p:spPr>
            <a:xfrm>
              <a:off x="4505050" y="4336350"/>
              <a:ext cx="69000" cy="79550"/>
            </a:xfrm>
            <a:custGeom>
              <a:avLst/>
              <a:gdLst/>
              <a:ahLst/>
              <a:cxnLst/>
              <a:rect l="l" t="t" r="r" b="b"/>
              <a:pathLst>
                <a:path w="2760" h="3182" extrusionOk="0">
                  <a:moveTo>
                    <a:pt x="2114" y="90"/>
                  </a:moveTo>
                  <a:lnTo>
                    <a:pt x="2203" y="112"/>
                  </a:lnTo>
                  <a:lnTo>
                    <a:pt x="2270" y="157"/>
                  </a:lnTo>
                  <a:lnTo>
                    <a:pt x="2336" y="223"/>
                  </a:lnTo>
                  <a:lnTo>
                    <a:pt x="2470" y="379"/>
                  </a:lnTo>
                  <a:lnTo>
                    <a:pt x="2559" y="512"/>
                  </a:lnTo>
                  <a:lnTo>
                    <a:pt x="2603" y="601"/>
                  </a:lnTo>
                  <a:lnTo>
                    <a:pt x="2648" y="713"/>
                  </a:lnTo>
                  <a:lnTo>
                    <a:pt x="2670" y="802"/>
                  </a:lnTo>
                  <a:lnTo>
                    <a:pt x="2670" y="913"/>
                  </a:lnTo>
                  <a:lnTo>
                    <a:pt x="2626" y="1046"/>
                  </a:lnTo>
                  <a:lnTo>
                    <a:pt x="2537" y="1158"/>
                  </a:lnTo>
                  <a:lnTo>
                    <a:pt x="2381" y="1380"/>
                  </a:lnTo>
                  <a:lnTo>
                    <a:pt x="2381" y="1424"/>
                  </a:lnTo>
                  <a:lnTo>
                    <a:pt x="2403" y="1469"/>
                  </a:lnTo>
                  <a:lnTo>
                    <a:pt x="2381" y="1536"/>
                  </a:lnTo>
                  <a:lnTo>
                    <a:pt x="2336" y="1647"/>
                  </a:lnTo>
                  <a:lnTo>
                    <a:pt x="2158" y="1869"/>
                  </a:lnTo>
                  <a:lnTo>
                    <a:pt x="1869" y="2203"/>
                  </a:lnTo>
                  <a:lnTo>
                    <a:pt x="1224" y="2937"/>
                  </a:lnTo>
                  <a:lnTo>
                    <a:pt x="1135" y="3026"/>
                  </a:lnTo>
                  <a:lnTo>
                    <a:pt x="1069" y="3093"/>
                  </a:lnTo>
                  <a:lnTo>
                    <a:pt x="1024" y="3093"/>
                  </a:lnTo>
                  <a:lnTo>
                    <a:pt x="980" y="3070"/>
                  </a:lnTo>
                  <a:lnTo>
                    <a:pt x="935" y="3004"/>
                  </a:lnTo>
                  <a:lnTo>
                    <a:pt x="624" y="2781"/>
                  </a:lnTo>
                  <a:lnTo>
                    <a:pt x="401" y="2581"/>
                  </a:lnTo>
                  <a:lnTo>
                    <a:pt x="312" y="2470"/>
                  </a:lnTo>
                  <a:lnTo>
                    <a:pt x="223" y="2336"/>
                  </a:lnTo>
                  <a:lnTo>
                    <a:pt x="131" y="2151"/>
                  </a:lnTo>
                  <a:lnTo>
                    <a:pt x="223" y="2225"/>
                  </a:lnTo>
                  <a:lnTo>
                    <a:pt x="490" y="2448"/>
                  </a:lnTo>
                  <a:lnTo>
                    <a:pt x="646" y="2581"/>
                  </a:lnTo>
                  <a:lnTo>
                    <a:pt x="735" y="2648"/>
                  </a:lnTo>
                  <a:lnTo>
                    <a:pt x="824" y="2692"/>
                  </a:lnTo>
                  <a:lnTo>
                    <a:pt x="868" y="2670"/>
                  </a:lnTo>
                  <a:lnTo>
                    <a:pt x="1580" y="1869"/>
                  </a:lnTo>
                  <a:lnTo>
                    <a:pt x="2247" y="1046"/>
                  </a:lnTo>
                  <a:lnTo>
                    <a:pt x="2247" y="1024"/>
                  </a:lnTo>
                  <a:lnTo>
                    <a:pt x="2225" y="1002"/>
                  </a:lnTo>
                  <a:lnTo>
                    <a:pt x="1529" y="453"/>
                  </a:lnTo>
                  <a:lnTo>
                    <a:pt x="1529" y="453"/>
                  </a:lnTo>
                  <a:lnTo>
                    <a:pt x="1625" y="357"/>
                  </a:lnTo>
                  <a:lnTo>
                    <a:pt x="1736" y="246"/>
                  </a:lnTo>
                  <a:lnTo>
                    <a:pt x="1869" y="157"/>
                  </a:lnTo>
                  <a:lnTo>
                    <a:pt x="2025" y="90"/>
                  </a:lnTo>
                  <a:close/>
                  <a:moveTo>
                    <a:pt x="2047" y="1"/>
                  </a:moveTo>
                  <a:lnTo>
                    <a:pt x="1958" y="23"/>
                  </a:lnTo>
                  <a:lnTo>
                    <a:pt x="1869" y="45"/>
                  </a:lnTo>
                  <a:lnTo>
                    <a:pt x="1714" y="157"/>
                  </a:lnTo>
                  <a:lnTo>
                    <a:pt x="1558" y="290"/>
                  </a:lnTo>
                  <a:lnTo>
                    <a:pt x="1447" y="424"/>
                  </a:lnTo>
                  <a:lnTo>
                    <a:pt x="1447" y="446"/>
                  </a:lnTo>
                  <a:lnTo>
                    <a:pt x="1469" y="468"/>
                  </a:lnTo>
                  <a:lnTo>
                    <a:pt x="2157" y="1010"/>
                  </a:lnTo>
                  <a:lnTo>
                    <a:pt x="2157" y="1010"/>
                  </a:lnTo>
                  <a:lnTo>
                    <a:pt x="1691" y="1602"/>
                  </a:lnTo>
                  <a:lnTo>
                    <a:pt x="1180" y="2203"/>
                  </a:lnTo>
                  <a:lnTo>
                    <a:pt x="1046" y="2359"/>
                  </a:lnTo>
                  <a:lnTo>
                    <a:pt x="913" y="2492"/>
                  </a:lnTo>
                  <a:lnTo>
                    <a:pt x="824" y="2559"/>
                  </a:lnTo>
                  <a:lnTo>
                    <a:pt x="779" y="2559"/>
                  </a:lnTo>
                  <a:lnTo>
                    <a:pt x="713" y="2537"/>
                  </a:lnTo>
                  <a:lnTo>
                    <a:pt x="646" y="2492"/>
                  </a:lnTo>
                  <a:lnTo>
                    <a:pt x="424" y="2314"/>
                  </a:lnTo>
                  <a:lnTo>
                    <a:pt x="223" y="2181"/>
                  </a:lnTo>
                  <a:lnTo>
                    <a:pt x="134" y="2114"/>
                  </a:lnTo>
                  <a:lnTo>
                    <a:pt x="68" y="2025"/>
                  </a:lnTo>
                  <a:lnTo>
                    <a:pt x="45" y="2003"/>
                  </a:lnTo>
                  <a:lnTo>
                    <a:pt x="1" y="2003"/>
                  </a:lnTo>
                  <a:lnTo>
                    <a:pt x="1" y="2047"/>
                  </a:lnTo>
                  <a:lnTo>
                    <a:pt x="201" y="2403"/>
                  </a:lnTo>
                  <a:lnTo>
                    <a:pt x="268" y="2514"/>
                  </a:lnTo>
                  <a:lnTo>
                    <a:pt x="335" y="2603"/>
                  </a:lnTo>
                  <a:lnTo>
                    <a:pt x="535" y="2781"/>
                  </a:lnTo>
                  <a:lnTo>
                    <a:pt x="779" y="3004"/>
                  </a:lnTo>
                  <a:lnTo>
                    <a:pt x="935" y="3115"/>
                  </a:lnTo>
                  <a:lnTo>
                    <a:pt x="1091" y="3182"/>
                  </a:lnTo>
                  <a:lnTo>
                    <a:pt x="1113" y="3159"/>
                  </a:lnTo>
                  <a:lnTo>
                    <a:pt x="1469" y="2781"/>
                  </a:lnTo>
                  <a:lnTo>
                    <a:pt x="1825" y="2381"/>
                  </a:lnTo>
                  <a:lnTo>
                    <a:pt x="2514" y="1558"/>
                  </a:lnTo>
                  <a:lnTo>
                    <a:pt x="2492" y="1536"/>
                  </a:lnTo>
                  <a:lnTo>
                    <a:pt x="2492" y="1447"/>
                  </a:lnTo>
                  <a:lnTo>
                    <a:pt x="2492" y="1380"/>
                  </a:lnTo>
                  <a:lnTo>
                    <a:pt x="2537" y="1291"/>
                  </a:lnTo>
                  <a:lnTo>
                    <a:pt x="2581" y="1224"/>
                  </a:lnTo>
                  <a:lnTo>
                    <a:pt x="2692" y="1046"/>
                  </a:lnTo>
                  <a:lnTo>
                    <a:pt x="2737" y="980"/>
                  </a:lnTo>
                  <a:lnTo>
                    <a:pt x="2759" y="891"/>
                  </a:lnTo>
                  <a:lnTo>
                    <a:pt x="2759" y="824"/>
                  </a:lnTo>
                  <a:lnTo>
                    <a:pt x="2737" y="757"/>
                  </a:lnTo>
                  <a:lnTo>
                    <a:pt x="2692" y="601"/>
                  </a:lnTo>
                  <a:lnTo>
                    <a:pt x="2603" y="468"/>
                  </a:lnTo>
                  <a:lnTo>
                    <a:pt x="2514" y="357"/>
                  </a:lnTo>
                  <a:lnTo>
                    <a:pt x="2425" y="223"/>
                  </a:lnTo>
                  <a:lnTo>
                    <a:pt x="2336" y="112"/>
                  </a:lnTo>
                  <a:lnTo>
                    <a:pt x="2270" y="68"/>
                  </a:lnTo>
                  <a:lnTo>
                    <a:pt x="2203" y="45"/>
                  </a:lnTo>
                  <a:lnTo>
                    <a:pt x="2136" y="23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41;p2">
              <a:extLst>
                <a:ext uri="{FF2B5EF4-FFF2-40B4-BE49-F238E27FC236}">
                  <a16:creationId xmlns:a16="http://schemas.microsoft.com/office/drawing/2014/main" id="{1368DA55-6F6F-5EA6-4CD4-7EA59E592127}"/>
                </a:ext>
              </a:extLst>
            </p:cNvPr>
            <p:cNvSpPr/>
            <p:nvPr/>
          </p:nvSpPr>
          <p:spPr>
            <a:xfrm>
              <a:off x="4523975" y="4401425"/>
              <a:ext cx="8925" cy="14475"/>
            </a:xfrm>
            <a:custGeom>
              <a:avLst/>
              <a:gdLst/>
              <a:ahLst/>
              <a:cxnLst/>
              <a:rect l="l" t="t" r="r" b="b"/>
              <a:pathLst>
                <a:path w="357" h="579" extrusionOk="0">
                  <a:moveTo>
                    <a:pt x="22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22" y="67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289" y="534"/>
                  </a:lnTo>
                  <a:lnTo>
                    <a:pt x="312" y="556"/>
                  </a:lnTo>
                  <a:lnTo>
                    <a:pt x="334" y="579"/>
                  </a:lnTo>
                  <a:lnTo>
                    <a:pt x="356" y="556"/>
                  </a:lnTo>
                  <a:lnTo>
                    <a:pt x="356" y="534"/>
                  </a:lnTo>
                  <a:lnTo>
                    <a:pt x="111" y="45"/>
                  </a:lnTo>
                  <a:lnTo>
                    <a:pt x="67" y="2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42;p2">
              <a:extLst>
                <a:ext uri="{FF2B5EF4-FFF2-40B4-BE49-F238E27FC236}">
                  <a16:creationId xmlns:a16="http://schemas.microsoft.com/office/drawing/2014/main" id="{1D35E421-0B4A-482A-E4FE-AEB50F995B9A}"/>
                </a:ext>
              </a:extLst>
            </p:cNvPr>
            <p:cNvSpPr/>
            <p:nvPr/>
          </p:nvSpPr>
          <p:spPr>
            <a:xfrm>
              <a:off x="4564000" y="4341375"/>
              <a:ext cx="2800" cy="8900"/>
            </a:xfrm>
            <a:custGeom>
              <a:avLst/>
              <a:gdLst/>
              <a:ahLst/>
              <a:cxnLst/>
              <a:rect l="l" t="t" r="r" b="b"/>
              <a:pathLst>
                <a:path w="112" h="356" extrusionOk="0">
                  <a:moveTo>
                    <a:pt x="1" y="0"/>
                  </a:moveTo>
                  <a:lnTo>
                    <a:pt x="1" y="45"/>
                  </a:lnTo>
                  <a:lnTo>
                    <a:pt x="23" y="89"/>
                  </a:lnTo>
                  <a:lnTo>
                    <a:pt x="23" y="156"/>
                  </a:lnTo>
                  <a:lnTo>
                    <a:pt x="1" y="289"/>
                  </a:lnTo>
                  <a:lnTo>
                    <a:pt x="1" y="311"/>
                  </a:lnTo>
                  <a:lnTo>
                    <a:pt x="23" y="334"/>
                  </a:lnTo>
                  <a:lnTo>
                    <a:pt x="45" y="356"/>
                  </a:lnTo>
                  <a:lnTo>
                    <a:pt x="67" y="334"/>
                  </a:lnTo>
                  <a:lnTo>
                    <a:pt x="90" y="245"/>
                  </a:lnTo>
                  <a:lnTo>
                    <a:pt x="112" y="178"/>
                  </a:lnTo>
                  <a:lnTo>
                    <a:pt x="90" y="111"/>
                  </a:lnTo>
                  <a:lnTo>
                    <a:pt x="67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43;p2">
              <a:extLst>
                <a:ext uri="{FF2B5EF4-FFF2-40B4-BE49-F238E27FC236}">
                  <a16:creationId xmlns:a16="http://schemas.microsoft.com/office/drawing/2014/main" id="{144CDD3B-40AB-37B1-6F8C-4B709057797D}"/>
                </a:ext>
              </a:extLst>
            </p:cNvPr>
            <p:cNvSpPr/>
            <p:nvPr/>
          </p:nvSpPr>
          <p:spPr>
            <a:xfrm>
              <a:off x="4557325" y="4354700"/>
              <a:ext cx="4475" cy="6150"/>
            </a:xfrm>
            <a:custGeom>
              <a:avLst/>
              <a:gdLst/>
              <a:ahLst/>
              <a:cxnLst/>
              <a:rect l="l" t="t" r="r" b="b"/>
              <a:pathLst>
                <a:path w="179" h="246" extrusionOk="0">
                  <a:moveTo>
                    <a:pt x="134" y="1"/>
                  </a:moveTo>
                  <a:lnTo>
                    <a:pt x="112" y="23"/>
                  </a:lnTo>
                  <a:lnTo>
                    <a:pt x="1" y="179"/>
                  </a:lnTo>
                  <a:lnTo>
                    <a:pt x="1" y="223"/>
                  </a:lnTo>
                  <a:lnTo>
                    <a:pt x="23" y="246"/>
                  </a:lnTo>
                  <a:lnTo>
                    <a:pt x="67" y="246"/>
                  </a:lnTo>
                  <a:lnTo>
                    <a:pt x="179" y="68"/>
                  </a:lnTo>
                  <a:lnTo>
                    <a:pt x="179" y="45"/>
                  </a:lnTo>
                  <a:lnTo>
                    <a:pt x="156" y="2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44;p2">
              <a:extLst>
                <a:ext uri="{FF2B5EF4-FFF2-40B4-BE49-F238E27FC236}">
                  <a16:creationId xmlns:a16="http://schemas.microsoft.com/office/drawing/2014/main" id="{AE0C96EF-3ACB-A182-A57B-33B501C906F3}"/>
                </a:ext>
              </a:extLst>
            </p:cNvPr>
            <p:cNvSpPr/>
            <p:nvPr/>
          </p:nvSpPr>
          <p:spPr>
            <a:xfrm>
              <a:off x="4559550" y="4360825"/>
              <a:ext cx="6700" cy="11700"/>
            </a:xfrm>
            <a:custGeom>
              <a:avLst/>
              <a:gdLst/>
              <a:ahLst/>
              <a:cxnLst/>
              <a:rect l="l" t="t" r="r" b="b"/>
              <a:pathLst>
                <a:path w="268" h="468" extrusionOk="0">
                  <a:moveTo>
                    <a:pt x="23" y="1"/>
                  </a:moveTo>
                  <a:lnTo>
                    <a:pt x="1" y="23"/>
                  </a:lnTo>
                  <a:lnTo>
                    <a:pt x="1" y="45"/>
                  </a:lnTo>
                  <a:lnTo>
                    <a:pt x="201" y="445"/>
                  </a:lnTo>
                  <a:lnTo>
                    <a:pt x="223" y="468"/>
                  </a:lnTo>
                  <a:lnTo>
                    <a:pt x="268" y="468"/>
                  </a:lnTo>
                  <a:lnTo>
                    <a:pt x="268" y="423"/>
                  </a:lnTo>
                  <a:lnTo>
                    <a:pt x="67" y="23"/>
                  </a:lnTo>
                  <a:lnTo>
                    <a:pt x="45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oogle Shape;56;p2">
            <a:extLst>
              <a:ext uri="{FF2B5EF4-FFF2-40B4-BE49-F238E27FC236}">
                <a16:creationId xmlns:a16="http://schemas.microsoft.com/office/drawing/2014/main" id="{57CCD2A2-7606-85C9-12CB-6B3CFD384CEC}"/>
              </a:ext>
            </a:extLst>
          </p:cNvPr>
          <p:cNvGrpSpPr/>
          <p:nvPr/>
        </p:nvGrpSpPr>
        <p:grpSpPr>
          <a:xfrm rot="10800000">
            <a:off x="1423410" y="407554"/>
            <a:ext cx="249392" cy="264900"/>
            <a:chOff x="3861700" y="5390125"/>
            <a:chExt cx="35600" cy="37825"/>
          </a:xfrm>
        </p:grpSpPr>
        <p:sp>
          <p:nvSpPr>
            <p:cNvPr id="30" name="Google Shape;57;p2">
              <a:extLst>
                <a:ext uri="{FF2B5EF4-FFF2-40B4-BE49-F238E27FC236}">
                  <a16:creationId xmlns:a16="http://schemas.microsoft.com/office/drawing/2014/main" id="{A09C7A26-005F-D7D9-5EAC-12F36982BBF0}"/>
                </a:ext>
              </a:extLst>
            </p:cNvPr>
            <p:cNvSpPr/>
            <p:nvPr/>
          </p:nvSpPr>
          <p:spPr>
            <a:xfrm>
              <a:off x="3871150" y="5401225"/>
              <a:ext cx="25050" cy="25625"/>
            </a:xfrm>
            <a:custGeom>
              <a:avLst/>
              <a:gdLst/>
              <a:ahLst/>
              <a:cxnLst/>
              <a:rect l="l" t="t" r="r" b="b"/>
              <a:pathLst>
                <a:path w="1002" h="1025" extrusionOk="0">
                  <a:moveTo>
                    <a:pt x="134" y="1"/>
                  </a:moveTo>
                  <a:lnTo>
                    <a:pt x="111" y="112"/>
                  </a:lnTo>
                  <a:lnTo>
                    <a:pt x="67" y="513"/>
                  </a:lnTo>
                  <a:lnTo>
                    <a:pt x="0" y="891"/>
                  </a:lnTo>
                  <a:lnTo>
                    <a:pt x="890" y="1024"/>
                  </a:lnTo>
                  <a:lnTo>
                    <a:pt x="979" y="246"/>
                  </a:lnTo>
                  <a:lnTo>
                    <a:pt x="1001" y="134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A3C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58;p2">
              <a:extLst>
                <a:ext uri="{FF2B5EF4-FFF2-40B4-BE49-F238E27FC236}">
                  <a16:creationId xmlns:a16="http://schemas.microsoft.com/office/drawing/2014/main" id="{9E17DE80-0C39-AB34-E11C-E7CB2AD6EB89}"/>
                </a:ext>
              </a:extLst>
            </p:cNvPr>
            <p:cNvSpPr/>
            <p:nvPr/>
          </p:nvSpPr>
          <p:spPr>
            <a:xfrm>
              <a:off x="3865575" y="5390675"/>
              <a:ext cx="30625" cy="13925"/>
            </a:xfrm>
            <a:custGeom>
              <a:avLst/>
              <a:gdLst/>
              <a:ahLst/>
              <a:cxnLst/>
              <a:rect l="l" t="t" r="r" b="b"/>
              <a:pathLst>
                <a:path w="1225" h="557" extrusionOk="0">
                  <a:moveTo>
                    <a:pt x="1" y="0"/>
                  </a:moveTo>
                  <a:lnTo>
                    <a:pt x="357" y="423"/>
                  </a:lnTo>
                  <a:lnTo>
                    <a:pt x="1224" y="556"/>
                  </a:lnTo>
                  <a:lnTo>
                    <a:pt x="890" y="1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C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59;p2">
              <a:extLst>
                <a:ext uri="{FF2B5EF4-FFF2-40B4-BE49-F238E27FC236}">
                  <a16:creationId xmlns:a16="http://schemas.microsoft.com/office/drawing/2014/main" id="{D5FB533F-4F4D-E5CD-997C-A9B07BD09706}"/>
                </a:ext>
              </a:extLst>
            </p:cNvPr>
            <p:cNvSpPr/>
            <p:nvPr/>
          </p:nvSpPr>
          <p:spPr>
            <a:xfrm>
              <a:off x="3862800" y="5390675"/>
              <a:ext cx="11700" cy="32825"/>
            </a:xfrm>
            <a:custGeom>
              <a:avLst/>
              <a:gdLst/>
              <a:ahLst/>
              <a:cxnLst/>
              <a:rect l="l" t="t" r="r" b="b"/>
              <a:pathLst>
                <a:path w="468" h="1313" extrusionOk="0">
                  <a:moveTo>
                    <a:pt x="112" y="0"/>
                  </a:moveTo>
                  <a:lnTo>
                    <a:pt x="112" y="112"/>
                  </a:lnTo>
                  <a:lnTo>
                    <a:pt x="1" y="890"/>
                  </a:lnTo>
                  <a:lnTo>
                    <a:pt x="334" y="1313"/>
                  </a:lnTo>
                  <a:lnTo>
                    <a:pt x="401" y="935"/>
                  </a:lnTo>
                  <a:lnTo>
                    <a:pt x="445" y="534"/>
                  </a:lnTo>
                  <a:lnTo>
                    <a:pt x="468" y="423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8D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60;p2">
              <a:extLst>
                <a:ext uri="{FF2B5EF4-FFF2-40B4-BE49-F238E27FC236}">
                  <a16:creationId xmlns:a16="http://schemas.microsoft.com/office/drawing/2014/main" id="{058753E9-FA32-A8ED-D600-C971F2B481B3}"/>
                </a:ext>
              </a:extLst>
            </p:cNvPr>
            <p:cNvSpPr/>
            <p:nvPr/>
          </p:nvSpPr>
          <p:spPr>
            <a:xfrm>
              <a:off x="3861700" y="5390125"/>
              <a:ext cx="35600" cy="37825"/>
            </a:xfrm>
            <a:custGeom>
              <a:avLst/>
              <a:gdLst/>
              <a:ahLst/>
              <a:cxnLst/>
              <a:rect l="l" t="t" r="r" b="b"/>
              <a:pathLst>
                <a:path w="1424" h="1513" extrusionOk="0">
                  <a:moveTo>
                    <a:pt x="245" y="89"/>
                  </a:moveTo>
                  <a:lnTo>
                    <a:pt x="556" y="134"/>
                  </a:lnTo>
                  <a:lnTo>
                    <a:pt x="890" y="178"/>
                  </a:lnTo>
                  <a:lnTo>
                    <a:pt x="1023" y="200"/>
                  </a:lnTo>
                  <a:lnTo>
                    <a:pt x="1134" y="356"/>
                  </a:lnTo>
                  <a:lnTo>
                    <a:pt x="1223" y="467"/>
                  </a:lnTo>
                  <a:lnTo>
                    <a:pt x="1290" y="512"/>
                  </a:lnTo>
                  <a:lnTo>
                    <a:pt x="1312" y="578"/>
                  </a:lnTo>
                  <a:lnTo>
                    <a:pt x="1335" y="623"/>
                  </a:lnTo>
                  <a:lnTo>
                    <a:pt x="1335" y="690"/>
                  </a:lnTo>
                  <a:lnTo>
                    <a:pt x="1312" y="801"/>
                  </a:lnTo>
                  <a:lnTo>
                    <a:pt x="1246" y="1223"/>
                  </a:lnTo>
                  <a:lnTo>
                    <a:pt x="1246" y="1335"/>
                  </a:lnTo>
                  <a:lnTo>
                    <a:pt x="1246" y="1401"/>
                  </a:lnTo>
                  <a:lnTo>
                    <a:pt x="1246" y="1424"/>
                  </a:lnTo>
                  <a:lnTo>
                    <a:pt x="1201" y="1424"/>
                  </a:lnTo>
                  <a:lnTo>
                    <a:pt x="1179" y="1401"/>
                  </a:lnTo>
                  <a:lnTo>
                    <a:pt x="1023" y="1401"/>
                  </a:lnTo>
                  <a:lnTo>
                    <a:pt x="868" y="1357"/>
                  </a:lnTo>
                  <a:lnTo>
                    <a:pt x="406" y="1294"/>
                  </a:lnTo>
                  <a:lnTo>
                    <a:pt x="406" y="1294"/>
                  </a:lnTo>
                  <a:lnTo>
                    <a:pt x="245" y="1112"/>
                  </a:lnTo>
                  <a:lnTo>
                    <a:pt x="156" y="1023"/>
                  </a:lnTo>
                  <a:lnTo>
                    <a:pt x="111" y="912"/>
                  </a:lnTo>
                  <a:lnTo>
                    <a:pt x="89" y="823"/>
                  </a:lnTo>
                  <a:lnTo>
                    <a:pt x="111" y="712"/>
                  </a:lnTo>
                  <a:lnTo>
                    <a:pt x="134" y="489"/>
                  </a:lnTo>
                  <a:lnTo>
                    <a:pt x="156" y="334"/>
                  </a:lnTo>
                  <a:lnTo>
                    <a:pt x="178" y="178"/>
                  </a:lnTo>
                  <a:lnTo>
                    <a:pt x="178" y="89"/>
                  </a:lnTo>
                  <a:close/>
                  <a:moveTo>
                    <a:pt x="134" y="0"/>
                  </a:moveTo>
                  <a:lnTo>
                    <a:pt x="111" y="22"/>
                  </a:lnTo>
                  <a:lnTo>
                    <a:pt x="67" y="400"/>
                  </a:lnTo>
                  <a:lnTo>
                    <a:pt x="22" y="667"/>
                  </a:lnTo>
                  <a:lnTo>
                    <a:pt x="0" y="801"/>
                  </a:lnTo>
                  <a:lnTo>
                    <a:pt x="22" y="912"/>
                  </a:lnTo>
                  <a:lnTo>
                    <a:pt x="45" y="979"/>
                  </a:lnTo>
                  <a:lnTo>
                    <a:pt x="89" y="1023"/>
                  </a:lnTo>
                  <a:lnTo>
                    <a:pt x="178" y="1112"/>
                  </a:lnTo>
                  <a:lnTo>
                    <a:pt x="356" y="1357"/>
                  </a:lnTo>
                  <a:lnTo>
                    <a:pt x="378" y="1357"/>
                  </a:lnTo>
                  <a:lnTo>
                    <a:pt x="1246" y="1513"/>
                  </a:lnTo>
                  <a:lnTo>
                    <a:pt x="1290" y="1490"/>
                  </a:lnTo>
                  <a:lnTo>
                    <a:pt x="1290" y="1468"/>
                  </a:lnTo>
                  <a:lnTo>
                    <a:pt x="1379" y="890"/>
                  </a:lnTo>
                  <a:lnTo>
                    <a:pt x="1401" y="734"/>
                  </a:lnTo>
                  <a:lnTo>
                    <a:pt x="1424" y="645"/>
                  </a:lnTo>
                  <a:lnTo>
                    <a:pt x="1424" y="578"/>
                  </a:lnTo>
                  <a:lnTo>
                    <a:pt x="1357" y="512"/>
                  </a:lnTo>
                  <a:lnTo>
                    <a:pt x="1290" y="445"/>
                  </a:lnTo>
                  <a:lnTo>
                    <a:pt x="1201" y="312"/>
                  </a:lnTo>
                  <a:lnTo>
                    <a:pt x="1090" y="178"/>
                  </a:lnTo>
                  <a:lnTo>
                    <a:pt x="1023" y="134"/>
                  </a:lnTo>
                  <a:lnTo>
                    <a:pt x="934" y="111"/>
                  </a:lnTo>
                  <a:lnTo>
                    <a:pt x="756" y="8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61;p2">
              <a:extLst>
                <a:ext uri="{FF2B5EF4-FFF2-40B4-BE49-F238E27FC236}">
                  <a16:creationId xmlns:a16="http://schemas.microsoft.com/office/drawing/2014/main" id="{044C9360-E4EC-C5FD-BA5C-1D45F4D31EDD}"/>
                </a:ext>
              </a:extLst>
            </p:cNvPr>
            <p:cNvSpPr/>
            <p:nvPr/>
          </p:nvSpPr>
          <p:spPr>
            <a:xfrm>
              <a:off x="3864475" y="5390125"/>
              <a:ext cx="10575" cy="33925"/>
            </a:xfrm>
            <a:custGeom>
              <a:avLst/>
              <a:gdLst/>
              <a:ahLst/>
              <a:cxnLst/>
              <a:rect l="l" t="t" r="r" b="b"/>
              <a:pathLst>
                <a:path w="423" h="1357" extrusionOk="0">
                  <a:moveTo>
                    <a:pt x="23" y="0"/>
                  </a:moveTo>
                  <a:lnTo>
                    <a:pt x="0" y="22"/>
                  </a:lnTo>
                  <a:lnTo>
                    <a:pt x="23" y="45"/>
                  </a:lnTo>
                  <a:lnTo>
                    <a:pt x="156" y="223"/>
                  </a:lnTo>
                  <a:lnTo>
                    <a:pt x="267" y="334"/>
                  </a:lnTo>
                  <a:lnTo>
                    <a:pt x="312" y="400"/>
                  </a:lnTo>
                  <a:lnTo>
                    <a:pt x="334" y="445"/>
                  </a:lnTo>
                  <a:lnTo>
                    <a:pt x="356" y="512"/>
                  </a:lnTo>
                  <a:lnTo>
                    <a:pt x="334" y="578"/>
                  </a:lnTo>
                  <a:lnTo>
                    <a:pt x="312" y="712"/>
                  </a:lnTo>
                  <a:lnTo>
                    <a:pt x="245" y="1312"/>
                  </a:lnTo>
                  <a:lnTo>
                    <a:pt x="245" y="1357"/>
                  </a:lnTo>
                  <a:lnTo>
                    <a:pt x="312" y="1357"/>
                  </a:lnTo>
                  <a:lnTo>
                    <a:pt x="312" y="1335"/>
                  </a:lnTo>
                  <a:lnTo>
                    <a:pt x="401" y="712"/>
                  </a:lnTo>
                  <a:lnTo>
                    <a:pt x="423" y="578"/>
                  </a:lnTo>
                  <a:lnTo>
                    <a:pt x="423" y="489"/>
                  </a:lnTo>
                  <a:lnTo>
                    <a:pt x="423" y="445"/>
                  </a:lnTo>
                  <a:lnTo>
                    <a:pt x="356" y="334"/>
                  </a:lnTo>
                  <a:lnTo>
                    <a:pt x="267" y="22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62;p2">
              <a:extLst>
                <a:ext uri="{FF2B5EF4-FFF2-40B4-BE49-F238E27FC236}">
                  <a16:creationId xmlns:a16="http://schemas.microsoft.com/office/drawing/2014/main" id="{247837CC-BE60-7975-4A69-D8A2A0370D9C}"/>
                </a:ext>
              </a:extLst>
            </p:cNvPr>
            <p:cNvSpPr/>
            <p:nvPr/>
          </p:nvSpPr>
          <p:spPr>
            <a:xfrm>
              <a:off x="3873375" y="5400675"/>
              <a:ext cx="23925" cy="5025"/>
            </a:xfrm>
            <a:custGeom>
              <a:avLst/>
              <a:gdLst/>
              <a:ahLst/>
              <a:cxnLst/>
              <a:rect l="l" t="t" r="r" b="b"/>
              <a:pathLst>
                <a:path w="957" h="201" extrusionOk="0">
                  <a:moveTo>
                    <a:pt x="0" y="1"/>
                  </a:moveTo>
                  <a:lnTo>
                    <a:pt x="0" y="23"/>
                  </a:lnTo>
                  <a:lnTo>
                    <a:pt x="0" y="67"/>
                  </a:lnTo>
                  <a:lnTo>
                    <a:pt x="22" y="67"/>
                  </a:lnTo>
                  <a:lnTo>
                    <a:pt x="912" y="201"/>
                  </a:lnTo>
                  <a:lnTo>
                    <a:pt x="934" y="201"/>
                  </a:lnTo>
                  <a:lnTo>
                    <a:pt x="957" y="179"/>
                  </a:lnTo>
                  <a:lnTo>
                    <a:pt x="934" y="134"/>
                  </a:lnTo>
                  <a:lnTo>
                    <a:pt x="912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01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67" name="Picture 466">
            <a:extLst>
              <a:ext uri="{FF2B5EF4-FFF2-40B4-BE49-F238E27FC236}">
                <a16:creationId xmlns:a16="http://schemas.microsoft.com/office/drawing/2014/main" id="{5D56D3D7-E02D-A3DC-186B-09AB65825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601" y="5049697"/>
            <a:ext cx="2258757" cy="152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8" name="Picture 3">
            <a:extLst>
              <a:ext uri="{FF2B5EF4-FFF2-40B4-BE49-F238E27FC236}">
                <a16:creationId xmlns:a16="http://schemas.microsoft.com/office/drawing/2014/main" id="{68187E09-2967-EC42-2C1F-A4928F716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9393" y="4690746"/>
            <a:ext cx="3052039" cy="197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" name="Group 7"/>
          <p:cNvGrpSpPr>
            <a:grpSpLocks/>
          </p:cNvGrpSpPr>
          <p:nvPr/>
        </p:nvGrpSpPr>
        <p:grpSpPr bwMode="auto">
          <a:xfrm>
            <a:off x="8383058" y="4720351"/>
            <a:ext cx="2921790" cy="1695461"/>
            <a:chOff x="2404" y="1389"/>
            <a:chExt cx="3356" cy="2033"/>
          </a:xfrm>
        </p:grpSpPr>
        <p:sp>
          <p:nvSpPr>
            <p:cNvPr id="52" name="Text Box 8"/>
            <p:cNvSpPr txBox="1">
              <a:spLocks noChangeArrowheads="1"/>
            </p:cNvSpPr>
            <p:nvPr/>
          </p:nvSpPr>
          <p:spPr bwMode="auto">
            <a:xfrm>
              <a:off x="5354" y="2124"/>
              <a:ext cx="406" cy="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 flipH="1">
              <a:off x="2776" y="1727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Line 10"/>
            <p:cNvSpPr>
              <a:spLocks noChangeShapeType="1"/>
            </p:cNvSpPr>
            <p:nvPr/>
          </p:nvSpPr>
          <p:spPr bwMode="auto">
            <a:xfrm flipH="1">
              <a:off x="4010" y="2290"/>
              <a:ext cx="1260" cy="531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Line 11"/>
            <p:cNvSpPr>
              <a:spLocks noChangeShapeType="1"/>
            </p:cNvSpPr>
            <p:nvPr/>
          </p:nvSpPr>
          <p:spPr bwMode="auto">
            <a:xfrm>
              <a:off x="4036" y="1727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2776" y="2258"/>
              <a:ext cx="1234" cy="563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Oval 13"/>
            <p:cNvSpPr>
              <a:spLocks noChangeArrowheads="1"/>
            </p:cNvSpPr>
            <p:nvPr/>
          </p:nvSpPr>
          <p:spPr bwMode="auto">
            <a:xfrm>
              <a:off x="5252" y="2274"/>
              <a:ext cx="44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Oval 14"/>
            <p:cNvSpPr>
              <a:spLocks noChangeArrowheads="1"/>
            </p:cNvSpPr>
            <p:nvPr/>
          </p:nvSpPr>
          <p:spPr bwMode="auto">
            <a:xfrm>
              <a:off x="3992" y="2804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15"/>
            <p:cNvSpPr>
              <a:spLocks noChangeArrowheads="1"/>
            </p:cNvSpPr>
            <p:nvPr/>
          </p:nvSpPr>
          <p:spPr bwMode="auto">
            <a:xfrm>
              <a:off x="2758" y="2241"/>
              <a:ext cx="44" cy="41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Oval 16"/>
            <p:cNvSpPr>
              <a:spLocks noChangeArrowheads="1"/>
            </p:cNvSpPr>
            <p:nvPr/>
          </p:nvSpPr>
          <p:spPr bwMode="auto">
            <a:xfrm>
              <a:off x="4019" y="1711"/>
              <a:ext cx="43" cy="4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Text Box 17"/>
            <p:cNvSpPr txBox="1">
              <a:spLocks noChangeArrowheads="1"/>
            </p:cNvSpPr>
            <p:nvPr/>
          </p:nvSpPr>
          <p:spPr bwMode="auto">
            <a:xfrm>
              <a:off x="2404" y="2098"/>
              <a:ext cx="489" cy="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A</a:t>
              </a:r>
            </a:p>
          </p:txBody>
        </p:sp>
        <p:sp>
          <p:nvSpPr>
            <p:cNvPr id="62" name="Text Box 18"/>
            <p:cNvSpPr txBox="1">
              <a:spLocks noChangeArrowheads="1"/>
            </p:cNvSpPr>
            <p:nvPr/>
          </p:nvSpPr>
          <p:spPr bwMode="auto">
            <a:xfrm>
              <a:off x="3917" y="2888"/>
              <a:ext cx="491" cy="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D</a:t>
              </a:r>
            </a:p>
          </p:txBody>
        </p:sp>
        <p:sp>
          <p:nvSpPr>
            <p:cNvPr id="63" name="Text Box 19"/>
            <p:cNvSpPr txBox="1">
              <a:spLocks noChangeArrowheads="1"/>
            </p:cNvSpPr>
            <p:nvPr/>
          </p:nvSpPr>
          <p:spPr bwMode="auto">
            <a:xfrm>
              <a:off x="3799" y="1389"/>
              <a:ext cx="491" cy="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B</a:t>
              </a:r>
            </a:p>
          </p:txBody>
        </p:sp>
        <p:sp>
          <p:nvSpPr>
            <p:cNvPr id="64" name="Line 20"/>
            <p:cNvSpPr>
              <a:spLocks noChangeShapeType="1"/>
            </p:cNvSpPr>
            <p:nvPr/>
          </p:nvSpPr>
          <p:spPr bwMode="auto">
            <a:xfrm flipH="1">
              <a:off x="3450" y="2547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Line 21"/>
            <p:cNvSpPr>
              <a:spLocks noChangeShapeType="1"/>
            </p:cNvSpPr>
            <p:nvPr/>
          </p:nvSpPr>
          <p:spPr bwMode="auto">
            <a:xfrm flipH="1" flipV="1">
              <a:off x="338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Line 22"/>
            <p:cNvSpPr>
              <a:spLocks noChangeShapeType="1"/>
            </p:cNvSpPr>
            <p:nvPr/>
          </p:nvSpPr>
          <p:spPr bwMode="auto">
            <a:xfrm flipH="1">
              <a:off x="4640" y="1968"/>
              <a:ext cx="70" cy="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Line 23"/>
            <p:cNvSpPr>
              <a:spLocks noChangeShapeType="1"/>
            </p:cNvSpPr>
            <p:nvPr/>
          </p:nvSpPr>
          <p:spPr bwMode="auto">
            <a:xfrm flipH="1" flipV="1">
              <a:off x="4500" y="2571"/>
              <a:ext cx="70" cy="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8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525382" y="4280985"/>
            <a:ext cx="14190133" cy="299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55068" y="1028208"/>
            <a:ext cx="3234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LUYỆN TẬP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30248" y="1426994"/>
            <a:ext cx="7072172" cy="2611432"/>
            <a:chOff x="296362" y="1724866"/>
            <a:chExt cx="7072172" cy="2611432"/>
          </a:xfrm>
        </p:grpSpPr>
        <p:sp>
          <p:nvSpPr>
            <p:cNvPr id="12" name="Rounded Rectangle 11"/>
            <p:cNvSpPr/>
            <p:nvPr/>
          </p:nvSpPr>
          <p:spPr>
            <a:xfrm>
              <a:off x="296362" y="1918615"/>
              <a:ext cx="7072172" cy="241768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PQRS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460153" y="1724866"/>
              <a:ext cx="2350780" cy="51066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THỰC HÀNH 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515726" y="1765360"/>
            <a:ext cx="4676274" cy="2213182"/>
            <a:chOff x="6314260" y="2184400"/>
            <a:chExt cx="4676274" cy="2213182"/>
          </a:xfrm>
        </p:grpSpPr>
        <p:grpSp>
          <p:nvGrpSpPr>
            <p:cNvPr id="13" name="Group 71">
              <a:extLst>
                <a:ext uri="{FF2B5EF4-FFF2-40B4-BE49-F238E27FC236}">
                  <a16:creationId xmlns:a16="http://schemas.microsoft.com/office/drawing/2014/main" id="{38E41671-4F9A-C5AD-ADE3-CA9AE1BBC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4260" y="2184400"/>
              <a:ext cx="4676274" cy="2213182"/>
              <a:chOff x="3504" y="1232"/>
              <a:chExt cx="2208" cy="1045"/>
            </a:xfrm>
          </p:grpSpPr>
          <p:sp>
            <p:nvSpPr>
              <p:cNvPr id="15" name="Line 72">
                <a:extLst>
                  <a:ext uri="{FF2B5EF4-FFF2-40B4-BE49-F238E27FC236}">
                    <a16:creationId xmlns:a16="http://schemas.microsoft.com/office/drawing/2014/main" id="{84458BC4-80CF-E130-8DD2-64C575034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2" y="1450"/>
                <a:ext cx="411" cy="69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73">
                <a:extLst>
                  <a:ext uri="{FF2B5EF4-FFF2-40B4-BE49-F238E27FC236}">
                    <a16:creationId xmlns:a16="http://schemas.microsoft.com/office/drawing/2014/main" id="{3A5BC282-B211-7BC1-D695-BDCF1B49D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8" y="1450"/>
                <a:ext cx="1395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74">
                <a:extLst>
                  <a:ext uri="{FF2B5EF4-FFF2-40B4-BE49-F238E27FC236}">
                    <a16:creationId xmlns:a16="http://schemas.microsoft.com/office/drawing/2014/main" id="{B80BAADB-4E0D-A1B8-4B83-C89C8BE33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8" y="2141"/>
                <a:ext cx="1394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75">
                <a:extLst>
                  <a:ext uri="{FF2B5EF4-FFF2-40B4-BE49-F238E27FC236}">
                    <a16:creationId xmlns:a16="http://schemas.microsoft.com/office/drawing/2014/main" id="{C2F898BB-E8B4-FCEA-3B61-00354544CA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98" y="1454"/>
                <a:ext cx="410" cy="69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 Box 76">
                <a:extLst>
                  <a:ext uri="{FF2B5EF4-FFF2-40B4-BE49-F238E27FC236}">
                    <a16:creationId xmlns:a16="http://schemas.microsoft.com/office/drawing/2014/main" id="{15C96083-574C-3EEA-984C-91B01C1746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5" y="1232"/>
                <a:ext cx="246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400" b="1" dirty="0"/>
                  <a:t>P</a:t>
                </a:r>
              </a:p>
            </p:txBody>
          </p:sp>
          <p:sp>
            <p:nvSpPr>
              <p:cNvPr id="21" name="Text Box 77">
                <a:extLst>
                  <a:ext uri="{FF2B5EF4-FFF2-40B4-BE49-F238E27FC236}">
                    <a16:creationId xmlns:a16="http://schemas.microsoft.com/office/drawing/2014/main" id="{75F60891-7184-9879-4C35-CFB86BE80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3" y="2059"/>
                <a:ext cx="246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400" b="1" dirty="0"/>
                  <a:t>R</a:t>
                </a:r>
              </a:p>
            </p:txBody>
          </p:sp>
          <p:sp>
            <p:nvSpPr>
              <p:cNvPr id="22" name="Text Box 78">
                <a:extLst>
                  <a:ext uri="{FF2B5EF4-FFF2-40B4-BE49-F238E27FC236}">
                    <a16:creationId xmlns:a16="http://schemas.microsoft.com/office/drawing/2014/main" id="{BCBBF4C8-72D9-6D56-ECB4-75C18BA689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2059"/>
                <a:ext cx="246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400" b="1" dirty="0"/>
                  <a:t>S</a:t>
                </a:r>
              </a:p>
            </p:txBody>
          </p:sp>
          <p:sp>
            <p:nvSpPr>
              <p:cNvPr id="23" name="Text Box 79">
                <a:extLst>
                  <a:ext uri="{FF2B5EF4-FFF2-40B4-BE49-F238E27FC236}">
                    <a16:creationId xmlns:a16="http://schemas.microsoft.com/office/drawing/2014/main" id="{226E7B8C-EF27-ED6A-1C9E-9F7AC00B60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66" y="1254"/>
                <a:ext cx="246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400" b="1" dirty="0"/>
                  <a:t>Q</a:t>
                </a: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998B3E-43EA-5F77-C2AB-9E857F608055}"/>
                </a:ext>
              </a:extLst>
            </p:cNvPr>
            <p:cNvCxnSpPr/>
            <p:nvPr/>
          </p:nvCxnSpPr>
          <p:spPr>
            <a:xfrm>
              <a:off x="7593458" y="2654569"/>
              <a:ext cx="2083992" cy="1454982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3D212F4-8EAF-3DD2-2F70-7A01B8550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20893" y="2663896"/>
              <a:ext cx="3827004" cy="1437184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A12DB-4CFD-BD1B-4AC8-79EAC8CD0CC9}"/>
                </a:ext>
              </a:extLst>
            </p:cNvPr>
            <p:cNvSpPr/>
            <p:nvPr/>
          </p:nvSpPr>
          <p:spPr>
            <a:xfrm>
              <a:off x="8476613" y="2815407"/>
              <a:ext cx="69356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endParaRPr lang="en-US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Color wheel &amp; 3 Minute Countdown With Music _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2997" y="273958"/>
            <a:ext cx="2257778" cy="1270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76922" y="4556180"/>
            <a:ext cx="11573713" cy="347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PQRS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14796" y="5106216"/>
            <a:ext cx="9709781" cy="347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 PQ = RS; PS = QR; IP = IR; IS = IQ.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714795" y="5628683"/>
                <a:ext cx="9709781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ts val="18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• </m:t>
                      </m:r>
                      <m:acc>
                        <m:accPr>
                          <m:chr m:val="̂"/>
                          <m:ctrlPr>
                            <a:rPr lang="en-US" sz="2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𝑆𝑃𝑄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𝑆𝑅𝑄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𝑃𝑆𝑅</m:t>
                          </m:r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𝑃𝑄𝑅</m:t>
                          </m:r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𝑆𝑃𝑅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𝑄𝑅𝑃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𝑆𝑅𝑃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𝑄𝑃𝑅</m:t>
                          </m:r>
                        </m:e>
                      </m:acc>
                    </m:oMath>
                  </m:oMathPara>
                </a14:m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795" y="5628683"/>
                <a:ext cx="9709781" cy="477054"/>
              </a:xfrm>
              <a:prstGeom prst="rect">
                <a:avLst/>
              </a:prstGeom>
              <a:blipFill>
                <a:blip r:embed="rId5"/>
                <a:stretch>
                  <a:fillRect t="-46835" r="-5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961221" y="6174764"/>
                <a:ext cx="9709781" cy="477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ts val="18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2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𝑃𝑄𝑆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𝑅𝑆𝑄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𝑃𝑆𝑄</m:t>
                          </m:r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𝑅𝑄𝑆</m:t>
                          </m:r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𝑃𝐼𝑆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𝑅𝐼𝑄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𝑃𝐼𝑄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𝑅𝐼𝑆</m:t>
                          </m:r>
                        </m:e>
                      </m:acc>
                    </m:oMath>
                  </m:oMathPara>
                </a14:m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1221" y="6174764"/>
                <a:ext cx="9709781" cy="477054"/>
              </a:xfrm>
              <a:prstGeom prst="rect">
                <a:avLst/>
              </a:prstGeom>
              <a:blipFill>
                <a:blip r:embed="rId6"/>
                <a:stretch>
                  <a:fillRect t="-47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460153" y="4451395"/>
            <a:ext cx="101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Giải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2" grpId="0" animBg="1"/>
      <p:bldP spid="28" grpId="0"/>
      <p:bldP spid="29" grpId="0"/>
      <p:bldP spid="30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525382" y="4280985"/>
            <a:ext cx="14190133" cy="2997200"/>
          </a:xfrm>
          <a:prstGeom prst="rect">
            <a:avLst/>
          </a:prstGeom>
          <a:solidFill>
            <a:srgbClr val="FFD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55068" y="1028208"/>
            <a:ext cx="3234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LUYỆN TẬP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6362" y="1724866"/>
            <a:ext cx="7072172" cy="2611432"/>
            <a:chOff x="296362" y="1724866"/>
            <a:chExt cx="7072172" cy="2611432"/>
          </a:xfrm>
        </p:grpSpPr>
        <p:sp>
          <p:nvSpPr>
            <p:cNvPr id="12" name="Rounded Rectangle 11"/>
            <p:cNvSpPr/>
            <p:nvPr/>
          </p:nvSpPr>
          <p:spPr>
            <a:xfrm>
              <a:off x="296362" y="1918615"/>
              <a:ext cx="7072172" cy="241768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lưới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lưới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chuyền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song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Cho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4 cm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5 cm.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460153" y="1724866"/>
              <a:ext cx="2350780" cy="51066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VẬN DỤNG 1</a:t>
              </a:r>
            </a:p>
          </p:txBody>
        </p:sp>
      </p:grpSp>
      <p:pic>
        <p:nvPicPr>
          <p:cNvPr id="27" name="Color wheel &amp; 3 Minute Countdown With Music _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2997" y="273958"/>
            <a:ext cx="1946203" cy="1094739"/>
          </a:xfrm>
          <a:prstGeom prst="rect">
            <a:avLst/>
          </a:prstGeom>
        </p:spPr>
      </p:pic>
      <p:pic>
        <p:nvPicPr>
          <p:cNvPr id="35" name="Picture 34" descr="Vận dụng 1 trang 74 Toán 8 Tập 1 Chân trời sáng tạo | Giải Toá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4" y="1647623"/>
            <a:ext cx="3940893" cy="26872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60153" y="4463720"/>
            <a:ext cx="1059731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spcBef>
                <a:spcPts val="6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cm, 5 cm.</a:t>
            </a:r>
          </a:p>
          <a:p>
            <a:pPr marL="30480" marR="30480">
              <a:spcBef>
                <a:spcPts val="600"/>
              </a:spcBef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30480" marR="30480">
              <a:spcBef>
                <a:spcPts val="600"/>
              </a:spcBef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= 4 cm, AD = 5 cm.</a:t>
            </a:r>
          </a:p>
          <a:p>
            <a:pPr marL="30480" marR="30480">
              <a:spcBef>
                <a:spcPts val="6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CD = AB = 4 cm; BC = AD = 5 cm.</a:t>
            </a:r>
          </a:p>
        </p:txBody>
      </p:sp>
    </p:spTree>
    <p:extLst>
      <p:ext uri="{BB962C8B-B14F-4D97-AF65-F5344CB8AC3E}">
        <p14:creationId xmlns:p14="http://schemas.microsoft.com/office/powerpoint/2010/main" val="95023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525382" y="4609205"/>
            <a:ext cx="14190133" cy="26689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90169" y="791415"/>
            <a:ext cx="3234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LUYỆN TẬP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3394" y="1395119"/>
            <a:ext cx="7146285" cy="3371136"/>
            <a:chOff x="453394" y="1452169"/>
            <a:chExt cx="7146285" cy="3371136"/>
          </a:xfrm>
        </p:grpSpPr>
        <p:sp>
          <p:nvSpPr>
            <p:cNvPr id="12" name="Rounded Rectangle 11"/>
            <p:cNvSpPr/>
            <p:nvPr/>
          </p:nvSpPr>
          <p:spPr>
            <a:xfrm>
              <a:off x="453394" y="1452169"/>
              <a:ext cx="7146285" cy="337113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xây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dựng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EFGH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6). Cho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EF = 40 m, EM = 36 m, HM = 16 m.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HG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453395" y="1543728"/>
              <a:ext cx="2350780" cy="51066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VẬN DỤNG 2</a:t>
              </a:r>
            </a:p>
          </p:txBody>
        </p:sp>
      </p:grpSp>
      <p:pic>
        <p:nvPicPr>
          <p:cNvPr id="27" name="Color wheel &amp; 3 Minute Countdown With Music _ 3 phút đếm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2997" y="273958"/>
            <a:ext cx="1946203" cy="1094739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7525567" y="2277128"/>
            <a:ext cx="4298173" cy="2195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1430" y="4833049"/>
            <a:ext cx="11465639" cy="1885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EFGH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• HG = EF = 40 m;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• 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EG = 2EM = 2.36 = 72 (m);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• 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FH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FH = 2MH = 2.16 = 32 (m).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HG = 40 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EG = 72 m, FH = 32 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447" y="4651481"/>
            <a:ext cx="101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Giải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5" grpId="0" animBg="1"/>
      <p:bldP spid="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7" y="1028208"/>
            <a:ext cx="470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biết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1867" y="1601754"/>
            <a:ext cx="10444788" cy="5168027"/>
            <a:chOff x="541867" y="1551428"/>
            <a:chExt cx="10444788" cy="5168027"/>
          </a:xfrm>
        </p:grpSpPr>
        <p:sp>
          <p:nvSpPr>
            <p:cNvPr id="3" name="Rounded Rectangle 2"/>
            <p:cNvSpPr/>
            <p:nvPr/>
          </p:nvSpPr>
          <p:spPr>
            <a:xfrm>
              <a:off x="900545" y="1656441"/>
              <a:ext cx="10086110" cy="5063014"/>
            </a:xfrm>
            <a:prstGeom prst="roundRect">
              <a:avLst>
                <a:gd name="adj" fmla="val 4884"/>
              </a:avLst>
            </a:prstGeom>
            <a:solidFill>
              <a:srgbClr val="C7EAFB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67" y="1551428"/>
              <a:ext cx="655406" cy="570838"/>
            </a:xfrm>
            <a:prstGeom prst="rect">
              <a:avLst/>
            </a:prstGeom>
          </p:spPr>
        </p:pic>
        <p:pic>
          <p:nvPicPr>
            <p:cNvPr id="26" name="Picture 2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32036" y="2642777"/>
              <a:ext cx="9623127" cy="394927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211523" y="1811780"/>
              <a:ext cx="966469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 // CD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AD // BC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8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7" y="1028208"/>
            <a:ext cx="470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biết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000" t="22822" r="8579" b="947"/>
          <a:stretch/>
        </p:blipFill>
        <p:spPr>
          <a:xfrm>
            <a:off x="541867" y="1801089"/>
            <a:ext cx="6641064" cy="3255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29" y="2161309"/>
            <a:ext cx="4422039" cy="2779567"/>
          </a:xfrm>
          <a:prstGeom prst="rect">
            <a:avLst/>
          </a:prstGeom>
        </p:spPr>
      </p:pic>
      <p:sp>
        <p:nvSpPr>
          <p:cNvPr id="12" name="Hexagon 11"/>
          <p:cNvSpPr/>
          <p:nvPr/>
        </p:nvSpPr>
        <p:spPr>
          <a:xfrm>
            <a:off x="7689273" y="1289818"/>
            <a:ext cx="4073236" cy="663673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NHÓM CHUYÊN GIA</a:t>
            </a:r>
          </a:p>
        </p:txBody>
      </p:sp>
      <p:pic>
        <p:nvPicPr>
          <p:cNvPr id="13" name="Hẹn giờ đếm ngược 5 phút 5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9345" y="5202382"/>
            <a:ext cx="2632364" cy="1480705"/>
          </a:xfrm>
          <a:prstGeom prst="rect">
            <a:avLst/>
          </a:prstGeom>
        </p:spPr>
      </p:pic>
      <p:pic>
        <p:nvPicPr>
          <p:cNvPr id="14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7586" y="5264727"/>
            <a:ext cx="2410690" cy="13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3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7" y="1028208"/>
            <a:ext cx="470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hiệu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biết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FC2A898A-3C2B-9CFB-CE5F-73363E9C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624" y="1811465"/>
            <a:ext cx="4489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CC0000"/>
                </a:solidFill>
                <a:cs typeface="Arial" charset="0"/>
              </a:rPr>
              <a:t>Có các cạnh đối song song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6295C8C0-3983-068E-7FA4-E8ED0C3C5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824" y="3758517"/>
            <a:ext cx="20649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66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en-US" sz="2000">
                <a:solidFill>
                  <a:srgbClr val="006600"/>
                </a:solidFill>
                <a:cs typeface="Arial" charset="0"/>
              </a:rPr>
              <a:t>ình bình hành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EC2AC60-1DA1-C017-0441-C7FE5A46D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024" y="3449765"/>
            <a:ext cx="426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CC0000"/>
                </a:solidFill>
                <a:cs typeface="Arial" charset="0"/>
              </a:rPr>
              <a:t>Có</a:t>
            </a:r>
            <a:r>
              <a:rPr lang="en-US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hai</a:t>
            </a:r>
            <a:r>
              <a:rPr lang="en-US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cạnh</a:t>
            </a:r>
            <a:r>
              <a:rPr lang="en-US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đối</a:t>
            </a:r>
            <a:r>
              <a:rPr lang="en-US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vừa</a:t>
            </a:r>
            <a:endParaRPr lang="en-US" dirty="0">
              <a:solidFill>
                <a:srgbClr val="CC0000"/>
              </a:solidFill>
              <a:cs typeface="Arial" charset="0"/>
            </a:endParaRPr>
          </a:p>
          <a:p>
            <a:pPr algn="ctr" eaLnBrk="1" hangingPunct="1"/>
            <a:r>
              <a:rPr lang="en-US" dirty="0">
                <a:solidFill>
                  <a:srgbClr val="CC0000"/>
                </a:solidFill>
                <a:cs typeface="Arial" charset="0"/>
              </a:rPr>
              <a:t> song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song</a:t>
            </a:r>
            <a:r>
              <a:rPr lang="en-US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vừa</a:t>
            </a:r>
            <a:r>
              <a:rPr lang="en-US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bằng</a:t>
            </a:r>
            <a:r>
              <a:rPr lang="en-US" dirty="0">
                <a:solidFill>
                  <a:srgbClr val="CC0000"/>
                </a:solidFill>
                <a:cs typeface="Arial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cs typeface="Arial" charset="0"/>
              </a:rPr>
              <a:t>nhau</a:t>
            </a:r>
            <a:endParaRPr lang="en-US" dirty="0">
              <a:solidFill>
                <a:srgbClr val="CC0000"/>
              </a:solidFill>
              <a:cs typeface="Arial" charset="0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FB22DD4D-F3D5-27A8-D7AE-B1E17C04426F}"/>
              </a:ext>
            </a:extLst>
          </p:cNvPr>
          <p:cNvGrpSpPr>
            <a:grpSpLocks/>
          </p:cNvGrpSpPr>
          <p:nvPr/>
        </p:nvGrpSpPr>
        <p:grpSpPr bwMode="auto">
          <a:xfrm>
            <a:off x="916224" y="3525965"/>
            <a:ext cx="1841500" cy="887016"/>
            <a:chOff x="2259" y="995"/>
            <a:chExt cx="1579" cy="576"/>
          </a:xfrm>
        </p:grpSpPr>
        <p:grpSp>
          <p:nvGrpSpPr>
            <p:cNvPr id="15" name="Group 11">
              <a:extLst>
                <a:ext uri="{FF2B5EF4-FFF2-40B4-BE49-F238E27FC236}">
                  <a16:creationId xmlns:a16="http://schemas.microsoft.com/office/drawing/2014/main" id="{50F21F09-0BA6-000B-0ED5-A02EACA36B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9" y="1013"/>
              <a:ext cx="1577" cy="558"/>
              <a:chOff x="2259" y="1013"/>
              <a:chExt cx="678" cy="240"/>
            </a:xfrm>
          </p:grpSpPr>
          <p:sp>
            <p:nvSpPr>
              <p:cNvPr id="20" name="Line 12">
                <a:extLst>
                  <a:ext uri="{FF2B5EF4-FFF2-40B4-BE49-F238E27FC236}">
                    <a16:creationId xmlns:a16="http://schemas.microsoft.com/office/drawing/2014/main" id="{D8BA3232-037B-D565-7665-28E28CBD3E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9" y="1057"/>
                <a:ext cx="195" cy="19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3">
                <a:extLst>
                  <a:ext uri="{FF2B5EF4-FFF2-40B4-BE49-F238E27FC236}">
                    <a16:creationId xmlns:a16="http://schemas.microsoft.com/office/drawing/2014/main" id="{E90B6C5E-A5B6-C6C0-9613-F7BE00871B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7" y="1013"/>
                <a:ext cx="377" cy="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4">
                <a:extLst>
                  <a:ext uri="{FF2B5EF4-FFF2-40B4-BE49-F238E27FC236}">
                    <a16:creationId xmlns:a16="http://schemas.microsoft.com/office/drawing/2014/main" id="{ACFE54EA-1A88-DA3F-B97F-5410E0E14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4" y="1013"/>
                <a:ext cx="113" cy="24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5">
                <a:extLst>
                  <a:ext uri="{FF2B5EF4-FFF2-40B4-BE49-F238E27FC236}">
                    <a16:creationId xmlns:a16="http://schemas.microsoft.com/office/drawing/2014/main" id="{02DB3246-1B0F-5FBB-7199-1B7B588EA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9" y="1253"/>
                <a:ext cx="67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CCB9810E-43D5-B51F-FC44-CEA1E662C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9" y="1548"/>
              <a:ext cx="21" cy="2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2800" b="0">
                <a:solidFill>
                  <a:srgbClr val="000000"/>
                </a:solidFill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259BB98F-359C-EB16-3526-E96BAA55C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1108"/>
              <a:ext cx="21" cy="2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2800" b="0">
                <a:solidFill>
                  <a:srgbClr val="000000"/>
                </a:solidFill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DFB92E32-F9F7-8D13-F4A1-AAA5C583D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" y="1547"/>
              <a:ext cx="21" cy="2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2800" b="0">
                <a:solidFill>
                  <a:srgbClr val="000000"/>
                </a:solidFill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8FCFB374-7121-978A-17B9-AE36372F8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" y="995"/>
              <a:ext cx="21" cy="2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 sz="2800" b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 Box 32">
            <a:extLst>
              <a:ext uri="{FF2B5EF4-FFF2-40B4-BE49-F238E27FC236}">
                <a16:creationId xmlns:a16="http://schemas.microsoft.com/office/drawing/2014/main" id="{FB6AB733-5172-5D30-37C3-25B4E3A59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824" y="4402265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CC0000"/>
                </a:solidFill>
                <a:cs typeface="Arial" charset="0"/>
              </a:rPr>
              <a:t>Có các góc đối bằng nhau</a:t>
            </a:r>
          </a:p>
        </p:txBody>
      </p:sp>
      <p:sp>
        <p:nvSpPr>
          <p:cNvPr id="27" name="Text Box 52">
            <a:extLst>
              <a:ext uri="{FF2B5EF4-FFF2-40B4-BE49-F238E27FC236}">
                <a16:creationId xmlns:a16="http://schemas.microsoft.com/office/drawing/2014/main" id="{30DABB36-2342-8226-22F0-59E4F84D2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774" y="3868866"/>
            <a:ext cx="10150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54">
            <a:extLst>
              <a:ext uri="{FF2B5EF4-FFF2-40B4-BE49-F238E27FC236}">
                <a16:creationId xmlns:a16="http://schemas.microsoft.com/office/drawing/2014/main" id="{0EC67D1F-6E37-33E7-C010-B66755491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9824" y="3472766"/>
            <a:ext cx="2819400" cy="800100"/>
          </a:xfrm>
          <a:prstGeom prst="parallelogram">
            <a:avLst>
              <a:gd name="adj" fmla="val 66071"/>
            </a:avLst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20BF5EEE-F7C7-5AE3-5A95-77719B77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374" y="2649665"/>
            <a:ext cx="4489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CC0000"/>
                </a:solidFill>
                <a:cs typeface="Arial" charset="0"/>
              </a:rPr>
              <a:t>Có các cạnh đối bằng nhau</a:t>
            </a:r>
          </a:p>
        </p:txBody>
      </p:sp>
      <p:sp>
        <p:nvSpPr>
          <p:cNvPr id="30" name="Freeform 59">
            <a:extLst>
              <a:ext uri="{FF2B5EF4-FFF2-40B4-BE49-F238E27FC236}">
                <a16:creationId xmlns:a16="http://schemas.microsoft.com/office/drawing/2014/main" id="{9F05C324-A0B2-EA0A-8F0C-76E91E46A4E4}"/>
              </a:ext>
            </a:extLst>
          </p:cNvPr>
          <p:cNvSpPr>
            <a:spLocks/>
          </p:cNvSpPr>
          <p:nvPr/>
        </p:nvSpPr>
        <p:spPr bwMode="auto">
          <a:xfrm>
            <a:off x="2211624" y="3125915"/>
            <a:ext cx="5638800" cy="342900"/>
          </a:xfrm>
          <a:custGeom>
            <a:avLst/>
            <a:gdLst>
              <a:gd name="T0" fmla="*/ 0 w 3552"/>
              <a:gd name="T1" fmla="*/ 2147483647 h 288"/>
              <a:gd name="T2" fmla="*/ 2147483647 w 3552"/>
              <a:gd name="T3" fmla="*/ 0 h 288"/>
              <a:gd name="T4" fmla="*/ 2147483647 w 3552"/>
              <a:gd name="T5" fmla="*/ 0 h 288"/>
              <a:gd name="T6" fmla="*/ 2147483647 w 3552"/>
              <a:gd name="T7" fmla="*/ 2147483647 h 288"/>
              <a:gd name="T8" fmla="*/ 0 60000 65536"/>
              <a:gd name="T9" fmla="*/ 0 60000 65536"/>
              <a:gd name="T10" fmla="*/ 0 60000 65536"/>
              <a:gd name="T11" fmla="*/ 0 60000 65536"/>
              <a:gd name="T12" fmla="*/ 0 w 3552"/>
              <a:gd name="T13" fmla="*/ 0 h 288"/>
              <a:gd name="T14" fmla="*/ 3552 w 3552"/>
              <a:gd name="T15" fmla="*/ 288 h 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52" h="288">
                <a:moveTo>
                  <a:pt x="0" y="288"/>
                </a:moveTo>
                <a:lnTo>
                  <a:pt x="240" y="0"/>
                </a:lnTo>
                <a:lnTo>
                  <a:pt x="3216" y="0"/>
                </a:lnTo>
                <a:lnTo>
                  <a:pt x="3552" y="144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60">
            <a:extLst>
              <a:ext uri="{FF2B5EF4-FFF2-40B4-BE49-F238E27FC236}">
                <a16:creationId xmlns:a16="http://schemas.microsoft.com/office/drawing/2014/main" id="{DD9C1D27-83D4-C674-812F-08DF78D2E63F}"/>
              </a:ext>
            </a:extLst>
          </p:cNvPr>
          <p:cNvSpPr>
            <a:spLocks/>
          </p:cNvSpPr>
          <p:nvPr/>
        </p:nvSpPr>
        <p:spPr bwMode="auto">
          <a:xfrm>
            <a:off x="2059224" y="4383215"/>
            <a:ext cx="6019800" cy="400050"/>
          </a:xfrm>
          <a:custGeom>
            <a:avLst/>
            <a:gdLst>
              <a:gd name="T0" fmla="*/ 0 w 3792"/>
              <a:gd name="T1" fmla="*/ 2147483647 h 336"/>
              <a:gd name="T2" fmla="*/ 2147483647 w 3792"/>
              <a:gd name="T3" fmla="*/ 2147483647 h 336"/>
              <a:gd name="T4" fmla="*/ 2147483647 w 3792"/>
              <a:gd name="T5" fmla="*/ 2147483647 h 336"/>
              <a:gd name="T6" fmla="*/ 2147483647 w 3792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792"/>
              <a:gd name="T13" fmla="*/ 0 h 336"/>
              <a:gd name="T14" fmla="*/ 3792 w 3792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92" h="336">
                <a:moveTo>
                  <a:pt x="0" y="48"/>
                </a:moveTo>
                <a:lnTo>
                  <a:pt x="240" y="336"/>
                </a:lnTo>
                <a:lnTo>
                  <a:pt x="3504" y="336"/>
                </a:lnTo>
                <a:lnTo>
                  <a:pt x="3792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62">
            <a:extLst>
              <a:ext uri="{FF2B5EF4-FFF2-40B4-BE49-F238E27FC236}">
                <a16:creationId xmlns:a16="http://schemas.microsoft.com/office/drawing/2014/main" id="{59055537-C44F-4573-02B2-7A146DCC2340}"/>
              </a:ext>
            </a:extLst>
          </p:cNvPr>
          <p:cNvSpPr>
            <a:spLocks/>
          </p:cNvSpPr>
          <p:nvPr/>
        </p:nvSpPr>
        <p:spPr bwMode="auto">
          <a:xfrm>
            <a:off x="2745024" y="3856959"/>
            <a:ext cx="4167188" cy="5954"/>
          </a:xfrm>
          <a:custGeom>
            <a:avLst/>
            <a:gdLst>
              <a:gd name="T0" fmla="*/ 0 w 2625"/>
              <a:gd name="T1" fmla="*/ 0 h 5"/>
              <a:gd name="T2" fmla="*/ 2147483647 w 2625"/>
              <a:gd name="T3" fmla="*/ 2147483647 h 5"/>
              <a:gd name="T4" fmla="*/ 0 60000 65536"/>
              <a:gd name="T5" fmla="*/ 0 60000 65536"/>
              <a:gd name="T6" fmla="*/ 0 w 2625"/>
              <a:gd name="T7" fmla="*/ 0 h 5"/>
              <a:gd name="T8" fmla="*/ 2625 w 2625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25" h="5">
                <a:moveTo>
                  <a:pt x="0" y="0"/>
                </a:moveTo>
                <a:lnTo>
                  <a:pt x="2625" y="5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4FE86380-8541-E963-AAEC-BC7356CD8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224" y="5087272"/>
            <a:ext cx="4489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CC0000"/>
                </a:solidFill>
                <a:cs typeface="Arial" charset="0"/>
              </a:rPr>
              <a:t>Có hai đường chéo cắt nhau tại trung điểm mỗi đường</a:t>
            </a:r>
          </a:p>
        </p:txBody>
      </p:sp>
      <p:sp>
        <p:nvSpPr>
          <p:cNvPr id="34" name="Freeform 64">
            <a:extLst>
              <a:ext uri="{FF2B5EF4-FFF2-40B4-BE49-F238E27FC236}">
                <a16:creationId xmlns:a16="http://schemas.microsoft.com/office/drawing/2014/main" id="{35B8ADE0-5BAA-C00C-1DC8-B97BCF6DDA56}"/>
              </a:ext>
            </a:extLst>
          </p:cNvPr>
          <p:cNvSpPr>
            <a:spLocks/>
          </p:cNvSpPr>
          <p:nvPr/>
        </p:nvSpPr>
        <p:spPr bwMode="auto">
          <a:xfrm>
            <a:off x="1830624" y="4440365"/>
            <a:ext cx="6629400" cy="1028700"/>
          </a:xfrm>
          <a:custGeom>
            <a:avLst/>
            <a:gdLst>
              <a:gd name="T0" fmla="*/ 0 w 4176"/>
              <a:gd name="T1" fmla="*/ 2147483647 h 864"/>
              <a:gd name="T2" fmla="*/ 0 w 4176"/>
              <a:gd name="T3" fmla="*/ 2147483647 h 864"/>
              <a:gd name="T4" fmla="*/ 2147483647 w 4176"/>
              <a:gd name="T5" fmla="*/ 2147483647 h 864"/>
              <a:gd name="T6" fmla="*/ 2147483647 w 417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4176"/>
              <a:gd name="T13" fmla="*/ 0 h 864"/>
              <a:gd name="T14" fmla="*/ 4176 w 4176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76" h="864">
                <a:moveTo>
                  <a:pt x="0" y="48"/>
                </a:moveTo>
                <a:lnTo>
                  <a:pt x="0" y="864"/>
                </a:lnTo>
                <a:lnTo>
                  <a:pt x="4176" y="864"/>
                </a:lnTo>
                <a:lnTo>
                  <a:pt x="4176" y="0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Freeform 1">
            <a:extLst>
              <a:ext uri="{FF2B5EF4-FFF2-40B4-BE49-F238E27FC236}">
                <a16:creationId xmlns:a16="http://schemas.microsoft.com/office/drawing/2014/main" id="{9E82687F-E51C-4A7E-9927-F33380962945}"/>
              </a:ext>
            </a:extLst>
          </p:cNvPr>
          <p:cNvSpPr/>
          <p:nvPr/>
        </p:nvSpPr>
        <p:spPr>
          <a:xfrm>
            <a:off x="1894124" y="2224215"/>
            <a:ext cx="6337300" cy="1079500"/>
          </a:xfrm>
          <a:custGeom>
            <a:avLst/>
            <a:gdLst>
              <a:gd name="connsiteX0" fmla="*/ 0 w 6337300"/>
              <a:gd name="connsiteY0" fmla="*/ 1079500 h 1079500"/>
              <a:gd name="connsiteX1" fmla="*/ 0 w 6337300"/>
              <a:gd name="connsiteY1" fmla="*/ 0 h 1079500"/>
              <a:gd name="connsiteX2" fmla="*/ 6337300 w 6337300"/>
              <a:gd name="connsiteY2" fmla="*/ 0 h 1079500"/>
              <a:gd name="connsiteX3" fmla="*/ 6337300 w 6337300"/>
              <a:gd name="connsiteY3" fmla="*/ 8763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7300" h="1079500">
                <a:moveTo>
                  <a:pt x="0" y="1079500"/>
                </a:moveTo>
                <a:lnTo>
                  <a:pt x="0" y="0"/>
                </a:lnTo>
                <a:lnTo>
                  <a:pt x="6337300" y="0"/>
                </a:lnTo>
                <a:lnTo>
                  <a:pt x="6337300" y="876300"/>
                </a:ln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8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4" grpId="0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0944" y="1028208"/>
            <a:ext cx="10898112" cy="1181253"/>
            <a:chOff x="296362" y="1724866"/>
            <a:chExt cx="10898112" cy="1181253"/>
          </a:xfrm>
        </p:grpSpPr>
        <p:sp>
          <p:nvSpPr>
            <p:cNvPr id="37" name="Rounded Rectangle 36"/>
            <p:cNvSpPr/>
            <p:nvPr/>
          </p:nvSpPr>
          <p:spPr>
            <a:xfrm>
              <a:off x="296362" y="1918615"/>
              <a:ext cx="10898112" cy="98750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9,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60153" y="1724866"/>
              <a:ext cx="2350780" cy="51066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THỰC HÀNH 2</a:t>
              </a:r>
            </a:p>
          </p:txBody>
        </p:sp>
      </p:grpSp>
      <p:pic>
        <p:nvPicPr>
          <p:cNvPr id="39" name="Picture 38"/>
          <p:cNvPicPr/>
          <p:nvPr/>
        </p:nvPicPr>
        <p:blipFill>
          <a:blip r:embed="rId2"/>
          <a:stretch>
            <a:fillRect/>
          </a:stretch>
        </p:blipFill>
        <p:spPr>
          <a:xfrm>
            <a:off x="1676401" y="2335107"/>
            <a:ext cx="8203698" cy="4075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3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0943" y="1028208"/>
            <a:ext cx="11747857" cy="707886"/>
            <a:chOff x="296361" y="1724866"/>
            <a:chExt cx="11546321" cy="1072520"/>
          </a:xfrm>
        </p:grpSpPr>
        <p:sp>
          <p:nvSpPr>
            <p:cNvPr id="37" name="Rounded Rectangle 36"/>
            <p:cNvSpPr/>
            <p:nvPr/>
          </p:nvSpPr>
          <p:spPr>
            <a:xfrm>
              <a:off x="296361" y="1741778"/>
              <a:ext cx="11546321" cy="105560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					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9,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60153" y="1724866"/>
              <a:ext cx="2350780" cy="51066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THỰC HÀNH 2</a:t>
              </a:r>
            </a:p>
          </p:txBody>
        </p:sp>
      </p:grpSp>
      <p:pic>
        <p:nvPicPr>
          <p:cNvPr id="39" name="Picture 38"/>
          <p:cNvPicPr/>
          <p:nvPr/>
        </p:nvPicPr>
        <p:blipFill>
          <a:blip r:embed="rId3"/>
          <a:stretch>
            <a:fillRect/>
          </a:stretch>
        </p:blipFill>
        <p:spPr>
          <a:xfrm>
            <a:off x="6661900" y="2723034"/>
            <a:ext cx="5072900" cy="3533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39484" y="1580912"/>
            <a:ext cx="6322416" cy="53367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9a.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9b. 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EFGH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9c. 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IJKL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9d. 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9e. 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RSTU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9g. 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VXYZ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VZ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XY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2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9072" y="956493"/>
            <a:ext cx="11493856" cy="1657980"/>
            <a:chOff x="296362" y="1724866"/>
            <a:chExt cx="11493856" cy="1657980"/>
          </a:xfrm>
        </p:grpSpPr>
        <p:sp>
          <p:nvSpPr>
            <p:cNvPr id="11" name="Rounded Rectangle 10"/>
            <p:cNvSpPr/>
            <p:nvPr/>
          </p:nvSpPr>
          <p:spPr>
            <a:xfrm>
              <a:off x="296362" y="1918615"/>
              <a:ext cx="11493856" cy="1464231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10,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AKCH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minh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AC, BD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HK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O.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60153" y="1724866"/>
              <a:ext cx="2350780" cy="51066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VẬN DỤNG 3</a:t>
              </a:r>
            </a:p>
          </p:txBody>
        </p:sp>
      </p:grp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918780" y="3064201"/>
            <a:ext cx="5073715" cy="2649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504" y="2900726"/>
            <a:ext cx="6719276" cy="37376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</a:pP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BD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spcBef>
                <a:spcPts val="60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AKCH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HK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spcBef>
                <a:spcPts val="60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AC, BD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HK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57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96361" y="962736"/>
            <a:ext cx="11161347" cy="28944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AD, F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BC.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EBFD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E, O, F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1390" y="844719"/>
            <a:ext cx="2350780" cy="5106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BÀI 3/SGK/80</a:t>
            </a: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7700528" y="3611300"/>
            <a:ext cx="4275777" cy="25124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396" y="1655476"/>
            <a:ext cx="74848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en-US" sz="3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44830" marR="30480" indent="-514350" algn="just">
              <a:buAutoNum type="alphaLcParenR"/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0480" marR="3048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= BC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// BC.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</a:p>
          <a:p>
            <a:pPr marL="30480" marR="3048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AE = ED;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 F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BF = FC.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= BF.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EBFD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// BF (do AD // BC)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= BF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678900"/>
              </p:ext>
            </p:extLst>
          </p:nvPr>
        </p:nvGraphicFramePr>
        <p:xfrm>
          <a:off x="460153" y="4112029"/>
          <a:ext cx="5830478" cy="2621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5921">
                  <a:extLst>
                    <a:ext uri="{9D8B030D-6E8A-4147-A177-3AD203B41FA5}">
                      <a16:colId xmlns:a16="http://schemas.microsoft.com/office/drawing/2014/main" val="2444389369"/>
                    </a:ext>
                  </a:extLst>
                </a:gridCol>
                <a:gridCol w="5104557">
                  <a:extLst>
                    <a:ext uri="{9D8B030D-6E8A-4147-A177-3AD203B41FA5}">
                      <a16:colId xmlns:a16="http://schemas.microsoft.com/office/drawing/2014/main" val="2247711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ABCD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endParaRPr lang="en-US" sz="32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E, F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AD, 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88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KLKL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EBFD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endParaRPr lang="en-US" sz="32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457200" indent="-457200">
                        <a:buAutoNum type="alphaLcParenR"/>
                      </a:pP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E, O, F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137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77553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946 -0.01273 L 0.50261 -0.478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5707833" y="1571476"/>
            <a:ext cx="5577432" cy="4874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Đặt</a:t>
            </a: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vấn</a:t>
            </a: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đề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324" y="1721172"/>
            <a:ext cx="42748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chụp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?”</a:t>
            </a:r>
            <a:endParaRPr lang="en-US" sz="3600" dirty="0"/>
          </a:p>
        </p:txBody>
      </p:sp>
      <p:sp>
        <p:nvSpPr>
          <p:cNvPr id="14" name="Parallelogram 13"/>
          <p:cNvSpPr/>
          <p:nvPr/>
        </p:nvSpPr>
        <p:spPr>
          <a:xfrm rot="170158" flipV="1">
            <a:off x="7191824" y="2391625"/>
            <a:ext cx="2363501" cy="626108"/>
          </a:xfrm>
          <a:prstGeom prst="parallelogram">
            <a:avLst>
              <a:gd name="adj" fmla="val 129076"/>
            </a:avLst>
          </a:prstGeom>
          <a:noFill/>
          <a:ln w="57150">
            <a:solidFill>
              <a:srgbClr val="EE8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8565" y="4355868"/>
            <a:ext cx="50626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Hình</a:t>
            </a:r>
            <a:r>
              <a:rPr lang="en-US" sz="5400" b="0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bình</a:t>
            </a:r>
            <a:r>
              <a:rPr lang="en-US" sz="5400" b="0" cap="none" spc="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eorgia" panose="02040502050405020303" pitchFamily="18" charset="0"/>
              </a:rPr>
              <a:t>hành</a:t>
            </a:r>
            <a:endParaRPr lang="en-US" sz="5400" b="0" cap="none" spc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Georgia" panose="02040502050405020303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692400" y="3429332"/>
            <a:ext cx="0" cy="926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0116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47279 0.0104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 animBg="1"/>
      <p:bldP spid="14" grpId="1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21663" y="707404"/>
            <a:ext cx="2350780" cy="5106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BÀI 3/SGK/80</a:t>
            </a: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7700528" y="3611300"/>
            <a:ext cx="4275777" cy="25124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936" y="1218068"/>
            <a:ext cx="58615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en-US" sz="3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Ta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BD.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spcBef>
                <a:spcPts val="0"/>
              </a:spcBef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EBFD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EF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EF.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spcBef>
                <a:spcPts val="0"/>
              </a:spcBef>
            </a:pP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E, O, F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797527"/>
              </p:ext>
            </p:extLst>
          </p:nvPr>
        </p:nvGraphicFramePr>
        <p:xfrm>
          <a:off x="6384292" y="1013062"/>
          <a:ext cx="5861550" cy="2621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9790">
                  <a:extLst>
                    <a:ext uri="{9D8B030D-6E8A-4147-A177-3AD203B41FA5}">
                      <a16:colId xmlns:a16="http://schemas.microsoft.com/office/drawing/2014/main" val="2444389369"/>
                    </a:ext>
                  </a:extLst>
                </a:gridCol>
                <a:gridCol w="5131760">
                  <a:extLst>
                    <a:ext uri="{9D8B030D-6E8A-4147-A177-3AD203B41FA5}">
                      <a16:colId xmlns:a16="http://schemas.microsoft.com/office/drawing/2014/main" val="2247711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ABCD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endParaRPr lang="en-US" sz="32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E, F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lượt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AD, BC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88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KLKL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EBFD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endParaRPr lang="en-US" sz="32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457200" indent="-457200">
                        <a:buAutoNum type="alphaLcParenR"/>
                      </a:pP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E, O, F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6137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799033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5013" y="1117008"/>
            <a:ext cx="886495" cy="57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文本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EB1F2-AD59-4E43-AB4D-B6CB06303114}"/>
              </a:ext>
            </a:extLst>
          </p:cNvPr>
          <p:cNvSpPr txBox="1"/>
          <p:nvPr/>
        </p:nvSpPr>
        <p:spPr>
          <a:xfrm>
            <a:off x="2997199" y="269996"/>
            <a:ext cx="6111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Georgia" panose="02040502050405020303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15" t="-485" r="19243" b="485"/>
          <a:stretch/>
        </p:blipFill>
        <p:spPr>
          <a:xfrm>
            <a:off x="505423" y="1405324"/>
            <a:ext cx="3841514" cy="457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 bwMode="auto">
          <a:xfrm>
            <a:off x="4641273" y="1693641"/>
            <a:ext cx="7024254" cy="19362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vert="horz" wrap="square" lIns="91440" tIns="18288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Tìm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hình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ảnh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hình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bình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hành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trong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thực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 </a:t>
            </a:r>
            <a:r>
              <a:rPr kumimoji="0" 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tế</a:t>
            </a:r>
            <a:r>
              <a:rPr kumimoji="0" 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宋体" pitchFamily="2" charset="-122"/>
              </a:rPr>
              <a:t>?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269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5013" y="1117008"/>
            <a:ext cx="886495" cy="57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文本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EB1F2-AD59-4E43-AB4D-B6CB06303114}"/>
              </a:ext>
            </a:extLst>
          </p:cNvPr>
          <p:cNvSpPr txBox="1"/>
          <p:nvPr/>
        </p:nvSpPr>
        <p:spPr>
          <a:xfrm>
            <a:off x="2997199" y="269996"/>
            <a:ext cx="6111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Georgia" panose="02040502050405020303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15" t="-485" r="19243" b="485"/>
          <a:stretch/>
        </p:blipFill>
        <p:spPr>
          <a:xfrm>
            <a:off x="505423" y="1405324"/>
            <a:ext cx="3841514" cy="457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Trả lời Hoạt động 5 trang 86 SGK Toán 6 Kết nối tri thức với cuộc sống |  Toán lớp 6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8" r="6430" b="30182"/>
          <a:stretch/>
        </p:blipFill>
        <p:spPr bwMode="auto">
          <a:xfrm>
            <a:off x="4439399" y="1045218"/>
            <a:ext cx="3406233" cy="29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Lịch sử giá Bộ 3 kệ gỗ treo tường hình bình hành cập nhật 7/2023 - BeeCo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06" y="1191603"/>
            <a:ext cx="2640713" cy="26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amburg, dockland, germany, elbe, harbor, port, architecture, city, modern,  water, building | Pikis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01" y="4017930"/>
            <a:ext cx="3625736" cy="2323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026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5013" y="1117008"/>
            <a:ext cx="886495" cy="57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667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文本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EB1F2-AD59-4E43-AB4D-B6CB06303114}"/>
              </a:ext>
            </a:extLst>
          </p:cNvPr>
          <p:cNvSpPr txBox="1"/>
          <p:nvPr/>
        </p:nvSpPr>
        <p:spPr>
          <a:xfrm>
            <a:off x="2997199" y="269996"/>
            <a:ext cx="6111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Georgia" panose="02040502050405020303" pitchFamily="18" charset="0"/>
              </a:rPr>
              <a:t>VẬN DỤNG</a:t>
            </a:r>
          </a:p>
        </p:txBody>
      </p:sp>
      <p:pic>
        <p:nvPicPr>
          <p:cNvPr id="9" name="Picture 8" descr="hamburg, dockland, germany, elbe, harbor, port, architecture, city, modern,  water, building | Pikis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1405324"/>
            <a:ext cx="7352492" cy="42907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285017" y="1405324"/>
            <a:ext cx="3768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Dockland Office Building, </a:t>
            </a:r>
          </a:p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Van-der-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Smissen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Straße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Hamburg,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8285017" y="2709929"/>
            <a:ext cx="3237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https://www.youtube.com/watch?v=s2V4-9k3PPU&amp;t=86s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85016" y="3550698"/>
            <a:ext cx="3338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u="sng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https://earth.google.com/web/@0,-1.8773999,0a,22251752.77375655d,35y,0h,0t,0r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6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iáo án điện tử bài 7: Truyền thống của trường em | Giáo án powerpoint tự  nhiên và xã hội 3 chân trời sáng tạo | Kenhgiaovie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87"/>
            <a:ext cx="12192001" cy="686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38528" y="1894985"/>
            <a:ext cx="7187184" cy="15361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56816" y="3730752"/>
            <a:ext cx="6656832" cy="6479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97736" y="1894985"/>
            <a:ext cx="717499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hành</a:t>
            </a:r>
            <a:endParaRPr lang="en-US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1, 2, 4, 5/SGK/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80</a:t>
            </a:r>
            <a:endParaRPr lang="en-US" sz="28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thoi</a:t>
            </a:r>
            <a:r>
              <a:rPr lang="en-US" sz="32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8" y="1028208"/>
            <a:ext cx="323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Định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nghĩa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66981" t="19038" b="19808"/>
          <a:stretch/>
        </p:blipFill>
        <p:spPr>
          <a:xfrm>
            <a:off x="8858750" y="1551428"/>
            <a:ext cx="2786878" cy="3007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828798" y="1737220"/>
                <a:ext cx="7472090" cy="2259047"/>
              </a:xfrm>
              <a:prstGeom prst="roundRect">
                <a:avLst>
                  <a:gd name="adj" fmla="val 1160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thước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cặp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tứ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ABCD.</a:t>
                </a:r>
              </a:p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mối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cặp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CD; AD </a:t>
                </a:r>
                <a:r>
                  <a:rPr lang="en-US" sz="28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</a:t>
                </a: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98" y="1737220"/>
                <a:ext cx="7472090" cy="2259047"/>
              </a:xfrm>
              <a:prstGeom prst="roundRect">
                <a:avLst>
                  <a:gd name="adj" fmla="val 11602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6" y="1686895"/>
            <a:ext cx="655406" cy="570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62472" y="4551154"/>
                <a:ext cx="2471061" cy="443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𝟓𝟐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472" y="4551154"/>
                <a:ext cx="2471061" cy="4433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3633533" y="4551154"/>
            <a:ext cx="7030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 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AB // CD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cặp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62472" y="5191721"/>
                <a:ext cx="2459840" cy="444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𝟓𝟐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472" y="5191721"/>
                <a:ext cx="2459840" cy="4449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3633533" y="5191721"/>
            <a:ext cx="7030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 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BC // AD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cặp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Notched Right Arrow 16"/>
          <p:cNvSpPr/>
          <p:nvPr/>
        </p:nvSpPr>
        <p:spPr>
          <a:xfrm>
            <a:off x="270933" y="5960533"/>
            <a:ext cx="728134" cy="491067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69893" y="5960533"/>
            <a:ext cx="55881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Tứ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ABCD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bình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hành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159001" y="1601754"/>
            <a:ext cx="4436533" cy="2496113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Thế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hành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49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8" y="1028208"/>
            <a:ext cx="323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a.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Định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nghĩa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1" y="1601754"/>
            <a:ext cx="1100022" cy="1046967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794933" y="1601754"/>
            <a:ext cx="9431867" cy="1066800"/>
          </a:xfrm>
          <a:prstGeom prst="round2DiagRect">
            <a:avLst>
              <a:gd name="adj1" fmla="val 22118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8E00BC3E-A1A0-4769-CCB9-327DC74A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000" y="3272593"/>
            <a:ext cx="434514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5DF71A4C-EF33-9A66-78F3-8D5B0D093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820" y="3517629"/>
            <a:ext cx="58845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Tứ</a:t>
            </a:r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ABCD </a:t>
            </a:r>
            <a:r>
              <a:rPr lang="en-US" alt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bình</a:t>
            </a:r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hành</a:t>
            </a:r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A2359E-01B5-A6D1-68FA-310567338E20}"/>
                  </a:ext>
                </a:extLst>
              </p:cNvPr>
              <p:cNvSpPr txBox="1"/>
              <p:nvPr/>
            </p:nvSpPr>
            <p:spPr>
              <a:xfrm>
                <a:off x="6510866" y="4220938"/>
                <a:ext cx="1293046" cy="10985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/>
                            <m:e/>
                          </m:eqAr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A2359E-01B5-A6D1-68FA-310567338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866" y="4220938"/>
                <a:ext cx="1293046" cy="1098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14">
            <a:extLst>
              <a:ext uri="{FF2B5EF4-FFF2-40B4-BE49-F238E27FC236}">
                <a16:creationId xmlns:a16="http://schemas.microsoft.com/office/drawing/2014/main" id="{5DF71A4C-EF33-9A66-78F3-8D5B0D093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0210" y="4220938"/>
            <a:ext cx="17780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AB // CD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5DF71A4C-EF33-9A66-78F3-8D5B0D093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0210" y="4749904"/>
            <a:ext cx="17780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AD // BC</a:t>
            </a:r>
          </a:p>
        </p:txBody>
      </p:sp>
    </p:spTree>
    <p:extLst>
      <p:ext uri="{BB962C8B-B14F-4D97-AF65-F5344CB8AC3E}">
        <p14:creationId xmlns:p14="http://schemas.microsoft.com/office/powerpoint/2010/main" val="3081113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8" y="1028208"/>
            <a:ext cx="323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chất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grpSp>
        <p:nvGrpSpPr>
          <p:cNvPr id="10" name="Group 8"/>
          <p:cNvGrpSpPr/>
          <p:nvPr/>
        </p:nvGrpSpPr>
        <p:grpSpPr>
          <a:xfrm>
            <a:off x="845731" y="2059428"/>
            <a:ext cx="10911073" cy="2334534"/>
            <a:chOff x="828798" y="1686895"/>
            <a:chExt cx="10911073" cy="2334534"/>
          </a:xfrm>
        </p:grpSpPr>
        <p:sp>
          <p:nvSpPr>
            <p:cNvPr id="8" name="Rounded Rectangle 15"/>
            <p:cNvSpPr/>
            <p:nvPr/>
          </p:nvSpPr>
          <p:spPr>
            <a:xfrm>
              <a:off x="828798" y="1737220"/>
              <a:ext cx="7079069" cy="2259047"/>
            </a:xfrm>
            <a:prstGeom prst="roundRect">
              <a:avLst>
                <a:gd name="adj" fmla="val 11602"/>
              </a:avLst>
            </a:prstGeom>
            <a:solidFill>
              <a:srgbClr val="C7EAFB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song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ABC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CDA 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OAB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OCD</a:t>
              </a:r>
            </a:p>
          </p:txBody>
        </p:sp>
        <p:pic>
          <p:nvPicPr>
            <p:cNvPr id="9" name="Picture 7"/>
            <p:cNvPicPr>
              <a:picLocks noChangeAspect="1"/>
            </p:cNvPicPr>
            <p:nvPr/>
          </p:nvPicPr>
          <p:blipFill rotWithShape="1">
            <a:blip r:embed="rId4"/>
            <a:srcRect l="62033" t="11108" r="2035" b="6020"/>
            <a:stretch/>
          </p:blipFill>
          <p:spPr>
            <a:xfrm>
              <a:off x="7552269" y="1686895"/>
              <a:ext cx="4187602" cy="2334534"/>
            </a:xfrm>
            <a:prstGeom prst="roundRect">
              <a:avLst>
                <a:gd name="adj" fmla="val 11455"/>
              </a:avLst>
            </a:prstGeom>
          </p:spPr>
        </p:pic>
      </p:grpSp>
      <p:pic>
        <p:nvPicPr>
          <p:cNvPr id="11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2" y="1923961"/>
            <a:ext cx="655406" cy="570838"/>
          </a:xfrm>
          <a:prstGeom prst="rect">
            <a:avLst/>
          </a:prstGeom>
        </p:spPr>
      </p:pic>
      <p:sp>
        <p:nvSpPr>
          <p:cNvPr id="14" name="Flowchart: Off-page Connector 9"/>
          <p:cNvSpPr/>
          <p:nvPr/>
        </p:nvSpPr>
        <p:spPr>
          <a:xfrm>
            <a:off x="3416045" y="1199047"/>
            <a:ext cx="4927601" cy="704761"/>
          </a:xfrm>
          <a:prstGeom prst="flowChartOffpageConnec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25000"/>
                  </a:schemeClr>
                </a:solidFill>
              </a:rPr>
              <a:t>HOẠT ĐỘNG NHÓM</a:t>
            </a:r>
          </a:p>
        </p:txBody>
      </p:sp>
      <p:pic>
        <p:nvPicPr>
          <p:cNvPr id="16" name="Hẹn giờ đếm ngược 5 phút 5 Minutes Countdow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71" y="4549582"/>
            <a:ext cx="3471333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3148" y="790394"/>
            <a:ext cx="323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chất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grpSp>
        <p:nvGrpSpPr>
          <p:cNvPr id="10" name="Group 8"/>
          <p:cNvGrpSpPr/>
          <p:nvPr/>
        </p:nvGrpSpPr>
        <p:grpSpPr>
          <a:xfrm>
            <a:off x="1016311" y="1221228"/>
            <a:ext cx="10933054" cy="2207772"/>
            <a:chOff x="851990" y="1382211"/>
            <a:chExt cx="11542170" cy="2334534"/>
          </a:xfrm>
        </p:grpSpPr>
        <p:sp>
          <p:nvSpPr>
            <p:cNvPr id="8" name="Rounded Rectangle 15"/>
            <p:cNvSpPr/>
            <p:nvPr/>
          </p:nvSpPr>
          <p:spPr>
            <a:xfrm>
              <a:off x="851990" y="1432191"/>
              <a:ext cx="7457286" cy="2259047"/>
            </a:xfrm>
            <a:prstGeom prst="roundRect">
              <a:avLst>
                <a:gd name="adj" fmla="val 11602"/>
              </a:avLst>
            </a:prstGeom>
            <a:solidFill>
              <a:srgbClr val="C7EAFB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song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ABC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CDA 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OAB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OCD</a:t>
              </a:r>
            </a:p>
          </p:txBody>
        </p:sp>
        <p:pic>
          <p:nvPicPr>
            <p:cNvPr id="9" name="Picture 7"/>
            <p:cNvPicPr>
              <a:picLocks noChangeAspect="1"/>
            </p:cNvPicPr>
            <p:nvPr/>
          </p:nvPicPr>
          <p:blipFill rotWithShape="1">
            <a:blip r:embed="rId2"/>
            <a:srcRect l="62033" t="11108" r="2035" b="6020"/>
            <a:stretch/>
          </p:blipFill>
          <p:spPr>
            <a:xfrm>
              <a:off x="8206558" y="1382211"/>
              <a:ext cx="4187602" cy="2334534"/>
            </a:xfrm>
            <a:prstGeom prst="roundRect">
              <a:avLst>
                <a:gd name="adj" fmla="val 11455"/>
              </a:avLst>
            </a:prstGeom>
          </p:spPr>
        </p:pic>
      </p:grpSp>
      <p:pic>
        <p:nvPicPr>
          <p:cNvPr id="1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0" y="1589659"/>
            <a:ext cx="655406" cy="570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940790" y="3258119"/>
                <a:ext cx="8167471" cy="3604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Tứ giác ABCD có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AB // CD </a:t>
                </a: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</a:t>
                </a: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Symbol" panose="05050102010706020507" pitchFamily="18" charset="2"/>
                          </a:rPr>
                          <m:t>𝐵𝐴𝐶</m:t>
                        </m:r>
                      </m:e>
                    </m:acc>
                  </m:oMath>
                </a14:m>
                <a:r>
                  <a:rPr kumimoji="0" lang="nl-NL" altLang="en-US" sz="3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DCA</m:t>
                        </m:r>
                      </m:e>
                    </m:acc>
                  </m:oMath>
                </a14:m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 (sole trong)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AD // BC </a:t>
                </a: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DAC</m:t>
                        </m:r>
                      </m:e>
                    </m:acc>
                  </m:oMath>
                </a14:m>
                <a:r>
                  <a:rPr kumimoji="0" lang="nl-NL" altLang="en-US" sz="3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=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BCA</m:t>
                        </m:r>
                      </m:e>
                    </m:acc>
                  </m:oMath>
                </a14:m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 (sole trong)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Xét ABC</a:t>
                </a:r>
                <a:r>
                  <a:rPr kumimoji="0" lang="nl-NL" altLang="en-US" sz="3200" b="0" i="0" u="none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và </a:t>
                </a:r>
                <a:r>
                  <a:rPr lang="nl-NL" alt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CDA, có: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 AC chung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Symbol" panose="05050102010706020507" pitchFamily="18" charset="2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altLang="en-US" sz="32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DCA</m:t>
                        </m:r>
                      </m:e>
                    </m:acc>
                  </m:oMath>
                </a14:m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(cmt)</a:t>
                </a: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DAC</m:t>
                        </m:r>
                      </m:e>
                    </m:acc>
                  </m:oMath>
                </a14:m>
                <a:r>
                  <a:rPr lang="nl-NL" altLang="en-US" sz="3200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=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nl-NL" alt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BCA</m:t>
                        </m:r>
                      </m:e>
                    </m:acc>
                  </m:oMath>
                </a14:m>
                <a:endParaRPr kumimoji="0" lang="nl-NL" altLang="en-US" sz="3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2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0790" y="3258119"/>
                <a:ext cx="8167471" cy="3604961"/>
              </a:xfrm>
              <a:prstGeom prst="rect">
                <a:avLst/>
              </a:prstGeom>
              <a:blipFill>
                <a:blip r:embed="rId4"/>
                <a:stretch>
                  <a:fillRect l="-1866" t="-1689" b="-50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/>
          <p:cNvSpPr/>
          <p:nvPr/>
        </p:nvSpPr>
        <p:spPr>
          <a:xfrm>
            <a:off x="4539716" y="5469078"/>
            <a:ext cx="254000" cy="1185333"/>
          </a:xfrm>
          <a:prstGeom prst="rightBrace">
            <a:avLst>
              <a:gd name="adj1" fmla="val 36333"/>
              <a:gd name="adj2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17434" y="5815522"/>
            <a:ext cx="4339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 ABC = CDA (g.c.g)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261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8" y="1028208"/>
            <a:ext cx="323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chất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grpSp>
        <p:nvGrpSpPr>
          <p:cNvPr id="10" name="Group 8"/>
          <p:cNvGrpSpPr/>
          <p:nvPr/>
        </p:nvGrpSpPr>
        <p:grpSpPr>
          <a:xfrm>
            <a:off x="1043938" y="1577958"/>
            <a:ext cx="10894062" cy="2207772"/>
            <a:chOff x="828798" y="1661733"/>
            <a:chExt cx="11501006" cy="2334534"/>
          </a:xfrm>
        </p:grpSpPr>
        <p:sp>
          <p:nvSpPr>
            <p:cNvPr id="8" name="Rounded Rectangle 15"/>
            <p:cNvSpPr/>
            <p:nvPr/>
          </p:nvSpPr>
          <p:spPr>
            <a:xfrm>
              <a:off x="828798" y="1737220"/>
              <a:ext cx="7725437" cy="2259047"/>
            </a:xfrm>
            <a:prstGeom prst="roundRect">
              <a:avLst>
                <a:gd name="adj" fmla="val 11602"/>
              </a:avLst>
            </a:prstGeom>
            <a:solidFill>
              <a:srgbClr val="C7EAFB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song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ABC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CDA 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OAB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OCD</a:t>
              </a:r>
            </a:p>
          </p:txBody>
        </p:sp>
        <p:pic>
          <p:nvPicPr>
            <p:cNvPr id="9" name="Picture 7"/>
            <p:cNvPicPr>
              <a:picLocks noChangeAspect="1"/>
            </p:cNvPicPr>
            <p:nvPr/>
          </p:nvPicPr>
          <p:blipFill rotWithShape="1">
            <a:blip r:embed="rId2"/>
            <a:srcRect l="62033" t="11108" r="2035" b="6020"/>
            <a:stretch/>
          </p:blipFill>
          <p:spPr>
            <a:xfrm>
              <a:off x="8142202" y="1661733"/>
              <a:ext cx="4187602" cy="2334534"/>
            </a:xfrm>
            <a:prstGeom prst="roundRect">
              <a:avLst>
                <a:gd name="adj" fmla="val 11455"/>
              </a:avLst>
            </a:prstGeom>
          </p:spPr>
        </p:pic>
      </p:grpSp>
      <p:pic>
        <p:nvPicPr>
          <p:cNvPr id="1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0" y="1589659"/>
            <a:ext cx="655406" cy="570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4"/>
              <p:cNvSpPr>
                <a:spLocks noChangeArrowheads="1"/>
              </p:cNvSpPr>
              <p:nvPr/>
            </p:nvSpPr>
            <p:spPr bwMode="auto">
              <a:xfrm>
                <a:off x="1065906" y="3833394"/>
                <a:ext cx="6259454" cy="2587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Xét </a:t>
                </a: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</a:t>
                </a: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OAB và</a:t>
                </a: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 </a:t>
                </a: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OCD, có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AB = CD (</a:t>
                </a: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ABC =</a:t>
                </a: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 </a:t>
                </a:r>
                <a:r>
                  <a:rPr kumimoji="0" lang="sv-SE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CDA)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BAC</m:t>
                        </m:r>
                      </m:e>
                    </m:acc>
                  </m:oMath>
                </a14:m>
                <a:r>
                  <a:rPr kumimoji="0" lang="nl-NL" altLang="en-US" sz="3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DCA</m:t>
                        </m:r>
                        <m:r>
                          <a:rPr lang="en-US" altLang="en-US" sz="3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(cmt)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endParaRPr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ODC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nl-NL" altLang="en-US" sz="32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nl-NL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nl-NL" altLang="en-US" sz="3200" i="1" dirty="0">
                            <a:solidFill>
                              <a:srgbClr val="00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sym typeface="Symbol" panose="05050102010706020507" pitchFamily="18" charset="2"/>
                          </a:rPr>
                          <m:t>OBA</m:t>
                        </m:r>
                      </m:e>
                    </m:acc>
                    <m:r>
                      <a:rPr kumimoji="0" lang="en-US" altLang="en-US" sz="3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kumimoji="0" lang="nl-NL" altLang="en-US" sz="3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(AB//CD, sole trong)</a:t>
                </a:r>
              </a:p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3200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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OAB = 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OCD </a:t>
                </a:r>
                <a:r>
                  <a:rPr lang="nl-NL" altLang="en-US" sz="3200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g.c.g)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3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5906" y="3833394"/>
                <a:ext cx="6259454" cy="2587760"/>
              </a:xfrm>
              <a:prstGeom prst="rect">
                <a:avLst/>
              </a:prstGeom>
              <a:blipFill>
                <a:blip r:embed="rId4"/>
                <a:stretch>
                  <a:fillRect l="-2532" t="-2594" b="-73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697659" y="52627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8" y="1028208"/>
            <a:ext cx="323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chất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grpSp>
        <p:nvGrpSpPr>
          <p:cNvPr id="10" name="Group 8"/>
          <p:cNvGrpSpPr/>
          <p:nvPr/>
        </p:nvGrpSpPr>
        <p:grpSpPr>
          <a:xfrm>
            <a:off x="1043938" y="1613013"/>
            <a:ext cx="10833103" cy="2207772"/>
            <a:chOff x="828798" y="1698800"/>
            <a:chExt cx="11436650" cy="2334534"/>
          </a:xfrm>
        </p:grpSpPr>
        <p:sp>
          <p:nvSpPr>
            <p:cNvPr id="8" name="Rounded Rectangle 15"/>
            <p:cNvSpPr/>
            <p:nvPr/>
          </p:nvSpPr>
          <p:spPr>
            <a:xfrm>
              <a:off x="828798" y="1737220"/>
              <a:ext cx="7435834" cy="2259047"/>
            </a:xfrm>
            <a:prstGeom prst="roundRect">
              <a:avLst>
                <a:gd name="adj" fmla="val 11602"/>
              </a:avLst>
            </a:prstGeom>
            <a:solidFill>
              <a:srgbClr val="C7EAFB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ABCD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song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ABC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CDA </a:t>
              </a:r>
            </a:p>
            <a:p>
              <a:pPr marL="457200" indent="-457200">
                <a:buFontTx/>
                <a:buChar char="-"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OAB =  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Symbol" panose="05050102010706020507" pitchFamily="18" charset="2"/>
                </a:rPr>
                <a:t>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OCD</a:t>
              </a:r>
            </a:p>
          </p:txBody>
        </p:sp>
        <p:pic>
          <p:nvPicPr>
            <p:cNvPr id="9" name="Picture 7"/>
            <p:cNvPicPr>
              <a:picLocks noChangeAspect="1"/>
            </p:cNvPicPr>
            <p:nvPr/>
          </p:nvPicPr>
          <p:blipFill rotWithShape="1">
            <a:blip r:embed="rId2"/>
            <a:srcRect l="62033" t="11108" r="2035" b="6020"/>
            <a:stretch/>
          </p:blipFill>
          <p:spPr>
            <a:xfrm>
              <a:off x="8077846" y="1698800"/>
              <a:ext cx="4187602" cy="2334534"/>
            </a:xfrm>
            <a:prstGeom prst="roundRect">
              <a:avLst>
                <a:gd name="adj" fmla="val 11455"/>
              </a:avLst>
            </a:prstGeom>
          </p:spPr>
        </p:pic>
      </p:grpSp>
      <p:pic>
        <p:nvPicPr>
          <p:cNvPr id="1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0" y="1589659"/>
            <a:ext cx="655406" cy="570838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697659" y="52627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0129" y="4212949"/>
            <a:ext cx="2827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nl-NL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ABC = CDA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6135" y="5485294"/>
            <a:ext cx="2905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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OAB =  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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OCD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5331" y="4262625"/>
            <a:ext cx="855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Symbol" panose="05050102010706020507" pitchFamily="18" charset="2"/>
              </a:rPr>
              <a:t></a:t>
            </a:r>
            <a:endParaRPr lang="en-US" sz="2800" dirty="0"/>
          </a:p>
        </p:txBody>
      </p:sp>
      <p:sp>
        <p:nvSpPr>
          <p:cNvPr id="15" name="Right Brace 14"/>
          <p:cNvSpPr/>
          <p:nvPr/>
        </p:nvSpPr>
        <p:spPr>
          <a:xfrm flipH="1">
            <a:off x="4018158" y="3983434"/>
            <a:ext cx="384611" cy="1124321"/>
          </a:xfrm>
          <a:prstGeom prst="rightBrace">
            <a:avLst>
              <a:gd name="adj1" fmla="val 36333"/>
              <a:gd name="adj2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02050" y="4072002"/>
            <a:ext cx="3324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AB = CD, AD = BC</a:t>
            </a:r>
            <a:endParaRPr lang="en-US" sz="32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207419" y="4570492"/>
                <a:ext cx="3551229" cy="600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l-NL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𝑩</m:t>
                          </m:r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</m:e>
                      </m:acc>
                      <m:r>
                        <a:rPr lang="en-US" altLang="en-US" sz="32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𝑫</m:t>
                          </m:r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</m:e>
                      </m:acc>
                      <m:r>
                        <a:rPr lang="en-US" altLang="en-US" sz="32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nl-NL" altLang="en-US" sz="32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en-US" altLang="en-US" sz="32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𝑨</m:t>
                          </m:r>
                          <m:r>
                            <a:rPr lang="en-US" altLang="en-US" sz="32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</m:e>
                      </m:acc>
                      <m:r>
                        <a:rPr lang="en-US" altLang="en-US" sz="32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Symbol" panose="05050102010706020507" pitchFamily="18" charset="2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altLang="en-US" sz="32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en-US" altLang="en-US" sz="32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en-US" altLang="en-US" sz="32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𝑪</m:t>
                          </m:r>
                          <m:r>
                            <a:rPr lang="en-US" altLang="en-US" sz="32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32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419" y="4570492"/>
                <a:ext cx="3551229" cy="6009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466075" y="5546849"/>
            <a:ext cx="855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Symbol" panose="05050102010706020507" pitchFamily="18" charset="2"/>
              </a:rPr>
              <a:t></a:t>
            </a:r>
            <a:endParaRPr lang="en-US" sz="2800" dirty="0"/>
          </a:p>
        </p:txBody>
      </p:sp>
      <p:sp>
        <p:nvSpPr>
          <p:cNvPr id="20" name="Right Brace 19"/>
          <p:cNvSpPr/>
          <p:nvPr/>
        </p:nvSpPr>
        <p:spPr>
          <a:xfrm flipH="1">
            <a:off x="4038555" y="5228547"/>
            <a:ext cx="384611" cy="1124321"/>
          </a:xfrm>
          <a:prstGeom prst="rightBrace">
            <a:avLst>
              <a:gd name="adj1" fmla="val 36333"/>
              <a:gd name="adj2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436118" y="5082165"/>
            <a:ext cx="1666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OA = OC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81147" y="5892517"/>
            <a:ext cx="1734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OB = OD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15" grpId="0" animBg="1"/>
      <p:bldP spid="16" grpId="0"/>
      <p:bldP spid="17" grpId="0"/>
      <p:bldP spid="19" grpId="0"/>
      <p:bldP spid="20" grpId="0" animBg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50E9C7-0FC7-457C-BF87-C6F1EB53111D}"/>
              </a:ext>
            </a:extLst>
          </p:cNvPr>
          <p:cNvGrpSpPr/>
          <p:nvPr/>
        </p:nvGrpSpPr>
        <p:grpSpPr>
          <a:xfrm>
            <a:off x="2997199" y="219670"/>
            <a:ext cx="6111062" cy="758212"/>
            <a:chOff x="2428549" y="163899"/>
            <a:chExt cx="4638601" cy="758212"/>
          </a:xfrm>
        </p:grpSpPr>
        <p:sp>
          <p:nvSpPr>
            <p:cNvPr id="5" name="Google Shape;1240;p41">
              <a:extLst>
                <a:ext uri="{FF2B5EF4-FFF2-40B4-BE49-F238E27FC236}">
                  <a16:creationId xmlns:a16="http://schemas.microsoft.com/office/drawing/2014/main" id="{6E98417B-A8D5-46C1-BEBC-26A5328C16A9}"/>
                </a:ext>
              </a:extLst>
            </p:cNvPr>
            <p:cNvSpPr/>
            <p:nvPr/>
          </p:nvSpPr>
          <p:spPr>
            <a:xfrm>
              <a:off x="2617941" y="163899"/>
              <a:ext cx="4259818" cy="743066"/>
            </a:xfrm>
            <a:custGeom>
              <a:avLst/>
              <a:gdLst/>
              <a:ahLst/>
              <a:cxnLst/>
              <a:rect l="l" t="t" r="r" b="b"/>
              <a:pathLst>
                <a:path w="52127" h="13160" extrusionOk="0">
                  <a:moveTo>
                    <a:pt x="41797" y="0"/>
                  </a:moveTo>
                  <a:cubicBezTo>
                    <a:pt x="41733" y="0"/>
                    <a:pt x="41673" y="3"/>
                    <a:pt x="41623" y="11"/>
                  </a:cubicBezTo>
                  <a:cubicBezTo>
                    <a:pt x="41525" y="26"/>
                    <a:pt x="41427" y="30"/>
                    <a:pt x="41330" y="30"/>
                  </a:cubicBezTo>
                  <a:cubicBezTo>
                    <a:pt x="41198" y="30"/>
                    <a:pt x="41068" y="23"/>
                    <a:pt x="40937" y="23"/>
                  </a:cubicBezTo>
                  <a:cubicBezTo>
                    <a:pt x="40867" y="23"/>
                    <a:pt x="40798" y="25"/>
                    <a:pt x="40729" y="32"/>
                  </a:cubicBezTo>
                  <a:cubicBezTo>
                    <a:pt x="40603" y="44"/>
                    <a:pt x="40477" y="48"/>
                    <a:pt x="40351" y="48"/>
                  </a:cubicBezTo>
                  <a:cubicBezTo>
                    <a:pt x="40084" y="48"/>
                    <a:pt x="39817" y="30"/>
                    <a:pt x="39550" y="30"/>
                  </a:cubicBezTo>
                  <a:cubicBezTo>
                    <a:pt x="39365" y="30"/>
                    <a:pt x="39179" y="39"/>
                    <a:pt x="38993" y="69"/>
                  </a:cubicBezTo>
                  <a:cubicBezTo>
                    <a:pt x="38821" y="98"/>
                    <a:pt x="38647" y="103"/>
                    <a:pt x="38473" y="103"/>
                  </a:cubicBezTo>
                  <a:cubicBezTo>
                    <a:pt x="38377" y="103"/>
                    <a:pt x="38281" y="101"/>
                    <a:pt x="38184" y="101"/>
                  </a:cubicBezTo>
                  <a:cubicBezTo>
                    <a:pt x="37918" y="101"/>
                    <a:pt x="37652" y="113"/>
                    <a:pt x="37390" y="201"/>
                  </a:cubicBezTo>
                  <a:cubicBezTo>
                    <a:pt x="37360" y="211"/>
                    <a:pt x="37331" y="215"/>
                    <a:pt x="37301" y="215"/>
                  </a:cubicBezTo>
                  <a:cubicBezTo>
                    <a:pt x="37194" y="215"/>
                    <a:pt x="37089" y="162"/>
                    <a:pt x="36992" y="162"/>
                  </a:cubicBezTo>
                  <a:cubicBezTo>
                    <a:pt x="36968" y="162"/>
                    <a:pt x="36944" y="165"/>
                    <a:pt x="36921" y="173"/>
                  </a:cubicBezTo>
                  <a:cubicBezTo>
                    <a:pt x="36796" y="218"/>
                    <a:pt x="36660" y="258"/>
                    <a:pt x="36539" y="258"/>
                  </a:cubicBezTo>
                  <a:cubicBezTo>
                    <a:pt x="36493" y="258"/>
                    <a:pt x="36449" y="253"/>
                    <a:pt x="36409" y="239"/>
                  </a:cubicBezTo>
                  <a:cubicBezTo>
                    <a:pt x="36262" y="191"/>
                    <a:pt x="36117" y="175"/>
                    <a:pt x="35971" y="175"/>
                  </a:cubicBezTo>
                  <a:cubicBezTo>
                    <a:pt x="35659" y="175"/>
                    <a:pt x="35350" y="250"/>
                    <a:pt x="35039" y="250"/>
                  </a:cubicBezTo>
                  <a:cubicBezTo>
                    <a:pt x="34979" y="250"/>
                    <a:pt x="34919" y="247"/>
                    <a:pt x="34859" y="240"/>
                  </a:cubicBezTo>
                  <a:cubicBezTo>
                    <a:pt x="34741" y="227"/>
                    <a:pt x="34621" y="223"/>
                    <a:pt x="34502" y="223"/>
                  </a:cubicBezTo>
                  <a:cubicBezTo>
                    <a:pt x="34240" y="223"/>
                    <a:pt x="33976" y="245"/>
                    <a:pt x="33714" y="245"/>
                  </a:cubicBezTo>
                  <a:cubicBezTo>
                    <a:pt x="33711" y="245"/>
                    <a:pt x="33709" y="245"/>
                    <a:pt x="33706" y="245"/>
                  </a:cubicBezTo>
                  <a:cubicBezTo>
                    <a:pt x="33412" y="245"/>
                    <a:pt x="33118" y="196"/>
                    <a:pt x="32824" y="196"/>
                  </a:cubicBezTo>
                  <a:cubicBezTo>
                    <a:pt x="32722" y="196"/>
                    <a:pt x="32621" y="201"/>
                    <a:pt x="32520" y="217"/>
                  </a:cubicBezTo>
                  <a:cubicBezTo>
                    <a:pt x="32391" y="238"/>
                    <a:pt x="32252" y="260"/>
                    <a:pt x="32124" y="260"/>
                  </a:cubicBezTo>
                  <a:cubicBezTo>
                    <a:pt x="32073" y="260"/>
                    <a:pt x="32024" y="256"/>
                    <a:pt x="31977" y="248"/>
                  </a:cubicBezTo>
                  <a:cubicBezTo>
                    <a:pt x="31895" y="233"/>
                    <a:pt x="31813" y="229"/>
                    <a:pt x="31731" y="229"/>
                  </a:cubicBezTo>
                  <a:cubicBezTo>
                    <a:pt x="31582" y="229"/>
                    <a:pt x="31433" y="244"/>
                    <a:pt x="31285" y="244"/>
                  </a:cubicBezTo>
                  <a:cubicBezTo>
                    <a:pt x="31173" y="244"/>
                    <a:pt x="31061" y="235"/>
                    <a:pt x="30949" y="204"/>
                  </a:cubicBezTo>
                  <a:cubicBezTo>
                    <a:pt x="30839" y="173"/>
                    <a:pt x="30729" y="162"/>
                    <a:pt x="30618" y="162"/>
                  </a:cubicBezTo>
                  <a:cubicBezTo>
                    <a:pt x="30376" y="162"/>
                    <a:pt x="30133" y="213"/>
                    <a:pt x="29890" y="213"/>
                  </a:cubicBezTo>
                  <a:cubicBezTo>
                    <a:pt x="29837" y="213"/>
                    <a:pt x="29784" y="211"/>
                    <a:pt x="29731" y="205"/>
                  </a:cubicBezTo>
                  <a:cubicBezTo>
                    <a:pt x="29524" y="181"/>
                    <a:pt x="29297" y="122"/>
                    <a:pt x="29108" y="122"/>
                  </a:cubicBezTo>
                  <a:cubicBezTo>
                    <a:pt x="29082" y="122"/>
                    <a:pt x="29057" y="123"/>
                    <a:pt x="29033" y="126"/>
                  </a:cubicBezTo>
                  <a:cubicBezTo>
                    <a:pt x="28898" y="140"/>
                    <a:pt x="28763" y="145"/>
                    <a:pt x="28629" y="145"/>
                  </a:cubicBezTo>
                  <a:cubicBezTo>
                    <a:pt x="28307" y="145"/>
                    <a:pt x="27987" y="116"/>
                    <a:pt x="27667" y="116"/>
                  </a:cubicBezTo>
                  <a:cubicBezTo>
                    <a:pt x="27605" y="116"/>
                    <a:pt x="27543" y="117"/>
                    <a:pt x="27481" y="120"/>
                  </a:cubicBezTo>
                  <a:cubicBezTo>
                    <a:pt x="27432" y="122"/>
                    <a:pt x="27383" y="123"/>
                    <a:pt x="27335" y="123"/>
                  </a:cubicBezTo>
                  <a:cubicBezTo>
                    <a:pt x="26924" y="123"/>
                    <a:pt x="26511" y="54"/>
                    <a:pt x="26101" y="54"/>
                  </a:cubicBezTo>
                  <a:cubicBezTo>
                    <a:pt x="26010" y="54"/>
                    <a:pt x="25919" y="58"/>
                    <a:pt x="25828" y="66"/>
                  </a:cubicBezTo>
                  <a:cubicBezTo>
                    <a:pt x="25148" y="128"/>
                    <a:pt x="24469" y="164"/>
                    <a:pt x="23789" y="167"/>
                  </a:cubicBezTo>
                  <a:cubicBezTo>
                    <a:pt x="23617" y="168"/>
                    <a:pt x="23444" y="172"/>
                    <a:pt x="23271" y="172"/>
                  </a:cubicBezTo>
                  <a:cubicBezTo>
                    <a:pt x="23056" y="172"/>
                    <a:pt x="22842" y="166"/>
                    <a:pt x="22629" y="140"/>
                  </a:cubicBezTo>
                  <a:cubicBezTo>
                    <a:pt x="22611" y="138"/>
                    <a:pt x="22593" y="137"/>
                    <a:pt x="22576" y="137"/>
                  </a:cubicBezTo>
                  <a:cubicBezTo>
                    <a:pt x="22393" y="137"/>
                    <a:pt x="22224" y="243"/>
                    <a:pt x="22052" y="243"/>
                  </a:cubicBezTo>
                  <a:cubicBezTo>
                    <a:pt x="22023" y="243"/>
                    <a:pt x="21994" y="240"/>
                    <a:pt x="21966" y="233"/>
                  </a:cubicBezTo>
                  <a:cubicBezTo>
                    <a:pt x="21774" y="189"/>
                    <a:pt x="21582" y="174"/>
                    <a:pt x="21391" y="174"/>
                  </a:cubicBezTo>
                  <a:cubicBezTo>
                    <a:pt x="21065" y="174"/>
                    <a:pt x="20740" y="217"/>
                    <a:pt x="20413" y="232"/>
                  </a:cubicBezTo>
                  <a:cubicBezTo>
                    <a:pt x="20302" y="237"/>
                    <a:pt x="20191" y="239"/>
                    <a:pt x="20080" y="239"/>
                  </a:cubicBezTo>
                  <a:cubicBezTo>
                    <a:pt x="19794" y="239"/>
                    <a:pt x="19509" y="227"/>
                    <a:pt x="19223" y="227"/>
                  </a:cubicBezTo>
                  <a:cubicBezTo>
                    <a:pt x="18976" y="227"/>
                    <a:pt x="18730" y="236"/>
                    <a:pt x="18483" y="267"/>
                  </a:cubicBezTo>
                  <a:cubicBezTo>
                    <a:pt x="18321" y="288"/>
                    <a:pt x="18159" y="294"/>
                    <a:pt x="17996" y="294"/>
                  </a:cubicBezTo>
                  <a:cubicBezTo>
                    <a:pt x="17762" y="294"/>
                    <a:pt x="17528" y="282"/>
                    <a:pt x="17294" y="282"/>
                  </a:cubicBezTo>
                  <a:cubicBezTo>
                    <a:pt x="17144" y="282"/>
                    <a:pt x="16993" y="287"/>
                    <a:pt x="16844" y="304"/>
                  </a:cubicBezTo>
                  <a:cubicBezTo>
                    <a:pt x="16024" y="399"/>
                    <a:pt x="15204" y="446"/>
                    <a:pt x="14385" y="537"/>
                  </a:cubicBezTo>
                  <a:cubicBezTo>
                    <a:pt x="13491" y="637"/>
                    <a:pt x="12595" y="650"/>
                    <a:pt x="11701" y="730"/>
                  </a:cubicBezTo>
                  <a:cubicBezTo>
                    <a:pt x="11506" y="748"/>
                    <a:pt x="11309" y="753"/>
                    <a:pt x="11113" y="753"/>
                  </a:cubicBezTo>
                  <a:cubicBezTo>
                    <a:pt x="10898" y="753"/>
                    <a:pt x="10682" y="747"/>
                    <a:pt x="10467" y="747"/>
                  </a:cubicBezTo>
                  <a:cubicBezTo>
                    <a:pt x="10293" y="747"/>
                    <a:pt x="10119" y="751"/>
                    <a:pt x="9946" y="764"/>
                  </a:cubicBezTo>
                  <a:cubicBezTo>
                    <a:pt x="9610" y="791"/>
                    <a:pt x="9274" y="798"/>
                    <a:pt x="8938" y="798"/>
                  </a:cubicBezTo>
                  <a:cubicBezTo>
                    <a:pt x="8555" y="798"/>
                    <a:pt x="8173" y="789"/>
                    <a:pt x="7791" y="789"/>
                  </a:cubicBezTo>
                  <a:cubicBezTo>
                    <a:pt x="7680" y="789"/>
                    <a:pt x="7569" y="789"/>
                    <a:pt x="7459" y="791"/>
                  </a:cubicBezTo>
                  <a:cubicBezTo>
                    <a:pt x="7452" y="791"/>
                    <a:pt x="7446" y="791"/>
                    <a:pt x="7440" y="791"/>
                  </a:cubicBezTo>
                  <a:cubicBezTo>
                    <a:pt x="7220" y="791"/>
                    <a:pt x="6999" y="709"/>
                    <a:pt x="6778" y="700"/>
                  </a:cubicBezTo>
                  <a:cubicBezTo>
                    <a:pt x="6153" y="678"/>
                    <a:pt x="5523" y="714"/>
                    <a:pt x="4899" y="652"/>
                  </a:cubicBezTo>
                  <a:cubicBezTo>
                    <a:pt x="4596" y="622"/>
                    <a:pt x="4293" y="617"/>
                    <a:pt x="3990" y="617"/>
                  </a:cubicBezTo>
                  <a:cubicBezTo>
                    <a:pt x="3844" y="617"/>
                    <a:pt x="3697" y="619"/>
                    <a:pt x="3550" y="619"/>
                  </a:cubicBezTo>
                  <a:cubicBezTo>
                    <a:pt x="3353" y="619"/>
                    <a:pt x="3156" y="617"/>
                    <a:pt x="2958" y="607"/>
                  </a:cubicBezTo>
                  <a:cubicBezTo>
                    <a:pt x="2803" y="599"/>
                    <a:pt x="2649" y="595"/>
                    <a:pt x="2494" y="595"/>
                  </a:cubicBezTo>
                  <a:cubicBezTo>
                    <a:pt x="1838" y="595"/>
                    <a:pt x="1183" y="661"/>
                    <a:pt x="530" y="761"/>
                  </a:cubicBezTo>
                  <a:cubicBezTo>
                    <a:pt x="333" y="791"/>
                    <a:pt x="107" y="899"/>
                    <a:pt x="47" y="1115"/>
                  </a:cubicBezTo>
                  <a:cubicBezTo>
                    <a:pt x="0" y="1282"/>
                    <a:pt x="87" y="1545"/>
                    <a:pt x="225" y="1721"/>
                  </a:cubicBezTo>
                  <a:cubicBezTo>
                    <a:pt x="380" y="1917"/>
                    <a:pt x="506" y="2149"/>
                    <a:pt x="649" y="2362"/>
                  </a:cubicBezTo>
                  <a:cubicBezTo>
                    <a:pt x="1014" y="2911"/>
                    <a:pt x="1347" y="3504"/>
                    <a:pt x="1755" y="3993"/>
                  </a:cubicBezTo>
                  <a:cubicBezTo>
                    <a:pt x="2224" y="4555"/>
                    <a:pt x="2712" y="5070"/>
                    <a:pt x="3122" y="5724"/>
                  </a:cubicBezTo>
                  <a:cubicBezTo>
                    <a:pt x="3494" y="6320"/>
                    <a:pt x="3374" y="7060"/>
                    <a:pt x="3027" y="7548"/>
                  </a:cubicBezTo>
                  <a:cubicBezTo>
                    <a:pt x="2646" y="8087"/>
                    <a:pt x="2333" y="8705"/>
                    <a:pt x="2051" y="9313"/>
                  </a:cubicBezTo>
                  <a:cubicBezTo>
                    <a:pt x="1765" y="9933"/>
                    <a:pt x="1415" y="10499"/>
                    <a:pt x="1147" y="11134"/>
                  </a:cubicBezTo>
                  <a:cubicBezTo>
                    <a:pt x="913" y="11688"/>
                    <a:pt x="605" y="12193"/>
                    <a:pt x="335" y="12724"/>
                  </a:cubicBezTo>
                  <a:cubicBezTo>
                    <a:pt x="274" y="12843"/>
                    <a:pt x="384" y="13160"/>
                    <a:pt x="461" y="13160"/>
                  </a:cubicBezTo>
                  <a:cubicBezTo>
                    <a:pt x="467" y="13160"/>
                    <a:pt x="473" y="13158"/>
                    <a:pt x="478" y="13154"/>
                  </a:cubicBezTo>
                  <a:cubicBezTo>
                    <a:pt x="639" y="13037"/>
                    <a:pt x="815" y="13110"/>
                    <a:pt x="988" y="13022"/>
                  </a:cubicBezTo>
                  <a:cubicBezTo>
                    <a:pt x="1225" y="12901"/>
                    <a:pt x="1511" y="12944"/>
                    <a:pt x="1776" y="12908"/>
                  </a:cubicBezTo>
                  <a:cubicBezTo>
                    <a:pt x="1778" y="12908"/>
                    <a:pt x="1780" y="12908"/>
                    <a:pt x="1782" y="12908"/>
                  </a:cubicBezTo>
                  <a:cubicBezTo>
                    <a:pt x="1842" y="12908"/>
                    <a:pt x="1800" y="13061"/>
                    <a:pt x="1851" y="13061"/>
                  </a:cubicBezTo>
                  <a:cubicBezTo>
                    <a:pt x="1862" y="13061"/>
                    <a:pt x="1877" y="13054"/>
                    <a:pt x="1898" y="13037"/>
                  </a:cubicBezTo>
                  <a:cubicBezTo>
                    <a:pt x="2040" y="12925"/>
                    <a:pt x="2191" y="12901"/>
                    <a:pt x="2345" y="12901"/>
                  </a:cubicBezTo>
                  <a:cubicBezTo>
                    <a:pt x="2467" y="12901"/>
                    <a:pt x="2591" y="12916"/>
                    <a:pt x="2713" y="12916"/>
                  </a:cubicBezTo>
                  <a:cubicBezTo>
                    <a:pt x="2847" y="12916"/>
                    <a:pt x="2979" y="12898"/>
                    <a:pt x="3106" y="12823"/>
                  </a:cubicBezTo>
                  <a:cubicBezTo>
                    <a:pt x="3114" y="12819"/>
                    <a:pt x="3125" y="12817"/>
                    <a:pt x="3140" y="12817"/>
                  </a:cubicBezTo>
                  <a:cubicBezTo>
                    <a:pt x="3154" y="12817"/>
                    <a:pt x="3172" y="12819"/>
                    <a:pt x="3192" y="12819"/>
                  </a:cubicBezTo>
                  <a:cubicBezTo>
                    <a:pt x="3248" y="12819"/>
                    <a:pt x="3317" y="12808"/>
                    <a:pt x="3361" y="12729"/>
                  </a:cubicBezTo>
                  <a:cubicBezTo>
                    <a:pt x="3362" y="12727"/>
                    <a:pt x="3365" y="12726"/>
                    <a:pt x="3369" y="12726"/>
                  </a:cubicBezTo>
                  <a:cubicBezTo>
                    <a:pt x="3376" y="12726"/>
                    <a:pt x="3385" y="12729"/>
                    <a:pt x="3389" y="12734"/>
                  </a:cubicBezTo>
                  <a:cubicBezTo>
                    <a:pt x="3439" y="12796"/>
                    <a:pt x="3489" y="12816"/>
                    <a:pt x="3538" y="12816"/>
                  </a:cubicBezTo>
                  <a:cubicBezTo>
                    <a:pt x="3622" y="12816"/>
                    <a:pt x="3704" y="12758"/>
                    <a:pt x="3779" y="12758"/>
                  </a:cubicBezTo>
                  <a:cubicBezTo>
                    <a:pt x="3781" y="12758"/>
                    <a:pt x="3782" y="12758"/>
                    <a:pt x="3784" y="12758"/>
                  </a:cubicBezTo>
                  <a:cubicBezTo>
                    <a:pt x="3845" y="12760"/>
                    <a:pt x="3907" y="12761"/>
                    <a:pt x="3969" y="12761"/>
                  </a:cubicBezTo>
                  <a:cubicBezTo>
                    <a:pt x="4233" y="12761"/>
                    <a:pt x="4497" y="12744"/>
                    <a:pt x="4758" y="12708"/>
                  </a:cubicBezTo>
                  <a:cubicBezTo>
                    <a:pt x="4816" y="12701"/>
                    <a:pt x="4911" y="12629"/>
                    <a:pt x="4997" y="12629"/>
                  </a:cubicBezTo>
                  <a:cubicBezTo>
                    <a:pt x="5062" y="12629"/>
                    <a:pt x="5120" y="12670"/>
                    <a:pt x="5153" y="12811"/>
                  </a:cubicBezTo>
                  <a:cubicBezTo>
                    <a:pt x="5194" y="12790"/>
                    <a:pt x="5237" y="12805"/>
                    <a:pt x="5286" y="12783"/>
                  </a:cubicBezTo>
                  <a:cubicBezTo>
                    <a:pt x="5423" y="12720"/>
                    <a:pt x="5551" y="12535"/>
                    <a:pt x="5700" y="12535"/>
                  </a:cubicBezTo>
                  <a:cubicBezTo>
                    <a:pt x="5763" y="12535"/>
                    <a:pt x="5830" y="12568"/>
                    <a:pt x="5904" y="12658"/>
                  </a:cubicBezTo>
                  <a:cubicBezTo>
                    <a:pt x="5907" y="12662"/>
                    <a:pt x="5915" y="12664"/>
                    <a:pt x="5924" y="12664"/>
                  </a:cubicBezTo>
                  <a:cubicBezTo>
                    <a:pt x="5954" y="12664"/>
                    <a:pt x="6004" y="12645"/>
                    <a:pt x="6015" y="12621"/>
                  </a:cubicBezTo>
                  <a:cubicBezTo>
                    <a:pt x="6066" y="12508"/>
                    <a:pt x="6128" y="12469"/>
                    <a:pt x="6189" y="12469"/>
                  </a:cubicBezTo>
                  <a:cubicBezTo>
                    <a:pt x="6275" y="12469"/>
                    <a:pt x="6359" y="12546"/>
                    <a:pt x="6406" y="12596"/>
                  </a:cubicBezTo>
                  <a:cubicBezTo>
                    <a:pt x="6449" y="12642"/>
                    <a:pt x="6493" y="12656"/>
                    <a:pt x="6539" y="12656"/>
                  </a:cubicBezTo>
                  <a:cubicBezTo>
                    <a:pt x="6616" y="12656"/>
                    <a:pt x="6695" y="12614"/>
                    <a:pt x="6768" y="12614"/>
                  </a:cubicBezTo>
                  <a:cubicBezTo>
                    <a:pt x="6817" y="12614"/>
                    <a:pt x="6863" y="12632"/>
                    <a:pt x="6904" y="12695"/>
                  </a:cubicBezTo>
                  <a:cubicBezTo>
                    <a:pt x="6907" y="12699"/>
                    <a:pt x="6911" y="12701"/>
                    <a:pt x="6915" y="12701"/>
                  </a:cubicBezTo>
                  <a:cubicBezTo>
                    <a:pt x="6930" y="12701"/>
                    <a:pt x="6945" y="12664"/>
                    <a:pt x="6935" y="12626"/>
                  </a:cubicBezTo>
                  <a:cubicBezTo>
                    <a:pt x="6901" y="12501"/>
                    <a:pt x="6925" y="12483"/>
                    <a:pt x="6971" y="12483"/>
                  </a:cubicBezTo>
                  <a:cubicBezTo>
                    <a:pt x="6989" y="12483"/>
                    <a:pt x="7010" y="12486"/>
                    <a:pt x="7031" y="12486"/>
                  </a:cubicBezTo>
                  <a:cubicBezTo>
                    <a:pt x="7042" y="12486"/>
                    <a:pt x="7053" y="12485"/>
                    <a:pt x="7064" y="12483"/>
                  </a:cubicBezTo>
                  <a:cubicBezTo>
                    <a:pt x="7075" y="12481"/>
                    <a:pt x="7086" y="12480"/>
                    <a:pt x="7097" y="12480"/>
                  </a:cubicBezTo>
                  <a:cubicBezTo>
                    <a:pt x="7229" y="12480"/>
                    <a:pt x="7329" y="12622"/>
                    <a:pt x="7452" y="12622"/>
                  </a:cubicBezTo>
                  <a:cubicBezTo>
                    <a:pt x="7472" y="12622"/>
                    <a:pt x="7492" y="12618"/>
                    <a:pt x="7512" y="12610"/>
                  </a:cubicBezTo>
                  <a:cubicBezTo>
                    <a:pt x="7831" y="12488"/>
                    <a:pt x="8158" y="12538"/>
                    <a:pt x="8481" y="12504"/>
                  </a:cubicBezTo>
                  <a:cubicBezTo>
                    <a:pt x="8486" y="12504"/>
                    <a:pt x="8490" y="12503"/>
                    <a:pt x="8495" y="12503"/>
                  </a:cubicBezTo>
                  <a:cubicBezTo>
                    <a:pt x="8603" y="12503"/>
                    <a:pt x="8709" y="12620"/>
                    <a:pt x="8788" y="12620"/>
                  </a:cubicBezTo>
                  <a:cubicBezTo>
                    <a:pt x="8803" y="12620"/>
                    <a:pt x="8816" y="12616"/>
                    <a:pt x="8829" y="12607"/>
                  </a:cubicBezTo>
                  <a:cubicBezTo>
                    <a:pt x="8935" y="12531"/>
                    <a:pt x="9041" y="12508"/>
                    <a:pt x="9149" y="12508"/>
                  </a:cubicBezTo>
                  <a:cubicBezTo>
                    <a:pt x="9301" y="12508"/>
                    <a:pt x="9454" y="12552"/>
                    <a:pt x="9609" y="12552"/>
                  </a:cubicBezTo>
                  <a:cubicBezTo>
                    <a:pt x="9692" y="12552"/>
                    <a:pt x="9776" y="12540"/>
                    <a:pt x="9860" y="12500"/>
                  </a:cubicBezTo>
                  <a:cubicBezTo>
                    <a:pt x="9945" y="12461"/>
                    <a:pt x="10032" y="12446"/>
                    <a:pt x="10120" y="12446"/>
                  </a:cubicBezTo>
                  <a:cubicBezTo>
                    <a:pt x="10354" y="12446"/>
                    <a:pt x="10598" y="12548"/>
                    <a:pt x="10848" y="12548"/>
                  </a:cubicBezTo>
                  <a:cubicBezTo>
                    <a:pt x="10909" y="12548"/>
                    <a:pt x="10972" y="12542"/>
                    <a:pt x="11034" y="12526"/>
                  </a:cubicBezTo>
                  <a:cubicBezTo>
                    <a:pt x="11116" y="12506"/>
                    <a:pt x="11199" y="12498"/>
                    <a:pt x="11283" y="12498"/>
                  </a:cubicBezTo>
                  <a:cubicBezTo>
                    <a:pt x="11488" y="12498"/>
                    <a:pt x="11699" y="12542"/>
                    <a:pt x="11909" y="12542"/>
                  </a:cubicBezTo>
                  <a:cubicBezTo>
                    <a:pt x="12000" y="12542"/>
                    <a:pt x="12091" y="12534"/>
                    <a:pt x="12181" y="12510"/>
                  </a:cubicBezTo>
                  <a:cubicBezTo>
                    <a:pt x="12325" y="12473"/>
                    <a:pt x="12468" y="12460"/>
                    <a:pt x="12612" y="12460"/>
                  </a:cubicBezTo>
                  <a:cubicBezTo>
                    <a:pt x="12966" y="12460"/>
                    <a:pt x="13320" y="12541"/>
                    <a:pt x="13678" y="12541"/>
                  </a:cubicBezTo>
                  <a:cubicBezTo>
                    <a:pt x="13822" y="12541"/>
                    <a:pt x="13967" y="12527"/>
                    <a:pt x="14112" y="12491"/>
                  </a:cubicBezTo>
                  <a:cubicBezTo>
                    <a:pt x="14232" y="12460"/>
                    <a:pt x="14352" y="12449"/>
                    <a:pt x="14473" y="12449"/>
                  </a:cubicBezTo>
                  <a:cubicBezTo>
                    <a:pt x="14794" y="12449"/>
                    <a:pt x="15119" y="12526"/>
                    <a:pt x="15449" y="12526"/>
                  </a:cubicBezTo>
                  <a:cubicBezTo>
                    <a:pt x="15537" y="12526"/>
                    <a:pt x="15627" y="12521"/>
                    <a:pt x="15717" y="12507"/>
                  </a:cubicBezTo>
                  <a:cubicBezTo>
                    <a:pt x="15862" y="12484"/>
                    <a:pt x="16011" y="12476"/>
                    <a:pt x="16163" y="12476"/>
                  </a:cubicBezTo>
                  <a:cubicBezTo>
                    <a:pt x="16471" y="12476"/>
                    <a:pt x="16787" y="12509"/>
                    <a:pt x="17097" y="12520"/>
                  </a:cubicBezTo>
                  <a:cubicBezTo>
                    <a:pt x="17191" y="12523"/>
                    <a:pt x="17271" y="12631"/>
                    <a:pt x="17366" y="12631"/>
                  </a:cubicBezTo>
                  <a:cubicBezTo>
                    <a:pt x="17393" y="12631"/>
                    <a:pt x="17421" y="12622"/>
                    <a:pt x="17451" y="12599"/>
                  </a:cubicBezTo>
                  <a:cubicBezTo>
                    <a:pt x="17608" y="12480"/>
                    <a:pt x="17769" y="12445"/>
                    <a:pt x="17932" y="12445"/>
                  </a:cubicBezTo>
                  <a:cubicBezTo>
                    <a:pt x="18165" y="12445"/>
                    <a:pt x="18402" y="12516"/>
                    <a:pt x="18637" y="12516"/>
                  </a:cubicBezTo>
                  <a:cubicBezTo>
                    <a:pt x="18702" y="12516"/>
                    <a:pt x="18766" y="12510"/>
                    <a:pt x="18831" y="12497"/>
                  </a:cubicBezTo>
                  <a:cubicBezTo>
                    <a:pt x="18968" y="12468"/>
                    <a:pt x="19134" y="12448"/>
                    <a:pt x="19304" y="12448"/>
                  </a:cubicBezTo>
                  <a:cubicBezTo>
                    <a:pt x="19406" y="12448"/>
                    <a:pt x="19508" y="12455"/>
                    <a:pt x="19607" y="12471"/>
                  </a:cubicBezTo>
                  <a:cubicBezTo>
                    <a:pt x="19744" y="12494"/>
                    <a:pt x="19882" y="12503"/>
                    <a:pt x="20021" y="12503"/>
                  </a:cubicBezTo>
                  <a:cubicBezTo>
                    <a:pt x="20257" y="12503"/>
                    <a:pt x="20495" y="12477"/>
                    <a:pt x="20732" y="12449"/>
                  </a:cubicBezTo>
                  <a:cubicBezTo>
                    <a:pt x="20750" y="12447"/>
                    <a:pt x="20769" y="12446"/>
                    <a:pt x="20788" y="12446"/>
                  </a:cubicBezTo>
                  <a:cubicBezTo>
                    <a:pt x="20964" y="12446"/>
                    <a:pt x="21176" y="12526"/>
                    <a:pt x="21316" y="12526"/>
                  </a:cubicBezTo>
                  <a:cubicBezTo>
                    <a:pt x="21355" y="12526"/>
                    <a:pt x="21389" y="12519"/>
                    <a:pt x="21415" y="12503"/>
                  </a:cubicBezTo>
                  <a:cubicBezTo>
                    <a:pt x="21477" y="12463"/>
                    <a:pt x="21541" y="12449"/>
                    <a:pt x="21607" y="12449"/>
                  </a:cubicBezTo>
                  <a:cubicBezTo>
                    <a:pt x="21760" y="12449"/>
                    <a:pt x="21918" y="12527"/>
                    <a:pt x="22063" y="12527"/>
                  </a:cubicBezTo>
                  <a:cubicBezTo>
                    <a:pt x="22176" y="12527"/>
                    <a:pt x="22282" y="12480"/>
                    <a:pt x="22372" y="12311"/>
                  </a:cubicBezTo>
                  <a:cubicBezTo>
                    <a:pt x="22386" y="12328"/>
                    <a:pt x="22397" y="12353"/>
                    <a:pt x="22413" y="12362"/>
                  </a:cubicBezTo>
                  <a:cubicBezTo>
                    <a:pt x="22532" y="12431"/>
                    <a:pt x="22664" y="12461"/>
                    <a:pt x="22789" y="12461"/>
                  </a:cubicBezTo>
                  <a:cubicBezTo>
                    <a:pt x="22875" y="12461"/>
                    <a:pt x="22958" y="12447"/>
                    <a:pt x="23032" y="12420"/>
                  </a:cubicBezTo>
                  <a:cubicBezTo>
                    <a:pt x="23129" y="12384"/>
                    <a:pt x="23218" y="12368"/>
                    <a:pt x="23305" y="12368"/>
                  </a:cubicBezTo>
                  <a:cubicBezTo>
                    <a:pt x="23419" y="12368"/>
                    <a:pt x="23528" y="12396"/>
                    <a:pt x="23644" y="12443"/>
                  </a:cubicBezTo>
                  <a:cubicBezTo>
                    <a:pt x="23695" y="12464"/>
                    <a:pt x="23735" y="12525"/>
                    <a:pt x="23794" y="12525"/>
                  </a:cubicBezTo>
                  <a:cubicBezTo>
                    <a:pt x="23815" y="12525"/>
                    <a:pt x="23837" y="12518"/>
                    <a:pt x="23863" y="12499"/>
                  </a:cubicBezTo>
                  <a:cubicBezTo>
                    <a:pt x="24005" y="12400"/>
                    <a:pt x="24155" y="12371"/>
                    <a:pt x="24306" y="12371"/>
                  </a:cubicBezTo>
                  <a:cubicBezTo>
                    <a:pt x="24509" y="12371"/>
                    <a:pt x="24714" y="12423"/>
                    <a:pt x="24906" y="12426"/>
                  </a:cubicBezTo>
                  <a:cubicBezTo>
                    <a:pt x="25329" y="12432"/>
                    <a:pt x="25762" y="12510"/>
                    <a:pt x="26188" y="12510"/>
                  </a:cubicBezTo>
                  <a:cubicBezTo>
                    <a:pt x="26259" y="12510"/>
                    <a:pt x="26330" y="12508"/>
                    <a:pt x="26401" y="12503"/>
                  </a:cubicBezTo>
                  <a:cubicBezTo>
                    <a:pt x="26428" y="12501"/>
                    <a:pt x="26454" y="12500"/>
                    <a:pt x="26481" y="12500"/>
                  </a:cubicBezTo>
                  <a:cubicBezTo>
                    <a:pt x="26684" y="12500"/>
                    <a:pt x="26882" y="12551"/>
                    <a:pt x="27089" y="12551"/>
                  </a:cubicBezTo>
                  <a:cubicBezTo>
                    <a:pt x="27144" y="12551"/>
                    <a:pt x="27199" y="12547"/>
                    <a:pt x="27255" y="12538"/>
                  </a:cubicBezTo>
                  <a:cubicBezTo>
                    <a:pt x="27411" y="12514"/>
                    <a:pt x="27570" y="12507"/>
                    <a:pt x="27730" y="12507"/>
                  </a:cubicBezTo>
                  <a:cubicBezTo>
                    <a:pt x="27965" y="12507"/>
                    <a:pt x="28204" y="12522"/>
                    <a:pt x="28443" y="12522"/>
                  </a:cubicBezTo>
                  <a:cubicBezTo>
                    <a:pt x="28539" y="12522"/>
                    <a:pt x="28635" y="12520"/>
                    <a:pt x="28730" y="12513"/>
                  </a:cubicBezTo>
                  <a:cubicBezTo>
                    <a:pt x="28736" y="12512"/>
                    <a:pt x="28742" y="12512"/>
                    <a:pt x="28747" y="12512"/>
                  </a:cubicBezTo>
                  <a:cubicBezTo>
                    <a:pt x="28835" y="12512"/>
                    <a:pt x="28930" y="12555"/>
                    <a:pt x="29013" y="12555"/>
                  </a:cubicBezTo>
                  <a:cubicBezTo>
                    <a:pt x="29039" y="12555"/>
                    <a:pt x="29064" y="12551"/>
                    <a:pt x="29088" y="12540"/>
                  </a:cubicBezTo>
                  <a:cubicBezTo>
                    <a:pt x="29177" y="12497"/>
                    <a:pt x="29260" y="12475"/>
                    <a:pt x="29339" y="12475"/>
                  </a:cubicBezTo>
                  <a:cubicBezTo>
                    <a:pt x="29485" y="12475"/>
                    <a:pt x="29616" y="12550"/>
                    <a:pt x="29741" y="12708"/>
                  </a:cubicBezTo>
                  <a:cubicBezTo>
                    <a:pt x="29774" y="12634"/>
                    <a:pt x="29773" y="12466"/>
                    <a:pt x="29839" y="12466"/>
                  </a:cubicBezTo>
                  <a:cubicBezTo>
                    <a:pt x="29866" y="12466"/>
                    <a:pt x="29905" y="12495"/>
                    <a:pt x="29962" y="12569"/>
                  </a:cubicBezTo>
                  <a:cubicBezTo>
                    <a:pt x="29998" y="12615"/>
                    <a:pt x="30042" y="12635"/>
                    <a:pt x="30090" y="12635"/>
                  </a:cubicBezTo>
                  <a:cubicBezTo>
                    <a:pt x="30132" y="12635"/>
                    <a:pt x="30177" y="12620"/>
                    <a:pt x="30221" y="12596"/>
                  </a:cubicBezTo>
                  <a:cubicBezTo>
                    <a:pt x="30349" y="12525"/>
                    <a:pt x="30483" y="12500"/>
                    <a:pt x="30617" y="12500"/>
                  </a:cubicBezTo>
                  <a:cubicBezTo>
                    <a:pt x="30766" y="12500"/>
                    <a:pt x="30913" y="12531"/>
                    <a:pt x="31050" y="12560"/>
                  </a:cubicBezTo>
                  <a:cubicBezTo>
                    <a:pt x="31134" y="12579"/>
                    <a:pt x="31237" y="12640"/>
                    <a:pt x="31321" y="12640"/>
                  </a:cubicBezTo>
                  <a:cubicBezTo>
                    <a:pt x="31356" y="12640"/>
                    <a:pt x="31389" y="12629"/>
                    <a:pt x="31416" y="12599"/>
                  </a:cubicBezTo>
                  <a:cubicBezTo>
                    <a:pt x="31461" y="12549"/>
                    <a:pt x="31504" y="12531"/>
                    <a:pt x="31546" y="12531"/>
                  </a:cubicBezTo>
                  <a:cubicBezTo>
                    <a:pt x="31641" y="12531"/>
                    <a:pt x="31725" y="12621"/>
                    <a:pt x="31793" y="12627"/>
                  </a:cubicBezTo>
                  <a:cubicBezTo>
                    <a:pt x="31821" y="12630"/>
                    <a:pt x="31849" y="12631"/>
                    <a:pt x="31876" y="12631"/>
                  </a:cubicBezTo>
                  <a:cubicBezTo>
                    <a:pt x="32078" y="12631"/>
                    <a:pt x="32275" y="12567"/>
                    <a:pt x="32477" y="12567"/>
                  </a:cubicBezTo>
                  <a:cubicBezTo>
                    <a:pt x="32552" y="12567"/>
                    <a:pt x="32628" y="12576"/>
                    <a:pt x="32705" y="12601"/>
                  </a:cubicBezTo>
                  <a:cubicBezTo>
                    <a:pt x="32915" y="12668"/>
                    <a:pt x="33150" y="12735"/>
                    <a:pt x="33368" y="12735"/>
                  </a:cubicBezTo>
                  <a:cubicBezTo>
                    <a:pt x="33474" y="12735"/>
                    <a:pt x="33577" y="12719"/>
                    <a:pt x="33671" y="12679"/>
                  </a:cubicBezTo>
                  <a:cubicBezTo>
                    <a:pt x="33778" y="12633"/>
                    <a:pt x="33882" y="12617"/>
                    <a:pt x="33983" y="12617"/>
                  </a:cubicBezTo>
                  <a:cubicBezTo>
                    <a:pt x="34193" y="12617"/>
                    <a:pt x="34395" y="12684"/>
                    <a:pt x="34603" y="12684"/>
                  </a:cubicBezTo>
                  <a:cubicBezTo>
                    <a:pt x="34644" y="12684"/>
                    <a:pt x="34685" y="12681"/>
                    <a:pt x="34726" y="12675"/>
                  </a:cubicBezTo>
                  <a:cubicBezTo>
                    <a:pt x="34881" y="12652"/>
                    <a:pt x="35039" y="12646"/>
                    <a:pt x="35200" y="12646"/>
                  </a:cubicBezTo>
                  <a:cubicBezTo>
                    <a:pt x="35379" y="12646"/>
                    <a:pt x="35561" y="12654"/>
                    <a:pt x="35740" y="12654"/>
                  </a:cubicBezTo>
                  <a:cubicBezTo>
                    <a:pt x="36151" y="12657"/>
                    <a:pt x="36570" y="12658"/>
                    <a:pt x="36975" y="12744"/>
                  </a:cubicBezTo>
                  <a:cubicBezTo>
                    <a:pt x="36996" y="12748"/>
                    <a:pt x="37018" y="12750"/>
                    <a:pt x="37040" y="12750"/>
                  </a:cubicBezTo>
                  <a:cubicBezTo>
                    <a:pt x="37134" y="12750"/>
                    <a:pt x="37235" y="12719"/>
                    <a:pt x="37323" y="12719"/>
                  </a:cubicBezTo>
                  <a:cubicBezTo>
                    <a:pt x="37396" y="12719"/>
                    <a:pt x="37460" y="12740"/>
                    <a:pt x="37505" y="12816"/>
                  </a:cubicBezTo>
                  <a:cubicBezTo>
                    <a:pt x="37532" y="12862"/>
                    <a:pt x="37560" y="12880"/>
                    <a:pt x="37588" y="12880"/>
                  </a:cubicBezTo>
                  <a:cubicBezTo>
                    <a:pt x="37670" y="12880"/>
                    <a:pt x="37751" y="12721"/>
                    <a:pt x="37818" y="12721"/>
                  </a:cubicBezTo>
                  <a:cubicBezTo>
                    <a:pt x="37850" y="12721"/>
                    <a:pt x="37879" y="12756"/>
                    <a:pt x="37904" y="12862"/>
                  </a:cubicBezTo>
                  <a:cubicBezTo>
                    <a:pt x="37972" y="12753"/>
                    <a:pt x="38051" y="12721"/>
                    <a:pt x="38133" y="12721"/>
                  </a:cubicBezTo>
                  <a:cubicBezTo>
                    <a:pt x="38242" y="12721"/>
                    <a:pt x="38358" y="12775"/>
                    <a:pt x="38467" y="12775"/>
                  </a:cubicBezTo>
                  <a:cubicBezTo>
                    <a:pt x="38529" y="12775"/>
                    <a:pt x="38589" y="12758"/>
                    <a:pt x="38645" y="12704"/>
                  </a:cubicBezTo>
                  <a:cubicBezTo>
                    <a:pt x="38661" y="12689"/>
                    <a:pt x="38686" y="12683"/>
                    <a:pt x="38714" y="12683"/>
                  </a:cubicBezTo>
                  <a:cubicBezTo>
                    <a:pt x="38761" y="12683"/>
                    <a:pt x="38817" y="12701"/>
                    <a:pt x="38853" y="12725"/>
                  </a:cubicBezTo>
                  <a:cubicBezTo>
                    <a:pt x="38938" y="12785"/>
                    <a:pt x="39022" y="12805"/>
                    <a:pt x="39106" y="12805"/>
                  </a:cubicBezTo>
                  <a:cubicBezTo>
                    <a:pt x="39286" y="12805"/>
                    <a:pt x="39463" y="12713"/>
                    <a:pt x="39638" y="12713"/>
                  </a:cubicBezTo>
                  <a:cubicBezTo>
                    <a:pt x="39658" y="12713"/>
                    <a:pt x="39678" y="12714"/>
                    <a:pt x="39698" y="12717"/>
                  </a:cubicBezTo>
                  <a:cubicBezTo>
                    <a:pt x="39714" y="12719"/>
                    <a:pt x="39730" y="12720"/>
                    <a:pt x="39746" y="12720"/>
                  </a:cubicBezTo>
                  <a:cubicBezTo>
                    <a:pt x="39872" y="12720"/>
                    <a:pt x="40004" y="12663"/>
                    <a:pt x="40131" y="12663"/>
                  </a:cubicBezTo>
                  <a:cubicBezTo>
                    <a:pt x="40238" y="12663"/>
                    <a:pt x="40341" y="12703"/>
                    <a:pt x="40432" y="12852"/>
                  </a:cubicBezTo>
                  <a:cubicBezTo>
                    <a:pt x="40455" y="12889"/>
                    <a:pt x="40495" y="12929"/>
                    <a:pt x="40528" y="12929"/>
                  </a:cubicBezTo>
                  <a:cubicBezTo>
                    <a:pt x="40562" y="12929"/>
                    <a:pt x="40588" y="12888"/>
                    <a:pt x="40581" y="12764"/>
                  </a:cubicBezTo>
                  <a:cubicBezTo>
                    <a:pt x="40579" y="12719"/>
                    <a:pt x="40619" y="12705"/>
                    <a:pt x="40661" y="12705"/>
                  </a:cubicBezTo>
                  <a:cubicBezTo>
                    <a:pt x="40690" y="12705"/>
                    <a:pt x="40720" y="12712"/>
                    <a:pt x="40740" y="12719"/>
                  </a:cubicBezTo>
                  <a:cubicBezTo>
                    <a:pt x="40860" y="12766"/>
                    <a:pt x="40981" y="12796"/>
                    <a:pt x="41101" y="12796"/>
                  </a:cubicBezTo>
                  <a:cubicBezTo>
                    <a:pt x="41214" y="12796"/>
                    <a:pt x="41326" y="12770"/>
                    <a:pt x="41435" y="12706"/>
                  </a:cubicBezTo>
                  <a:cubicBezTo>
                    <a:pt x="41449" y="12698"/>
                    <a:pt x="41461" y="12694"/>
                    <a:pt x="41473" y="12694"/>
                  </a:cubicBezTo>
                  <a:cubicBezTo>
                    <a:pt x="41553" y="12694"/>
                    <a:pt x="41583" y="12859"/>
                    <a:pt x="41605" y="12859"/>
                  </a:cubicBezTo>
                  <a:cubicBezTo>
                    <a:pt x="41610" y="12859"/>
                    <a:pt x="41614" y="12849"/>
                    <a:pt x="41619" y="12825"/>
                  </a:cubicBezTo>
                  <a:cubicBezTo>
                    <a:pt x="41644" y="12698"/>
                    <a:pt x="41680" y="12662"/>
                    <a:pt x="41720" y="12662"/>
                  </a:cubicBezTo>
                  <a:cubicBezTo>
                    <a:pt x="41770" y="12662"/>
                    <a:pt x="41826" y="12717"/>
                    <a:pt x="41874" y="12717"/>
                  </a:cubicBezTo>
                  <a:cubicBezTo>
                    <a:pt x="41880" y="12717"/>
                    <a:pt x="41887" y="12716"/>
                    <a:pt x="41893" y="12714"/>
                  </a:cubicBezTo>
                  <a:cubicBezTo>
                    <a:pt x="41936" y="12698"/>
                    <a:pt x="41979" y="12693"/>
                    <a:pt x="42023" y="12693"/>
                  </a:cubicBezTo>
                  <a:cubicBezTo>
                    <a:pt x="42148" y="12693"/>
                    <a:pt x="42270" y="12742"/>
                    <a:pt x="42388" y="12742"/>
                  </a:cubicBezTo>
                  <a:cubicBezTo>
                    <a:pt x="42402" y="12742"/>
                    <a:pt x="42416" y="12741"/>
                    <a:pt x="42430" y="12740"/>
                  </a:cubicBezTo>
                  <a:cubicBezTo>
                    <a:pt x="42618" y="12719"/>
                    <a:pt x="42810" y="12649"/>
                    <a:pt x="42998" y="12649"/>
                  </a:cubicBezTo>
                  <a:cubicBezTo>
                    <a:pt x="43032" y="12649"/>
                    <a:pt x="43066" y="12652"/>
                    <a:pt x="43099" y="12657"/>
                  </a:cubicBezTo>
                  <a:cubicBezTo>
                    <a:pt x="43292" y="12687"/>
                    <a:pt x="43499" y="12721"/>
                    <a:pt x="43691" y="12721"/>
                  </a:cubicBezTo>
                  <a:cubicBezTo>
                    <a:pt x="43805" y="12721"/>
                    <a:pt x="43913" y="12709"/>
                    <a:pt x="44011" y="12678"/>
                  </a:cubicBezTo>
                  <a:cubicBezTo>
                    <a:pt x="44234" y="12605"/>
                    <a:pt x="44455" y="12593"/>
                    <a:pt x="44674" y="12593"/>
                  </a:cubicBezTo>
                  <a:cubicBezTo>
                    <a:pt x="44782" y="12593"/>
                    <a:pt x="44889" y="12596"/>
                    <a:pt x="44996" y="12596"/>
                  </a:cubicBezTo>
                  <a:cubicBezTo>
                    <a:pt x="45096" y="12596"/>
                    <a:pt x="45196" y="12593"/>
                    <a:pt x="45296" y="12584"/>
                  </a:cubicBezTo>
                  <a:cubicBezTo>
                    <a:pt x="45608" y="12553"/>
                    <a:pt x="45922" y="12454"/>
                    <a:pt x="46237" y="12454"/>
                  </a:cubicBezTo>
                  <a:cubicBezTo>
                    <a:pt x="46332" y="12454"/>
                    <a:pt x="46426" y="12462"/>
                    <a:pt x="46521" y="12485"/>
                  </a:cubicBezTo>
                  <a:cubicBezTo>
                    <a:pt x="46530" y="12487"/>
                    <a:pt x="46539" y="12488"/>
                    <a:pt x="46548" y="12488"/>
                  </a:cubicBezTo>
                  <a:cubicBezTo>
                    <a:pt x="46607" y="12488"/>
                    <a:pt x="46642" y="12436"/>
                    <a:pt x="46687" y="12410"/>
                  </a:cubicBezTo>
                  <a:cubicBezTo>
                    <a:pt x="46757" y="12370"/>
                    <a:pt x="46827" y="12352"/>
                    <a:pt x="46896" y="12352"/>
                  </a:cubicBezTo>
                  <a:cubicBezTo>
                    <a:pt x="46981" y="12352"/>
                    <a:pt x="47065" y="12379"/>
                    <a:pt x="47149" y="12422"/>
                  </a:cubicBezTo>
                  <a:cubicBezTo>
                    <a:pt x="47196" y="12446"/>
                    <a:pt x="47240" y="12477"/>
                    <a:pt x="47287" y="12505"/>
                  </a:cubicBezTo>
                  <a:cubicBezTo>
                    <a:pt x="47322" y="12372"/>
                    <a:pt x="47350" y="12328"/>
                    <a:pt x="47383" y="12328"/>
                  </a:cubicBezTo>
                  <a:cubicBezTo>
                    <a:pt x="47426" y="12328"/>
                    <a:pt x="47479" y="12404"/>
                    <a:pt x="47570" y="12457"/>
                  </a:cubicBezTo>
                  <a:cubicBezTo>
                    <a:pt x="47623" y="12487"/>
                    <a:pt x="47683" y="12500"/>
                    <a:pt x="47747" y="12500"/>
                  </a:cubicBezTo>
                  <a:cubicBezTo>
                    <a:pt x="47936" y="12500"/>
                    <a:pt x="48158" y="12392"/>
                    <a:pt x="48330" y="12342"/>
                  </a:cubicBezTo>
                  <a:cubicBezTo>
                    <a:pt x="48719" y="12231"/>
                    <a:pt x="49093" y="12286"/>
                    <a:pt x="49470" y="12256"/>
                  </a:cubicBezTo>
                  <a:cubicBezTo>
                    <a:pt x="49497" y="12254"/>
                    <a:pt x="49523" y="12253"/>
                    <a:pt x="49550" y="12253"/>
                  </a:cubicBezTo>
                  <a:cubicBezTo>
                    <a:pt x="49775" y="12253"/>
                    <a:pt x="50018" y="12318"/>
                    <a:pt x="50232" y="12318"/>
                  </a:cubicBezTo>
                  <a:cubicBezTo>
                    <a:pt x="50248" y="12318"/>
                    <a:pt x="50263" y="12318"/>
                    <a:pt x="50279" y="12317"/>
                  </a:cubicBezTo>
                  <a:cubicBezTo>
                    <a:pt x="50454" y="12308"/>
                    <a:pt x="50586" y="12301"/>
                    <a:pt x="50695" y="12301"/>
                  </a:cubicBezTo>
                  <a:cubicBezTo>
                    <a:pt x="50988" y="12301"/>
                    <a:pt x="51115" y="12352"/>
                    <a:pt x="51483" y="12546"/>
                  </a:cubicBezTo>
                  <a:cubicBezTo>
                    <a:pt x="51501" y="12555"/>
                    <a:pt x="51522" y="12552"/>
                    <a:pt x="51542" y="12554"/>
                  </a:cubicBezTo>
                  <a:cubicBezTo>
                    <a:pt x="51544" y="12394"/>
                    <a:pt x="51570" y="12346"/>
                    <a:pt x="51606" y="12346"/>
                  </a:cubicBezTo>
                  <a:cubicBezTo>
                    <a:pt x="51663" y="12346"/>
                    <a:pt x="51744" y="12462"/>
                    <a:pt x="51800" y="12462"/>
                  </a:cubicBezTo>
                  <a:cubicBezTo>
                    <a:pt x="51808" y="12462"/>
                    <a:pt x="51815" y="12460"/>
                    <a:pt x="51821" y="12455"/>
                  </a:cubicBezTo>
                  <a:cubicBezTo>
                    <a:pt x="51915" y="12391"/>
                    <a:pt x="51997" y="12333"/>
                    <a:pt x="51957" y="12156"/>
                  </a:cubicBezTo>
                  <a:cubicBezTo>
                    <a:pt x="51864" y="11751"/>
                    <a:pt x="51710" y="11361"/>
                    <a:pt x="51502" y="11000"/>
                  </a:cubicBezTo>
                  <a:cubicBezTo>
                    <a:pt x="51057" y="10218"/>
                    <a:pt x="50568" y="9477"/>
                    <a:pt x="50116" y="8701"/>
                  </a:cubicBezTo>
                  <a:cubicBezTo>
                    <a:pt x="49823" y="8199"/>
                    <a:pt x="49511" y="7722"/>
                    <a:pt x="49191" y="7252"/>
                  </a:cubicBezTo>
                  <a:cubicBezTo>
                    <a:pt x="49036" y="7022"/>
                    <a:pt x="48916" y="6262"/>
                    <a:pt x="49048" y="6209"/>
                  </a:cubicBezTo>
                  <a:cubicBezTo>
                    <a:pt x="49525" y="6012"/>
                    <a:pt x="49530" y="5345"/>
                    <a:pt x="49838" y="4970"/>
                  </a:cubicBezTo>
                  <a:cubicBezTo>
                    <a:pt x="50078" y="4676"/>
                    <a:pt x="50225" y="4230"/>
                    <a:pt x="50486" y="3922"/>
                  </a:cubicBezTo>
                  <a:cubicBezTo>
                    <a:pt x="50538" y="3864"/>
                    <a:pt x="50571" y="3778"/>
                    <a:pt x="50612" y="3706"/>
                  </a:cubicBezTo>
                  <a:cubicBezTo>
                    <a:pt x="50801" y="3375"/>
                    <a:pt x="50810" y="2903"/>
                    <a:pt x="51134" y="2670"/>
                  </a:cubicBezTo>
                  <a:cubicBezTo>
                    <a:pt x="51225" y="2602"/>
                    <a:pt x="51364" y="2540"/>
                    <a:pt x="51356" y="2313"/>
                  </a:cubicBezTo>
                  <a:cubicBezTo>
                    <a:pt x="51349" y="2104"/>
                    <a:pt x="51488" y="1905"/>
                    <a:pt x="51643" y="1827"/>
                  </a:cubicBezTo>
                  <a:cubicBezTo>
                    <a:pt x="51719" y="1790"/>
                    <a:pt x="51667" y="1755"/>
                    <a:pt x="51648" y="1723"/>
                  </a:cubicBezTo>
                  <a:cubicBezTo>
                    <a:pt x="51565" y="1595"/>
                    <a:pt x="51730" y="1563"/>
                    <a:pt x="51709" y="1460"/>
                  </a:cubicBezTo>
                  <a:lnTo>
                    <a:pt x="51709" y="1460"/>
                  </a:lnTo>
                  <a:cubicBezTo>
                    <a:pt x="51709" y="1460"/>
                    <a:pt x="51710" y="1460"/>
                    <a:pt x="51710" y="1460"/>
                  </a:cubicBezTo>
                  <a:cubicBezTo>
                    <a:pt x="51929" y="1460"/>
                    <a:pt x="51940" y="1195"/>
                    <a:pt x="52026" y="1037"/>
                  </a:cubicBezTo>
                  <a:cubicBezTo>
                    <a:pt x="52127" y="851"/>
                    <a:pt x="51990" y="467"/>
                    <a:pt x="51833" y="467"/>
                  </a:cubicBezTo>
                  <a:cubicBezTo>
                    <a:pt x="51824" y="467"/>
                    <a:pt x="51814" y="469"/>
                    <a:pt x="51805" y="471"/>
                  </a:cubicBezTo>
                  <a:cubicBezTo>
                    <a:pt x="51761" y="484"/>
                    <a:pt x="51717" y="490"/>
                    <a:pt x="51675" y="490"/>
                  </a:cubicBezTo>
                  <a:cubicBezTo>
                    <a:pt x="51438" y="490"/>
                    <a:pt x="51232" y="315"/>
                    <a:pt x="50982" y="315"/>
                  </a:cubicBezTo>
                  <a:cubicBezTo>
                    <a:pt x="50975" y="315"/>
                    <a:pt x="50969" y="315"/>
                    <a:pt x="50963" y="315"/>
                  </a:cubicBezTo>
                  <a:cubicBezTo>
                    <a:pt x="50467" y="333"/>
                    <a:pt x="49964" y="345"/>
                    <a:pt x="49464" y="350"/>
                  </a:cubicBezTo>
                  <a:cubicBezTo>
                    <a:pt x="48938" y="354"/>
                    <a:pt x="48411" y="376"/>
                    <a:pt x="47884" y="376"/>
                  </a:cubicBezTo>
                  <a:cubicBezTo>
                    <a:pt x="47432" y="376"/>
                    <a:pt x="46979" y="360"/>
                    <a:pt x="46528" y="304"/>
                  </a:cubicBezTo>
                  <a:cubicBezTo>
                    <a:pt x="46403" y="289"/>
                    <a:pt x="46278" y="285"/>
                    <a:pt x="46152" y="285"/>
                  </a:cubicBezTo>
                  <a:cubicBezTo>
                    <a:pt x="46031" y="285"/>
                    <a:pt x="45909" y="288"/>
                    <a:pt x="45787" y="288"/>
                  </a:cubicBezTo>
                  <a:cubicBezTo>
                    <a:pt x="45697" y="288"/>
                    <a:pt x="45607" y="286"/>
                    <a:pt x="45517" y="280"/>
                  </a:cubicBezTo>
                  <a:cubicBezTo>
                    <a:pt x="45085" y="247"/>
                    <a:pt x="44655" y="171"/>
                    <a:pt x="44221" y="146"/>
                  </a:cubicBezTo>
                  <a:cubicBezTo>
                    <a:pt x="43917" y="129"/>
                    <a:pt x="43611" y="70"/>
                    <a:pt x="43307" y="70"/>
                  </a:cubicBezTo>
                  <a:cubicBezTo>
                    <a:pt x="43217" y="70"/>
                    <a:pt x="43128" y="75"/>
                    <a:pt x="43039" y="88"/>
                  </a:cubicBezTo>
                  <a:cubicBezTo>
                    <a:pt x="42991" y="95"/>
                    <a:pt x="42944" y="97"/>
                    <a:pt x="42896" y="97"/>
                  </a:cubicBezTo>
                  <a:cubicBezTo>
                    <a:pt x="42671" y="97"/>
                    <a:pt x="42450" y="33"/>
                    <a:pt x="42230" y="21"/>
                  </a:cubicBezTo>
                  <a:cubicBezTo>
                    <a:pt x="42099" y="14"/>
                    <a:pt x="41937" y="0"/>
                    <a:pt x="41797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AEB1F2-AD59-4E43-AB4D-B6CB06303114}"/>
                </a:ext>
              </a:extLst>
            </p:cNvPr>
            <p:cNvSpPr txBox="1"/>
            <p:nvPr/>
          </p:nvSpPr>
          <p:spPr>
            <a:xfrm>
              <a:off x="2428549" y="214225"/>
              <a:ext cx="4638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1.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bình</a:t>
              </a:r>
              <a:r>
                <a:rPr lang="en-US" sz="4000" b="1" dirty="0">
                  <a:solidFill>
                    <a:srgbClr val="0070C0"/>
                  </a:solidFill>
                  <a:latin typeface="Georgia" panose="02040502050405020303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Georgia" panose="02040502050405020303" pitchFamily="18" charset="0"/>
                </a:rPr>
                <a:t>hành</a:t>
              </a:r>
              <a:endParaRPr lang="en-US" sz="4000" b="1" dirty="0">
                <a:solidFill>
                  <a:srgbClr val="0070C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1868" y="1028208"/>
            <a:ext cx="323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chất</a:t>
            </a:r>
            <a:endParaRPr 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: Diagonal Corners Rounded 25">
            <a:extLst>
              <a:ext uri="{FF2B5EF4-FFF2-40B4-BE49-F238E27FC236}">
                <a16:creationId xmlns:a16="http://schemas.microsoft.com/office/drawing/2014/main" id="{41805791-8546-7FE1-C50F-C8AEEE0C8538}"/>
              </a:ext>
            </a:extLst>
          </p:cNvPr>
          <p:cNvSpPr/>
          <p:nvPr/>
        </p:nvSpPr>
        <p:spPr>
          <a:xfrm>
            <a:off x="1013255" y="3956053"/>
            <a:ext cx="10690523" cy="2393948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71">
            <a:extLst>
              <a:ext uri="{FF2B5EF4-FFF2-40B4-BE49-F238E27FC236}">
                <a16:creationId xmlns:a16="http://schemas.microsoft.com/office/drawing/2014/main" id="{38E41671-4F9A-C5AD-ADE3-CA9AE1BBCC10}"/>
              </a:ext>
            </a:extLst>
          </p:cNvPr>
          <p:cNvGrpSpPr>
            <a:grpSpLocks/>
          </p:cNvGrpSpPr>
          <p:nvPr/>
        </p:nvGrpSpPr>
        <p:grpSpPr bwMode="auto">
          <a:xfrm>
            <a:off x="2995327" y="1273543"/>
            <a:ext cx="4676274" cy="2361434"/>
            <a:chOff x="3504" y="1232"/>
            <a:chExt cx="2208" cy="1115"/>
          </a:xfrm>
        </p:grpSpPr>
        <p:sp>
          <p:nvSpPr>
            <p:cNvPr id="17" name="Line 72">
              <a:extLst>
                <a:ext uri="{FF2B5EF4-FFF2-40B4-BE49-F238E27FC236}">
                  <a16:creationId xmlns:a16="http://schemas.microsoft.com/office/drawing/2014/main" id="{84458BC4-80CF-E130-8DD2-64C5750343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92" y="1450"/>
              <a:ext cx="411" cy="69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3">
              <a:extLst>
                <a:ext uri="{FF2B5EF4-FFF2-40B4-BE49-F238E27FC236}">
                  <a16:creationId xmlns:a16="http://schemas.microsoft.com/office/drawing/2014/main" id="{3A5BC282-B211-7BC1-D695-BDCF1B49D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8" y="1450"/>
              <a:ext cx="139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4">
              <a:extLst>
                <a:ext uri="{FF2B5EF4-FFF2-40B4-BE49-F238E27FC236}">
                  <a16:creationId xmlns:a16="http://schemas.microsoft.com/office/drawing/2014/main" id="{B80BAADB-4E0D-A1B8-4B83-C89C8BE33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8" y="2141"/>
              <a:ext cx="139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5">
              <a:extLst>
                <a:ext uri="{FF2B5EF4-FFF2-40B4-BE49-F238E27FC236}">
                  <a16:creationId xmlns:a16="http://schemas.microsoft.com/office/drawing/2014/main" id="{C2F898BB-E8B4-FCEA-3B61-00354544CA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8" y="1454"/>
              <a:ext cx="410" cy="69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76">
              <a:extLst>
                <a:ext uri="{FF2B5EF4-FFF2-40B4-BE49-F238E27FC236}">
                  <a16:creationId xmlns:a16="http://schemas.microsoft.com/office/drawing/2014/main" id="{15C96083-574C-3EEA-984C-91B01C1746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5" y="1232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/>
                <a:t>A</a:t>
              </a:r>
            </a:p>
          </p:txBody>
        </p:sp>
        <p:sp>
          <p:nvSpPr>
            <p:cNvPr id="22" name="Text Box 77">
              <a:extLst>
                <a:ext uri="{FF2B5EF4-FFF2-40B4-BE49-F238E27FC236}">
                  <a16:creationId xmlns:a16="http://schemas.microsoft.com/office/drawing/2014/main" id="{75F60891-7184-9879-4C35-CFB86BE80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3" y="2059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/>
                <a:t>C</a:t>
              </a:r>
            </a:p>
          </p:txBody>
        </p:sp>
        <p:sp>
          <p:nvSpPr>
            <p:cNvPr id="23" name="Text Box 78">
              <a:extLst>
                <a:ext uri="{FF2B5EF4-FFF2-40B4-BE49-F238E27FC236}">
                  <a16:creationId xmlns:a16="http://schemas.microsoft.com/office/drawing/2014/main" id="{BCBBF4C8-72D9-6D56-ECB4-75C18BA689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059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/>
                <a:t>D</a:t>
              </a:r>
            </a:p>
          </p:txBody>
        </p:sp>
        <p:sp>
          <p:nvSpPr>
            <p:cNvPr id="24" name="Text Box 79">
              <a:extLst>
                <a:ext uri="{FF2B5EF4-FFF2-40B4-BE49-F238E27FC236}">
                  <a16:creationId xmlns:a16="http://schemas.microsoft.com/office/drawing/2014/main" id="{226E7B8C-EF27-ED6A-1C9E-9F7AC00B6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6" y="1254"/>
              <a:ext cx="24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/>
                <a:t>B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E5B3B2E-241F-FCBE-95ED-DF0A6A9F9A76}"/>
              </a:ext>
            </a:extLst>
          </p:cNvPr>
          <p:cNvSpPr/>
          <p:nvPr/>
        </p:nvSpPr>
        <p:spPr>
          <a:xfrm>
            <a:off x="1349676" y="4106291"/>
            <a:ext cx="102887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14350" indent="-514350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indent="-514350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c) Hai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998B3E-43EA-5F77-C2AB-9E857F608055}"/>
              </a:ext>
            </a:extLst>
          </p:cNvPr>
          <p:cNvCxnSpPr/>
          <p:nvPr/>
        </p:nvCxnSpPr>
        <p:spPr>
          <a:xfrm>
            <a:off x="4274525" y="1743712"/>
            <a:ext cx="2083992" cy="145498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D212F4-8EAF-3DD2-2F70-7A01B8550C0B}"/>
              </a:ext>
            </a:extLst>
          </p:cNvPr>
          <p:cNvCxnSpPr>
            <a:cxnSpLocks/>
          </p:cNvCxnSpPr>
          <p:nvPr/>
        </p:nvCxnSpPr>
        <p:spPr>
          <a:xfrm flipV="1">
            <a:off x="3401960" y="1753039"/>
            <a:ext cx="3827004" cy="143718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A4A12DB-4CFD-BD1B-4AC8-79EAC8CD0CC9}"/>
              </a:ext>
            </a:extLst>
          </p:cNvPr>
          <p:cNvSpPr/>
          <p:nvPr/>
        </p:nvSpPr>
        <p:spPr>
          <a:xfrm>
            <a:off x="5157680" y="1904550"/>
            <a:ext cx="693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8" y="3439641"/>
            <a:ext cx="1100022" cy="1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o khoi 10">
  <a:themeElements>
    <a:clrScheme name="Default Design 2">
      <a:dk1>
        <a:srgbClr val="000000"/>
      </a:dk1>
      <a:lt1>
        <a:srgbClr val="FFFFFF"/>
      </a:lt1>
      <a:dk2>
        <a:srgbClr val="990033"/>
      </a:dk2>
      <a:lt2>
        <a:srgbClr val="808080"/>
      </a:lt2>
      <a:accent1>
        <a:srgbClr val="E466B7"/>
      </a:accent1>
      <a:accent2>
        <a:srgbClr val="699EF3"/>
      </a:accent2>
      <a:accent3>
        <a:srgbClr val="FFFFFF"/>
      </a:accent3>
      <a:accent4>
        <a:srgbClr val="000000"/>
      </a:accent4>
      <a:accent5>
        <a:srgbClr val="EFB8D8"/>
      </a:accent5>
      <a:accent6>
        <a:srgbClr val="5E8FDC"/>
      </a:accent6>
      <a:hlink>
        <a:srgbClr val="FEB93C"/>
      </a:hlink>
      <a:folHlink>
        <a:srgbClr val="6ED8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3160AD"/>
        </a:dk2>
        <a:lt2>
          <a:srgbClr val="808080"/>
        </a:lt2>
        <a:accent1>
          <a:srgbClr val="FF9900"/>
        </a:accent1>
        <a:accent2>
          <a:srgbClr val="8CD32D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7EBF28"/>
        </a:accent6>
        <a:hlink>
          <a:srgbClr val="F45E5E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990033"/>
        </a:dk2>
        <a:lt2>
          <a:srgbClr val="808080"/>
        </a:lt2>
        <a:accent1>
          <a:srgbClr val="E466B7"/>
        </a:accent1>
        <a:accent2>
          <a:srgbClr val="699EF3"/>
        </a:accent2>
        <a:accent3>
          <a:srgbClr val="FFFFFF"/>
        </a:accent3>
        <a:accent4>
          <a:srgbClr val="000000"/>
        </a:accent4>
        <a:accent5>
          <a:srgbClr val="EFB8D8"/>
        </a:accent5>
        <a:accent6>
          <a:srgbClr val="5E8FDC"/>
        </a:accent6>
        <a:hlink>
          <a:srgbClr val="FEB93C"/>
        </a:hlink>
        <a:folHlink>
          <a:srgbClr val="6ED8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34920"/>
        </a:dk2>
        <a:lt2>
          <a:srgbClr val="808080"/>
        </a:lt2>
        <a:accent1>
          <a:srgbClr val="3FA2E5"/>
        </a:accent1>
        <a:accent2>
          <a:srgbClr val="BB75D1"/>
        </a:accent2>
        <a:accent3>
          <a:srgbClr val="FFFFFF"/>
        </a:accent3>
        <a:accent4>
          <a:srgbClr val="000000"/>
        </a:accent4>
        <a:accent5>
          <a:srgbClr val="AFCEF0"/>
        </a:accent5>
        <a:accent6>
          <a:srgbClr val="A969BD"/>
        </a:accent6>
        <a:hlink>
          <a:srgbClr val="77D379"/>
        </a:hlink>
        <a:folHlink>
          <a:srgbClr val="EF9F4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AFE91F"/>
      </a:dk2>
      <a:lt2>
        <a:srgbClr val="B2B2B2"/>
      </a:lt2>
      <a:accent1>
        <a:srgbClr val="70D34D"/>
      </a:accent1>
      <a:accent2>
        <a:srgbClr val="4192DB"/>
      </a:accent2>
      <a:accent3>
        <a:srgbClr val="FFFFFF"/>
      </a:accent3>
      <a:accent4>
        <a:srgbClr val="000000"/>
      </a:accent4>
      <a:accent5>
        <a:srgbClr val="BBE6B2"/>
      </a:accent5>
      <a:accent6>
        <a:srgbClr val="3A84C6"/>
      </a:accent6>
      <a:hlink>
        <a:srgbClr val="EC7A24"/>
      </a:hlink>
      <a:folHlink>
        <a:srgbClr val="AB6CCE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8679B5CCD5AE4B95E2E45889BA477C" ma:contentTypeVersion="16" ma:contentTypeDescription="Create a new document." ma:contentTypeScope="" ma:versionID="ab67fcc256ac8f514625fb6841d90ca6">
  <xsd:schema xmlns:xsd="http://www.w3.org/2001/XMLSchema" xmlns:xs="http://www.w3.org/2001/XMLSchema" xmlns:p="http://schemas.microsoft.com/office/2006/metadata/properties" xmlns:ns3="e10c4463-4c0c-41b0-af1f-7ec673e5941b" xmlns:ns4="e1e36f8f-1a3b-48b2-85a8-510286ce5530" targetNamespace="http://schemas.microsoft.com/office/2006/metadata/properties" ma:root="true" ma:fieldsID="7c183e3882832d51daf89203e275e70e" ns3:_="" ns4:_="">
    <xsd:import namespace="e10c4463-4c0c-41b0-af1f-7ec673e5941b"/>
    <xsd:import namespace="e1e36f8f-1a3b-48b2-85a8-510286ce55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c4463-4c0c-41b0-af1f-7ec673e594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e36f8f-1a3b-48b2-85a8-510286ce55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0c4463-4c0c-41b0-af1f-7ec673e5941b" xsi:nil="true"/>
  </documentManagement>
</p:properties>
</file>

<file path=customXml/itemProps1.xml><?xml version="1.0" encoding="utf-8"?>
<ds:datastoreItem xmlns:ds="http://schemas.openxmlformats.org/officeDocument/2006/customXml" ds:itemID="{8AD3C47B-54D8-4212-B3C3-89E3B76336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0c4463-4c0c-41b0-af1f-7ec673e5941b"/>
    <ds:schemaRef ds:uri="e1e36f8f-1a3b-48b2-85a8-510286ce55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2F7A3A-3D2E-4065-814B-8DCB2B4B08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743782-60C3-46F3-A844-391F1BB66C79}">
  <ds:schemaRefs>
    <ds:schemaRef ds:uri="http://purl.org/dc/terms/"/>
    <ds:schemaRef ds:uri="e1e36f8f-1a3b-48b2-85a8-510286ce553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10c4463-4c0c-41b0-af1f-7ec673e5941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534</TotalTime>
  <Words>1772</Words>
  <Application>Microsoft Office PowerPoint</Application>
  <PresentationFormat>Widescreen</PresentationFormat>
  <Paragraphs>222</Paragraphs>
  <Slides>24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微软雅黑 Light</vt:lpstr>
      <vt:lpstr>Arial</vt:lpstr>
      <vt:lpstr>Calibri</vt:lpstr>
      <vt:lpstr>Symbol</vt:lpstr>
      <vt:lpstr>Franklin Gothic Heavy</vt:lpstr>
      <vt:lpstr>Arial Black</vt:lpstr>
      <vt:lpstr>Cambria</vt:lpstr>
      <vt:lpstr>Permanent Marker</vt:lpstr>
      <vt:lpstr>Tahoma</vt:lpstr>
      <vt:lpstr>Georgia</vt:lpstr>
      <vt:lpstr>Cambria Math</vt:lpstr>
      <vt:lpstr>Times New Roman</vt:lpstr>
      <vt:lpstr>Comfortaa</vt:lpstr>
      <vt:lpstr>SKETCH LESSON</vt:lpstr>
      <vt:lpstr>Chao khoi 10</vt:lpstr>
      <vt:lpstr>2_Default Design</vt:lpstr>
      <vt:lpstr>PowerPoint Presentation</vt:lpstr>
      <vt:lpstr>Đặt vấn đề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bình hành  Hình thoi</dc:title>
  <dc:creator>Nguyen Dung</dc:creator>
  <cp:lastModifiedBy>PC</cp:lastModifiedBy>
  <cp:revision>55</cp:revision>
  <dcterms:created xsi:type="dcterms:W3CDTF">2023-07-11T01:54:44Z</dcterms:created>
  <dcterms:modified xsi:type="dcterms:W3CDTF">2024-02-27T14:45:20Z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0x010100EB8679B5CCD5AE4B95E2E45889BA477C</vt:lpwstr>
  </property>
</Properties>
</file>