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57" r:id="rId3"/>
    <p:sldMasterId id="2147483795" r:id="rId4"/>
    <p:sldMasterId id="2147483808" r:id="rId5"/>
    <p:sldMasterId id="2147483833" r:id="rId6"/>
  </p:sldMasterIdLst>
  <p:notesMasterIdLst>
    <p:notesMasterId r:id="rId28"/>
  </p:notesMasterIdLst>
  <p:sldIdLst>
    <p:sldId id="353" r:id="rId7"/>
    <p:sldId id="392" r:id="rId8"/>
    <p:sldId id="391" r:id="rId9"/>
    <p:sldId id="274" r:id="rId10"/>
    <p:sldId id="389" r:id="rId11"/>
    <p:sldId id="275" r:id="rId12"/>
    <p:sldId id="290" r:id="rId13"/>
    <p:sldId id="362" r:id="rId14"/>
    <p:sldId id="261" r:id="rId15"/>
    <p:sldId id="384" r:id="rId16"/>
    <p:sldId id="386" r:id="rId17"/>
    <p:sldId id="276" r:id="rId18"/>
    <p:sldId id="354" r:id="rId19"/>
    <p:sldId id="387" r:id="rId20"/>
    <p:sldId id="364" r:id="rId21"/>
    <p:sldId id="388" r:id="rId22"/>
    <p:sldId id="390" r:id="rId23"/>
    <p:sldId id="365" r:id="rId24"/>
    <p:sldId id="267" r:id="rId25"/>
    <p:sldId id="280" r:id="rId26"/>
    <p:sldId id="281" r:id="rId27"/>
  </p:sldIdLst>
  <p:sldSz cx="9144000" cy="5143500" type="screen16x9"/>
  <p:notesSz cx="6858000" cy="9144000"/>
  <p:defaultTextStyle>
    <a:defPPr>
      <a:defRPr lang="en-US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3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CF709-A533-4676-B641-628320D9C6B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0FFB5-202F-4AA1-ACC7-CE4B7309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5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3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3A350082-CB34-4B82-EE13-4273D15C1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92039A4F-D8DC-16FB-7E07-1F04450272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2068AE58-45A4-3363-B5BA-FEDABD48F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7B2E45-1967-4970-8FA9-8B4AB86321B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SimSun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207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0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51"/>
            <a:ext cx="7886700" cy="994172"/>
          </a:xfrm>
          <a:prstGeom prst="rect">
            <a:avLst/>
          </a:prstGeom>
        </p:spPr>
        <p:txBody>
          <a:bodyPr lIns="91430" tIns="45720" rIns="91430" bIns="4572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91430" tIns="45720" rIns="9143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4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 lIns="91430" tIns="45720" rIns="91430" bIns="4572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1" y="273844"/>
            <a:ext cx="5800725" cy="4358879"/>
          </a:xfrm>
          <a:prstGeom prst="rect">
            <a:avLst/>
          </a:prstGeom>
        </p:spPr>
        <p:txBody>
          <a:bodyPr vert="eaVert" lIns="91430" tIns="45720" rIns="9143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91430" tIns="45720" rIns="91430" bIns="45720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91430" tIns="45720" rIns="91430" bIns="45720"/>
          <a:lstStyle>
            <a:lvl1pPr marL="0" indent="0" algn="ctr">
              <a:buNone/>
              <a:defRPr sz="2400"/>
            </a:lvl1pPr>
            <a:lvl2pPr marL="457146" indent="0" algn="ctr">
              <a:buNone/>
              <a:defRPr sz="2000"/>
            </a:lvl2pPr>
            <a:lvl3pPr marL="914302" indent="0" algn="ctr">
              <a:buNone/>
              <a:defRPr sz="1800"/>
            </a:lvl3pPr>
            <a:lvl4pPr marL="1371446" indent="0" algn="ctr">
              <a:buNone/>
              <a:defRPr sz="1600"/>
            </a:lvl4pPr>
            <a:lvl5pPr marL="1828602" indent="0" algn="ctr">
              <a:buNone/>
              <a:defRPr sz="1600"/>
            </a:lvl5pPr>
            <a:lvl6pPr marL="2285742" indent="0" algn="ctr">
              <a:buNone/>
              <a:defRPr sz="1600"/>
            </a:lvl6pPr>
            <a:lvl7pPr marL="2742892" indent="0" algn="ctr">
              <a:buNone/>
              <a:defRPr sz="1600"/>
            </a:lvl7pPr>
            <a:lvl8pPr marL="3200039" indent="0" algn="ctr">
              <a:buNone/>
              <a:defRPr sz="1600"/>
            </a:lvl8pPr>
            <a:lvl9pPr marL="365719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9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3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56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2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04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05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06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5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3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3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2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8" indent="0">
              <a:buNone/>
              <a:defRPr sz="1100" b="1"/>
            </a:lvl2pPr>
            <a:lvl3pPr marL="512016" indent="0">
              <a:buNone/>
              <a:defRPr sz="1000" b="1"/>
            </a:lvl3pPr>
            <a:lvl4pPr marL="768024" indent="0">
              <a:buNone/>
              <a:defRPr sz="900" b="1"/>
            </a:lvl4pPr>
            <a:lvl5pPr marL="1024032" indent="0">
              <a:buNone/>
              <a:defRPr sz="900" b="1"/>
            </a:lvl5pPr>
            <a:lvl6pPr marL="1280040" indent="0">
              <a:buNone/>
              <a:defRPr sz="900" b="1"/>
            </a:lvl6pPr>
            <a:lvl7pPr marL="1536046" indent="0">
              <a:buNone/>
              <a:defRPr sz="900" b="1"/>
            </a:lvl7pPr>
            <a:lvl8pPr marL="1792055" indent="0">
              <a:buNone/>
              <a:defRPr sz="900" b="1"/>
            </a:lvl8pPr>
            <a:lvl9pPr marL="204806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8" indent="0">
              <a:buNone/>
              <a:defRPr sz="1100" b="1"/>
            </a:lvl2pPr>
            <a:lvl3pPr marL="512016" indent="0">
              <a:buNone/>
              <a:defRPr sz="1000" b="1"/>
            </a:lvl3pPr>
            <a:lvl4pPr marL="768024" indent="0">
              <a:buNone/>
              <a:defRPr sz="900" b="1"/>
            </a:lvl4pPr>
            <a:lvl5pPr marL="1024032" indent="0">
              <a:buNone/>
              <a:defRPr sz="900" b="1"/>
            </a:lvl5pPr>
            <a:lvl6pPr marL="1280040" indent="0">
              <a:buNone/>
              <a:defRPr sz="900" b="1"/>
            </a:lvl6pPr>
            <a:lvl7pPr marL="1536046" indent="0">
              <a:buNone/>
              <a:defRPr sz="900" b="1"/>
            </a:lvl7pPr>
            <a:lvl8pPr marL="1792055" indent="0">
              <a:buNone/>
              <a:defRPr sz="900" b="1"/>
            </a:lvl8pPr>
            <a:lvl9pPr marL="204806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18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47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7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207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7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6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2" y="136531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6" y="717559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6008" indent="0">
              <a:buNone/>
              <a:defRPr sz="700"/>
            </a:lvl2pPr>
            <a:lvl3pPr marL="512016" indent="0">
              <a:buNone/>
              <a:defRPr sz="600"/>
            </a:lvl3pPr>
            <a:lvl4pPr marL="768024" indent="0">
              <a:buNone/>
              <a:defRPr sz="500"/>
            </a:lvl4pPr>
            <a:lvl5pPr marL="1024032" indent="0">
              <a:buNone/>
              <a:defRPr sz="500"/>
            </a:lvl5pPr>
            <a:lvl6pPr marL="1280040" indent="0">
              <a:buNone/>
              <a:defRPr sz="500"/>
            </a:lvl6pPr>
            <a:lvl7pPr marL="1536046" indent="0">
              <a:buNone/>
              <a:defRPr sz="500"/>
            </a:lvl7pPr>
            <a:lvl8pPr marL="1792055" indent="0">
              <a:buNone/>
              <a:defRPr sz="500"/>
            </a:lvl8pPr>
            <a:lvl9pPr marL="204806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83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11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6008" indent="0">
              <a:buNone/>
              <a:defRPr sz="1600"/>
            </a:lvl2pPr>
            <a:lvl3pPr marL="512016" indent="0">
              <a:buNone/>
              <a:defRPr sz="1300"/>
            </a:lvl3pPr>
            <a:lvl4pPr marL="768024" indent="0">
              <a:buNone/>
              <a:defRPr sz="1100"/>
            </a:lvl4pPr>
            <a:lvl5pPr marL="1024032" indent="0">
              <a:buNone/>
              <a:defRPr sz="1100"/>
            </a:lvl5pPr>
            <a:lvl6pPr marL="1280040" indent="0">
              <a:buNone/>
              <a:defRPr sz="1100"/>
            </a:lvl6pPr>
            <a:lvl7pPr marL="1536046" indent="0">
              <a:buNone/>
              <a:defRPr sz="1100"/>
            </a:lvl7pPr>
            <a:lvl8pPr marL="1792055" indent="0">
              <a:buNone/>
              <a:defRPr sz="1100"/>
            </a:lvl8pPr>
            <a:lvl9pPr marL="204806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0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6008" indent="0">
              <a:buNone/>
              <a:defRPr sz="700"/>
            </a:lvl2pPr>
            <a:lvl3pPr marL="512016" indent="0">
              <a:buNone/>
              <a:defRPr sz="600"/>
            </a:lvl3pPr>
            <a:lvl4pPr marL="768024" indent="0">
              <a:buNone/>
              <a:defRPr sz="500"/>
            </a:lvl4pPr>
            <a:lvl5pPr marL="1024032" indent="0">
              <a:buNone/>
              <a:defRPr sz="500"/>
            </a:lvl5pPr>
            <a:lvl6pPr marL="1280040" indent="0">
              <a:buNone/>
              <a:defRPr sz="500"/>
            </a:lvl6pPr>
            <a:lvl7pPr marL="1536046" indent="0">
              <a:buNone/>
              <a:defRPr sz="500"/>
            </a:lvl7pPr>
            <a:lvl8pPr marL="1792055" indent="0">
              <a:buNone/>
              <a:defRPr sz="500"/>
            </a:lvl8pPr>
            <a:lvl9pPr marL="204806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1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08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64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5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68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5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56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49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 defTabSz="914400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07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 defTabSz="914400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94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 defTabSz="914400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83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 defTabSz="914400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94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 defTabSz="914400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81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 defTabSz="914400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31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 defTabSz="914400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09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 defTabSz="914400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76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3E26BC15-B161-4C75-9B3A-128C91250747}" type="datetimeFigureOut">
              <a:rPr lang="zh-CN" altLang="en-US">
                <a:solidFill>
                  <a:srgbClr val="000000"/>
                </a:solidFill>
              </a:rPr>
              <a:pPr defTabSz="914400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8B4E113-1DE2-475C-BE03-FB3C59433037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53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30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1027">
            <a:extLst>
              <a:ext uri="{FF2B5EF4-FFF2-40B4-BE49-F238E27FC236}">
                <a16:creationId xmlns:a16="http://schemas.microsoft.com/office/drawing/2014/main" id="{D533B182-4156-6999-6478-0752544A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>
            <a:extLst>
              <a:ext uri="{FF2B5EF4-FFF2-40B4-BE49-F238E27FC236}">
                <a16:creationId xmlns:a16="http://schemas.microsoft.com/office/drawing/2014/main" id="{855444A4-6D2A-D935-A397-38711807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>
            <a:extLst>
              <a:ext uri="{FF2B5EF4-FFF2-40B4-BE49-F238E27FC236}">
                <a16:creationId xmlns:a16="http://schemas.microsoft.com/office/drawing/2014/main" id="{B29023EA-7481-6DFC-2C43-E17AD6BF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5015C-B4AE-484B-8100-0EAEEDFA3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43897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>
            <a:extLst>
              <a:ext uri="{FF2B5EF4-FFF2-40B4-BE49-F238E27FC236}">
                <a16:creationId xmlns:a16="http://schemas.microsoft.com/office/drawing/2014/main" id="{545041A7-523F-E0CD-837F-ACC3F5BC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>
            <a:extLst>
              <a:ext uri="{FF2B5EF4-FFF2-40B4-BE49-F238E27FC236}">
                <a16:creationId xmlns:a16="http://schemas.microsoft.com/office/drawing/2014/main" id="{491647C1-D7DB-661A-9F6C-43950FD5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>
            <a:extLst>
              <a:ext uri="{FF2B5EF4-FFF2-40B4-BE49-F238E27FC236}">
                <a16:creationId xmlns:a16="http://schemas.microsoft.com/office/drawing/2014/main" id="{A08F2470-7D3B-C062-87AB-204A7D84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1001-4F4C-4686-8AE4-E6D922F48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23212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56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1027">
            <a:extLst>
              <a:ext uri="{FF2B5EF4-FFF2-40B4-BE49-F238E27FC236}">
                <a16:creationId xmlns:a16="http://schemas.microsoft.com/office/drawing/2014/main" id="{30B96C51-99BE-E202-F7D3-D0497867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>
            <a:extLst>
              <a:ext uri="{FF2B5EF4-FFF2-40B4-BE49-F238E27FC236}">
                <a16:creationId xmlns:a16="http://schemas.microsoft.com/office/drawing/2014/main" id="{85BC049B-0CC0-F1BA-B8E7-437ACCF0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>
            <a:extLst>
              <a:ext uri="{FF2B5EF4-FFF2-40B4-BE49-F238E27FC236}">
                <a16:creationId xmlns:a16="http://schemas.microsoft.com/office/drawing/2014/main" id="{DA120A8C-6D4F-EBAB-F520-EDD55C65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AE02-E78B-4E61-8453-38D7CD956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483505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2504" cy="339447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200153"/>
            <a:ext cx="4032504" cy="339447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1027">
            <a:extLst>
              <a:ext uri="{FF2B5EF4-FFF2-40B4-BE49-F238E27FC236}">
                <a16:creationId xmlns:a16="http://schemas.microsoft.com/office/drawing/2014/main" id="{6AB165D1-1C6F-2640-0BBD-BAF133D4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028">
            <a:extLst>
              <a:ext uri="{FF2B5EF4-FFF2-40B4-BE49-F238E27FC236}">
                <a16:creationId xmlns:a16="http://schemas.microsoft.com/office/drawing/2014/main" id="{2414393F-4171-7A26-F29A-CF322774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029">
            <a:extLst>
              <a:ext uri="{FF2B5EF4-FFF2-40B4-BE49-F238E27FC236}">
                <a16:creationId xmlns:a16="http://schemas.microsoft.com/office/drawing/2014/main" id="{305927AC-EEA5-8EF6-7EF7-A9449991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E2BE2-3779-40DD-9EA6-272A83474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4011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51"/>
            <a:ext cx="7886700" cy="994172"/>
          </a:xfrm>
          <a:prstGeom prst="rect">
            <a:avLst/>
          </a:prstGeom>
        </p:spPr>
        <p:txBody>
          <a:bodyPr lIns="91430" tIns="45720" rIns="91430" bIns="4572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91430" tIns="45720" rIns="9143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91430" tIns="45720" rIns="9143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2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1027">
            <a:extLst>
              <a:ext uri="{FF2B5EF4-FFF2-40B4-BE49-F238E27FC236}">
                <a16:creationId xmlns:a16="http://schemas.microsoft.com/office/drawing/2014/main" id="{FAAA3BDF-D7AA-75B1-1D5A-FC48F755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1028">
            <a:extLst>
              <a:ext uri="{FF2B5EF4-FFF2-40B4-BE49-F238E27FC236}">
                <a16:creationId xmlns:a16="http://schemas.microsoft.com/office/drawing/2014/main" id="{83B01E1F-2F9D-EE3D-14A4-D05F46AD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1029">
            <a:extLst>
              <a:ext uri="{FF2B5EF4-FFF2-40B4-BE49-F238E27FC236}">
                <a16:creationId xmlns:a16="http://schemas.microsoft.com/office/drawing/2014/main" id="{9350C55E-D6EB-295B-33E7-085B570F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D262-4C16-4E55-BF6D-EBEBF12ACD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499788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1027">
            <a:extLst>
              <a:ext uri="{FF2B5EF4-FFF2-40B4-BE49-F238E27FC236}">
                <a16:creationId xmlns:a16="http://schemas.microsoft.com/office/drawing/2014/main" id="{DF90E7C0-EF96-014F-5A80-9CCCDCD9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1028">
            <a:extLst>
              <a:ext uri="{FF2B5EF4-FFF2-40B4-BE49-F238E27FC236}">
                <a16:creationId xmlns:a16="http://schemas.microsoft.com/office/drawing/2014/main" id="{1E7912FF-176E-5C4D-613B-D2B160D4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1029">
            <a:extLst>
              <a:ext uri="{FF2B5EF4-FFF2-40B4-BE49-F238E27FC236}">
                <a16:creationId xmlns:a16="http://schemas.microsoft.com/office/drawing/2014/main" id="{075F2FFE-D02A-5136-4C83-F9E90C66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3652-A8A3-4D15-A06F-134F28253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945521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>
            <a:extLst>
              <a:ext uri="{FF2B5EF4-FFF2-40B4-BE49-F238E27FC236}">
                <a16:creationId xmlns:a16="http://schemas.microsoft.com/office/drawing/2014/main" id="{BBFAC95E-75A7-E61A-5250-F5A14A67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1028">
            <a:extLst>
              <a:ext uri="{FF2B5EF4-FFF2-40B4-BE49-F238E27FC236}">
                <a16:creationId xmlns:a16="http://schemas.microsoft.com/office/drawing/2014/main" id="{D7C5973B-652F-DD29-44DE-84F5482D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1029">
            <a:extLst>
              <a:ext uri="{FF2B5EF4-FFF2-40B4-BE49-F238E27FC236}">
                <a16:creationId xmlns:a16="http://schemas.microsoft.com/office/drawing/2014/main" id="{4C2900FB-9D75-8677-9EC9-579068CD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23832-7A1A-4963-B86B-3DD23214C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948668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22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7">
            <a:extLst>
              <a:ext uri="{FF2B5EF4-FFF2-40B4-BE49-F238E27FC236}">
                <a16:creationId xmlns:a16="http://schemas.microsoft.com/office/drawing/2014/main" id="{8515E620-95E8-6259-C31D-5C86C1F8D2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028">
            <a:extLst>
              <a:ext uri="{FF2B5EF4-FFF2-40B4-BE49-F238E27FC236}">
                <a16:creationId xmlns:a16="http://schemas.microsoft.com/office/drawing/2014/main" id="{A38DEC36-B682-FAA6-8850-8C2499B8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029">
            <a:extLst>
              <a:ext uri="{FF2B5EF4-FFF2-40B4-BE49-F238E27FC236}">
                <a16:creationId xmlns:a16="http://schemas.microsoft.com/office/drawing/2014/main" id="{51931149-E31F-4BCF-B05B-78A6A357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0F771-D1E9-4D19-B741-E027E65C09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91727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22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7">
            <a:extLst>
              <a:ext uri="{FF2B5EF4-FFF2-40B4-BE49-F238E27FC236}">
                <a16:creationId xmlns:a16="http://schemas.microsoft.com/office/drawing/2014/main" id="{48768333-E2A1-9C6C-0E19-E573775C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028">
            <a:extLst>
              <a:ext uri="{FF2B5EF4-FFF2-40B4-BE49-F238E27FC236}">
                <a16:creationId xmlns:a16="http://schemas.microsoft.com/office/drawing/2014/main" id="{B689FF19-667A-5B53-0F0F-6DCDEAF87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029">
            <a:extLst>
              <a:ext uri="{FF2B5EF4-FFF2-40B4-BE49-F238E27FC236}">
                <a16:creationId xmlns:a16="http://schemas.microsoft.com/office/drawing/2014/main" id="{B49116E2-B5A6-9D5E-B2EF-EF8547EF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02C79-F648-45B6-BAC3-6B397AD4E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999123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>
            <a:extLst>
              <a:ext uri="{FF2B5EF4-FFF2-40B4-BE49-F238E27FC236}">
                <a16:creationId xmlns:a16="http://schemas.microsoft.com/office/drawing/2014/main" id="{1D2139AF-A433-CCB2-CBDF-77531742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>
            <a:extLst>
              <a:ext uri="{FF2B5EF4-FFF2-40B4-BE49-F238E27FC236}">
                <a16:creationId xmlns:a16="http://schemas.microsoft.com/office/drawing/2014/main" id="{FE644B8A-D344-B281-63A9-08EAC7A2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>
            <a:extLst>
              <a:ext uri="{FF2B5EF4-FFF2-40B4-BE49-F238E27FC236}">
                <a16:creationId xmlns:a16="http://schemas.microsoft.com/office/drawing/2014/main" id="{27AF0426-5D57-AF8A-11E4-72F1CDEF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E502E-5BAC-4526-97D2-08B48D8F8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423183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5293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>
            <a:extLst>
              <a:ext uri="{FF2B5EF4-FFF2-40B4-BE49-F238E27FC236}">
                <a16:creationId xmlns:a16="http://schemas.microsoft.com/office/drawing/2014/main" id="{12176E69-20F9-ABAD-CE9C-D68073E8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>
            <a:extLst>
              <a:ext uri="{FF2B5EF4-FFF2-40B4-BE49-F238E27FC236}">
                <a16:creationId xmlns:a16="http://schemas.microsoft.com/office/drawing/2014/main" id="{4E7B80CB-E477-6E1A-EBE5-889C2C2F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>
            <a:extLst>
              <a:ext uri="{FF2B5EF4-FFF2-40B4-BE49-F238E27FC236}">
                <a16:creationId xmlns:a16="http://schemas.microsoft.com/office/drawing/2014/main" id="{297505C5-D3BE-8402-80F9-01CD63B8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DA75-CF9D-422A-AA60-50833E3C4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23992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1027">
            <a:extLst>
              <a:ext uri="{FF2B5EF4-FFF2-40B4-BE49-F238E27FC236}">
                <a16:creationId xmlns:a16="http://schemas.microsoft.com/office/drawing/2014/main" id="{72ACB1C9-9D77-1CDD-B4E8-0D3C1624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1028">
            <a:extLst>
              <a:ext uri="{FF2B5EF4-FFF2-40B4-BE49-F238E27FC236}">
                <a16:creationId xmlns:a16="http://schemas.microsoft.com/office/drawing/2014/main" id="{4FE84432-8583-E4DE-3483-5E0CA6F7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1029">
            <a:extLst>
              <a:ext uri="{FF2B5EF4-FFF2-40B4-BE49-F238E27FC236}">
                <a16:creationId xmlns:a16="http://schemas.microsoft.com/office/drawing/2014/main" id="{839F3D9B-34EE-F007-F11D-FD5DD544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C22CE-741B-4C18-AD76-6F53FB1C1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1235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39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3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51"/>
            <a:ext cx="7886700" cy="994172"/>
          </a:xfrm>
          <a:prstGeom prst="rect">
            <a:avLst/>
          </a:prstGeom>
        </p:spPr>
        <p:txBody>
          <a:bodyPr lIns="91430" tIns="45720" rIns="91430" bIns="4572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91430" tIns="45720" rIns="91430" bIns="45720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302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602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92" indent="0">
              <a:buNone/>
              <a:defRPr sz="1600" b="1"/>
            </a:lvl7pPr>
            <a:lvl8pPr marL="3200039" indent="0">
              <a:buNone/>
              <a:defRPr sz="1600" b="1"/>
            </a:lvl8pPr>
            <a:lvl9pPr marL="365719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91430" tIns="45720" rIns="9143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  <a:prstGeom prst="rect">
            <a:avLst/>
          </a:prstGeom>
        </p:spPr>
        <p:txBody>
          <a:bodyPr lIns="91430" tIns="45720" rIns="91430" bIns="45720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302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602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92" indent="0">
              <a:buNone/>
              <a:defRPr sz="1600" b="1"/>
            </a:lvl7pPr>
            <a:lvl8pPr marL="3200039" indent="0">
              <a:buNone/>
              <a:defRPr sz="1600" b="1"/>
            </a:lvl8pPr>
            <a:lvl9pPr marL="365719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  <a:prstGeom prst="rect">
            <a:avLst/>
          </a:prstGeom>
        </p:spPr>
        <p:txBody>
          <a:bodyPr lIns="91430" tIns="45720" rIns="9143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81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5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93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77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94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24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16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660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93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29E54-23A1-4066-8A4A-B6411328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2AF1F-8223-4C33-B1BD-86845575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AE154-636E-4FAF-BD1C-3E182D46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3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51"/>
            <a:ext cx="7886700" cy="994172"/>
          </a:xfrm>
          <a:prstGeom prst="rect">
            <a:avLst/>
          </a:prstGeom>
        </p:spPr>
        <p:txBody>
          <a:bodyPr lIns="91430" tIns="45720" rIns="91430" bIns="4572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406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39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F88B-C46F-4693-A058-B990FD37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837C8-F726-40D4-AF85-FCF4F9D5C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4E5EA-62A0-4409-A9F6-2AE61782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C50A6-1057-477F-A7D9-03293158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C533B-F312-449B-9249-2A6736BC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635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4945-920E-4FAE-A7C5-60FB5043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13838-FA0C-44D2-A7F9-88BAC3B58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557F-8320-40FB-8F6D-355CFE2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A8C85-57A6-48D1-B6E9-E26B706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64122-7BA5-4D55-A7F9-FBBCC61B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24003-7925-4D44-AE3C-68490A05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84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261B-94D9-4047-96C3-803CF5DF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376C9-2DC8-4E60-BD0F-0B4E72CD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F8428-4686-4ED1-B35D-82C1177E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C6E8D-DA32-4678-8B11-751E8ECC2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68B37-A591-4B33-BA5E-391D406FA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05596-1EDA-40D9-A39C-C0021E9A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16889-E045-4E98-8FD9-42C5F755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BFE02-376D-4B6E-82B8-DB731B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64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FEDF-A59D-452B-B9B9-754D9989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BBE30-76CD-44A2-B558-AF6D3AFA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4F902-14EE-4F36-ADE5-7727206E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D33E7-0EF7-46DD-852F-0692BD73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609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9A391-EF3B-403C-98DA-F99AEE07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A3B7B-0254-46B3-BAA9-FA7B56E4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43648-59D8-4DBE-B0ED-807179BC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513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4986-0698-4AA0-B388-6411B950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8EC8A-EADD-4B17-B436-1F90412B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C98A0-BF37-486A-886E-BE28A27CB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3373E-140D-45AC-A90F-17474098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3FDD5-F27E-4E0A-926A-E7A9F4F6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6D273-BCCC-41AB-A5BE-5CDC0EEA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19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09C6-5A3F-4862-8280-A797A013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2E21C-B24D-4DFC-8773-3780125EE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7EFB3-20D4-4D98-A607-308DE3721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2EE6F-9AAB-4E79-8622-27E18A6F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284BD-6CCB-4CAD-B3D3-9FA3B01D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C7652-FAAD-4379-BD84-DB4662A1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03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7B75-8362-48F4-820D-260BECAC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E4F40-D4B1-4B44-8BC3-B527EF48B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61FAD-C74A-40A7-839C-858C6CBE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2D47D-F4B4-4A73-8D1E-11C3AE68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A524-F2AE-479B-BA44-0EB1BBB2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790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5ABDF9-A0F0-471B-8EA6-3BD2ADD36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493F0-C4F9-4651-B6BD-47E1CF70A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5F62-E237-4CBD-8D98-9D88D2B6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1D538-CA7B-4084-9B47-5147AF13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8B1E5-B393-4EA0-95F0-C1E6A161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91430" tIns="45720" rIns="91430" bIns="45720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  <a:prstGeom prst="rect">
            <a:avLst/>
          </a:prstGeom>
        </p:spPr>
        <p:txBody>
          <a:bodyPr lIns="91430" tIns="45720" rIns="91430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91430" tIns="45720" rIns="91430" bIns="45720"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302" indent="0">
              <a:buNone/>
              <a:defRPr sz="1200"/>
            </a:lvl3pPr>
            <a:lvl4pPr marL="1371446" indent="0">
              <a:buNone/>
              <a:defRPr sz="1000"/>
            </a:lvl4pPr>
            <a:lvl5pPr marL="1828602" indent="0">
              <a:buNone/>
              <a:defRPr sz="1000"/>
            </a:lvl5pPr>
            <a:lvl6pPr marL="2285742" indent="0">
              <a:buNone/>
              <a:defRPr sz="1000"/>
            </a:lvl6pPr>
            <a:lvl7pPr marL="2742892" indent="0">
              <a:buNone/>
              <a:defRPr sz="1000"/>
            </a:lvl7pPr>
            <a:lvl8pPr marL="3200039" indent="0">
              <a:buNone/>
              <a:defRPr sz="1000"/>
            </a:lvl8pPr>
            <a:lvl9pPr marL="365719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4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91430" tIns="45720" rIns="91430" bIns="45720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  <a:prstGeom prst="rect">
            <a:avLst/>
          </a:prstGeom>
        </p:spPr>
        <p:txBody>
          <a:bodyPr lIns="91430" tIns="45720" rIns="91430" bIns="45720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302" indent="0">
              <a:buNone/>
              <a:defRPr sz="2400"/>
            </a:lvl3pPr>
            <a:lvl4pPr marL="1371446" indent="0">
              <a:buNone/>
              <a:defRPr sz="2000"/>
            </a:lvl4pPr>
            <a:lvl5pPr marL="1828602" indent="0">
              <a:buNone/>
              <a:defRPr sz="2000"/>
            </a:lvl5pPr>
            <a:lvl6pPr marL="2285742" indent="0">
              <a:buNone/>
              <a:defRPr sz="2000"/>
            </a:lvl6pPr>
            <a:lvl7pPr marL="2742892" indent="0">
              <a:buNone/>
              <a:defRPr sz="2000"/>
            </a:lvl7pPr>
            <a:lvl8pPr marL="3200039" indent="0">
              <a:buNone/>
              <a:defRPr sz="2000"/>
            </a:lvl8pPr>
            <a:lvl9pPr marL="365719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91430" tIns="45720" rIns="91430" bIns="45720"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302" indent="0">
              <a:buNone/>
              <a:defRPr sz="1200"/>
            </a:lvl3pPr>
            <a:lvl4pPr marL="1371446" indent="0">
              <a:buNone/>
              <a:defRPr sz="1000"/>
            </a:lvl4pPr>
            <a:lvl5pPr marL="1828602" indent="0">
              <a:buNone/>
              <a:defRPr sz="1000"/>
            </a:lvl5pPr>
            <a:lvl6pPr marL="2285742" indent="0">
              <a:buNone/>
              <a:defRPr sz="1000"/>
            </a:lvl6pPr>
            <a:lvl7pPr marL="2742892" indent="0">
              <a:buNone/>
              <a:defRPr sz="1000"/>
            </a:lvl7pPr>
            <a:lvl8pPr marL="3200039" indent="0">
              <a:buNone/>
              <a:defRPr sz="1000"/>
            </a:lvl8pPr>
            <a:lvl9pPr marL="365719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2024/4/16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8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69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3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2" indent="-228572" algn="l" defTabSz="91430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6" indent="-228572" algn="l" defTabSz="9143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4" indent="-228572" algn="l" defTabSz="9143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2" algn="l" defTabSz="9143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8" indent="-228572" algn="l" defTabSz="9143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20" indent="-228572" algn="l" defTabSz="9143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4" indent="-228572" algn="l" defTabSz="9143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8" indent="-228572" algn="l" defTabSz="9143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6" indent="-228572" algn="l" defTabSz="9143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2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2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2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2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3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3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1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16"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1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5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51201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6" indent="-192006" algn="l" defTabSz="5120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11" indent="-160007" algn="l" defTabSz="51201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20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28" indent="-128004" algn="l" defTabSz="51201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36" indent="-128004" algn="l" defTabSz="51201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43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044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57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063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08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16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24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32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40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046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055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061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6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>
            <a:extLst>
              <a:ext uri="{FF2B5EF4-FFF2-40B4-BE49-F238E27FC236}">
                <a16:creationId xmlns:a16="http://schemas.microsoft.com/office/drawing/2014/main" id="{9AEB0F97-12CE-4BEA-D1D3-1F89E12BC6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1026">
            <a:extLst>
              <a:ext uri="{FF2B5EF4-FFF2-40B4-BE49-F238E27FC236}">
                <a16:creationId xmlns:a16="http://schemas.microsoft.com/office/drawing/2014/main" id="{61870401-D716-4356-0E34-E5B5B1171D3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Date Placeholder 1027">
            <a:extLst>
              <a:ext uri="{FF2B5EF4-FFF2-40B4-BE49-F238E27FC236}">
                <a16:creationId xmlns:a16="http://schemas.microsoft.com/office/drawing/2014/main" id="{70B30051-6C9E-9764-DFF4-8D12D3F6B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350" eaLnBrk="1" hangingPunct="1">
              <a:defRPr sz="788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Footer Placeholder 1028">
            <a:extLst>
              <a:ext uri="{FF2B5EF4-FFF2-40B4-BE49-F238E27FC236}">
                <a16:creationId xmlns:a16="http://schemas.microsoft.com/office/drawing/2014/main" id="{1501CCEA-C6F2-899A-561B-0C5E1370E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350" eaLnBrk="1" hangingPunct="1">
              <a:defRPr sz="788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Slide Number Placeholder 1029">
            <a:extLst>
              <a:ext uri="{FF2B5EF4-FFF2-40B4-BE49-F238E27FC236}">
                <a16:creationId xmlns:a16="http://schemas.microsoft.com/office/drawing/2014/main" id="{E228FD09-2943-0E20-D043-F47CDB6A3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350" eaLnBrk="1" hangingPunct="1">
              <a:defRPr sz="75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6BF94DA6-EFDD-4D73-99FF-79E921539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37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17910" lvl="1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42938" lvl="2" indent="-128588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900113" lvl="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157288" lvl="4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414463" lvl="5" indent="-128588" algn="l" defTabSz="514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638" lvl="6" indent="-128588" algn="l" defTabSz="514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28813" lvl="7" indent="-128588" algn="l" defTabSz="514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85988" lvl="8" indent="-128588" algn="l" defTabSz="514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01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7175" lvl="1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14350" lvl="2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71525" lvl="3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8700" lvl="4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285875" lvl="5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1543050" lvl="6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1800225" lvl="7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057400" lvl="8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19A97-DE41-4561-83C7-408EDD7DBC4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293A-E929-45EC-B172-A52F9F0FD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692-9F8D-411A-9C16-425555511F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5E5DC-538A-47F7-A859-B3EC7F3C5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07D87-B1F1-48B7-87DE-C6DFF3739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F950BE-4E64-4452-AC0B-9810ED614D97}"/>
              </a:ext>
            </a:extLst>
          </p:cNvPr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A5E837-23AE-46BA-9089-2A740991D032}"/>
              </a:ext>
            </a:extLst>
          </p:cNvPr>
          <p:cNvCxnSpPr/>
          <p:nvPr userDrawn="1"/>
        </p:nvCxnSpPr>
        <p:spPr>
          <a:xfrm>
            <a:off x="0" y="5143500"/>
            <a:ext cx="9144000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860469-0E52-49D0-B73F-73ABCDA2F281}"/>
              </a:ext>
            </a:extLst>
          </p:cNvPr>
          <p:cNvCxnSpPr/>
          <p:nvPr userDrawn="1"/>
        </p:nvCxnSpPr>
        <p:spPr>
          <a:xfrm>
            <a:off x="0" y="0"/>
            <a:ext cx="0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1A378-A5AC-42CE-B712-1B04FCAB40FB}"/>
              </a:ext>
            </a:extLst>
          </p:cNvPr>
          <p:cNvCxnSpPr/>
          <p:nvPr userDrawn="1"/>
        </p:nvCxnSpPr>
        <p:spPr>
          <a:xfrm>
            <a:off x="0" y="0"/>
            <a:ext cx="0" cy="514350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6CBE7-8EBE-47A5-B0FA-121905B3B785}"/>
              </a:ext>
            </a:extLst>
          </p:cNvPr>
          <p:cNvCxnSpPr/>
          <p:nvPr userDrawn="1"/>
        </p:nvCxnSpPr>
        <p:spPr>
          <a:xfrm>
            <a:off x="9144000" y="0"/>
            <a:ext cx="0" cy="514350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9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F0DEC8-FE65-EF7D-7199-B9E108CEAFE8}"/>
              </a:ext>
            </a:extLst>
          </p:cNvPr>
          <p:cNvSpPr txBox="1"/>
          <p:nvPr/>
        </p:nvSpPr>
        <p:spPr>
          <a:xfrm>
            <a:off x="1439142" y="771572"/>
            <a:ext cx="5933209" cy="4385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50" dirty="0">
                <a:solidFill>
                  <a:srgbClr val="0000FF"/>
                </a:solidFill>
                <a:effectLst>
                  <a:glow rad="101600">
                    <a:srgbClr val="00FF00"/>
                  </a:glow>
                </a:effectLst>
                <a:latin typeface="Segoe UI Semilight" panose="020B0402040204020203" pitchFamily="34" charset="0"/>
                <a:ea typeface="SimSun" pitchFamily="2" charset="-122"/>
                <a:cs typeface="Segoe UI Semilight" panose="020B0402040204020203" pitchFamily="34" charset="0"/>
                <a:sym typeface="Arial" panose="020B0604020202020204" pitchFamily="34" charset="0"/>
              </a:rPr>
              <a:t>KÍNH CHÀO QUÝ THẦY CÔ CÙNG CÁC EM HS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C12428D-30B1-A4E0-8131-B49234D3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191" y="1308498"/>
            <a:ext cx="2185988" cy="454819"/>
          </a:xfrm>
          <a:prstGeom prst="rect">
            <a:avLst/>
          </a:prstGeom>
          <a:noFill/>
          <a:ln>
            <a:noFill/>
          </a:ln>
        </p:spPr>
        <p:txBody>
          <a:bodyPr lIns="51435" tIns="25718" rIns="51435" bIns="25718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2900" lvl="1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5800" lvl="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28700" lvl="3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371600" lvl="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145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14350" eaLnBrk="1" hangingPunct="1">
              <a:defRPr/>
            </a:pPr>
            <a:r>
              <a:rPr lang="en-US" altLang="en-US" sz="1350" b="1" dirty="0">
                <a:solidFill>
                  <a:srgbClr val="FFFFFF"/>
                </a:solidFill>
                <a:latin typeface="Times New Roman" pitchFamily="18" charset="0"/>
                <a:sym typeface="Arial" panose="020B0604020202020204" pitchFamily="34" charset="0"/>
              </a:rPr>
              <a:t>.</a:t>
            </a:r>
          </a:p>
          <a:p>
            <a:pPr algn="just" defTabSz="514350" eaLnBrk="1" hangingPunct="1">
              <a:defRPr/>
            </a:pPr>
            <a:r>
              <a:rPr lang="en-US" altLang="en-US" sz="2419" b="1" i="1" dirty="0">
                <a:solidFill>
                  <a:srgbClr val="00B050"/>
                </a:solidFill>
                <a:latin typeface="Arial"/>
                <a:sym typeface="Arial" panose="020B0604020202020204" pitchFamily="34" charset="0"/>
              </a:rPr>
              <a:t>         </a:t>
            </a:r>
          </a:p>
        </p:txBody>
      </p:sp>
      <p:sp>
        <p:nvSpPr>
          <p:cNvPr id="15" name="WordArt 3">
            <a:extLst>
              <a:ext uri="{FF2B5EF4-FFF2-40B4-BE49-F238E27FC236}">
                <a16:creationId xmlns:a16="http://schemas.microsoft.com/office/drawing/2014/main" id="{EC0FA333-1368-1E8D-7E4F-19362CEA99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69456" y="1316831"/>
            <a:ext cx="2605088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VNI-Bodon-Poster" pitchFamily="2" charset="0"/>
                <a:cs typeface="Arial" panose="020B0604020202020204" pitchFamily="34" charset="0"/>
              </a:rPr>
              <a:t>Lớp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VNI-Bodon-Poster" pitchFamily="2" charset="0"/>
                <a:cs typeface="Arial" panose="020B0604020202020204" pitchFamily="34" charset="0"/>
              </a:rPr>
              <a:t> 7/8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0ED72F-A085-46AE-1D00-022064CFDD98}"/>
              </a:ext>
            </a:extLst>
          </p:cNvPr>
          <p:cNvSpPr txBox="1"/>
          <p:nvPr/>
        </p:nvSpPr>
        <p:spPr>
          <a:xfrm>
            <a:off x="2438400" y="17961"/>
            <a:ext cx="46068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3B13"/>
              </a:buClr>
              <a:buSzPts val="4400"/>
              <a:buFont typeface="Garamond" panose="02020404030301010803" pitchFamily="18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BÀI 7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3B13"/>
              </a:buClr>
              <a:buSzPts val="4400"/>
              <a:buFont typeface="Garamond" panose="02020404030301010803" pitchFamily="18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TRÍ TUỆ DÂN GIAN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B9398C-55A1-CA48-3279-A8AEA995B42F}"/>
              </a:ext>
            </a:extLst>
          </p:cNvPr>
          <p:cNvSpPr/>
          <p:nvPr/>
        </p:nvSpPr>
        <p:spPr>
          <a:xfrm>
            <a:off x="1143000" y="1076129"/>
            <a:ext cx="6858000" cy="1261884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Nói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và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nghe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:</a:t>
            </a:r>
          </a:p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TRAO ĐỔI MỘT CÁCH XÂY DỰNG, TÔN TRỌNG CÁC Ý KIẾN KHÁC BIỆT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AAED3-53AD-EA6C-C062-DF86C3791AA7}"/>
              </a:ext>
            </a:extLst>
          </p:cNvPr>
          <p:cNvSpPr txBox="1"/>
          <p:nvPr/>
        </p:nvSpPr>
        <p:spPr>
          <a:xfrm>
            <a:off x="304800" y="2380518"/>
            <a:ext cx="8610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1/ CHỦ ĐỀ TRAO ĐỔI: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Trao đổi ý kiến về hai câu tục ngữ:           </a:t>
            </a: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 Không thầy đố mày làm nên”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 Học thầy không tày học bạn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9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F73237-819B-F05A-CFF9-1DF44FDBA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1"/>
            <a:ext cx="800100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0ED72F-A085-46AE-1D00-022064CFDD98}"/>
              </a:ext>
            </a:extLst>
          </p:cNvPr>
          <p:cNvSpPr txBox="1"/>
          <p:nvPr/>
        </p:nvSpPr>
        <p:spPr>
          <a:xfrm>
            <a:off x="2438400" y="17961"/>
            <a:ext cx="46068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3B13"/>
              </a:buClr>
              <a:buSzPts val="4400"/>
              <a:buFont typeface="Garamond" panose="02020404030301010803" pitchFamily="18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BÀI 7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3B13"/>
              </a:buClr>
              <a:buSzPts val="4400"/>
              <a:buFont typeface="Garamond" panose="02020404030301010803" pitchFamily="18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TRÍ TUỆ DÂN GIAN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B9398C-55A1-CA48-3279-A8AEA995B42F}"/>
              </a:ext>
            </a:extLst>
          </p:cNvPr>
          <p:cNvSpPr/>
          <p:nvPr/>
        </p:nvSpPr>
        <p:spPr>
          <a:xfrm>
            <a:off x="1143000" y="1076129"/>
            <a:ext cx="6858000" cy="1261884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Nói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và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nghe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:</a:t>
            </a:r>
          </a:p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TRAO ĐỔI MỘT CÁCH XÂY DỰNG, TÔN TRỌNG CÁC Ý KIẾN KHÁC BIỆT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AAED3-53AD-EA6C-C062-DF86C3791AA7}"/>
              </a:ext>
            </a:extLst>
          </p:cNvPr>
          <p:cNvSpPr txBox="1"/>
          <p:nvPr/>
        </p:nvSpPr>
        <p:spPr>
          <a:xfrm>
            <a:off x="304800" y="2377709"/>
            <a:ext cx="8610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1/ CHỦ ĐỀ TRAO ĐỔI: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Trao đổi ý kiến về hai câu tục ngữ: </a:t>
            </a: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 Không thầy đố mày làm nên”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 Học thầy không tày học bạn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56151-A237-B981-0D36-B64B2F66B603}"/>
              </a:ext>
            </a:extLst>
          </p:cNvPr>
          <p:cNvSpPr txBox="1"/>
          <p:nvPr/>
        </p:nvSpPr>
        <p:spPr>
          <a:xfrm>
            <a:off x="304800" y="3261826"/>
            <a:ext cx="4606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2/ CÁC BƯỚC THỰC HIỆN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F6E881-7C29-D0BA-59DA-9CC45EC58BFD}"/>
              </a:ext>
            </a:extLst>
          </p:cNvPr>
          <p:cNvSpPr txBox="1"/>
          <p:nvPr/>
        </p:nvSpPr>
        <p:spPr>
          <a:xfrm>
            <a:off x="268941" y="3694836"/>
            <a:ext cx="4606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: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D3A8E2-44E7-1DF4-C939-D28DE65F7023}"/>
              </a:ext>
            </a:extLst>
          </p:cNvPr>
          <p:cNvSpPr txBox="1"/>
          <p:nvPr/>
        </p:nvSpPr>
        <p:spPr>
          <a:xfrm>
            <a:off x="201065" y="4124804"/>
            <a:ext cx="4606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trao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76200" y="1996164"/>
            <a:ext cx="2667000" cy="1552464"/>
          </a:xfrm>
          <a:prstGeom prst="cloudCallout">
            <a:avLst>
              <a:gd name="adj1" fmla="val 48528"/>
              <a:gd name="adj2" fmla="val 5040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9" descr="Picture1">
            <a:extLst>
              <a:ext uri="{FF2B5EF4-FFF2-40B4-BE49-F238E27FC236}">
                <a16:creationId xmlns:a16="http://schemas.microsoft.com/office/drawing/2014/main" id="{040AEE0A-7616-62EB-D1DB-22D48873AD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777261"/>
            <a:ext cx="1085850" cy="85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 descr="Pink tissue paper">
            <a:extLst>
              <a:ext uri="{FF2B5EF4-FFF2-40B4-BE49-F238E27FC236}">
                <a16:creationId xmlns:a16="http://schemas.microsoft.com/office/drawing/2014/main" id="{41AAB122-475A-798B-3902-71A3AB03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90750"/>
            <a:ext cx="6172200" cy="267765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333333"/>
                </a:solidFill>
                <a:latin typeface="Open Sans" panose="020B0606030504020204" pitchFamily="34" charset="0"/>
              </a:rPr>
              <a:t>Câu</a:t>
            </a:r>
            <a:r>
              <a:rPr lang="en-US" sz="2400" b="1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Open Sans" panose="020B0606030504020204" pitchFamily="34" charset="0"/>
              </a:rPr>
              <a:t>hỏi</a:t>
            </a:r>
            <a:r>
              <a:rPr lang="en-US" sz="2400" b="1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Open Sans" panose="020B0606030504020204" pitchFamily="34" charset="0"/>
              </a:rPr>
              <a:t>gợi</a:t>
            </a:r>
            <a:r>
              <a:rPr lang="en-US" sz="2400" b="1" dirty="0">
                <a:solidFill>
                  <a:srgbClr val="333333"/>
                </a:solidFill>
                <a:latin typeface="Open Sans" panose="020B0606030504020204" pitchFamily="34" charset="0"/>
              </a:rPr>
              <a:t> ý : </a:t>
            </a:r>
            <a:r>
              <a:rPr lang="vi-VN" sz="2400" b="1" dirty="0">
                <a:solidFill>
                  <a:srgbClr val="0000FF"/>
                </a:solidFill>
                <a:latin typeface="Open Sans" panose="020B0606030504020204" pitchFamily="34" charset="0"/>
              </a:rPr>
              <a:t>Hai câu tục ngữ </a:t>
            </a:r>
            <a:r>
              <a:rPr lang="en-US" sz="2400" b="1" i="1" dirty="0">
                <a:solidFill>
                  <a:srgbClr val="0000FF"/>
                </a:solidFill>
                <a:latin typeface="Open Sans" panose="020B0606030504020204" pitchFamily="34" charset="0"/>
              </a:rPr>
              <a:t>“ </a:t>
            </a:r>
            <a:r>
              <a:rPr lang="en-US" sz="2400" b="1" i="1" dirty="0" err="1">
                <a:solidFill>
                  <a:srgbClr val="0000FF"/>
                </a:solidFill>
                <a:latin typeface="Open Sans" panose="020B0606030504020204" pitchFamily="34" charset="0"/>
              </a:rPr>
              <a:t>Không</a:t>
            </a:r>
            <a:r>
              <a:rPr lang="en-US" sz="2400" b="1" i="1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Open Sans" panose="020B0606030504020204" pitchFamily="34" charset="0"/>
              </a:rPr>
              <a:t>thầy</a:t>
            </a:r>
            <a:r>
              <a:rPr lang="en-US" sz="2400" b="1" i="1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Open Sans" panose="020B0606030504020204" pitchFamily="34" charset="0"/>
              </a:rPr>
              <a:t>đố</a:t>
            </a:r>
            <a:r>
              <a:rPr lang="en-US" sz="2400" b="1" i="1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Open Sans" panose="020B0606030504020204" pitchFamily="34" charset="0"/>
              </a:rPr>
              <a:t>mày</a:t>
            </a:r>
            <a:r>
              <a:rPr lang="en-US" sz="2400" b="1" i="1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Open Sans" panose="020B0606030504020204" pitchFamily="34" charset="0"/>
              </a:rPr>
              <a:t>làm</a:t>
            </a:r>
            <a:r>
              <a:rPr lang="en-US" sz="2400" b="1" i="1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Open Sans" panose="020B0606030504020204" pitchFamily="34" charset="0"/>
              </a:rPr>
              <a:t>nên</a:t>
            </a:r>
            <a:r>
              <a:rPr lang="en-US" sz="2400" b="1" i="1" dirty="0">
                <a:solidFill>
                  <a:srgbClr val="0000FF"/>
                </a:solidFill>
                <a:latin typeface="Open Sans" panose="020B0606030504020204" pitchFamily="34" charset="0"/>
              </a:rPr>
              <a:t>”</a:t>
            </a:r>
            <a:r>
              <a:rPr lang="en-US" sz="2400" b="1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Open Sans" panose="020B0606030504020204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Open Sans" panose="020B0606030504020204" pitchFamily="34" charset="0"/>
              </a:rPr>
              <a:t>“</a:t>
            </a:r>
            <a:r>
              <a:rPr lang="en-US" sz="2400" b="1" i="1" dirty="0" err="1">
                <a:solidFill>
                  <a:srgbClr val="0000FF"/>
                </a:solidFill>
                <a:latin typeface="Open Sans" panose="020B0606030504020204" pitchFamily="34" charset="0"/>
              </a:rPr>
              <a:t>Học</a:t>
            </a:r>
            <a:r>
              <a:rPr lang="en-US" sz="2400" b="1" i="1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Open Sans" panose="020B0606030504020204" pitchFamily="34" charset="0"/>
              </a:rPr>
              <a:t>thầy</a:t>
            </a:r>
            <a:r>
              <a:rPr lang="en-US" sz="2400" b="1" i="1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Open Sans" panose="020B0606030504020204" pitchFamily="34" charset="0"/>
              </a:rPr>
              <a:t>không</a:t>
            </a:r>
            <a:r>
              <a:rPr lang="en-US" sz="2400" b="1" i="1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Open Sans" panose="020B0606030504020204" pitchFamily="34" charset="0"/>
              </a:rPr>
              <a:t>tày</a:t>
            </a:r>
            <a:r>
              <a:rPr lang="en-US" sz="2400" b="1" i="1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Open Sans" panose="020B0606030504020204" pitchFamily="34" charset="0"/>
              </a:rPr>
              <a:t>học</a:t>
            </a:r>
            <a:r>
              <a:rPr lang="en-US" sz="2400" b="1" i="1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Open Sans" panose="020B0606030504020204" pitchFamily="34" charset="0"/>
              </a:rPr>
              <a:t>bạn</a:t>
            </a:r>
            <a:r>
              <a:rPr lang="en-US" sz="2400" b="1" i="1" dirty="0">
                <a:solidFill>
                  <a:srgbClr val="0000FF"/>
                </a:solidFill>
                <a:latin typeface="Open Sans" panose="020B0606030504020204" pitchFamily="34" charset="0"/>
              </a:rPr>
              <a:t>”</a:t>
            </a:r>
            <a:r>
              <a:rPr lang="en-US" sz="2400" b="1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Open Sans" panose="020B0606030504020204" pitchFamily="34" charset="0"/>
              </a:rPr>
              <a:t>có mâu thuẫn không?</a:t>
            </a:r>
            <a:r>
              <a:rPr lang="en-US" sz="2400" b="1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Open Sans" panose="020B0606030504020204" pitchFamily="34" charset="0"/>
              </a:rPr>
              <a:t>Mỗi câu có điểm</a:t>
            </a:r>
            <a:r>
              <a:rPr lang="en-US" sz="2400" b="1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Open Sans" panose="020B0606030504020204" pitchFamily="34" charset="0"/>
              </a:rPr>
              <a:t>đúng,</a:t>
            </a:r>
            <a:r>
              <a:rPr lang="en-US" sz="2400" b="1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Open Sans" panose="020B0606030504020204" pitchFamily="34" charset="0"/>
              </a:rPr>
              <a:t>điểm chưa đúng như thế nào? Em hãy nêu ý kiến của mình trong việc học thầy, học bạn như thế nào cho đúng?</a:t>
            </a:r>
            <a:endParaRPr lang="en-US" altLang="en-US" sz="2800" i="1" dirty="0">
              <a:solidFill>
                <a:srgbClr val="0000FF"/>
              </a:solidFill>
              <a:latin typeface="VNI-Souvir" pitchFamily="2" charset="0"/>
            </a:endParaRP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1F7489CA-E29B-808C-B8B5-B4FDF3B83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230324"/>
            <a:ext cx="8077200" cy="2320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4FDD42-A3AD-C3B6-D6E8-17EB167B4279}"/>
              </a:ext>
            </a:extLst>
          </p:cNvPr>
          <p:cNvSpPr txBox="1"/>
          <p:nvPr/>
        </p:nvSpPr>
        <p:spPr>
          <a:xfrm>
            <a:off x="1600200" y="929866"/>
            <a:ext cx="685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苏新诗爨宝子简" panose="03000909000000000000" pitchFamily="65" charset="-122"/>
                <a:cs typeface="Times New Roman" panose="02020603050405020304" pitchFamily="18" charset="0"/>
              </a:rPr>
              <a:t>- CHUẨN BỊ NỘI DUNG TRAO ĐỔI</a:t>
            </a:r>
          </a:p>
        </p:txBody>
      </p:sp>
    </p:spTree>
    <p:extLst>
      <p:ext uri="{BB962C8B-B14F-4D97-AF65-F5344CB8AC3E}">
        <p14:creationId xmlns:p14="http://schemas.microsoft.com/office/powerpoint/2010/main" val="9486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419600" y="227524"/>
            <a:ext cx="4495800" cy="1771650"/>
          </a:xfrm>
          <a:prstGeom prst="cloud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nhân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phút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黑体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343150"/>
          <a:ext cx="7924800" cy="222884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962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77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 HỌC TẬP SỐ 1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36" marR="42636" marT="0" marB="0" anchor="ctr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6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kiến của tôi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36" marR="42636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 do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36" marR="42636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36" marR="42636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36" marR="42636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36" marR="42636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36" marR="42636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0ED72F-A085-46AE-1D00-022064CFDD98}"/>
              </a:ext>
            </a:extLst>
          </p:cNvPr>
          <p:cNvSpPr txBox="1"/>
          <p:nvPr/>
        </p:nvSpPr>
        <p:spPr>
          <a:xfrm>
            <a:off x="2438400" y="17961"/>
            <a:ext cx="46068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3B13"/>
              </a:buClr>
              <a:buSzPts val="4400"/>
              <a:buFont typeface="Garamond" panose="02020404030301010803" pitchFamily="18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BÀI 7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3B13"/>
              </a:buClr>
              <a:buSzPts val="4400"/>
              <a:buFont typeface="Garamond" panose="02020404030301010803" pitchFamily="18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TRÍ TUỆ DÂN GIAN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B9398C-55A1-CA48-3279-A8AEA995B42F}"/>
              </a:ext>
            </a:extLst>
          </p:cNvPr>
          <p:cNvSpPr/>
          <p:nvPr/>
        </p:nvSpPr>
        <p:spPr>
          <a:xfrm>
            <a:off x="1143000" y="1076129"/>
            <a:ext cx="6858000" cy="1261884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Nói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và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nghe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:</a:t>
            </a:r>
          </a:p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TRAO ĐỔI MỘT CÁCH XÂY DỰNG, TÔN TRỌNG CÁC Ý KIẾN KHÁC BIỆT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AAED3-53AD-EA6C-C062-DF86C3791AA7}"/>
              </a:ext>
            </a:extLst>
          </p:cNvPr>
          <p:cNvSpPr txBox="1"/>
          <p:nvPr/>
        </p:nvSpPr>
        <p:spPr>
          <a:xfrm>
            <a:off x="304800" y="2380518"/>
            <a:ext cx="8610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1/ CHỦ ĐỀ TRAO ĐỔI: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Trao đổi ý kiến về hai câu tục ngữ: </a:t>
            </a: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 Không thầy đố mày làm nên”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 Học thầy không tày học bạn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F121E4-C036-4B6F-9E18-961DA1DAAA11}"/>
              </a:ext>
            </a:extLst>
          </p:cNvPr>
          <p:cNvSpPr txBox="1"/>
          <p:nvPr/>
        </p:nvSpPr>
        <p:spPr>
          <a:xfrm>
            <a:off x="268941" y="3694836"/>
            <a:ext cx="4606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: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B83B3-16D7-722D-32C8-3E422B51A30E}"/>
              </a:ext>
            </a:extLst>
          </p:cNvPr>
          <p:cNvSpPr txBox="1"/>
          <p:nvPr/>
        </p:nvSpPr>
        <p:spPr>
          <a:xfrm>
            <a:off x="304800" y="3261826"/>
            <a:ext cx="4606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2/ CÁC BƯỚC THỰC HIỆN 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29B427-D7B9-B5D6-9E0A-FCA319D99C25}"/>
              </a:ext>
            </a:extLst>
          </p:cNvPr>
          <p:cNvSpPr txBox="1"/>
          <p:nvPr/>
        </p:nvSpPr>
        <p:spPr>
          <a:xfrm>
            <a:off x="201065" y="4124804"/>
            <a:ext cx="4606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trao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82A2EC-87F2-B1B9-5D0B-FC5315EB1DF7}"/>
              </a:ext>
            </a:extLst>
          </p:cNvPr>
          <p:cNvSpPr txBox="1"/>
          <p:nvPr/>
        </p:nvSpPr>
        <p:spPr>
          <a:xfrm>
            <a:off x="174171" y="4554772"/>
            <a:ext cx="4606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trao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9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áo án điện tử ngữ văn 7 chân trời bài: Nói và nghe: trao đổi một Cách xây dựng tôn trọng các ý kiến khác biệt">
            <a:extLst>
              <a:ext uri="{FF2B5EF4-FFF2-40B4-BE49-F238E27FC236}">
                <a16:creationId xmlns:a16="http://schemas.microsoft.com/office/drawing/2014/main" id="{6C46D77C-E396-F05B-AAD9-01CA5319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5">
            <a:extLst>
              <a:ext uri="{FF2B5EF4-FFF2-40B4-BE49-F238E27FC236}">
                <a16:creationId xmlns:a16="http://schemas.microsoft.com/office/drawing/2014/main" id="{BA99EAB2-D8F4-79E0-7FDD-090672774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7" y="57150"/>
            <a:ext cx="758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7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F73237-819B-F05A-CFF9-1DF44FDBA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1"/>
            <a:ext cx="800100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B9398C-55A1-CA48-3279-A8AEA995B42F}"/>
              </a:ext>
            </a:extLst>
          </p:cNvPr>
          <p:cNvSpPr/>
          <p:nvPr/>
        </p:nvSpPr>
        <p:spPr>
          <a:xfrm>
            <a:off x="1123950" y="40526"/>
            <a:ext cx="6858000" cy="1261884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Nói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và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nghe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:</a:t>
            </a:r>
          </a:p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TRAO ĐỔI MỘT CÁCH XÂY DỰNG, TÔN TRỌNG CÁC Ý KIẾN KHÁC BIỆT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AAED3-53AD-EA6C-C062-DF86C3791AA7}"/>
              </a:ext>
            </a:extLst>
          </p:cNvPr>
          <p:cNvSpPr txBox="1"/>
          <p:nvPr/>
        </p:nvSpPr>
        <p:spPr>
          <a:xfrm>
            <a:off x="242567" y="1252104"/>
            <a:ext cx="8610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1/ Chủ đề trao đổi: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Trao đổi ý kiến về hai câu tục ngữ: </a:t>
            </a: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 Không thầy đố mày làm nên”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 Học thầy không tày học bạn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56993-690F-8431-0C74-577DB8CD57E1}"/>
              </a:ext>
            </a:extLst>
          </p:cNvPr>
          <p:cNvSpPr txBox="1"/>
          <p:nvPr/>
        </p:nvSpPr>
        <p:spPr>
          <a:xfrm>
            <a:off x="216313" y="2014569"/>
            <a:ext cx="8610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2/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</a:p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A58BF-2E94-B0C6-4C70-251D28ED8270}"/>
              </a:ext>
            </a:extLst>
          </p:cNvPr>
          <p:cNvSpPr txBox="1"/>
          <p:nvPr/>
        </p:nvSpPr>
        <p:spPr>
          <a:xfrm>
            <a:off x="149198" y="3214898"/>
            <a:ext cx="4606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D8881-2456-34C3-DAB5-FF30A5D28291}"/>
              </a:ext>
            </a:extLst>
          </p:cNvPr>
          <p:cNvSpPr txBox="1"/>
          <p:nvPr/>
        </p:nvSpPr>
        <p:spPr>
          <a:xfrm>
            <a:off x="149198" y="3696224"/>
            <a:ext cx="4606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: </a:t>
            </a:r>
            <a:r>
              <a:rPr lang="en-US" sz="2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9D135-9222-68DC-4B9F-E5C4D86A1825}"/>
              </a:ext>
            </a:extLst>
          </p:cNvPr>
          <p:cNvSpPr txBox="1"/>
          <p:nvPr/>
        </p:nvSpPr>
        <p:spPr>
          <a:xfrm>
            <a:off x="147276" y="4115862"/>
            <a:ext cx="89967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57526" y="2900868"/>
            <a:ext cx="138564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57525" y="2875241"/>
          <a:ext cx="3028950" cy="24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Nội dung kiểm tra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001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Đạt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67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Chưa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đạt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" y="401903"/>
            <a:ext cx="9146492" cy="474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38200" y="-497153"/>
            <a:ext cx="8301391" cy="99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2754" tIns="584413" rIns="524900" bIns="3451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Bảng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kiểm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trình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bày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 ý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kiến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về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vấn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đề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F9B27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sống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057526" y="2900868"/>
            <a:ext cx="138564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6420" y="470977"/>
            <a:ext cx="228620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84" y="960767"/>
            <a:ext cx="4911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thúc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794" y="1483319"/>
            <a:ext cx="5981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rõ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vấn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795" y="1955779"/>
            <a:ext cx="4575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thuyết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805" y="2457244"/>
            <a:ext cx="3908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tin,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176" y="2958709"/>
            <a:ext cx="5637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ngôn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776" y="3531726"/>
            <a:ext cx="5626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Nghiêm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180756"/>
            <a:ext cx="4865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00800" y="403543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43232" y="44468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2CBE6A-7B92-2023-FB4D-81968D8DAC96}"/>
              </a:ext>
            </a:extLst>
          </p:cNvPr>
          <p:cNvSpPr/>
          <p:nvPr/>
        </p:nvSpPr>
        <p:spPr>
          <a:xfrm>
            <a:off x="39626" y="4667177"/>
            <a:ext cx="3358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trọng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biệt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606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F34209-6A01-BBFC-5A67-E353599A1968}"/>
              </a:ext>
            </a:extLst>
          </p:cNvPr>
          <p:cNvSpPr txBox="1"/>
          <p:nvPr/>
        </p:nvSpPr>
        <p:spPr>
          <a:xfrm>
            <a:off x="1371600" y="539175"/>
            <a:ext cx="685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endParaRPr lang="en-US" alt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苏新诗爨宝子简" panose="030009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BFBF8B-07E5-6823-6521-C7774D12F397}"/>
              </a:ext>
            </a:extLst>
          </p:cNvPr>
          <p:cNvSpPr txBox="1"/>
          <p:nvPr/>
        </p:nvSpPr>
        <p:spPr>
          <a:xfrm>
            <a:off x="-76200" y="60339"/>
            <a:ext cx="9220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苏新诗爨宝子简" panose="030009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苏新诗爨宝子简" panose="03000909000000000000" pitchFamily="65" charset="-122"/>
                <a:cs typeface="Times New Roman" panose="02020603050405020304" pitchFamily="18" charset="0"/>
              </a:rPr>
              <a:t>TRÌNH BÀY Ý KIẾN–TIẾP NHẬN, PHẢN HỒI Ý KIẾN CỦA NGƯỜI KHÁC, BẢO VỆ Ý KIẾN CỦA MÌNH</a:t>
            </a:r>
            <a:endParaRPr lang="en-US" alt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苏新诗爨宝子简" panose="030009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Vertical Scroll 17">
            <a:extLst>
              <a:ext uri="{FF2B5EF4-FFF2-40B4-BE49-F238E27FC236}">
                <a16:creationId xmlns:a16="http://schemas.microsoft.com/office/drawing/2014/main" id="{3314E530-79E1-A3DF-6F5D-25BD654DD980}"/>
              </a:ext>
            </a:extLst>
          </p:cNvPr>
          <p:cNvSpPr/>
          <p:nvPr/>
        </p:nvSpPr>
        <p:spPr>
          <a:xfrm>
            <a:off x="304800" y="1200150"/>
            <a:ext cx="8534400" cy="3255492"/>
          </a:xfrm>
          <a:prstGeom prst="verticalScroll">
            <a:avLst/>
          </a:prstGeom>
          <a:solidFill>
            <a:sysClr val="window" lastClr="FFFFFF"/>
          </a:solidFill>
          <a:ln w="762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`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C0F9F3E1-B290-7A6B-C8F1-1FA2968370AB}"/>
              </a:ext>
            </a:extLst>
          </p:cNvPr>
          <p:cNvSpPr txBox="1"/>
          <p:nvPr/>
        </p:nvSpPr>
        <p:spPr>
          <a:xfrm>
            <a:off x="1447800" y="1746291"/>
            <a:ext cx="65913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nl-NL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 đề trao đổi: </a:t>
            </a:r>
            <a:r>
              <a:rPr lang="nl-NL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Trao đổi ý kiến về hai câu tục ngữ: </a:t>
            </a:r>
            <a:r>
              <a:rPr lang="nl-NL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 Không thầy đố mày làm nên”</a:t>
            </a:r>
            <a:r>
              <a:rPr lang="nl-NL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nl-NL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 Học thầy không tày học bạn</a:t>
            </a:r>
            <a:r>
              <a:rPr lang="nl-NL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57526" y="2900868"/>
            <a:ext cx="138564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br>
              <a:rPr lang="en-US" sz="825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en-US" sz="105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57525" y="2875241"/>
          <a:ext cx="3028950" cy="24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Nội dung kiểm tra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001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Đạt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67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Chưa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đạt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" y="401903"/>
            <a:ext cx="9146492" cy="474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38200" y="-497153"/>
            <a:ext cx="8301391" cy="99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2754" tIns="584413" rIns="524900" bIns="34517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Bảng</a:t>
            </a:r>
            <a:r>
              <a:rPr lang="en-US" sz="2400" b="1" i="1" dirty="0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kiểm</a:t>
            </a:r>
            <a:r>
              <a:rPr lang="en-US" sz="2400" b="1" i="1" dirty="0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trình</a:t>
            </a:r>
            <a:r>
              <a:rPr lang="en-US" sz="2400" b="1" i="1" dirty="0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bày</a:t>
            </a:r>
            <a:r>
              <a:rPr lang="en-US" sz="2400" b="1" i="1" dirty="0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ý </a:t>
            </a:r>
            <a:r>
              <a:rPr lang="en-US" sz="2400" b="1" i="1" dirty="0" err="1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kiến</a:t>
            </a:r>
            <a:r>
              <a:rPr lang="en-US" sz="2400" b="1" i="1" dirty="0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vấn</a:t>
            </a:r>
            <a:r>
              <a:rPr lang="en-US" sz="2400" b="1" i="1" dirty="0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đề</a:t>
            </a:r>
            <a:r>
              <a:rPr lang="en-US" sz="2400" b="1" i="1" dirty="0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đời</a:t>
            </a:r>
            <a:r>
              <a:rPr lang="en-US" sz="2400" b="1" i="1" dirty="0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F9B27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sống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057526" y="2900868"/>
            <a:ext cx="138564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br>
              <a:rPr lang="en-US" sz="825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en-US" sz="105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6420" y="470977"/>
            <a:ext cx="228620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84" y="960767"/>
            <a:ext cx="4911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794" y="1483319"/>
            <a:ext cx="5981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795" y="1955779"/>
            <a:ext cx="4575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805" y="2457244"/>
            <a:ext cx="3908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176" y="2958709"/>
            <a:ext cx="5637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776" y="3531726"/>
            <a:ext cx="5626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180756"/>
            <a:ext cx="4865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00800" y="403543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43232" y="44468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2CBE6A-7B92-2023-FB4D-81968D8DAC96}"/>
              </a:ext>
            </a:extLst>
          </p:cNvPr>
          <p:cNvSpPr/>
          <p:nvPr/>
        </p:nvSpPr>
        <p:spPr>
          <a:xfrm>
            <a:off x="39626" y="4667177"/>
            <a:ext cx="3358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72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3287" y="3096554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marL="0" marR="0" lvl="0" indent="0" algn="ctr" defTabSz="914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0045" y="3234138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marL="0" marR="0" lvl="0" indent="0" algn="ctr" defTabSz="914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31111" y="2022519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marL="0" marR="0" lvl="0" indent="0" algn="ctr" defTabSz="914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5511" y="2402056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marL="0" marR="0" lvl="0" indent="0" algn="ctr" defTabSz="914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1916449" y="1715524"/>
            <a:ext cx="5147183" cy="92333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marL="0" marR="0" lvl="0" indent="0" algn="ctr" defTabSz="914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KHỞI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ĐỘNG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3632" y="-46408"/>
            <a:ext cx="1759996" cy="7344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7391" y="-259142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marL="0" marR="0" lvl="0" indent="0" algn="ctr" defTabSz="914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6440" y="359435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marL="0" marR="0" lvl="0" indent="0" algn="ctr" defTabSz="914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09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3272" y="3096542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0039" y="3234126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31111" y="2022518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5507" y="2402056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2382478" y="342490"/>
            <a:ext cx="4591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zh-C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3632" y="-46408"/>
            <a:ext cx="1759996" cy="7344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7391" y="-259142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6434" y="359435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0698" y="1504950"/>
            <a:ext cx="7162800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3272" y="3096542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0039" y="3234126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31111" y="2022518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5507" y="2402056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3632" y="-46408"/>
            <a:ext cx="1759996" cy="7344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7391" y="-259142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6434" y="359435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505" y="1451076"/>
            <a:ext cx="834935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hãy trao đổi với phụ huynh về chủ đề “</a:t>
            </a:r>
            <a:r>
              <a:rPr lang="nl-NL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 chơi game của học sinh hiện nay</a:t>
            </a:r>
            <a:r>
              <a:rPr lang="nl-NL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theo phiếu nhiệm vụ sau: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2284385" y="189965"/>
            <a:ext cx="4591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zh-C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815409"/>
              </p:ext>
            </p:extLst>
          </p:nvPr>
        </p:nvGraphicFramePr>
        <p:xfrm>
          <a:off x="405504" y="2708287"/>
          <a:ext cx="8349358" cy="240030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06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8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 THỰC HIỆN NHIỆM VỤ Ở NHÀ</a:t>
                      </a: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kiến của tôi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kiến của phụ huynh</a:t>
                      </a: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5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1585456" y="285750"/>
            <a:ext cx="6186943" cy="1999823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585456" y="286996"/>
            <a:ext cx="6415544" cy="2570931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Trong</a:t>
            </a:r>
            <a:r>
              <a:rPr kumimoji="0" lang="de-DE" sz="36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 các tiết học, các thầy cô có cho các em thảo luận nhóm không?</a:t>
            </a:r>
            <a:r>
              <a:rPr lang="de-DE" sz="3600" i="1" dirty="0">
                <a:solidFill>
                  <a:srgbClr val="000000"/>
                </a:solidFill>
                <a:latin typeface="Times New Roman" pitchFamily="18" charset="0"/>
                <a:ea typeface="黑体"/>
                <a:cs typeface="Times New Roman" pitchFamily="18" charset="0"/>
              </a:rPr>
              <a:t>Có t</a:t>
            </a:r>
            <a:r>
              <a:rPr kumimoji="0" lang="de-DE" sz="36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hường xuyên không?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1585456" y="285750"/>
            <a:ext cx="6186943" cy="1999823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585456" y="286997"/>
            <a:ext cx="6186943" cy="2200276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6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3600" i="1" dirty="0">
                <a:latin typeface="Times New Roman" pitchFamily="18" charset="0"/>
                <a:cs typeface="Times New Roman" pitchFamily="18" charset="0"/>
              </a:rPr>
              <a:t>Trong buổi thảo luận, em đã từng bắt gặp những trường hợp nào khiến cho cuộc thảo luận rơi vào thất bại? Vì sao?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6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3287" y="3096554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marL="0" marR="0" lvl="0" indent="0" algn="ctr" defTabSz="914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0045" y="3234138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marL="0" marR="0" lvl="0" indent="0" algn="ctr" defTabSz="914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31111" y="2022519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marL="0" marR="0" lvl="0" indent="0" algn="ctr" defTabSz="914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5511" y="2402056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marL="0" marR="0" lvl="0" indent="0" algn="ctr" defTabSz="914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1916449" y="1715524"/>
            <a:ext cx="5147183" cy="156966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marL="0" marR="0" lvl="0" indent="0" algn="ctr" defTabSz="914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HÌNH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THÀNH KIẾN THỨC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3632" y="-46408"/>
            <a:ext cx="1759996" cy="7344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7391" y="-259142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marL="0" marR="0" lvl="0" indent="0" algn="ctr" defTabSz="914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6440" y="359435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marL="0" marR="0" lvl="0" indent="0" algn="ctr" defTabSz="914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6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0" y="0"/>
            <a:ext cx="9144000" cy="2431435"/>
          </a:xfrm>
          <a:prstGeom prst="flowChartPredefinedProces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0"/>
            <a:ext cx="6858000" cy="2431435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TRAO ĐỔI MỘT CÁCH XÂY DỰNG, TÔN TRỌNG CÁC Ý KIẾN KHÁC BIỆT</a:t>
            </a:r>
          </a:p>
        </p:txBody>
      </p:sp>
    </p:spTree>
    <p:extLst>
      <p:ext uri="{BB962C8B-B14F-4D97-AF65-F5344CB8AC3E}">
        <p14:creationId xmlns:p14="http://schemas.microsoft.com/office/powerpoint/2010/main" val="65566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0ED72F-A085-46AE-1D00-022064CFDD98}"/>
              </a:ext>
            </a:extLst>
          </p:cNvPr>
          <p:cNvSpPr txBox="1"/>
          <p:nvPr/>
        </p:nvSpPr>
        <p:spPr>
          <a:xfrm>
            <a:off x="2438400" y="17961"/>
            <a:ext cx="46068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3B13"/>
              </a:buClr>
              <a:buSzPts val="4400"/>
              <a:buFont typeface="Garamond" panose="02020404030301010803" pitchFamily="18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BÀI 7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3B13"/>
              </a:buClr>
              <a:buSzPts val="4400"/>
              <a:buFont typeface="Garamond" panose="02020404030301010803" pitchFamily="18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TRÍ TUỆ DÂN GIAN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B9398C-55A1-CA48-3279-A8AEA995B42F}"/>
              </a:ext>
            </a:extLst>
          </p:cNvPr>
          <p:cNvSpPr/>
          <p:nvPr/>
        </p:nvSpPr>
        <p:spPr>
          <a:xfrm>
            <a:off x="1143000" y="1076129"/>
            <a:ext cx="6858000" cy="1261884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</a:bodyPr>
          <a:lstStyle/>
          <a:p>
            <a:pPr algn="ctr"/>
            <a:r>
              <a:rPr lang="en-US" sz="2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黑体"/>
                <a:cs typeface="Times New Roman" pitchFamily="18" charset="0"/>
              </a:rPr>
              <a:t>Nói</a:t>
            </a:r>
            <a:r>
              <a:rPr lang="en-US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黑体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黑体"/>
                <a:cs typeface="Times New Roman" pitchFamily="18" charset="0"/>
              </a:rPr>
              <a:t>và</a:t>
            </a:r>
            <a:r>
              <a:rPr lang="en-US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黑体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黑体"/>
                <a:cs typeface="Times New Roman" pitchFamily="18" charset="0"/>
              </a:rPr>
              <a:t>nghe</a:t>
            </a:r>
            <a:r>
              <a:rPr lang="en-US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黑体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黑体"/>
                <a:cs typeface="Times New Roman" pitchFamily="18" charset="0"/>
              </a:rPr>
              <a:t>TRAO ĐỔI MỘT CÁCH XÂY DỰNG, TÔN TRỌNG CÁC Ý KIẾN KHÁC BIỆT</a:t>
            </a:r>
          </a:p>
        </p:txBody>
      </p:sp>
    </p:spTree>
    <p:extLst>
      <p:ext uri="{BB962C8B-B14F-4D97-AF65-F5344CB8AC3E}">
        <p14:creationId xmlns:p14="http://schemas.microsoft.com/office/powerpoint/2010/main" val="34298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172EEE-5AFD-A70A-95AF-01296A48C85A}"/>
              </a:ext>
            </a:extLst>
          </p:cNvPr>
          <p:cNvSpPr txBox="1"/>
          <p:nvPr/>
        </p:nvSpPr>
        <p:spPr>
          <a:xfrm>
            <a:off x="-426639" y="876624"/>
            <a:ext cx="5394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苏新诗爨宝子简" panose="03000909000000000000" pitchFamily="65" charset="-122"/>
                <a:cs typeface="Times New Roman" panose="02020603050405020304" pitchFamily="18" charset="0"/>
              </a:rPr>
              <a:t>AI NHANH HƠN?</a:t>
            </a:r>
          </a:p>
        </p:txBody>
      </p:sp>
      <p:sp>
        <p:nvSpPr>
          <p:cNvPr id="4" name="Rounded Rectangle 22">
            <a:extLst>
              <a:ext uri="{FF2B5EF4-FFF2-40B4-BE49-F238E27FC236}">
                <a16:creationId xmlns:a16="http://schemas.microsoft.com/office/drawing/2014/main" id="{C2CE7F69-4173-1E58-7952-F61BA3DEA19A}"/>
              </a:ext>
            </a:extLst>
          </p:cNvPr>
          <p:cNvSpPr/>
          <p:nvPr/>
        </p:nvSpPr>
        <p:spPr>
          <a:xfrm>
            <a:off x="4204960" y="135387"/>
            <a:ext cx="4786640" cy="899950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lIns="91430" tIns="45720" rIns="91430" bIns="45720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 và đọc các câu tục ngữ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”?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1E13CA1C-9488-0659-03B5-262DF770A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4" y="1630488"/>
            <a:ext cx="4171950" cy="609600"/>
          </a:xfrm>
          <a:prstGeom prst="roundRect">
            <a:avLst>
              <a:gd name="adj" fmla="val 16667"/>
            </a:avLst>
          </a:prstGeom>
          <a:solidFill>
            <a:srgbClr val="A1C450">
              <a:lumMod val="60000"/>
              <a:lumOff val="40000"/>
            </a:srgbClr>
          </a:solidFill>
          <a:ln w="76200" cmpd="tri">
            <a:solidFill>
              <a:srgbClr val="175593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kern="0" dirty="0" err="1">
                <a:solidFill>
                  <a:srgbClr val="C00000"/>
                </a:solidFill>
                <a:latin typeface="VNI-Duff" pitchFamily="2" charset="0"/>
              </a:rPr>
              <a:t>Khoâng</a:t>
            </a:r>
            <a:r>
              <a:rPr lang="en-US" altLang="en-US" sz="2400" kern="0" dirty="0">
                <a:solidFill>
                  <a:srgbClr val="C00000"/>
                </a:solidFill>
                <a:latin typeface="VNI-Duff" pitchFamily="2" charset="0"/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  <a:latin typeface="VNI-Duff" pitchFamily="2" charset="0"/>
              </a:rPr>
              <a:t>thaày</a:t>
            </a:r>
            <a:r>
              <a:rPr lang="en-US" altLang="en-US" sz="2400" kern="0" dirty="0">
                <a:solidFill>
                  <a:srgbClr val="C00000"/>
                </a:solidFill>
                <a:latin typeface="VNI-Duff" pitchFamily="2" charset="0"/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  <a:latin typeface="VNI-Duff" pitchFamily="2" charset="0"/>
              </a:rPr>
              <a:t>ñoá</a:t>
            </a:r>
            <a:r>
              <a:rPr lang="en-US" altLang="en-US" sz="2400" kern="0" dirty="0">
                <a:solidFill>
                  <a:srgbClr val="C00000"/>
                </a:solidFill>
                <a:latin typeface="VNI-Duff" pitchFamily="2" charset="0"/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  <a:latin typeface="VNI-Duff" pitchFamily="2" charset="0"/>
              </a:rPr>
              <a:t>maøy</a:t>
            </a:r>
            <a:r>
              <a:rPr lang="en-US" altLang="en-US" sz="2400" kern="0" dirty="0">
                <a:solidFill>
                  <a:srgbClr val="C00000"/>
                </a:solidFill>
                <a:latin typeface="VNI-Duff" pitchFamily="2" charset="0"/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  <a:latin typeface="VNI-Duff" pitchFamily="2" charset="0"/>
              </a:rPr>
              <a:t>laøm</a:t>
            </a:r>
            <a:r>
              <a:rPr lang="en-US" altLang="en-US" sz="2400" kern="0" dirty="0">
                <a:solidFill>
                  <a:srgbClr val="C00000"/>
                </a:solidFill>
                <a:latin typeface="VNI-Duff" pitchFamily="2" charset="0"/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  <a:latin typeface="VNI-Duff" pitchFamily="2" charset="0"/>
              </a:rPr>
              <a:t>neân</a:t>
            </a:r>
            <a:endParaRPr lang="en-US" altLang="en-US" sz="2400" kern="0" dirty="0">
              <a:solidFill>
                <a:srgbClr val="C00000"/>
              </a:solidFill>
              <a:latin typeface="VNI-Duff" pitchFamily="2" charset="0"/>
            </a:endParaRPr>
          </a:p>
        </p:txBody>
      </p:sp>
      <p:pic>
        <p:nvPicPr>
          <p:cNvPr id="6" name="Picture 2" descr="Giải thích câu tục ngữ không thầy đố mày làm nên ấn tượng - Trường THPT Ngô  Thì Nhậm">
            <a:extLst>
              <a:ext uri="{FF2B5EF4-FFF2-40B4-BE49-F238E27FC236}">
                <a16:creationId xmlns:a16="http://schemas.microsoft.com/office/drawing/2014/main" id="{9FD562B6-B6A3-EF3E-8F18-1BF9BD34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79" y="2428227"/>
            <a:ext cx="3943350" cy="24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1FDC2AA9-14CC-1AE7-B9C7-653EC8350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3608" y="1325688"/>
            <a:ext cx="3886200" cy="609600"/>
          </a:xfrm>
          <a:prstGeom prst="roundRect">
            <a:avLst>
              <a:gd name="adj" fmla="val 16667"/>
            </a:avLst>
          </a:prstGeom>
          <a:solidFill>
            <a:srgbClr val="A1C450">
              <a:lumMod val="60000"/>
              <a:lumOff val="40000"/>
            </a:srgbClr>
          </a:solidFill>
          <a:ln w="76200" cmpd="tri">
            <a:solidFill>
              <a:srgbClr val="175593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kern="0" dirty="0" err="1">
                <a:solidFill>
                  <a:srgbClr val="C00000"/>
                </a:solidFill>
                <a:latin typeface="VNI-Duff" pitchFamily="2" charset="0"/>
              </a:rPr>
              <a:t>Hoïc</a:t>
            </a:r>
            <a:r>
              <a:rPr lang="en-US" altLang="en-US" sz="2400" kern="0" dirty="0">
                <a:solidFill>
                  <a:srgbClr val="C00000"/>
                </a:solidFill>
                <a:latin typeface="VNI-Duff" pitchFamily="2" charset="0"/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  <a:latin typeface="VNI-Duff" pitchFamily="2" charset="0"/>
              </a:rPr>
              <a:t>thaày</a:t>
            </a:r>
            <a:r>
              <a:rPr lang="en-US" altLang="en-US" sz="2400" kern="0" dirty="0">
                <a:solidFill>
                  <a:srgbClr val="C00000"/>
                </a:solidFill>
                <a:latin typeface="VNI-Duff" pitchFamily="2" charset="0"/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  <a:latin typeface="VNI-Duff" pitchFamily="2" charset="0"/>
              </a:rPr>
              <a:t>khoâng</a:t>
            </a:r>
            <a:r>
              <a:rPr lang="en-US" altLang="en-US" sz="2400" kern="0" dirty="0">
                <a:solidFill>
                  <a:srgbClr val="C00000"/>
                </a:solidFill>
                <a:latin typeface="VNI-Duff" pitchFamily="2" charset="0"/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  <a:latin typeface="VNI-Duff" pitchFamily="2" charset="0"/>
              </a:rPr>
              <a:t>taøy</a:t>
            </a:r>
            <a:r>
              <a:rPr lang="en-US" altLang="en-US" sz="2400" kern="0" dirty="0">
                <a:solidFill>
                  <a:srgbClr val="C00000"/>
                </a:solidFill>
                <a:latin typeface="VNI-Duff" pitchFamily="2" charset="0"/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  <a:latin typeface="VNI-Duff" pitchFamily="2" charset="0"/>
              </a:rPr>
              <a:t>hoïc</a:t>
            </a:r>
            <a:r>
              <a:rPr lang="en-US" altLang="en-US" sz="2400" kern="0" dirty="0">
                <a:solidFill>
                  <a:srgbClr val="C00000"/>
                </a:solidFill>
                <a:latin typeface="VNI-Duff" pitchFamily="2" charset="0"/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  <a:latin typeface="VNI-Duff" pitchFamily="2" charset="0"/>
              </a:rPr>
              <a:t>baïn</a:t>
            </a:r>
            <a:endParaRPr lang="en-US" altLang="en-US" sz="2400" kern="0" dirty="0">
              <a:solidFill>
                <a:srgbClr val="C00000"/>
              </a:solidFill>
              <a:latin typeface="VNI-Duff" pitchFamily="2" charset="0"/>
            </a:endParaRPr>
          </a:p>
        </p:txBody>
      </p:sp>
      <p:pic>
        <p:nvPicPr>
          <p:cNvPr id="8" name="Picture 4" descr="Học thầy không tày học bạn có ý nghĩa gì">
            <a:extLst>
              <a:ext uri="{FF2B5EF4-FFF2-40B4-BE49-F238E27FC236}">
                <a16:creationId xmlns:a16="http://schemas.microsoft.com/office/drawing/2014/main" id="{2CC2AF7F-9FF0-86E4-3F23-70C3E48D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08" y="2237707"/>
            <a:ext cx="3657600" cy="2573787"/>
          </a:xfrm>
          <a:prstGeom prst="rect">
            <a:avLst/>
          </a:prstGeom>
          <a:noFill/>
          <a:ln w="3810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8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ertical Scroll 17"/>
          <p:cNvSpPr/>
          <p:nvPr/>
        </p:nvSpPr>
        <p:spPr>
          <a:xfrm>
            <a:off x="0" y="228601"/>
            <a:ext cx="8458200" cy="4095750"/>
          </a:xfrm>
          <a:prstGeom prst="verticalScroll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768890" y="1168480"/>
            <a:ext cx="6920419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Chủ đề trao đổi: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Trao đổi ý kiến về hai câu tục ngữ: </a:t>
            </a:r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Không thầy đố mày làm nên”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Học thầy không tày học bạn</a:t>
            </a:r>
            <a:r>
              <a:rPr lang="nl-NL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9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994</Words>
  <Application>Microsoft Office PowerPoint</Application>
  <PresentationFormat>On-screen Show (16:9)</PresentationFormat>
  <Paragraphs>115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.VnTime</vt:lpstr>
      <vt:lpstr>Arial</vt:lpstr>
      <vt:lpstr>Arial Unicode MS</vt:lpstr>
      <vt:lpstr>Calibri</vt:lpstr>
      <vt:lpstr>Calibri Light</vt:lpstr>
      <vt:lpstr>Garamond</vt:lpstr>
      <vt:lpstr>Open Sans</vt:lpstr>
      <vt:lpstr>Segoe UI Semilight</vt:lpstr>
      <vt:lpstr>Times New Roman</vt:lpstr>
      <vt:lpstr>VNI-Bodon-Poster</vt:lpstr>
      <vt:lpstr>VNI-Duff</vt:lpstr>
      <vt:lpstr>VNI-Souvir</vt:lpstr>
      <vt:lpstr>Office 主题</vt:lpstr>
      <vt:lpstr>2_Office Theme</vt:lpstr>
      <vt:lpstr>1_Office 主题</vt:lpstr>
      <vt:lpstr>2_Default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NGUYET</dc:creator>
  <cp:lastModifiedBy>diem ly</cp:lastModifiedBy>
  <cp:revision>61</cp:revision>
  <dcterms:created xsi:type="dcterms:W3CDTF">2022-06-05T01:55:11Z</dcterms:created>
  <dcterms:modified xsi:type="dcterms:W3CDTF">2024-04-16T09:53:47Z</dcterms:modified>
</cp:coreProperties>
</file>