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83" r:id="rId6"/>
    <p:sldId id="284" r:id="rId7"/>
    <p:sldId id="285" r:id="rId8"/>
    <p:sldId id="286" r:id="rId9"/>
    <p:sldId id="287" r:id="rId10"/>
    <p:sldId id="288" r:id="rId11"/>
    <p:sldId id="293" r:id="rId12"/>
    <p:sldId id="294" r:id="rId13"/>
    <p:sldId id="295" r:id="rId14"/>
    <p:sldId id="296" r:id="rId15"/>
    <p:sldId id="289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E2FF-0786-4CC3-A409-40519C4AC36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965A-A941-4ED4-BD7D-E30417C5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9026-9509-4F4B-B281-8021D617809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36" y="0"/>
            <a:ext cx="9109364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HỌC VÀ ĐO LƯỜNG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1323439"/>
            <a:ext cx="7135091" cy="433965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HỌC TRỰC QUAN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 ĐỐI XỨNG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HÌNH PHẲNG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TRONG THẾ GIỚI TỰ NHIÊN</a:t>
            </a:r>
          </a:p>
          <a:p>
            <a:endParaRPr lang="en-US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4636" y="1205868"/>
            <a:ext cx="2015836" cy="3600986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endParaRPr lang="en-US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5" y="3479805"/>
            <a:ext cx="9150926" cy="357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487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953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HÌNH CÓ TRỤC ĐỐI XỨNG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63236" y="5867400"/>
            <a:ext cx="79756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29" y="1639055"/>
            <a:ext cx="3824558" cy="303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33" y="1166481"/>
            <a:ext cx="2703568" cy="397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519545" y="2715491"/>
            <a:ext cx="4572000" cy="1066799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" y="2590800"/>
            <a:ext cx="4343400" cy="144780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48608" y="1360445"/>
            <a:ext cx="0" cy="3505846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6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38225" y="155357"/>
            <a:ext cx="777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498" name="Picture 18" descr="Cau-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2400"/>
            <a:ext cx="762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634495" y="3597663"/>
            <a:ext cx="41624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244492"/>
            <a:ext cx="8876555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755073" y="4447634"/>
            <a:ext cx="41624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755073" y="5334000"/>
            <a:ext cx="41693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847942" y="6206434"/>
            <a:ext cx="398361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b, c, d.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33" y="3588141"/>
            <a:ext cx="635550" cy="63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030" y="4436450"/>
            <a:ext cx="614540" cy="65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93" y="5334000"/>
            <a:ext cx="724122" cy="70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79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331386" y="110836"/>
            <a:ext cx="69310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498" name="Picture 18" descr="Cau-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2400"/>
            <a:ext cx="762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634495" y="3597663"/>
            <a:ext cx="416242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755073" y="4447634"/>
            <a:ext cx="416242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755071" y="6068023"/>
            <a:ext cx="617912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755071" y="5257800"/>
            <a:ext cx="4162425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>
              <a:spcBef>
                <a:spcPct val="50000"/>
              </a:spcBef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33" y="3588141"/>
            <a:ext cx="635550" cy="63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33" y="4447634"/>
            <a:ext cx="614540" cy="65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77" y="6071198"/>
            <a:ext cx="724122" cy="70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8" y="1066800"/>
            <a:ext cx="7967948" cy="230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07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331386" y="110836"/>
            <a:ext cx="69310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498" name="Picture 18" descr="Cau-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2400"/>
            <a:ext cx="762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883763" y="5206380"/>
            <a:ext cx="416242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869908" y="4447634"/>
            <a:ext cx="416242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940811" y="5839432"/>
            <a:ext cx="617912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828343" y="3614257"/>
            <a:ext cx="416242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23" y="5201798"/>
            <a:ext cx="635550" cy="63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33" y="4447634"/>
            <a:ext cx="614540" cy="65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839432"/>
            <a:ext cx="724122" cy="70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858000" cy="192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3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331386" y="110836"/>
            <a:ext cx="69310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8" name="Picture 18" descr="Cau-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2400"/>
            <a:ext cx="762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50491"/>
            <a:ext cx="614540" cy="65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5649"/>
            <a:ext cx="27566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73591"/>
            <a:ext cx="3306387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96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3"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953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HÌNH CÓ TRỤC ĐỐI XỨNG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63236" y="5867400"/>
            <a:ext cx="8690264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136073"/>
            <a:ext cx="4629150" cy="380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0" y="1512332"/>
            <a:ext cx="4560887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42587"/>
            <a:ext cx="3331552" cy="52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6699" y="2895600"/>
            <a:ext cx="4316701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" y="3886200"/>
            <a:ext cx="3440376" cy="57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60049" y="5651956"/>
            <a:ext cx="879345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2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52800" y="160338"/>
            <a:ext cx="2781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GHI NHỚ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6048" y="1390650"/>
            <a:ext cx="6386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9473" y="2133600"/>
            <a:ext cx="6386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539" y="29673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0196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1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4565" y="0"/>
            <a:ext cx="529966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 ĐỘNG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47953" y="4120369"/>
            <a:ext cx="81102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171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981026"/>
            <a:ext cx="6851682" cy="275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998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642938"/>
            <a:ext cx="2527300" cy="1120775"/>
            <a:chOff x="136" y="980"/>
            <a:chExt cx="1592" cy="706"/>
          </a:xfrm>
        </p:grpSpPr>
        <p:sp>
          <p:nvSpPr>
            <p:cNvPr id="6159" name="Text Box 4"/>
            <p:cNvSpPr txBox="1">
              <a:spLocks noChangeArrowheads="1"/>
            </p:cNvSpPr>
            <p:nvPr/>
          </p:nvSpPr>
          <p:spPr bwMode="auto">
            <a:xfrm>
              <a:off x="144" y="988"/>
              <a:ext cx="158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600" b="1" i="1" u="sng">
                  <a:solidFill>
                    <a:srgbClr val="3333FF"/>
                  </a:solidFill>
                  <a:latin typeface="VNI-Brush" pitchFamily="2" charset="0"/>
                </a:rPr>
                <a:t>Bài 1</a:t>
              </a:r>
              <a:endParaRPr lang="en-US" sz="6600" b="1" i="1">
                <a:solidFill>
                  <a:srgbClr val="3333FF"/>
                </a:solidFill>
                <a:latin typeface="VNI-Brush" pitchFamily="2" charset="0"/>
              </a:endParaRPr>
            </a:p>
          </p:txBody>
        </p:sp>
        <p:sp>
          <p:nvSpPr>
            <p:cNvPr id="6160" name="Text Box 10"/>
            <p:cNvSpPr txBox="1">
              <a:spLocks noChangeArrowheads="1"/>
            </p:cNvSpPr>
            <p:nvPr/>
          </p:nvSpPr>
          <p:spPr bwMode="auto">
            <a:xfrm>
              <a:off x="136" y="980"/>
              <a:ext cx="158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600" b="1" i="1" u="sng" dirty="0" err="1">
                  <a:solidFill>
                    <a:srgbClr val="FF00FF"/>
                  </a:solidFill>
                  <a:latin typeface="VNI-Brush" pitchFamily="2" charset="0"/>
                </a:rPr>
                <a:t>Bài</a:t>
              </a:r>
              <a:r>
                <a:rPr lang="en-US" sz="6600" b="1" i="1" u="sng" dirty="0">
                  <a:solidFill>
                    <a:srgbClr val="FF00FF"/>
                  </a:solidFill>
                  <a:latin typeface="VNI-Brush" pitchFamily="2" charset="0"/>
                </a:rPr>
                <a:t> 1</a:t>
              </a:r>
              <a:endParaRPr lang="en-US" sz="6600" b="1" i="1" dirty="0">
                <a:solidFill>
                  <a:srgbClr val="FF00FF"/>
                </a:solidFill>
                <a:latin typeface="VNI-Brush" pitchFamily="2" charset="0"/>
              </a:endParaRPr>
            </a:p>
          </p:txBody>
        </p:sp>
      </p:grpSp>
      <p:sp>
        <p:nvSpPr>
          <p:cNvPr id="6158" name="WordArt 12"/>
          <p:cNvSpPr>
            <a:spLocks noChangeArrowheads="1" noChangeShapeType="1" noTextEdit="1"/>
          </p:cNvSpPr>
          <p:nvPr/>
        </p:nvSpPr>
        <p:spPr bwMode="auto">
          <a:xfrm>
            <a:off x="187325" y="1763713"/>
            <a:ext cx="8728075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HÌNH CÓ TRỤC ĐỐI XỨNG</a:t>
            </a:r>
          </a:p>
        </p:txBody>
      </p:sp>
      <p:sp>
        <p:nvSpPr>
          <p:cNvPr id="6148" name="WordArt 13"/>
          <p:cNvSpPr>
            <a:spLocks noChangeArrowheads="1" noChangeShapeType="1" noTextEdit="1"/>
          </p:cNvSpPr>
          <p:nvPr/>
        </p:nvSpPr>
        <p:spPr bwMode="auto">
          <a:xfrm>
            <a:off x="6400800" y="370681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Hình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và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đo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lường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CC"/>
                  </a:gs>
                  <a:gs pos="100000">
                    <a:srgbClr val="5599DD"/>
                  </a:gs>
                </a:gsLst>
                <a:lin ang="0" scaled="1"/>
              </a:gradFill>
              <a:effectLst>
                <a:outerShdw dist="81320" dir="2319588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5" y="3200400"/>
            <a:ext cx="6851682" cy="275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4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HÌNH CÓ TRỤC ĐỐI XỨNG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331787" y="6096000"/>
            <a:ext cx="845820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159326" y="4933146"/>
            <a:ext cx="8756073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92859" y="1062188"/>
            <a:ext cx="6237286" cy="3931990"/>
            <a:chOff x="2892859" y="1062188"/>
            <a:chExt cx="6237286" cy="3931990"/>
          </a:xfrm>
        </p:grpSpPr>
        <p:pic>
          <p:nvPicPr>
            <p:cNvPr id="5256" name="Picture 1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859" y="1062188"/>
              <a:ext cx="6237286" cy="3931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4267200" y="1062188"/>
              <a:ext cx="0" cy="1452412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315200" y="1062188"/>
              <a:ext cx="0" cy="1452412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122829" y="3782290"/>
              <a:ext cx="2060141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94452" y="3810000"/>
              <a:ext cx="2060141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71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4" grpId="0" animBg="1"/>
      <p:bldP spid="24" grpId="1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HÌNH CÓ TRỤC ĐỐI XỨNG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159327" y="4933146"/>
            <a:ext cx="753687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92859" y="1062188"/>
            <a:ext cx="6237286" cy="3931990"/>
            <a:chOff x="2892859" y="1062188"/>
            <a:chExt cx="6237286" cy="3931990"/>
          </a:xfrm>
        </p:grpSpPr>
        <p:pic>
          <p:nvPicPr>
            <p:cNvPr id="5256" name="Picture 1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859" y="1062188"/>
              <a:ext cx="6237286" cy="3931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4267200" y="1062188"/>
              <a:ext cx="0" cy="1452412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315200" y="1062188"/>
              <a:ext cx="0" cy="1452412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122829" y="3782290"/>
              <a:ext cx="2060141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94452" y="3810000"/>
              <a:ext cx="2060141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59326" y="5562600"/>
            <a:ext cx="8679873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68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HÌNH CÓ TRỤC ĐỐI XỨNG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1074220" y="4920219"/>
            <a:ext cx="667777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074220" y="5789574"/>
            <a:ext cx="7308274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39" y="1214654"/>
            <a:ext cx="8736036" cy="229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60339" y="3305145"/>
            <a:ext cx="20574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657102" y="3305145"/>
            <a:ext cx="20574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635708" y="3305145"/>
            <a:ext cx="305109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xiên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6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 animBg="1"/>
      <p:bldP spid="12" grpId="1" animBg="1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HÌNH CÓ TRỤC ĐỐI XỨNG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32326" y="1033790"/>
            <a:ext cx="888307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" y="1752600"/>
            <a:ext cx="9049700" cy="303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85800" y="1697180"/>
            <a:ext cx="0" cy="17526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0400" y="1697180"/>
            <a:ext cx="0" cy="17526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47073" y="5105400"/>
            <a:ext cx="859212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853545" y="1527460"/>
            <a:ext cx="0" cy="17526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43453" y="1416620"/>
            <a:ext cx="0" cy="17526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52800" y="3280060"/>
            <a:ext cx="0" cy="17526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13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697180"/>
            <a:ext cx="7862452" cy="395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HÌNH CÓ TRỤC ĐỐI XỨNG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32326" y="1033790"/>
            <a:ext cx="888307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38400" y="1410533"/>
            <a:ext cx="0" cy="226522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70426" y="5662925"/>
            <a:ext cx="404740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2667000"/>
            <a:ext cx="4027487" cy="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4752109" y="5664596"/>
            <a:ext cx="404740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4731327" y="6187816"/>
            <a:ext cx="404740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0" y="6187816"/>
            <a:ext cx="404740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629400" y="1557010"/>
            <a:ext cx="0" cy="202439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52554" y="2660073"/>
            <a:ext cx="3553691" cy="692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738745" y="3276600"/>
            <a:ext cx="0" cy="226522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33400" y="4267200"/>
            <a:ext cx="2013743" cy="114300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74928" y="4267200"/>
            <a:ext cx="2096872" cy="106680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728855" y="3276600"/>
            <a:ext cx="1060812" cy="244532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57800" y="4038600"/>
            <a:ext cx="2133600" cy="947266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895110" y="3581400"/>
            <a:ext cx="762000" cy="18288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562599" y="4177145"/>
            <a:ext cx="1524001" cy="6477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7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20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953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HÌNH CÓ TRỤC ĐỐI XỨNG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5401" y="5867400"/>
            <a:ext cx="79756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77" y="1381265"/>
            <a:ext cx="2900730" cy="21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98" y="1484623"/>
            <a:ext cx="2742212" cy="202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377" y="1484623"/>
            <a:ext cx="2864696" cy="21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0" y="4157990"/>
            <a:ext cx="892809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-9841" y="4800600"/>
            <a:ext cx="717264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20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5" grpId="0"/>
      <p:bldP spid="25" grpId="1"/>
      <p:bldP spid="24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669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VNI-Brush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diem ly</cp:lastModifiedBy>
  <cp:revision>84</cp:revision>
  <dcterms:created xsi:type="dcterms:W3CDTF">2021-07-27T23:26:22Z</dcterms:created>
  <dcterms:modified xsi:type="dcterms:W3CDTF">2024-04-16T14:27:57Z</dcterms:modified>
</cp:coreProperties>
</file>