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77" r:id="rId3"/>
    <p:sldId id="261" r:id="rId4"/>
    <p:sldId id="262" r:id="rId5"/>
    <p:sldId id="263" r:id="rId6"/>
    <p:sldId id="264" r:id="rId7"/>
    <p:sldId id="272" r:id="rId8"/>
    <p:sldId id="281" r:id="rId9"/>
    <p:sldId id="282" r:id="rId10"/>
    <p:sldId id="283" r:id="rId11"/>
    <p:sldId id="284" r:id="rId12"/>
    <p:sldId id="285" r:id="rId13"/>
    <p:sldId id="286" r:id="rId14"/>
    <p:sldId id="287" r:id="rId15"/>
    <p:sldId id="273" r:id="rId16"/>
    <p:sldId id="274" r:id="rId17"/>
    <p:sldId id="265" r:id="rId18"/>
    <p:sldId id="288"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29"/>
    <a:srgbClr val="E6EE84"/>
    <a:srgbClr val="A8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8" d="100"/>
          <a:sy n="128" d="100"/>
        </p:scale>
        <p:origin x="-1522"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pPr/>
              <a:t>3/5/2024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pPr/>
              <a:t>‹#›</a:t>
            </a:fld>
            <a:endParaRPr lang="en-US"/>
          </a:p>
        </p:txBody>
      </p:sp>
    </p:spTree>
    <p:extLst>
      <p:ext uri="{BB962C8B-B14F-4D97-AF65-F5344CB8AC3E}">
        <p14:creationId xmlns:p14="http://schemas.microsoft.com/office/powerpoint/2010/main" val="58822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8240B-37B8-4C15-92BF-1A4B3675897F}" type="slidenum">
              <a:rPr lang="en-US"/>
              <a:pPr/>
              <a:t>1</a:t>
            </a:fld>
            <a:endParaRPr 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9826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4</a:t>
            </a:fld>
            <a:endParaRPr lang="en-US"/>
          </a:p>
        </p:txBody>
      </p:sp>
    </p:spTree>
    <p:extLst>
      <p:ext uri="{BB962C8B-B14F-4D97-AF65-F5344CB8AC3E}">
        <p14:creationId xmlns:p14="http://schemas.microsoft.com/office/powerpoint/2010/main" val="350949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5</a:t>
            </a:fld>
            <a:endParaRPr lang="en-US"/>
          </a:p>
        </p:txBody>
      </p:sp>
    </p:spTree>
    <p:extLst>
      <p:ext uri="{BB962C8B-B14F-4D97-AF65-F5344CB8AC3E}">
        <p14:creationId xmlns:p14="http://schemas.microsoft.com/office/powerpoint/2010/main" val="310039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6</a:t>
            </a:fld>
            <a:endParaRPr lang="en-US"/>
          </a:p>
        </p:txBody>
      </p:sp>
    </p:spTree>
    <p:extLst>
      <p:ext uri="{BB962C8B-B14F-4D97-AF65-F5344CB8AC3E}">
        <p14:creationId xmlns:p14="http://schemas.microsoft.com/office/powerpoint/2010/main" val="45987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17</a:t>
            </a:fld>
            <a:endParaRPr lang="en-US"/>
          </a:p>
        </p:txBody>
      </p:sp>
    </p:spTree>
    <p:extLst>
      <p:ext uri="{BB962C8B-B14F-4D97-AF65-F5344CB8AC3E}">
        <p14:creationId xmlns:p14="http://schemas.microsoft.com/office/powerpoint/2010/main" val="28093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7D00A-453D-472C-BD9D-0F5934785C01}"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7D00A-453D-472C-BD9D-0F5934785C01}"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7D00A-453D-472C-BD9D-0F5934785C01}"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pPr/>
              <a:t>3/5/2024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5.xml"/><Relationship Id="rId3" Type="http://schemas.openxmlformats.org/officeDocument/2006/relationships/image" Target="../media/image13.png"/><Relationship Id="rId7" Type="http://schemas.openxmlformats.org/officeDocument/2006/relationships/slide" Target="slide11.xml"/><Relationship Id="rId12"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14.xml"/><Relationship Id="rId4" Type="http://schemas.openxmlformats.org/officeDocument/2006/relationships/image" Target="../media/image16.png"/><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1.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1.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1.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9.jpeg"/><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 Id="rId9" Type="http://schemas.openxmlformats.org/officeDocument/2006/relationships/image" Target="../media/image28.wmf"/></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headEnd/>
            <a:tailEnd/>
          </a:ln>
          <a:effectLst/>
        </p:spPr>
        <p:txBody>
          <a:bodyPr wrap="square">
            <a:spAutoFit/>
          </a:bodyPr>
          <a:lstStyle/>
          <a:p>
            <a:r>
              <a:rPr lang="en-US" sz="3200" b="1" i="1" dirty="0">
                <a:latin typeface="Times New Roman" pitchFamily="18" charset="0"/>
                <a:cs typeface="Times New Roman" pitchFamily="18" charset="0"/>
              </a:rPr>
              <a:t>Cho</a:t>
            </a:r>
            <a:r>
              <a:rPr lang="en-US" sz="3200" i="1" dirty="0">
                <a:latin typeface="Times New Roman" pitchFamily="18" charset="0"/>
                <a:cs typeface="Times New Roman" pitchFamily="18" charset="0"/>
              </a:rPr>
              <a:t> </a:t>
            </a:r>
            <a:endParaRPr lang="en-US" sz="3200" i="1" dirty="0" smtClean="0">
              <a:latin typeface="Times New Roman" pitchFamily="18" charset="0"/>
              <a:cs typeface="Times New Roman" pitchFamily="18" charset="0"/>
            </a:endParaRPr>
          </a:p>
          <a:p>
            <a:r>
              <a:rPr lang="en-US" sz="2300" b="1" i="1" dirty="0" smtClean="0">
                <a:latin typeface="Times New Roman" pitchFamily="18" charset="0"/>
                <a:cs typeface="Times New Roman" pitchFamily="18" charset="0"/>
              </a:rPr>
              <a:t>T </a:t>
            </a:r>
            <a:r>
              <a:rPr lang="en-US" sz="2300" b="1" i="1" dirty="0">
                <a:latin typeface="Times New Roman" pitchFamily="18" charset="0"/>
                <a:cs typeface="Times New Roman" pitchFamily="18" charset="0"/>
              </a:rPr>
              <a:t>= 11 </a:t>
            </a:r>
            <a:r>
              <a:rPr lang="en-US" sz="2300" b="1" dirty="0">
                <a:latin typeface="Times New Roman" pitchFamily="18" charset="0"/>
                <a:cs typeface="Times New Roman" pitchFamily="18" charset="0"/>
              </a:rPr>
              <a:t>x ( 2001+ 2003+ 2007+ 2009) + 89 x (2001+ 2003+ 2007+ 2009</a:t>
            </a:r>
            <a:r>
              <a:rPr lang="en-US" sz="2300" b="1" dirty="0" smtClean="0">
                <a:latin typeface="Times New Roman" pitchFamily="18" charset="0"/>
                <a:cs typeface="Times New Roman" pitchFamily="18" charset="0"/>
              </a:rPr>
              <a:t>).</a:t>
            </a:r>
          </a:p>
          <a:p>
            <a:endParaRPr lang="en-US" sz="2300" b="1" dirty="0">
              <a:latin typeface="Times New Roman" pitchFamily="18" charset="0"/>
              <a:cs typeface="Times New Roman"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p>
        </p:txBody>
      </p:sp>
      <p:pic>
        <p:nvPicPr>
          <p:cNvPr id="33844" name="Picture 52" descr="child001 - 04 01"/>
          <p:cNvPicPr>
            <a:picLocks noChangeAspect="1" noChangeArrowheads="1"/>
          </p:cNvPicPr>
          <p:nvPr/>
        </p:nvPicPr>
        <p:blipFill>
          <a:blip r:embed="rId4"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5"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smtClean="0">
                <a:ln w="10541" cmpd="sng">
                  <a:solidFill>
                    <a:srgbClr val="7D7D7D">
                      <a:tint val="100000"/>
                      <a:shade val="100000"/>
                      <a:satMod val="110000"/>
                    </a:srgbClr>
                  </a:solidFill>
                  <a:prstDash val="solid"/>
                </a:ln>
                <a:solidFill>
                  <a:srgbClr val="FF0000"/>
                </a:solidFill>
              </a:rPr>
              <a:t>K</a:t>
            </a:r>
            <a:r>
              <a:rPr lang="en-US" sz="5400" b="1" dirty="0" smtClean="0">
                <a:ln w="10541" cmpd="sng">
                  <a:solidFill>
                    <a:srgbClr val="7D7D7D">
                      <a:tint val="100000"/>
                      <a:shade val="100000"/>
                      <a:satMod val="110000"/>
                    </a:srgbClr>
                  </a:solidFill>
                  <a:prstDash val="solid"/>
                </a:ln>
                <a:solidFill>
                  <a:srgbClr val="FFC000"/>
                </a:solidFill>
              </a:rPr>
              <a:t>H</a:t>
            </a:r>
            <a:r>
              <a:rPr lang="en-US" sz="5400" b="1" dirty="0" smtClean="0">
                <a:ln w="10541" cmpd="sng">
                  <a:solidFill>
                    <a:srgbClr val="7D7D7D">
                      <a:tint val="100000"/>
                      <a:shade val="100000"/>
                      <a:satMod val="110000"/>
                    </a:srgbClr>
                  </a:solidFill>
                  <a:prstDash val="solid"/>
                </a:ln>
                <a:solidFill>
                  <a:srgbClr val="339933"/>
                </a:solidFill>
              </a:rPr>
              <a:t>Ở</a:t>
            </a:r>
            <a:r>
              <a:rPr lang="en-US" sz="5400" b="1" dirty="0" smtClean="0">
                <a:ln w="10541" cmpd="sng">
                  <a:solidFill>
                    <a:srgbClr val="7D7D7D">
                      <a:tint val="100000"/>
                      <a:shade val="100000"/>
                      <a:satMod val="110000"/>
                    </a:srgbClr>
                  </a:solidFill>
                  <a:prstDash val="solid"/>
                </a:ln>
                <a:solidFill>
                  <a:srgbClr val="CC0066"/>
                </a:solidFill>
              </a:rPr>
              <a:t>I</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mc:AlternateContent xmlns:mc="http://schemas.openxmlformats.org/markup-compatibility/2006">
              <mc:Choice xmlns:v="urn:schemas-microsoft-com:vml" Requires="v">
                <p:oleObj spid="_x0000_s1028" name="Equation" r:id="rId6" imgW="914400" imgH="198720" progId="Equation.DSMT4">
                  <p:embed/>
                </p:oleObj>
              </mc:Choice>
              <mc:Fallback>
                <p:oleObj name="Equation" r:id="rId6" imgW="914400" imgH="1987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200" y="19431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Biểu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phép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toán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7"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8"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9"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10"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Bat Dau"/>
          <p:cNvPicPr>
            <a:picLocks noChangeAspect="1"/>
          </p:cNvPicPr>
          <p:nvPr/>
        </p:nvPicPr>
        <p:blipFill>
          <a:blip r:embed="rId12">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3"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Tree>
    <p:extLst>
      <p:ext uri="{BB962C8B-B14F-4D97-AF65-F5344CB8AC3E}">
        <p14:creationId xmlns:p14="http://schemas.microsoft.com/office/powerpoint/2010/main" val="4392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a:t>
            </a:r>
            <a:endParaRPr lang="vi-VN" sz="3200" dirty="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pPr algn="just"/>
            <a:r>
              <a:rPr lang="en-US" sz="2400" b="1" dirty="0" smtClean="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91000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82000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3" name="Hexagon 2">
            <a:hlinkClick r:id="rId9"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218" r="10180"/>
          <a:stretch/>
        </p:blipFill>
        <p:spPr bwMode="auto">
          <a:xfrm>
            <a:off x="1310188" y="312832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953000"/>
            <a:ext cx="6622493" cy="1569660"/>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9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6500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4500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5000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38889E-6 0 L 0.1592 -0.31505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Cho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2021 – 2000 = 21</a:t>
            </a:r>
          </a:p>
          <a:p>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2021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2000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đúng</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sai</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5.( 10 – 2) = 5.10 – 5.2</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200000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80000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20000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p>
          <a:p>
            <a:pPr lvl="0"/>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654249" y="4461808"/>
            <a:ext cx="5737151" cy="1938992"/>
          </a:xfrm>
          <a:prstGeom prst="rect">
            <a:avLst/>
          </a:prstGeom>
          <a:noFill/>
        </p:spPr>
        <p:txBody>
          <a:bodyPr wrap="square" rtlCol="0">
            <a:spAutoFit/>
          </a:bodyPr>
          <a:lstStyle/>
          <a:p>
            <a:pPr lvl="0"/>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200000 – 80000 = 120000 (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a:t>
            </a:r>
          </a:p>
          <a:p>
            <a:pPr lvl="0"/>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120000 : 20000 = 6  (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00400" y="3886200"/>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10" name="TextBox 9"/>
          <p:cNvSpPr txBox="1"/>
          <p:nvPr/>
        </p:nvSpPr>
        <p:spPr>
          <a:xfrm>
            <a:off x="0" y="3687901"/>
            <a:ext cx="9144000" cy="2092881"/>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Giải</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24 </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24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r>
              <a:rPr lang="en-US" sz="2600" dirty="0" smtClean="0">
                <a:latin typeface="Times New Roman" pitchFamily="18" charset="0"/>
                <a:cs typeface="Times New Roman" pitchFamily="18" charset="0"/>
              </a:rPr>
              <a:t>b)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3</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3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An 12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36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a:t>
            </a:r>
          </a:p>
          <a:p>
            <a:pPr lvl="0"/>
            <a:r>
              <a:rPr lang="en-US" sz="2600" dirty="0" smtClean="0">
                <a:latin typeface="Times New Roman" pitchFamily="18" charset="0"/>
                <a:cs typeface="Times New Roman" pitchFamily="18" charset="0"/>
              </a:rPr>
              <a:t>a) </a:t>
            </a:r>
            <a:r>
              <a:rPr lang="en-US" sz="2600" dirty="0" err="1" smtClean="0">
                <a:latin typeface="Times New Roman" pitchFamily="18" charset="0"/>
                <a:cs typeface="Times New Roman" pitchFamily="18" charset="0"/>
              </a:rPr>
              <a:t>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nựa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pPr lvl="0"/>
            <a:r>
              <a:rPr lang="en-US" sz="2600" dirty="0" smtClean="0">
                <a:latin typeface="Times New Roman" pitchFamily="18" charset="0"/>
                <a:cs typeface="Times New Roman" pitchFamily="18" charset="0"/>
              </a:rPr>
              <a:t>b)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gấp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mấy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endParaRPr lang="en-US" sz="2600" dirty="0">
              <a:latin typeface="Times New Roman" pitchFamily="18" charset="0"/>
              <a:cs typeface="Times New Roman" pitchFamily="18" charset="0"/>
            </a:endParaRP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Vận</a:t>
            </a:r>
            <a:r>
              <a:rPr lang="en-US" altLang="en-US" sz="2400" b="1" dirty="0" smtClean="0">
                <a:solidFill>
                  <a:srgbClr val="FF0000"/>
                </a:solidFill>
                <a:latin typeface="Times New Roman" pitchFamily="18" charset="0"/>
                <a:ea typeface="Cambria Math" panose="02040503050406030204" pitchFamily="18" charset="0"/>
                <a:cs typeface="Times New Roman" pitchFamily="18" charset="0"/>
              </a:rPr>
              <a:t> </a:t>
            </a:r>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dụng</a:t>
            </a:r>
            <a:endParaRPr lang="en-US" altLang="en-US" sz="2400" b="1" dirty="0">
              <a:solidFill>
                <a:srgbClr val="FF0000"/>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b="1" i="1" u="sng" dirty="0" err="1" smtClean="0">
                <a:latin typeface="Times New Roman" pitchFamily="18" charset="0"/>
                <a:cs typeface="Times New Roman" pitchFamily="18" charset="0"/>
              </a:rPr>
              <a:t>Chú</a:t>
            </a:r>
            <a:r>
              <a:rPr lang="en-US" sz="2600" b="1" i="1" u="sng" dirty="0" smtClean="0">
                <a:latin typeface="Times New Roman" pitchFamily="18" charset="0"/>
                <a:cs typeface="Times New Roman" pitchFamily="18" charset="0"/>
              </a:rPr>
              <a:t> ý: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                          a. (b –c) = </a:t>
            </a:r>
            <a:r>
              <a:rPr lang="en-US" sz="2600" dirty="0" err="1" smtClean="0">
                <a:latin typeface="Times New Roman" pitchFamily="18" charset="0"/>
                <a:cs typeface="Times New Roman" pitchFamily="18" charset="0"/>
              </a:rPr>
              <a:t>a.b</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a.c</a:t>
            </a:r>
            <a:r>
              <a:rPr lang="en-US" sz="2600" dirty="0" smtClean="0">
                <a:latin typeface="Times New Roman" pitchFamily="18" charset="0"/>
                <a:cs typeface="Times New Roman" pitchFamily="18" charset="0"/>
              </a:rPr>
              <a:t> ( b &gt; c )</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1" nodeType="clickEffect">
                                  <p:stCondLst>
                                    <p:cond delay="0"/>
                                  </p:stCondLst>
                                  <p:childTnLst>
                                    <p:animEffect transition="out" filter="strips(downLeft)">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15" name="Rounded Rectangle 14"/>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11201400" cy="1938992"/>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a) 2021 + 2022 + 2023 + 2024 + 2025 + 2026 + 2027 + 2028 + 2029</a:t>
            </a:r>
          </a:p>
          <a:p>
            <a:r>
              <a:rPr lang="en-US" sz="2400" dirty="0" smtClean="0">
                <a:latin typeface="Times New Roman" pitchFamily="18" charset="0"/>
                <a:cs typeface="Times New Roman" pitchFamily="18" charset="0"/>
              </a:rPr>
              <a:t>= (2021 + 2029)+ (2022 + 2028)+ (2023 + 2027)+ ( 2024 + 2026) + 2025</a:t>
            </a:r>
          </a:p>
          <a:p>
            <a:r>
              <a:rPr lang="en-US" sz="2400" dirty="0" smtClean="0">
                <a:latin typeface="Times New Roman" pitchFamily="18" charset="0"/>
                <a:cs typeface="Times New Roman" pitchFamily="18" charset="0"/>
              </a:rPr>
              <a:t>= 4050 + 4050 + 4050 + 4050 + 2025</a:t>
            </a:r>
          </a:p>
          <a:p>
            <a:r>
              <a:rPr lang="en-US" sz="2400" dirty="0" smtClean="0">
                <a:latin typeface="Times New Roman" pitchFamily="18" charset="0"/>
                <a:cs typeface="Times New Roman" pitchFamily="18" charset="0"/>
              </a:rPr>
              <a:t>= 16200 + 2025</a:t>
            </a:r>
          </a:p>
          <a:p>
            <a:r>
              <a:rPr lang="en-US" sz="2400" dirty="0" smtClean="0">
                <a:latin typeface="Times New Roman" pitchFamily="18" charset="0"/>
                <a:cs typeface="Times New Roman"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b) 30.40.50.60</a:t>
            </a:r>
          </a:p>
          <a:p>
            <a:r>
              <a:rPr lang="en-US" sz="2400" dirty="0" smtClean="0">
                <a:latin typeface="Times New Roman" pitchFamily="18" charset="0"/>
                <a:cs typeface="Times New Roman" pitchFamily="18" charset="0"/>
              </a:rPr>
              <a:t>= (40.50).(30.60)</a:t>
            </a:r>
          </a:p>
          <a:p>
            <a:r>
              <a:rPr lang="en-US" sz="2400" dirty="0" smtClean="0">
                <a:latin typeface="Times New Roman" pitchFamily="18" charset="0"/>
                <a:cs typeface="Times New Roman" pitchFamily="18" charset="0"/>
              </a:rPr>
              <a:t>= 2000.1800</a:t>
            </a:r>
          </a:p>
          <a:p>
            <a:r>
              <a:rPr lang="en-US" sz="2400" dirty="0" smtClean="0">
                <a:latin typeface="Times New Roman" pitchFamily="18" charset="0"/>
                <a:cs typeface="Times New Roman" pitchFamily="18" charset="0"/>
              </a:rPr>
              <a:t>= 3600000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3"/>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x,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mc:AlternateContent xmlns:mc="http://schemas.openxmlformats.org/markup-compatibility/2006">
              <mc:Choice xmlns:v="urn:schemas-microsoft-com:vml" Requires="v">
                <p:oleObj spid="_x0000_s17419" name="Equation" r:id="rId4" imgW="1117440" imgH="431640" progId="Equation.DSMT4">
                  <p:embed/>
                </p:oleObj>
              </mc:Choice>
              <mc:Fallback>
                <p:oleObj name="Equation" r:id="rId4" imgW="111744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99706"/>
                        <a:ext cx="3505200" cy="1354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2438400" y="3429000"/>
          <a:ext cx="2551814" cy="3048000"/>
        </p:xfrm>
        <a:graphic>
          <a:graphicData uri="http://schemas.openxmlformats.org/presentationml/2006/ole">
            <mc:AlternateContent xmlns:mc="http://schemas.openxmlformats.org/markup-compatibility/2006">
              <mc:Choice xmlns:v="urn:schemas-microsoft-com:vml" Requires="v">
                <p:oleObj spid="_x0000_s17420" name="Equation" r:id="rId6" imgW="914400" imgH="1091880" progId="Equation.DSMT4">
                  <p:embed/>
                </p:oleObj>
              </mc:Choice>
              <mc:Fallback>
                <p:oleObj name="Equation" r:id="rId6" imgW="914400" imgH="1091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429000"/>
                        <a:ext cx="2551814"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mc:AlternateContent xmlns:mc="http://schemas.openxmlformats.org/markup-compatibility/2006">
              <mc:Choice xmlns:v="urn:schemas-microsoft-com:vml" Requires="v">
                <p:oleObj spid="_x0000_s17421" name="Equation" r:id="rId8" imgW="1066680" imgH="1091880" progId="Equation.DSMT4">
                  <p:embed/>
                </p:oleObj>
              </mc:Choice>
              <mc:Fallback>
                <p:oleObj name="Equation" r:id="rId8" imgW="1066680" imgH="1091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352800"/>
                        <a:ext cx="3051545"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smtClean="0"/>
              <a:t>a)</a:t>
            </a:r>
            <a:endParaRPr lang="en-US" sz="4000" dirty="0"/>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smtClean="0"/>
              <a:t>b)</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12"/>
          <p:cNvSpPr txBox="1">
            <a:spLocks noChangeArrowheads="1"/>
          </p:cNvSpPr>
          <p:nvPr/>
        </p:nvSpPr>
        <p:spPr bwMode="auto">
          <a:xfrm>
            <a:off x="457201" y="1752601"/>
            <a:ext cx="8747908" cy="2554545"/>
          </a:xfrm>
          <a:prstGeom prst="rect">
            <a:avLst/>
          </a:prstGeom>
          <a:noFill/>
          <a:ln w="9525">
            <a:noFill/>
            <a:miter lim="800000"/>
            <a:headEnd/>
            <a:tailEnd/>
          </a:ln>
          <a:effectLst/>
        </p:spPr>
        <p:txBody>
          <a:bodyPr wrap="none">
            <a:spAutoFit/>
          </a:bodyPr>
          <a:lstStyle/>
          <a:p>
            <a:pPr>
              <a:buFontTx/>
              <a:buChar char="-"/>
            </a:pP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thuộc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nắm</a:t>
            </a:r>
            <a:r>
              <a:rPr lang="en-US" sz="3200" dirty="0">
                <a:latin typeface="Times New Roman" pitchFamily="18" charset="0"/>
              </a:rPr>
              <a:t> </a:t>
            </a:r>
            <a:r>
              <a:rPr lang="en-US" sz="3200" dirty="0" err="1">
                <a:latin typeface="Times New Roman" pitchFamily="18" charset="0"/>
              </a:rPr>
              <a:t>chắc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smtClean="0">
                <a:latin typeface="Times New Roman" pitchFamily="18" charset="0"/>
              </a:rPr>
              <a:t>phép</a:t>
            </a:r>
            <a:r>
              <a:rPr lang="en-US" sz="3200" dirty="0" smtClean="0">
                <a:latin typeface="Times New Roman" pitchFamily="18" charset="0"/>
              </a:rPr>
              <a:t> </a:t>
            </a:r>
            <a:r>
              <a:rPr lang="en-US" sz="3200" dirty="0" err="1" smtClean="0">
                <a:latin typeface="Times New Roman" pitchFamily="18" charset="0"/>
              </a:rPr>
              <a:t>tính</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tập</a:t>
            </a:r>
            <a:endParaRPr lang="en-US" sz="3200" dirty="0" smtClean="0">
              <a:latin typeface="Times New Roman" pitchFamily="18" charset="0"/>
            </a:endParaRPr>
          </a:p>
          <a:p>
            <a:r>
              <a:rPr lang="en-US" sz="3200" dirty="0" smtClean="0">
                <a:latin typeface="Times New Roman" pitchFamily="18" charset="0"/>
              </a:rPr>
              <a:t> </a:t>
            </a:r>
            <a:r>
              <a:rPr lang="en-US" sz="3200" dirty="0" err="1" smtClean="0">
                <a:latin typeface="Times New Roman" pitchFamily="18" charset="0"/>
              </a:rPr>
              <a:t>hợp</a:t>
            </a:r>
            <a:r>
              <a:rPr lang="en-US" sz="3200" dirty="0" smtClean="0">
                <a:latin typeface="Times New Roman" pitchFamily="18" charset="0"/>
              </a:rPr>
              <a:t> </a:t>
            </a:r>
            <a:r>
              <a:rPr lang="en-US" sz="3200" dirty="0" err="1" smtClean="0">
                <a:latin typeface="Times New Roman" pitchFamily="18" charset="0"/>
              </a:rPr>
              <a:t>số</a:t>
            </a:r>
            <a:r>
              <a:rPr lang="en-US" sz="3200" dirty="0" smtClean="0">
                <a:latin typeface="Times New Roman" pitchFamily="18" charset="0"/>
              </a:rPr>
              <a:t> </a:t>
            </a:r>
            <a:r>
              <a:rPr lang="en-US" sz="3200" dirty="0" err="1" smtClean="0">
                <a:latin typeface="Times New Roman" pitchFamily="18" charset="0"/>
              </a:rPr>
              <a:t>tự</a:t>
            </a:r>
            <a:r>
              <a:rPr lang="en-US" sz="3200" dirty="0" smtClean="0">
                <a:latin typeface="Times New Roman" pitchFamily="18" charset="0"/>
              </a:rPr>
              <a:t> </a:t>
            </a:r>
            <a:r>
              <a:rPr lang="en-US" sz="3200" dirty="0" err="1" smtClean="0">
                <a:latin typeface="Times New Roman" pitchFamily="18" charset="0"/>
              </a:rPr>
              <a:t>nhiên</a:t>
            </a:r>
            <a:endParaRPr lang="en-US" sz="3200" dirty="0">
              <a:latin typeface="Times New Roman" pitchFamily="18" charset="0"/>
            </a:endParaRPr>
          </a:p>
          <a:p>
            <a:pPr>
              <a:buFontTx/>
              <a:buChar char="-"/>
            </a:pPr>
            <a:r>
              <a:rPr lang="en-US" sz="3200" dirty="0">
                <a:latin typeface="Times New Roman" pitchFamily="18" charset="0"/>
              </a:rPr>
              <a:t> </a:t>
            </a:r>
            <a:r>
              <a:rPr lang="en-US" sz="3200" dirty="0" err="1">
                <a:latin typeface="Times New Roman" pitchFamily="18" charset="0"/>
              </a:rPr>
              <a:t>Xem</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tập</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a:t>
            </a:r>
          </a:p>
          <a:p>
            <a:pPr>
              <a:buFontTx/>
              <a:buChar char="-"/>
            </a:pPr>
            <a:r>
              <a:rPr lang="en-US" sz="3200" dirty="0">
                <a:latin typeface="Times New Roman" pitchFamily="18" charset="0"/>
              </a:rPr>
              <a:t> BTVN: </a:t>
            </a:r>
            <a:r>
              <a:rPr lang="en-US" sz="3200" dirty="0" smtClean="0">
                <a:latin typeface="Times New Roman" pitchFamily="18" charset="0"/>
              </a:rPr>
              <a:t>3,4 SGK / </a:t>
            </a:r>
            <a:r>
              <a:rPr lang="en-US" sz="3200" dirty="0" err="1" smtClean="0">
                <a:latin typeface="Times New Roman" pitchFamily="18" charset="0"/>
              </a:rPr>
              <a:t>Trang</a:t>
            </a:r>
            <a:r>
              <a:rPr lang="en-US" sz="3200" dirty="0" smtClean="0">
                <a:latin typeface="Times New Roman" pitchFamily="18" charset="0"/>
              </a:rPr>
              <a:t> 15</a:t>
            </a:r>
          </a:p>
          <a:p>
            <a:r>
              <a:rPr lang="en-US" sz="3200" dirty="0" smtClean="0">
                <a:latin typeface="Times New Roman" pitchFamily="18" charset="0"/>
              </a:rPr>
              <a:t>               1,2  SBT / </a:t>
            </a:r>
            <a:r>
              <a:rPr lang="en-US" sz="3200" dirty="0" err="1" smtClean="0">
                <a:latin typeface="Times New Roman" pitchFamily="18" charset="0"/>
              </a:rPr>
              <a:t>Trang</a:t>
            </a:r>
            <a:r>
              <a:rPr lang="en-US" sz="3200" dirty="0" smtClean="0">
                <a:latin typeface="Times New Roman" pitchFamily="18" charset="0"/>
              </a:rPr>
              <a:t> 12</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5" name="Picture 2" descr="Hình ảnh có liên qua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418272"/>
            <a:ext cx="10515600" cy="1477328"/>
          </a:xfrm>
          <a:prstGeom prst="rect">
            <a:avLst/>
          </a:prstGeom>
          <a:noFill/>
        </p:spPr>
        <p:txBody>
          <a:bodyPr wrap="square" rtlCol="0">
            <a:spAutoFit/>
          </a:bodyPr>
          <a:lstStyle/>
          <a:p>
            <a:endParaRPr lang="en-US" sz="26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CÁC PHÉP TÍNH TRONG TẬP HỢP </a:t>
            </a:r>
          </a:p>
          <a:p>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SỐ TỰ NHIÊN</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6400" y="496669"/>
            <a:ext cx="6019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CHƯƠNG I. SỐ TỰ NHIÊN</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13324"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13325" name="Text Box 13"/>
          <p:cNvSpPr txBox="1">
            <a:spLocks noChangeArrowheads="1"/>
          </p:cNvSpPr>
          <p:nvPr/>
        </p:nvSpPr>
        <p:spPr bwMode="auto">
          <a:xfrm>
            <a:off x="0" y="1066800"/>
            <a:ext cx="4051109"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endParaRPr lang="en-US" sz="2800" dirty="0">
              <a:solidFill>
                <a:srgbClr val="FF0000"/>
              </a:solidFill>
              <a:latin typeface="Times New Roman"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315200" cy="2246769"/>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bi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5 x 6000 + 6 x 5000 + 2 x 5000 = 70000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r>
              <a:rPr lang="fr-FR" sz="2800" dirty="0" err="1" smtClean="0">
                <a:latin typeface="Times New Roman" pitchFamily="18" charset="0"/>
                <a:cs typeface="Times New Roman" pitchFamily="18" charset="0"/>
              </a:rPr>
              <a:t>Số</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tiền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còn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lại</a:t>
            </a:r>
            <a:r>
              <a:rPr lang="fr-FR" sz="2800" dirty="0" smtClean="0">
                <a:latin typeface="Times New Roman" pitchFamily="18" charset="0"/>
                <a:cs typeface="Times New Roman" pitchFamily="18" charset="0"/>
              </a:rPr>
              <a:t> là: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100000 – 70000  = 30000 (</a:t>
            </a:r>
            <a:r>
              <a:rPr lang="fr-FR" sz="2800" dirty="0" err="1" smtClean="0">
                <a:latin typeface="Times New Roman" pitchFamily="18" charset="0"/>
                <a:cs typeface="Times New Roman" pitchFamily="18" charset="0"/>
              </a:rPr>
              <a:t>đồng</a:t>
            </a:r>
            <a:r>
              <a:rPr lang="fr-FR" sz="2800" dirty="0" smtClean="0">
                <a:latin typeface="Times New Roman" pitchFamily="18" charset="0"/>
                <a:cs typeface="Times New Roman" pitchFamily="18" charset="0"/>
              </a:rPr>
              <a:t>)</a:t>
            </a:r>
            <a:endParaRPr lang="en-US" sz="2800" dirty="0"/>
          </a:p>
        </p:txBody>
      </p:sp>
      <p:sp>
        <p:nvSpPr>
          <p:cNvPr id="10" name="Pentagon 9"/>
          <p:cNvSpPr/>
          <p:nvPr/>
        </p:nvSpPr>
        <p:spPr>
          <a:xfrm>
            <a:off x="0" y="181723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1</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2" name="Cloud 11"/>
          <p:cNvSpPr/>
          <p:nvPr/>
        </p:nvSpPr>
        <p:spPr>
          <a:xfrm>
            <a:off x="3352800" y="1524000"/>
            <a:ext cx="4114800" cy="1524000"/>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Hoạt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nhóm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đôi</a:t>
            </a:r>
            <a:endParaRPr lang="en-US" sz="2800" dirty="0">
              <a:solidFill>
                <a:schemeClr val="tx1"/>
              </a:solidFill>
              <a:latin typeface="Times New Roman" pitchFamily="18" charset="0"/>
              <a:cs typeface="Times New Roman" pitchFamily="18" charset="0"/>
            </a:endParaRP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latin typeface="Times New Roman"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r>
              <a:rPr lang="en-US" sz="2800" dirty="0" smtClean="0">
                <a:solidFill>
                  <a:srgbClr val="FF0000"/>
                </a:solidFill>
                <a:latin typeface="Times New Roman" pitchFamily="18" charset="0"/>
              </a:rPr>
              <a:t>:</a:t>
            </a:r>
            <a:r>
              <a:rPr lang="en-US" sz="2800" dirty="0" smtClean="0">
                <a:solidFill>
                  <a:srgbClr val="3399FF"/>
                </a:solidFill>
                <a:latin typeface="Times New Roman" pitchFamily="18" charset="0"/>
              </a:rPr>
              <a:t> </a:t>
            </a:r>
            <a:endParaRPr lang="en-US" sz="2800" dirty="0">
              <a:solidFill>
                <a:srgbClr val="3399FF"/>
              </a:solidFill>
              <a:latin typeface="Times New Roman" pitchFamily="18" charset="0"/>
            </a:endParaRP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22" name="TextBox 21"/>
          <p:cNvSpPr txBox="1"/>
          <p:nvPr/>
        </p:nvSpPr>
        <p:spPr>
          <a:xfrm>
            <a:off x="228600" y="4343400"/>
            <a:ext cx="8534400" cy="1384995"/>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Ví</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 × b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6 </a:t>
            </a:r>
            <a:r>
              <a:rPr lang="en-US" sz="2800" dirty="0">
                <a:latin typeface="Times New Roman" pitchFamily="18" charset="0"/>
                <a:cs typeface="Times New Roman" pitchFamily="18" charset="0"/>
              </a:rPr>
              <a:t>× a × b </a:t>
            </a:r>
            <a:r>
              <a:rPr lang="en-US" sz="2800" dirty="0" smtClean="0">
                <a:latin typeface="Times New Roman" pitchFamily="18" charset="0"/>
                <a:cs typeface="Times New Roman" pitchFamily="18" charset="0"/>
              </a:rPr>
              <a:t>= 6.a.b </a:t>
            </a:r>
            <a:r>
              <a:rPr lang="en-US" sz="2800" dirty="0">
                <a:latin typeface="Times New Roman" pitchFamily="18" charset="0"/>
                <a:cs typeface="Times New Roman" pitchFamily="18" charset="0"/>
              </a:rPr>
              <a:t>= 6ab;</a:t>
            </a:r>
          </a:p>
          <a:p>
            <a:r>
              <a:rPr lang="en-US" sz="2800" dirty="0" smtClean="0">
                <a:latin typeface="Times New Roman" pitchFamily="18" charset="0"/>
                <a:cs typeface="Times New Roman" pitchFamily="18" charset="0"/>
              </a:rPr>
              <a:t>          363 </a:t>
            </a:r>
            <a:r>
              <a:rPr lang="en-US" sz="2800" dirty="0">
                <a:latin typeface="Times New Roman" pitchFamily="18" charset="0"/>
                <a:cs typeface="Times New Roman" pitchFamily="18" charset="0"/>
              </a:rPr>
              <a:t>× 2018 </a:t>
            </a:r>
            <a:r>
              <a:rPr lang="en-US" sz="2800" dirty="0" smtClean="0">
                <a:latin typeface="Times New Roman" pitchFamily="18" charset="0"/>
                <a:cs typeface="Times New Roman" pitchFamily="18" charset="0"/>
              </a:rPr>
              <a:t>= 363.2018</a:t>
            </a:r>
            <a:endParaRPr lang="en-US" sz="2800" dirty="0">
              <a:latin typeface="Times New Roman" pitchFamily="18" charset="0"/>
              <a:cs typeface="Times New Roman" pitchFamily="18" charset="0"/>
            </a:endParaRPr>
          </a:p>
        </p:txBody>
      </p:sp>
      <p:pic>
        <p:nvPicPr>
          <p:cNvPr id="8"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602021"/>
            <a:ext cx="670300" cy="683979"/>
          </a:xfrm>
        </p:spPr>
      </p:pic>
      <p:sp>
        <p:nvSpPr>
          <p:cNvPr id="9" name="TextBox 8"/>
          <p:cNvSpPr txBox="1"/>
          <p:nvPr/>
        </p:nvSpPr>
        <p:spPr>
          <a:xfrm>
            <a:off x="1066800" y="1600200"/>
            <a:ext cx="3962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1 890 + 72 645 = 74 535</a:t>
            </a:r>
            <a:endParaRPr lang="en-US" sz="2800" dirty="0"/>
          </a:p>
        </p:txBody>
      </p:sp>
      <p:sp>
        <p:nvSpPr>
          <p:cNvPr id="11" name="Rounded Rectangular Callout 10"/>
          <p:cNvSpPr/>
          <p:nvPr/>
        </p:nvSpPr>
        <p:spPr>
          <a:xfrm>
            <a:off x="6172200" y="16002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13" name="TextBox 12"/>
          <p:cNvSpPr txBox="1"/>
          <p:nvPr/>
        </p:nvSpPr>
        <p:spPr>
          <a:xfrm>
            <a:off x="1516040" y="243044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hạng</a:t>
            </a:r>
            <a:endParaRPr lang="en-US" sz="2800" b="1" dirty="0"/>
          </a:p>
        </p:txBody>
      </p:sp>
      <p:sp>
        <p:nvSpPr>
          <p:cNvPr id="14" name="TextBox 13"/>
          <p:cNvSpPr txBox="1"/>
          <p:nvPr/>
        </p:nvSpPr>
        <p:spPr>
          <a:xfrm>
            <a:off x="3581400" y="2413324"/>
            <a:ext cx="1752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Tổng</a:t>
            </a:r>
            <a:endParaRPr lang="en-US" sz="2800" b="1" dirty="0"/>
          </a:p>
        </p:txBody>
      </p:sp>
      <p:cxnSp>
        <p:nvCxnSpPr>
          <p:cNvPr id="16" name="Straight Arrow Connector 15"/>
          <p:cNvCxnSpPr/>
          <p:nvPr/>
        </p:nvCxnSpPr>
        <p:spPr>
          <a:xfrm rot="16200000" flipH="1">
            <a:off x="1638300" y="217170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24100" y="20955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24300" y="22479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048000"/>
            <a:ext cx="3581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363 × 2 018 = 732 534</a:t>
            </a:r>
            <a:endParaRPr lang="en-US" sz="2800" dirty="0"/>
          </a:p>
        </p:txBody>
      </p:sp>
      <p:sp>
        <p:nvSpPr>
          <p:cNvPr id="31" name="Rounded Rectangular Callout 30"/>
          <p:cNvSpPr/>
          <p:nvPr/>
        </p:nvSpPr>
        <p:spPr>
          <a:xfrm>
            <a:off x="6324600" y="29718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32" name="TextBox 31"/>
          <p:cNvSpPr txBox="1"/>
          <p:nvPr/>
        </p:nvSpPr>
        <p:spPr>
          <a:xfrm>
            <a:off x="1295400" y="389638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Thừa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endParaRPr lang="en-US" sz="2800" b="1" dirty="0"/>
          </a:p>
        </p:txBody>
      </p:sp>
      <p:sp>
        <p:nvSpPr>
          <p:cNvPr id="33" name="TextBox 32"/>
          <p:cNvSpPr txBox="1"/>
          <p:nvPr/>
        </p:nvSpPr>
        <p:spPr>
          <a:xfrm>
            <a:off x="3513160" y="3879264"/>
            <a:ext cx="113504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Tích</a:t>
            </a:r>
            <a:endParaRPr lang="en-US" sz="2800" b="1" dirty="0"/>
          </a:p>
        </p:txBody>
      </p:sp>
      <p:cxnSp>
        <p:nvCxnSpPr>
          <p:cNvPr id="34" name="Straight Arrow Connector 33"/>
          <p:cNvCxnSpPr/>
          <p:nvPr/>
        </p:nvCxnSpPr>
        <p:spPr>
          <a:xfrm rot="16200000" flipH="1">
            <a:off x="1417660" y="363764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03460" y="356144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703660" y="371384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2362200"/>
            <a:ext cx="8915400" cy="2246769"/>
          </a:xfrm>
          <a:prstGeom prst="rect">
            <a:avLst/>
          </a:prstGeom>
          <a:noFill/>
        </p:spPr>
        <p:txBody>
          <a:bodyPr wrap="square" rtlCol="0">
            <a:spAutoFit/>
          </a:bodyPr>
          <a:lstStyle/>
          <a:p>
            <a:r>
              <a:rPr lang="en-US" sz="2800" b="1" i="1" u="sng" dirty="0" err="1" smtClean="0">
                <a:latin typeface="Times New Roman" pitchFamily="18" charset="0"/>
                <a:cs typeface="Times New Roman" pitchFamily="18" charset="0"/>
              </a:rPr>
              <a:t>Chú</a:t>
            </a:r>
            <a:r>
              <a:rPr lang="en-US" sz="2800" b="1" i="1" u="sng"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5"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across)">
                                      <p:cBhvr>
                                        <p:cTn id="49" dur="500"/>
                                        <p:tgtEl>
                                          <p:spTgt spid="3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5" presetClass="entr" presetSubtype="1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slide(fromBottom)">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ircle(in)">
                                      <p:cBhvr>
                                        <p:cTn id="1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05:00</a:t>
            </a:r>
            <a:endParaRPr lang="en-US" sz="3600"/>
          </a:p>
        </p:txBody>
      </p:sp>
      <p:sp>
        <p:nvSpPr>
          <p:cNvPr id="16" name="Rounded Rectangle 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04:59</a:t>
            </a:r>
            <a:endParaRPr lang="en-US" sz="3600"/>
          </a:p>
        </p:txBody>
      </p:sp>
      <p:sp>
        <p:nvSpPr>
          <p:cNvPr id="17" name="Rounded Rectangle 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04:58</a:t>
            </a:r>
            <a:endParaRPr lang="en-US" sz="3600"/>
          </a:p>
        </p:txBody>
      </p:sp>
      <p:sp>
        <p:nvSpPr>
          <p:cNvPr id="18" name="Rounded Rectangle 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04:57</a:t>
            </a:r>
            <a:endParaRPr lang="en-US" sz="3600"/>
          </a:p>
        </p:txBody>
      </p:sp>
      <p:sp>
        <p:nvSpPr>
          <p:cNvPr id="19" name="Rounded Rectangle 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04:56</a:t>
            </a:r>
            <a:endParaRPr lang="en-US" sz="3600"/>
          </a:p>
        </p:txBody>
      </p:sp>
      <p:sp>
        <p:nvSpPr>
          <p:cNvPr id="20" name="Rounded Rectangle 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04:55</a:t>
            </a:r>
            <a:endParaRPr lang="en-US" sz="3600"/>
          </a:p>
        </p:txBody>
      </p:sp>
      <p:sp>
        <p:nvSpPr>
          <p:cNvPr id="21" name="Rounded Rectangle 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04:54</a:t>
            </a:r>
            <a:endParaRPr lang="en-US" sz="3600"/>
          </a:p>
        </p:txBody>
      </p:sp>
      <p:sp>
        <p:nvSpPr>
          <p:cNvPr id="22" name="Rounded Rectangle 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04:53</a:t>
            </a:r>
            <a:endParaRPr lang="en-US" sz="3600"/>
          </a:p>
        </p:txBody>
      </p:sp>
      <p:sp>
        <p:nvSpPr>
          <p:cNvPr id="23" name="Rounded Rectangle 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04:52</a:t>
            </a:r>
            <a:endParaRPr lang="en-US" sz="3600"/>
          </a:p>
        </p:txBody>
      </p:sp>
      <p:sp>
        <p:nvSpPr>
          <p:cNvPr id="24" name="Rounded Rectangle 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04:51</a:t>
            </a:r>
            <a:endParaRPr lang="en-US" sz="3600"/>
          </a:p>
        </p:txBody>
      </p:sp>
      <p:sp>
        <p:nvSpPr>
          <p:cNvPr id="25" name="Rounded Rectangle 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04:50</a:t>
            </a:r>
            <a:endParaRPr lang="en-US" sz="3600"/>
          </a:p>
        </p:txBody>
      </p:sp>
      <p:sp>
        <p:nvSpPr>
          <p:cNvPr id="26" name="Rounded Rectangle 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04:49</a:t>
            </a:r>
            <a:endParaRPr lang="en-US" sz="3600"/>
          </a:p>
        </p:txBody>
      </p:sp>
      <p:sp>
        <p:nvSpPr>
          <p:cNvPr id="27" name="Rounded Rectangle 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04:48</a:t>
            </a:r>
            <a:endParaRPr lang="en-US" sz="3600"/>
          </a:p>
        </p:txBody>
      </p:sp>
      <p:sp>
        <p:nvSpPr>
          <p:cNvPr id="28" name="Rounded Rectangle 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04:47</a:t>
            </a:r>
            <a:endParaRPr lang="en-US" sz="3600"/>
          </a:p>
        </p:txBody>
      </p:sp>
      <p:sp>
        <p:nvSpPr>
          <p:cNvPr id="29" name="Rounded Rectangle 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04:46</a:t>
            </a:r>
            <a:endParaRPr lang="en-US" sz="3600"/>
          </a:p>
        </p:txBody>
      </p:sp>
      <p:sp>
        <p:nvSpPr>
          <p:cNvPr id="30" name="Rounded Rectangle 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04:45</a:t>
            </a:r>
            <a:endParaRPr lang="en-US" sz="3600"/>
          </a:p>
        </p:txBody>
      </p:sp>
      <p:sp>
        <p:nvSpPr>
          <p:cNvPr id="31" name="Rounded Rectangle 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04:44</a:t>
            </a:r>
            <a:endParaRPr lang="en-US" sz="3600"/>
          </a:p>
        </p:txBody>
      </p:sp>
      <p:sp>
        <p:nvSpPr>
          <p:cNvPr id="32" name="Rounded Rectangle 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04:43</a:t>
            </a:r>
            <a:endParaRPr lang="en-US" sz="3600"/>
          </a:p>
        </p:txBody>
      </p:sp>
      <p:sp>
        <p:nvSpPr>
          <p:cNvPr id="33" name="Rounded Rectangle 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04:42</a:t>
            </a:r>
            <a:endParaRPr lang="en-US" sz="3600"/>
          </a:p>
        </p:txBody>
      </p:sp>
      <p:sp>
        <p:nvSpPr>
          <p:cNvPr id="34" name="Rounded Rectangle 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04:41</a:t>
            </a:r>
            <a:endParaRPr lang="en-US" sz="3600"/>
          </a:p>
        </p:txBody>
      </p:sp>
      <p:sp>
        <p:nvSpPr>
          <p:cNvPr id="35" name="Rounded Rectangle 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04:40</a:t>
            </a:r>
            <a:endParaRPr lang="en-US" sz="3600"/>
          </a:p>
        </p:txBody>
      </p:sp>
      <p:sp>
        <p:nvSpPr>
          <p:cNvPr id="36" name="Rounded Rectangle 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04:39</a:t>
            </a:r>
            <a:endParaRPr lang="en-US" sz="3600"/>
          </a:p>
        </p:txBody>
      </p:sp>
      <p:sp>
        <p:nvSpPr>
          <p:cNvPr id="37" name="Rounded Rectangle 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04:38</a:t>
            </a:r>
            <a:endParaRPr lang="en-US" sz="3600"/>
          </a:p>
        </p:txBody>
      </p:sp>
      <p:sp>
        <p:nvSpPr>
          <p:cNvPr id="38" name="Rounded Rectangle 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04:37</a:t>
            </a:r>
            <a:endParaRPr lang="en-US" sz="3600"/>
          </a:p>
        </p:txBody>
      </p:sp>
      <p:sp>
        <p:nvSpPr>
          <p:cNvPr id="39" name="Rounded Rectangle 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04:36</a:t>
            </a:r>
            <a:endParaRPr lang="en-US" sz="3600"/>
          </a:p>
        </p:txBody>
      </p:sp>
      <p:sp>
        <p:nvSpPr>
          <p:cNvPr id="40" name="Rounded Rectangle 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04:35</a:t>
            </a:r>
            <a:endParaRPr lang="en-US" sz="3600"/>
          </a:p>
        </p:txBody>
      </p:sp>
      <p:sp>
        <p:nvSpPr>
          <p:cNvPr id="41" name="Rounded Rectangle 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04:34</a:t>
            </a:r>
            <a:endParaRPr lang="en-US" sz="3600"/>
          </a:p>
        </p:txBody>
      </p:sp>
      <p:sp>
        <p:nvSpPr>
          <p:cNvPr id="42" name="Rounded Rectangle 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04:33</a:t>
            </a:r>
            <a:endParaRPr lang="en-US" sz="3600"/>
          </a:p>
        </p:txBody>
      </p:sp>
      <p:sp>
        <p:nvSpPr>
          <p:cNvPr id="43" name="Rounded Rectangle 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04:32</a:t>
            </a:r>
            <a:endParaRPr lang="en-US" sz="3600"/>
          </a:p>
        </p:txBody>
      </p:sp>
      <p:sp>
        <p:nvSpPr>
          <p:cNvPr id="44" name="Rounded Rectangle 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04:31</a:t>
            </a:r>
            <a:endParaRPr lang="en-US" sz="3600"/>
          </a:p>
        </p:txBody>
      </p:sp>
      <p:sp>
        <p:nvSpPr>
          <p:cNvPr id="45" name="Rounded Rectangle 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04:30</a:t>
            </a:r>
            <a:endParaRPr lang="en-US" sz="3600"/>
          </a:p>
        </p:txBody>
      </p:sp>
      <p:sp>
        <p:nvSpPr>
          <p:cNvPr id="46" name="Rounded Rectangle 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04:29</a:t>
            </a:r>
            <a:endParaRPr lang="en-US" sz="3600"/>
          </a:p>
        </p:txBody>
      </p:sp>
      <p:sp>
        <p:nvSpPr>
          <p:cNvPr id="47" name="Rounded Rectangle 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04:28</a:t>
            </a:r>
            <a:endParaRPr lang="en-US" sz="3600"/>
          </a:p>
        </p:txBody>
      </p:sp>
      <p:sp>
        <p:nvSpPr>
          <p:cNvPr id="48" name="Rounded Rectangle 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04:27</a:t>
            </a:r>
            <a:endParaRPr lang="en-US" sz="3600"/>
          </a:p>
        </p:txBody>
      </p:sp>
      <p:sp>
        <p:nvSpPr>
          <p:cNvPr id="49" name="Rounded Rectangle 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04:26</a:t>
            </a:r>
            <a:endParaRPr lang="en-US" sz="3600"/>
          </a:p>
        </p:txBody>
      </p:sp>
      <p:sp>
        <p:nvSpPr>
          <p:cNvPr id="50" name="Rounded Rectangle 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04:25</a:t>
            </a:r>
            <a:endParaRPr lang="en-US" sz="3600"/>
          </a:p>
        </p:txBody>
      </p:sp>
      <p:sp>
        <p:nvSpPr>
          <p:cNvPr id="51" name="Rounded Rectangle 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04:24</a:t>
            </a:r>
            <a:endParaRPr lang="en-US" sz="3600"/>
          </a:p>
        </p:txBody>
      </p:sp>
      <p:sp>
        <p:nvSpPr>
          <p:cNvPr id="52" name="Rounded Rectangle 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04:23</a:t>
            </a:r>
            <a:endParaRPr lang="en-US" sz="3600"/>
          </a:p>
        </p:txBody>
      </p:sp>
      <p:sp>
        <p:nvSpPr>
          <p:cNvPr id="53" name="Rounded Rectangle 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04:22</a:t>
            </a:r>
            <a:endParaRPr lang="en-US" sz="3600"/>
          </a:p>
        </p:txBody>
      </p:sp>
      <p:sp>
        <p:nvSpPr>
          <p:cNvPr id="54" name="Rounded Rectangle 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04:21</a:t>
            </a:r>
            <a:endParaRPr lang="en-US" sz="3600"/>
          </a:p>
        </p:txBody>
      </p:sp>
      <p:sp>
        <p:nvSpPr>
          <p:cNvPr id="55" name="Rounded Rectangle 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04:20</a:t>
            </a:r>
            <a:endParaRPr lang="en-US" sz="3600"/>
          </a:p>
        </p:txBody>
      </p:sp>
      <p:sp>
        <p:nvSpPr>
          <p:cNvPr id="56" name="Rounded Rectangle 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04:19</a:t>
            </a:r>
            <a:endParaRPr lang="en-US" sz="3600"/>
          </a:p>
        </p:txBody>
      </p:sp>
      <p:sp>
        <p:nvSpPr>
          <p:cNvPr id="57" name="Rounded Rectangle 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04:18</a:t>
            </a:r>
            <a:endParaRPr lang="en-US" sz="3600"/>
          </a:p>
        </p:txBody>
      </p:sp>
      <p:sp>
        <p:nvSpPr>
          <p:cNvPr id="58" name="Rounded Rectangle 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04:17</a:t>
            </a:r>
            <a:endParaRPr lang="en-US" sz="3600"/>
          </a:p>
        </p:txBody>
      </p:sp>
      <p:sp>
        <p:nvSpPr>
          <p:cNvPr id="59" name="Rounded Rectangle 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04:16</a:t>
            </a:r>
            <a:endParaRPr lang="en-US" sz="3600"/>
          </a:p>
        </p:txBody>
      </p:sp>
      <p:sp>
        <p:nvSpPr>
          <p:cNvPr id="60" name="Rounded Rectangle 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04:15</a:t>
            </a:r>
            <a:endParaRPr lang="en-US" sz="3600"/>
          </a:p>
        </p:txBody>
      </p:sp>
      <p:sp>
        <p:nvSpPr>
          <p:cNvPr id="61" name="Rounded Rectangle 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04:14</a:t>
            </a:r>
            <a:endParaRPr lang="en-US" sz="3600"/>
          </a:p>
        </p:txBody>
      </p:sp>
      <p:sp>
        <p:nvSpPr>
          <p:cNvPr id="62" name="Rounded Rectangle 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04:13</a:t>
            </a:r>
            <a:endParaRPr lang="en-US" sz="3600"/>
          </a:p>
        </p:txBody>
      </p:sp>
      <p:sp>
        <p:nvSpPr>
          <p:cNvPr id="63" name="Rounded Rectangle 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04:12</a:t>
            </a:r>
            <a:endParaRPr lang="en-US" sz="3600"/>
          </a:p>
        </p:txBody>
      </p:sp>
      <p:sp>
        <p:nvSpPr>
          <p:cNvPr id="64" name="Rounded Rectangle 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04:11</a:t>
            </a:r>
            <a:endParaRPr lang="en-US" sz="3600"/>
          </a:p>
        </p:txBody>
      </p:sp>
      <p:sp>
        <p:nvSpPr>
          <p:cNvPr id="65" name="Rounded Rectangle 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04:10</a:t>
            </a:r>
            <a:endParaRPr lang="en-US" sz="3600"/>
          </a:p>
        </p:txBody>
      </p:sp>
      <p:sp>
        <p:nvSpPr>
          <p:cNvPr id="66" name="Rounded Rectangle 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04:09</a:t>
            </a:r>
            <a:endParaRPr lang="en-US" sz="3600"/>
          </a:p>
        </p:txBody>
      </p:sp>
      <p:sp>
        <p:nvSpPr>
          <p:cNvPr id="67" name="Rounded Rectangle 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04:08</a:t>
            </a:r>
            <a:endParaRPr lang="en-US" sz="3600"/>
          </a:p>
        </p:txBody>
      </p:sp>
      <p:sp>
        <p:nvSpPr>
          <p:cNvPr id="68" name="Rounded Rectangle 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04:07</a:t>
            </a:r>
            <a:endParaRPr lang="en-US" sz="3600"/>
          </a:p>
        </p:txBody>
      </p:sp>
      <p:sp>
        <p:nvSpPr>
          <p:cNvPr id="69" name="Rounded Rectangle 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04:06</a:t>
            </a:r>
            <a:endParaRPr lang="en-US" sz="3600"/>
          </a:p>
        </p:txBody>
      </p:sp>
      <p:sp>
        <p:nvSpPr>
          <p:cNvPr id="70" name="Rounded Rectangle 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04:05</a:t>
            </a:r>
            <a:endParaRPr lang="en-US" sz="3600"/>
          </a:p>
        </p:txBody>
      </p:sp>
      <p:sp>
        <p:nvSpPr>
          <p:cNvPr id="71" name="Rounded Rectangle 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04:04</a:t>
            </a:r>
            <a:endParaRPr lang="en-US" sz="3600"/>
          </a:p>
        </p:txBody>
      </p:sp>
      <p:sp>
        <p:nvSpPr>
          <p:cNvPr id="72" name="Rounded Rectangle 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04:03</a:t>
            </a:r>
            <a:endParaRPr lang="en-US" sz="3600"/>
          </a:p>
        </p:txBody>
      </p:sp>
      <p:sp>
        <p:nvSpPr>
          <p:cNvPr id="73" name="Rounded Rectangle 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04:02</a:t>
            </a:r>
            <a:endParaRPr lang="en-US" sz="3600"/>
          </a:p>
        </p:txBody>
      </p:sp>
      <p:sp>
        <p:nvSpPr>
          <p:cNvPr id="74" name="Rounded Rectangle 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04:01</a:t>
            </a:r>
            <a:endParaRPr lang="en-US" sz="3600"/>
          </a:p>
        </p:txBody>
      </p:sp>
      <p:sp>
        <p:nvSpPr>
          <p:cNvPr id="75" name="Rounded Rectangle 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04:00</a:t>
            </a:r>
            <a:endParaRPr lang="en-US" sz="3600"/>
          </a:p>
        </p:txBody>
      </p:sp>
      <p:sp>
        <p:nvSpPr>
          <p:cNvPr id="76" name="Rounded Rectangle 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03:59</a:t>
            </a:r>
            <a:endParaRPr lang="en-US" sz="3600"/>
          </a:p>
        </p:txBody>
      </p:sp>
      <p:sp>
        <p:nvSpPr>
          <p:cNvPr id="77" name="Rounded Rectangle 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03:58</a:t>
            </a:r>
            <a:endParaRPr lang="en-US" sz="3600"/>
          </a:p>
        </p:txBody>
      </p:sp>
      <p:sp>
        <p:nvSpPr>
          <p:cNvPr id="78" name="Rounded Rectangle 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03:57</a:t>
            </a:r>
            <a:endParaRPr lang="en-US" sz="3600"/>
          </a:p>
        </p:txBody>
      </p:sp>
      <p:sp>
        <p:nvSpPr>
          <p:cNvPr id="79" name="Rounded Rectangle 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03:56</a:t>
            </a:r>
            <a:endParaRPr lang="en-US" sz="3600"/>
          </a:p>
        </p:txBody>
      </p:sp>
      <p:sp>
        <p:nvSpPr>
          <p:cNvPr id="80" name="Rounded Rectangle 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03:55</a:t>
            </a:r>
            <a:endParaRPr lang="en-US" sz="3600"/>
          </a:p>
        </p:txBody>
      </p:sp>
      <p:sp>
        <p:nvSpPr>
          <p:cNvPr id="81" name="Rounded Rectangle 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03:54</a:t>
            </a:r>
            <a:endParaRPr lang="en-US" sz="3600"/>
          </a:p>
        </p:txBody>
      </p:sp>
      <p:sp>
        <p:nvSpPr>
          <p:cNvPr id="82" name="Rounded Rectangle 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03:53</a:t>
            </a:r>
            <a:endParaRPr lang="en-US" sz="3600"/>
          </a:p>
        </p:txBody>
      </p:sp>
      <p:sp>
        <p:nvSpPr>
          <p:cNvPr id="83" name="Rounded Rectangle 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03:52</a:t>
            </a:r>
            <a:endParaRPr lang="en-US" sz="3600"/>
          </a:p>
        </p:txBody>
      </p:sp>
      <p:sp>
        <p:nvSpPr>
          <p:cNvPr id="84" name="Rounded Rectangle 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03:51</a:t>
            </a:r>
            <a:endParaRPr lang="en-US" sz="3600"/>
          </a:p>
        </p:txBody>
      </p:sp>
      <p:sp>
        <p:nvSpPr>
          <p:cNvPr id="85" name="Rounded Rectangle 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03:50</a:t>
            </a:r>
            <a:endParaRPr lang="en-US" sz="3600"/>
          </a:p>
        </p:txBody>
      </p:sp>
      <p:sp>
        <p:nvSpPr>
          <p:cNvPr id="86" name="Rounded Rectangle 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03:49</a:t>
            </a:r>
            <a:endParaRPr lang="en-US" sz="3600"/>
          </a:p>
        </p:txBody>
      </p:sp>
      <p:sp>
        <p:nvSpPr>
          <p:cNvPr id="87" name="Rounded Rectangle 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03:48</a:t>
            </a:r>
            <a:endParaRPr lang="en-US" sz="3600"/>
          </a:p>
        </p:txBody>
      </p:sp>
      <p:sp>
        <p:nvSpPr>
          <p:cNvPr id="88" name="Rounded Rectangle 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03:47</a:t>
            </a:r>
            <a:endParaRPr lang="en-US" sz="3600"/>
          </a:p>
        </p:txBody>
      </p:sp>
      <p:sp>
        <p:nvSpPr>
          <p:cNvPr id="89" name="Rounded Rectangle 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03:46</a:t>
            </a:r>
            <a:endParaRPr lang="en-US" sz="3600"/>
          </a:p>
        </p:txBody>
      </p:sp>
      <p:sp>
        <p:nvSpPr>
          <p:cNvPr id="90" name="Rounded Rectangle 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03:45</a:t>
            </a:r>
            <a:endParaRPr lang="en-US" sz="3600"/>
          </a:p>
        </p:txBody>
      </p:sp>
      <p:sp>
        <p:nvSpPr>
          <p:cNvPr id="91" name="Rounded Rectangle 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03:44</a:t>
            </a:r>
            <a:endParaRPr lang="en-US" sz="3600"/>
          </a:p>
        </p:txBody>
      </p:sp>
      <p:sp>
        <p:nvSpPr>
          <p:cNvPr id="92" name="Rounded Rectangle 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03:43</a:t>
            </a:r>
            <a:endParaRPr lang="en-US" sz="3600"/>
          </a:p>
        </p:txBody>
      </p:sp>
      <p:sp>
        <p:nvSpPr>
          <p:cNvPr id="93" name="Rounded Rectangle 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03:42</a:t>
            </a:r>
            <a:endParaRPr lang="en-US" sz="3600"/>
          </a:p>
        </p:txBody>
      </p:sp>
      <p:sp>
        <p:nvSpPr>
          <p:cNvPr id="94" name="Rounded Rectangle 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03:41</a:t>
            </a:r>
            <a:endParaRPr lang="en-US" sz="3600"/>
          </a:p>
        </p:txBody>
      </p:sp>
      <p:sp>
        <p:nvSpPr>
          <p:cNvPr id="95" name="Rounded Rectangle 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03:40</a:t>
            </a:r>
            <a:endParaRPr lang="en-US" sz="3600"/>
          </a:p>
        </p:txBody>
      </p:sp>
      <p:sp>
        <p:nvSpPr>
          <p:cNvPr id="96" name="Rounded Rectangle 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03:39</a:t>
            </a:r>
            <a:endParaRPr lang="en-US" sz="3600"/>
          </a:p>
        </p:txBody>
      </p:sp>
      <p:sp>
        <p:nvSpPr>
          <p:cNvPr id="97" name="Rounded Rectangle 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03:38</a:t>
            </a:r>
            <a:endParaRPr lang="en-US" sz="3600"/>
          </a:p>
        </p:txBody>
      </p:sp>
      <p:sp>
        <p:nvSpPr>
          <p:cNvPr id="98" name="Rounded Rectangle 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03:37</a:t>
            </a:r>
            <a:endParaRPr lang="en-US" sz="3600"/>
          </a:p>
        </p:txBody>
      </p:sp>
      <p:sp>
        <p:nvSpPr>
          <p:cNvPr id="99" name="Rounded Rectangle 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03:36</a:t>
            </a:r>
            <a:endParaRPr lang="en-US" sz="3600"/>
          </a:p>
        </p:txBody>
      </p:sp>
      <p:sp>
        <p:nvSpPr>
          <p:cNvPr id="100" name="Rounded Rectangle 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03:35</a:t>
            </a:r>
            <a:endParaRPr lang="en-US" sz="3600"/>
          </a:p>
        </p:txBody>
      </p:sp>
      <p:sp>
        <p:nvSpPr>
          <p:cNvPr id="101" name="Rounded Rectangle 1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03:34</a:t>
            </a:r>
            <a:endParaRPr lang="en-US" sz="3600"/>
          </a:p>
        </p:txBody>
      </p:sp>
      <p:sp>
        <p:nvSpPr>
          <p:cNvPr id="102" name="Rounded Rectangle 1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03:33</a:t>
            </a:r>
            <a:endParaRPr lang="en-US" sz="3600"/>
          </a:p>
        </p:txBody>
      </p:sp>
      <p:sp>
        <p:nvSpPr>
          <p:cNvPr id="103" name="Rounded Rectangle 1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03:32</a:t>
            </a:r>
            <a:endParaRPr lang="en-US" sz="3600"/>
          </a:p>
        </p:txBody>
      </p:sp>
      <p:sp>
        <p:nvSpPr>
          <p:cNvPr id="104" name="Rounded Rectangle 1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03:31</a:t>
            </a:r>
            <a:endParaRPr lang="en-US" sz="3600"/>
          </a:p>
        </p:txBody>
      </p:sp>
      <p:sp>
        <p:nvSpPr>
          <p:cNvPr id="105" name="Rounded Rectangle 1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03:30</a:t>
            </a:r>
            <a:endParaRPr lang="en-US" sz="3600"/>
          </a:p>
        </p:txBody>
      </p:sp>
      <p:sp>
        <p:nvSpPr>
          <p:cNvPr id="106" name="Rounded Rectangle 1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03:29</a:t>
            </a:r>
            <a:endParaRPr lang="en-US" sz="3600"/>
          </a:p>
        </p:txBody>
      </p:sp>
      <p:sp>
        <p:nvSpPr>
          <p:cNvPr id="107" name="Rounded Rectangle 1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03:28</a:t>
            </a:r>
            <a:endParaRPr lang="en-US" sz="3600"/>
          </a:p>
        </p:txBody>
      </p:sp>
      <p:sp>
        <p:nvSpPr>
          <p:cNvPr id="108" name="Rounded Rectangle 1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03:27</a:t>
            </a:r>
            <a:endParaRPr lang="en-US" sz="3600"/>
          </a:p>
        </p:txBody>
      </p:sp>
      <p:sp>
        <p:nvSpPr>
          <p:cNvPr id="109" name="Rounded Rectangle 1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03:26</a:t>
            </a:r>
            <a:endParaRPr lang="en-US" sz="3600"/>
          </a:p>
        </p:txBody>
      </p:sp>
      <p:sp>
        <p:nvSpPr>
          <p:cNvPr id="110" name="Rounded Rectangle 1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03:25</a:t>
            </a:r>
            <a:endParaRPr lang="en-US" sz="3600"/>
          </a:p>
        </p:txBody>
      </p:sp>
      <p:sp>
        <p:nvSpPr>
          <p:cNvPr id="111" name="Rounded Rectangle 1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03:24</a:t>
            </a:r>
            <a:endParaRPr lang="en-US" sz="3600"/>
          </a:p>
        </p:txBody>
      </p:sp>
      <p:sp>
        <p:nvSpPr>
          <p:cNvPr id="112" name="Rounded Rectangle 1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03:23</a:t>
            </a:r>
            <a:endParaRPr lang="en-US" sz="3600"/>
          </a:p>
        </p:txBody>
      </p:sp>
      <p:sp>
        <p:nvSpPr>
          <p:cNvPr id="113" name="Rounded Rectangle 1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03:22</a:t>
            </a:r>
            <a:endParaRPr lang="en-US" sz="3600"/>
          </a:p>
        </p:txBody>
      </p:sp>
      <p:sp>
        <p:nvSpPr>
          <p:cNvPr id="114" name="Rounded Rectangle 1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03:21</a:t>
            </a:r>
            <a:endParaRPr lang="en-US" sz="3600"/>
          </a:p>
        </p:txBody>
      </p:sp>
      <p:sp>
        <p:nvSpPr>
          <p:cNvPr id="115" name="Rounded Rectangle 1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03:20</a:t>
            </a:r>
            <a:endParaRPr lang="en-US" sz="3600"/>
          </a:p>
        </p:txBody>
      </p:sp>
      <p:sp>
        <p:nvSpPr>
          <p:cNvPr id="116" name="Rounded Rectangle 1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03:19</a:t>
            </a:r>
            <a:endParaRPr lang="en-US" sz="3600"/>
          </a:p>
        </p:txBody>
      </p:sp>
      <p:sp>
        <p:nvSpPr>
          <p:cNvPr id="117" name="Rounded Rectangle 1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03:18</a:t>
            </a:r>
            <a:endParaRPr lang="en-US" sz="3600"/>
          </a:p>
        </p:txBody>
      </p:sp>
      <p:sp>
        <p:nvSpPr>
          <p:cNvPr id="118" name="Rounded Rectangle 1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03:17</a:t>
            </a:r>
            <a:endParaRPr lang="en-US" sz="3600"/>
          </a:p>
        </p:txBody>
      </p:sp>
      <p:sp>
        <p:nvSpPr>
          <p:cNvPr id="119" name="Rounded Rectangle 1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03:16</a:t>
            </a:r>
            <a:endParaRPr lang="en-US" sz="3600"/>
          </a:p>
        </p:txBody>
      </p:sp>
      <p:sp>
        <p:nvSpPr>
          <p:cNvPr id="120" name="Rounded Rectangle 1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03:15</a:t>
            </a:r>
            <a:endParaRPr lang="en-US" sz="3600"/>
          </a:p>
        </p:txBody>
      </p:sp>
      <p:sp>
        <p:nvSpPr>
          <p:cNvPr id="121" name="Rounded Rectangle 1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03:14</a:t>
            </a:r>
            <a:endParaRPr lang="en-US" sz="3600"/>
          </a:p>
        </p:txBody>
      </p:sp>
      <p:sp>
        <p:nvSpPr>
          <p:cNvPr id="122" name="Rounded Rectangle 1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03:13</a:t>
            </a:r>
            <a:endParaRPr lang="en-US" sz="3600"/>
          </a:p>
        </p:txBody>
      </p:sp>
      <p:sp>
        <p:nvSpPr>
          <p:cNvPr id="123" name="Rounded Rectangle 1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03:12</a:t>
            </a:r>
            <a:endParaRPr lang="en-US" sz="3600"/>
          </a:p>
        </p:txBody>
      </p:sp>
      <p:sp>
        <p:nvSpPr>
          <p:cNvPr id="124" name="Rounded Rectangle 1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03:11</a:t>
            </a:r>
            <a:endParaRPr lang="en-US" sz="3600"/>
          </a:p>
        </p:txBody>
      </p:sp>
      <p:sp>
        <p:nvSpPr>
          <p:cNvPr id="125" name="Rounded Rectangle 1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03:10</a:t>
            </a:r>
            <a:endParaRPr lang="en-US" sz="3600"/>
          </a:p>
        </p:txBody>
      </p:sp>
      <p:sp>
        <p:nvSpPr>
          <p:cNvPr id="126" name="Rounded Rectangle 1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03:09</a:t>
            </a:r>
            <a:endParaRPr lang="en-US" sz="3600"/>
          </a:p>
        </p:txBody>
      </p:sp>
      <p:sp>
        <p:nvSpPr>
          <p:cNvPr id="127" name="Rounded Rectangle 1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03:08</a:t>
            </a:r>
            <a:endParaRPr lang="en-US" sz="3600"/>
          </a:p>
        </p:txBody>
      </p:sp>
      <p:sp>
        <p:nvSpPr>
          <p:cNvPr id="128" name="Rounded Rectangle 1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03:07</a:t>
            </a:r>
            <a:endParaRPr lang="en-US" sz="3600"/>
          </a:p>
        </p:txBody>
      </p:sp>
      <p:sp>
        <p:nvSpPr>
          <p:cNvPr id="129" name="Rounded Rectangle 1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03:06</a:t>
            </a:r>
            <a:endParaRPr lang="en-US" sz="3600"/>
          </a:p>
        </p:txBody>
      </p:sp>
      <p:sp>
        <p:nvSpPr>
          <p:cNvPr id="130" name="Rounded Rectangle 1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03:05</a:t>
            </a:r>
            <a:endParaRPr lang="en-US" sz="3600"/>
          </a:p>
        </p:txBody>
      </p:sp>
      <p:sp>
        <p:nvSpPr>
          <p:cNvPr id="131" name="Rounded Rectangle 1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03:04</a:t>
            </a:r>
            <a:endParaRPr lang="en-US" sz="3600"/>
          </a:p>
        </p:txBody>
      </p:sp>
      <p:sp>
        <p:nvSpPr>
          <p:cNvPr id="132" name="Rounded Rectangle 1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03:03</a:t>
            </a:r>
            <a:endParaRPr lang="en-US" sz="3600"/>
          </a:p>
        </p:txBody>
      </p:sp>
      <p:sp>
        <p:nvSpPr>
          <p:cNvPr id="133" name="Rounded Rectangle 1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03:02</a:t>
            </a:r>
            <a:endParaRPr lang="en-US" sz="3600"/>
          </a:p>
        </p:txBody>
      </p:sp>
      <p:sp>
        <p:nvSpPr>
          <p:cNvPr id="134" name="Rounded Rectangle 1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03:01</a:t>
            </a:r>
            <a:endParaRPr lang="en-US" sz="3600"/>
          </a:p>
        </p:txBody>
      </p:sp>
      <p:sp>
        <p:nvSpPr>
          <p:cNvPr id="135" name="Rounded Rectangle 1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03:00</a:t>
            </a:r>
            <a:endParaRPr lang="en-US" sz="3600"/>
          </a:p>
        </p:txBody>
      </p:sp>
      <p:sp>
        <p:nvSpPr>
          <p:cNvPr id="136" name="Rounded Rectangle 1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02:59</a:t>
            </a:r>
            <a:endParaRPr lang="en-US" sz="3600"/>
          </a:p>
        </p:txBody>
      </p:sp>
      <p:sp>
        <p:nvSpPr>
          <p:cNvPr id="137" name="Rounded Rectangle 1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02:58</a:t>
            </a:r>
            <a:endParaRPr lang="en-US" sz="3600"/>
          </a:p>
        </p:txBody>
      </p:sp>
      <p:sp>
        <p:nvSpPr>
          <p:cNvPr id="138" name="Rounded Rectangle 1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02:57</a:t>
            </a:r>
            <a:endParaRPr lang="en-US" sz="3600"/>
          </a:p>
        </p:txBody>
      </p:sp>
      <p:sp>
        <p:nvSpPr>
          <p:cNvPr id="139" name="Rounded Rectangle 1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02:56</a:t>
            </a:r>
            <a:endParaRPr lang="en-US" sz="3600"/>
          </a:p>
        </p:txBody>
      </p:sp>
      <p:sp>
        <p:nvSpPr>
          <p:cNvPr id="140" name="Rounded Rectangle 1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02:55</a:t>
            </a:r>
            <a:endParaRPr lang="en-US" sz="3600"/>
          </a:p>
        </p:txBody>
      </p:sp>
      <p:sp>
        <p:nvSpPr>
          <p:cNvPr id="141" name="Rounded Rectangle 1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02:54</a:t>
            </a:r>
            <a:endParaRPr lang="en-US" sz="3600"/>
          </a:p>
        </p:txBody>
      </p:sp>
      <p:sp>
        <p:nvSpPr>
          <p:cNvPr id="142" name="Rounded Rectangle 1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02:53</a:t>
            </a:r>
            <a:endParaRPr lang="en-US" sz="3600"/>
          </a:p>
        </p:txBody>
      </p:sp>
      <p:sp>
        <p:nvSpPr>
          <p:cNvPr id="143" name="Rounded Rectangle 1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02:52</a:t>
            </a:r>
            <a:endParaRPr lang="en-US" sz="3600"/>
          </a:p>
        </p:txBody>
      </p:sp>
      <p:sp>
        <p:nvSpPr>
          <p:cNvPr id="144" name="Rounded Rectangle 1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02:51</a:t>
            </a:r>
            <a:endParaRPr lang="en-US" sz="3600"/>
          </a:p>
        </p:txBody>
      </p:sp>
      <p:sp>
        <p:nvSpPr>
          <p:cNvPr id="145" name="Rounded Rectangle 1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02:50</a:t>
            </a:r>
            <a:endParaRPr lang="en-US" sz="3600"/>
          </a:p>
        </p:txBody>
      </p:sp>
      <p:sp>
        <p:nvSpPr>
          <p:cNvPr id="146" name="Rounded Rectangle 1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02:49</a:t>
            </a:r>
            <a:endParaRPr lang="en-US" sz="3600"/>
          </a:p>
        </p:txBody>
      </p:sp>
      <p:sp>
        <p:nvSpPr>
          <p:cNvPr id="147" name="Rounded Rectangle 1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02:48</a:t>
            </a:r>
            <a:endParaRPr lang="en-US" sz="3600"/>
          </a:p>
        </p:txBody>
      </p:sp>
      <p:sp>
        <p:nvSpPr>
          <p:cNvPr id="148" name="Rounded Rectangle 1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02:47</a:t>
            </a:r>
            <a:endParaRPr lang="en-US" sz="3600"/>
          </a:p>
        </p:txBody>
      </p:sp>
      <p:sp>
        <p:nvSpPr>
          <p:cNvPr id="149" name="Rounded Rectangle 1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02:46</a:t>
            </a:r>
            <a:endParaRPr lang="en-US" sz="3600"/>
          </a:p>
        </p:txBody>
      </p:sp>
      <p:sp>
        <p:nvSpPr>
          <p:cNvPr id="150" name="Rounded Rectangle 1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02:45</a:t>
            </a:r>
            <a:endParaRPr lang="en-US" sz="3600"/>
          </a:p>
        </p:txBody>
      </p:sp>
      <p:sp>
        <p:nvSpPr>
          <p:cNvPr id="151" name="Rounded Rectangle 1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02:44</a:t>
            </a:r>
            <a:endParaRPr lang="en-US" sz="3600"/>
          </a:p>
        </p:txBody>
      </p:sp>
      <p:sp>
        <p:nvSpPr>
          <p:cNvPr id="152" name="Rounded Rectangle 1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02:43</a:t>
            </a:r>
            <a:endParaRPr lang="en-US" sz="3600"/>
          </a:p>
        </p:txBody>
      </p:sp>
      <p:sp>
        <p:nvSpPr>
          <p:cNvPr id="153" name="Rounded Rectangle 1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02:42</a:t>
            </a:r>
            <a:endParaRPr lang="en-US" sz="3600"/>
          </a:p>
        </p:txBody>
      </p:sp>
      <p:sp>
        <p:nvSpPr>
          <p:cNvPr id="154" name="Rounded Rectangle 1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02:41</a:t>
            </a:r>
            <a:endParaRPr lang="en-US" sz="3600"/>
          </a:p>
        </p:txBody>
      </p:sp>
      <p:sp>
        <p:nvSpPr>
          <p:cNvPr id="155" name="Rounded Rectangle 1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02:40</a:t>
            </a:r>
            <a:endParaRPr lang="en-US" sz="3600"/>
          </a:p>
        </p:txBody>
      </p:sp>
      <p:sp>
        <p:nvSpPr>
          <p:cNvPr id="156" name="Rounded Rectangle 1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02:39</a:t>
            </a:r>
            <a:endParaRPr lang="en-US" sz="3600"/>
          </a:p>
        </p:txBody>
      </p:sp>
      <p:sp>
        <p:nvSpPr>
          <p:cNvPr id="157" name="Rounded Rectangle 1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02:38</a:t>
            </a:r>
            <a:endParaRPr lang="en-US" sz="3600"/>
          </a:p>
        </p:txBody>
      </p:sp>
      <p:sp>
        <p:nvSpPr>
          <p:cNvPr id="158" name="Rounded Rectangle 1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02:37</a:t>
            </a:r>
            <a:endParaRPr lang="en-US" sz="3600"/>
          </a:p>
        </p:txBody>
      </p:sp>
      <p:sp>
        <p:nvSpPr>
          <p:cNvPr id="159" name="Rounded Rectangle 1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02:36</a:t>
            </a:r>
            <a:endParaRPr lang="en-US" sz="3600"/>
          </a:p>
        </p:txBody>
      </p:sp>
      <p:sp>
        <p:nvSpPr>
          <p:cNvPr id="160" name="Rounded Rectangle 1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02:35</a:t>
            </a:r>
            <a:endParaRPr lang="en-US" sz="3600"/>
          </a:p>
        </p:txBody>
      </p:sp>
      <p:sp>
        <p:nvSpPr>
          <p:cNvPr id="161" name="Rounded Rectangle 1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02:34</a:t>
            </a:r>
            <a:endParaRPr lang="en-US" sz="3600"/>
          </a:p>
        </p:txBody>
      </p:sp>
      <p:sp>
        <p:nvSpPr>
          <p:cNvPr id="162" name="Rounded Rectangle 1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02:33</a:t>
            </a:r>
            <a:endParaRPr lang="en-US" sz="3600"/>
          </a:p>
        </p:txBody>
      </p:sp>
      <p:sp>
        <p:nvSpPr>
          <p:cNvPr id="163" name="Rounded Rectangle 1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02:32</a:t>
            </a:r>
            <a:endParaRPr lang="en-US" sz="3600"/>
          </a:p>
        </p:txBody>
      </p:sp>
      <p:sp>
        <p:nvSpPr>
          <p:cNvPr id="164" name="Rounded Rectangle 1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02:31</a:t>
            </a:r>
            <a:endParaRPr lang="en-US" sz="3600"/>
          </a:p>
        </p:txBody>
      </p:sp>
      <p:sp>
        <p:nvSpPr>
          <p:cNvPr id="165" name="Rounded Rectangle 1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02:30</a:t>
            </a:r>
            <a:endParaRPr lang="en-US" sz="3600"/>
          </a:p>
        </p:txBody>
      </p:sp>
      <p:sp>
        <p:nvSpPr>
          <p:cNvPr id="166" name="Rounded Rectangle 1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02:29</a:t>
            </a:r>
            <a:endParaRPr lang="en-US" sz="3600"/>
          </a:p>
        </p:txBody>
      </p:sp>
      <p:sp>
        <p:nvSpPr>
          <p:cNvPr id="167" name="Rounded Rectangle 1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02:28</a:t>
            </a:r>
            <a:endParaRPr lang="en-US" sz="3600"/>
          </a:p>
        </p:txBody>
      </p:sp>
      <p:sp>
        <p:nvSpPr>
          <p:cNvPr id="168" name="Rounded Rectangle 1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02:27</a:t>
            </a:r>
            <a:endParaRPr lang="en-US" sz="3600"/>
          </a:p>
        </p:txBody>
      </p:sp>
      <p:sp>
        <p:nvSpPr>
          <p:cNvPr id="169" name="Rounded Rectangle 1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02:26</a:t>
            </a:r>
            <a:endParaRPr lang="en-US" sz="3600"/>
          </a:p>
        </p:txBody>
      </p:sp>
      <p:sp>
        <p:nvSpPr>
          <p:cNvPr id="170" name="Rounded Rectangle 1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02:25</a:t>
            </a:r>
            <a:endParaRPr lang="en-US" sz="3600"/>
          </a:p>
        </p:txBody>
      </p:sp>
      <p:sp>
        <p:nvSpPr>
          <p:cNvPr id="171" name="Rounded Rectangle 1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02:24</a:t>
            </a:r>
            <a:endParaRPr lang="en-US" sz="3600"/>
          </a:p>
        </p:txBody>
      </p:sp>
      <p:sp>
        <p:nvSpPr>
          <p:cNvPr id="172" name="Rounded Rectangle 1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02:23</a:t>
            </a:r>
            <a:endParaRPr lang="en-US" sz="3600"/>
          </a:p>
        </p:txBody>
      </p:sp>
      <p:sp>
        <p:nvSpPr>
          <p:cNvPr id="173" name="Rounded Rectangle 1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02:22</a:t>
            </a:r>
            <a:endParaRPr lang="en-US" sz="3600"/>
          </a:p>
        </p:txBody>
      </p:sp>
      <p:sp>
        <p:nvSpPr>
          <p:cNvPr id="174" name="Rounded Rectangle 1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02:21</a:t>
            </a:r>
            <a:endParaRPr lang="en-US" sz="3600"/>
          </a:p>
        </p:txBody>
      </p:sp>
      <p:sp>
        <p:nvSpPr>
          <p:cNvPr id="175" name="Rounded Rectangle 1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02:20</a:t>
            </a:r>
            <a:endParaRPr lang="en-US" sz="3600"/>
          </a:p>
        </p:txBody>
      </p:sp>
      <p:sp>
        <p:nvSpPr>
          <p:cNvPr id="176" name="Rounded Rectangle 1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02:19</a:t>
            </a:r>
            <a:endParaRPr lang="en-US" sz="3600"/>
          </a:p>
        </p:txBody>
      </p:sp>
      <p:sp>
        <p:nvSpPr>
          <p:cNvPr id="177" name="Rounded Rectangle 1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02:18</a:t>
            </a:r>
            <a:endParaRPr lang="en-US" sz="3600"/>
          </a:p>
        </p:txBody>
      </p:sp>
      <p:sp>
        <p:nvSpPr>
          <p:cNvPr id="178" name="Rounded Rectangle 1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02:17</a:t>
            </a:r>
            <a:endParaRPr lang="en-US" sz="3600"/>
          </a:p>
        </p:txBody>
      </p:sp>
      <p:sp>
        <p:nvSpPr>
          <p:cNvPr id="179" name="Rounded Rectangle 1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02:16</a:t>
            </a:r>
            <a:endParaRPr lang="en-US" sz="3600"/>
          </a:p>
        </p:txBody>
      </p:sp>
      <p:sp>
        <p:nvSpPr>
          <p:cNvPr id="180" name="Rounded Rectangle 1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02:15</a:t>
            </a:r>
            <a:endParaRPr lang="en-US" sz="3600"/>
          </a:p>
        </p:txBody>
      </p:sp>
      <p:sp>
        <p:nvSpPr>
          <p:cNvPr id="181" name="Rounded Rectangle 1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02:14</a:t>
            </a:r>
            <a:endParaRPr lang="en-US" sz="3600"/>
          </a:p>
        </p:txBody>
      </p:sp>
      <p:sp>
        <p:nvSpPr>
          <p:cNvPr id="182" name="Rounded Rectangle 1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02:13</a:t>
            </a:r>
            <a:endParaRPr lang="en-US" sz="3600"/>
          </a:p>
        </p:txBody>
      </p:sp>
      <p:sp>
        <p:nvSpPr>
          <p:cNvPr id="183" name="Rounded Rectangle 1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02:12</a:t>
            </a:r>
            <a:endParaRPr lang="en-US" sz="3600"/>
          </a:p>
        </p:txBody>
      </p:sp>
      <p:sp>
        <p:nvSpPr>
          <p:cNvPr id="184" name="Rounded Rectangle 1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02:11</a:t>
            </a:r>
            <a:endParaRPr lang="en-US" sz="3600"/>
          </a:p>
        </p:txBody>
      </p:sp>
      <p:sp>
        <p:nvSpPr>
          <p:cNvPr id="185" name="Rounded Rectangle 1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02:10</a:t>
            </a:r>
            <a:endParaRPr lang="en-US" sz="3600"/>
          </a:p>
        </p:txBody>
      </p:sp>
      <p:sp>
        <p:nvSpPr>
          <p:cNvPr id="186" name="Rounded Rectangle 1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02:09</a:t>
            </a:r>
            <a:endParaRPr lang="en-US" sz="3600"/>
          </a:p>
        </p:txBody>
      </p:sp>
      <p:sp>
        <p:nvSpPr>
          <p:cNvPr id="187" name="Rounded Rectangle 1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02:08</a:t>
            </a:r>
            <a:endParaRPr lang="en-US" sz="3600"/>
          </a:p>
        </p:txBody>
      </p:sp>
      <p:sp>
        <p:nvSpPr>
          <p:cNvPr id="188" name="Rounded Rectangle 1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02:07</a:t>
            </a:r>
            <a:endParaRPr lang="en-US" sz="3600"/>
          </a:p>
        </p:txBody>
      </p:sp>
      <p:sp>
        <p:nvSpPr>
          <p:cNvPr id="189" name="Rounded Rectangle 1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02:06</a:t>
            </a:r>
            <a:endParaRPr lang="en-US" sz="3600"/>
          </a:p>
        </p:txBody>
      </p:sp>
      <p:sp>
        <p:nvSpPr>
          <p:cNvPr id="190" name="Rounded Rectangle 1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02:05</a:t>
            </a:r>
            <a:endParaRPr lang="en-US" sz="3600"/>
          </a:p>
        </p:txBody>
      </p:sp>
      <p:sp>
        <p:nvSpPr>
          <p:cNvPr id="191" name="Rounded Rectangle 1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02:04</a:t>
            </a:r>
            <a:endParaRPr lang="en-US" sz="3600"/>
          </a:p>
        </p:txBody>
      </p:sp>
      <p:sp>
        <p:nvSpPr>
          <p:cNvPr id="192" name="Rounded Rectangle 1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02:03</a:t>
            </a:r>
            <a:endParaRPr lang="en-US" sz="3600"/>
          </a:p>
        </p:txBody>
      </p:sp>
      <p:sp>
        <p:nvSpPr>
          <p:cNvPr id="193" name="Rounded Rectangle 1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02:02</a:t>
            </a:r>
            <a:endParaRPr lang="en-US" sz="3600"/>
          </a:p>
        </p:txBody>
      </p:sp>
      <p:sp>
        <p:nvSpPr>
          <p:cNvPr id="194" name="Rounded Rectangle 1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02:01</a:t>
            </a:r>
            <a:endParaRPr lang="en-US" sz="3600"/>
          </a:p>
        </p:txBody>
      </p:sp>
      <p:sp>
        <p:nvSpPr>
          <p:cNvPr id="195" name="Rounded Rectangle 1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02:00</a:t>
            </a:r>
            <a:endParaRPr lang="en-US" sz="3600"/>
          </a:p>
        </p:txBody>
      </p:sp>
      <p:sp>
        <p:nvSpPr>
          <p:cNvPr id="196" name="Rounded Rectangle 1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01:59</a:t>
            </a:r>
            <a:endParaRPr lang="en-US" sz="3600"/>
          </a:p>
        </p:txBody>
      </p:sp>
      <p:sp>
        <p:nvSpPr>
          <p:cNvPr id="197" name="Rounded Rectangle 1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01:58</a:t>
            </a:r>
            <a:endParaRPr lang="en-US" sz="3600"/>
          </a:p>
        </p:txBody>
      </p:sp>
      <p:sp>
        <p:nvSpPr>
          <p:cNvPr id="198" name="Rounded Rectangle 1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01:57</a:t>
            </a:r>
            <a:endParaRPr lang="en-US" sz="3600"/>
          </a:p>
        </p:txBody>
      </p:sp>
      <p:sp>
        <p:nvSpPr>
          <p:cNvPr id="199" name="Rounded Rectangle 1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01:56</a:t>
            </a:r>
            <a:endParaRPr lang="en-US" sz="3600"/>
          </a:p>
        </p:txBody>
      </p:sp>
      <p:sp>
        <p:nvSpPr>
          <p:cNvPr id="200" name="Rounded Rectangle 1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01:55</a:t>
            </a:r>
            <a:endParaRPr lang="en-US" sz="3600"/>
          </a:p>
        </p:txBody>
      </p:sp>
      <p:sp>
        <p:nvSpPr>
          <p:cNvPr id="201" name="Rounded Rectangle 2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01:54</a:t>
            </a:r>
            <a:endParaRPr lang="en-US" sz="3600"/>
          </a:p>
        </p:txBody>
      </p:sp>
      <p:sp>
        <p:nvSpPr>
          <p:cNvPr id="202" name="Rounded Rectangle 2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01:53</a:t>
            </a:r>
            <a:endParaRPr lang="en-US" sz="3600"/>
          </a:p>
        </p:txBody>
      </p:sp>
      <p:sp>
        <p:nvSpPr>
          <p:cNvPr id="203" name="Rounded Rectangle 2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01:52</a:t>
            </a:r>
            <a:endParaRPr lang="en-US" sz="3600"/>
          </a:p>
        </p:txBody>
      </p:sp>
      <p:sp>
        <p:nvSpPr>
          <p:cNvPr id="204" name="Rounded Rectangle 2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01:51</a:t>
            </a:r>
            <a:endParaRPr lang="en-US" sz="3600"/>
          </a:p>
        </p:txBody>
      </p:sp>
      <p:sp>
        <p:nvSpPr>
          <p:cNvPr id="205" name="Rounded Rectangle 2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01:50</a:t>
            </a:r>
            <a:endParaRPr lang="en-US" sz="3600"/>
          </a:p>
        </p:txBody>
      </p:sp>
      <p:sp>
        <p:nvSpPr>
          <p:cNvPr id="206" name="Rounded Rectangle 2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01:49</a:t>
            </a:r>
            <a:endParaRPr lang="en-US" sz="3600"/>
          </a:p>
        </p:txBody>
      </p:sp>
      <p:sp>
        <p:nvSpPr>
          <p:cNvPr id="207" name="Rounded Rectangle 2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01:48</a:t>
            </a:r>
            <a:endParaRPr lang="en-US" sz="3600"/>
          </a:p>
        </p:txBody>
      </p:sp>
      <p:sp>
        <p:nvSpPr>
          <p:cNvPr id="208" name="Rounded Rectangle 2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01:47</a:t>
            </a:r>
            <a:endParaRPr lang="en-US" sz="3600"/>
          </a:p>
        </p:txBody>
      </p:sp>
      <p:sp>
        <p:nvSpPr>
          <p:cNvPr id="209" name="Rounded Rectangle 2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01:46</a:t>
            </a:r>
            <a:endParaRPr lang="en-US" sz="3600"/>
          </a:p>
        </p:txBody>
      </p:sp>
      <p:sp>
        <p:nvSpPr>
          <p:cNvPr id="210" name="Rounded Rectangle 2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01:45</a:t>
            </a:r>
            <a:endParaRPr lang="en-US" sz="3600"/>
          </a:p>
        </p:txBody>
      </p:sp>
      <p:sp>
        <p:nvSpPr>
          <p:cNvPr id="211" name="Rounded Rectangle 2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01:44</a:t>
            </a:r>
            <a:endParaRPr lang="en-US" sz="3600"/>
          </a:p>
        </p:txBody>
      </p:sp>
      <p:sp>
        <p:nvSpPr>
          <p:cNvPr id="212" name="Rounded Rectangle 2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01:43</a:t>
            </a:r>
            <a:endParaRPr lang="en-US" sz="3600"/>
          </a:p>
        </p:txBody>
      </p:sp>
      <p:sp>
        <p:nvSpPr>
          <p:cNvPr id="213" name="Rounded Rectangle 2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01:42</a:t>
            </a:r>
            <a:endParaRPr lang="en-US" sz="3600"/>
          </a:p>
        </p:txBody>
      </p:sp>
      <p:sp>
        <p:nvSpPr>
          <p:cNvPr id="214" name="Rounded Rectangle 2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01:41</a:t>
            </a:r>
            <a:endParaRPr lang="en-US" sz="3600"/>
          </a:p>
        </p:txBody>
      </p:sp>
      <p:sp>
        <p:nvSpPr>
          <p:cNvPr id="215" name="Rounded Rectangle 2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01:40</a:t>
            </a:r>
            <a:endParaRPr lang="en-US" sz="3600"/>
          </a:p>
        </p:txBody>
      </p:sp>
      <p:sp>
        <p:nvSpPr>
          <p:cNvPr id="216" name="Rounded Rectangle 2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01:39</a:t>
            </a:r>
            <a:endParaRPr lang="en-US" sz="3600"/>
          </a:p>
        </p:txBody>
      </p:sp>
      <p:sp>
        <p:nvSpPr>
          <p:cNvPr id="217" name="Rounded Rectangle 2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01:38</a:t>
            </a:r>
            <a:endParaRPr lang="en-US" sz="3600"/>
          </a:p>
        </p:txBody>
      </p:sp>
      <p:sp>
        <p:nvSpPr>
          <p:cNvPr id="218" name="Rounded Rectangle 2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01:37</a:t>
            </a:r>
            <a:endParaRPr lang="en-US" sz="3600"/>
          </a:p>
        </p:txBody>
      </p:sp>
      <p:sp>
        <p:nvSpPr>
          <p:cNvPr id="219" name="Rounded Rectangle 2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01:36</a:t>
            </a:r>
            <a:endParaRPr lang="en-US" sz="3600"/>
          </a:p>
        </p:txBody>
      </p:sp>
      <p:sp>
        <p:nvSpPr>
          <p:cNvPr id="220" name="Rounded Rectangle 2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01:35</a:t>
            </a:r>
            <a:endParaRPr lang="en-US" sz="3600"/>
          </a:p>
        </p:txBody>
      </p:sp>
      <p:sp>
        <p:nvSpPr>
          <p:cNvPr id="221" name="Rounded Rectangle 2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01:34</a:t>
            </a:r>
            <a:endParaRPr lang="en-US" sz="3600"/>
          </a:p>
        </p:txBody>
      </p:sp>
      <p:sp>
        <p:nvSpPr>
          <p:cNvPr id="222" name="Rounded Rectangle 2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01:33</a:t>
            </a:r>
            <a:endParaRPr lang="en-US" sz="3600"/>
          </a:p>
        </p:txBody>
      </p:sp>
      <p:sp>
        <p:nvSpPr>
          <p:cNvPr id="223" name="Rounded Rectangle 2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01:32</a:t>
            </a:r>
            <a:endParaRPr lang="en-US" sz="3600"/>
          </a:p>
        </p:txBody>
      </p:sp>
      <p:sp>
        <p:nvSpPr>
          <p:cNvPr id="224" name="Rounded Rectangle 2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01:31</a:t>
            </a:r>
            <a:endParaRPr lang="en-US" sz="3600"/>
          </a:p>
        </p:txBody>
      </p:sp>
      <p:sp>
        <p:nvSpPr>
          <p:cNvPr id="225" name="Rounded Rectangle 2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01:30</a:t>
            </a:r>
            <a:endParaRPr lang="en-US" sz="3600"/>
          </a:p>
        </p:txBody>
      </p:sp>
      <p:sp>
        <p:nvSpPr>
          <p:cNvPr id="226" name="Rounded Rectangle 2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01:29</a:t>
            </a:r>
            <a:endParaRPr lang="en-US" sz="3600"/>
          </a:p>
        </p:txBody>
      </p:sp>
      <p:sp>
        <p:nvSpPr>
          <p:cNvPr id="227" name="Rounded Rectangle 2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01:28</a:t>
            </a:r>
            <a:endParaRPr lang="en-US" sz="3600"/>
          </a:p>
        </p:txBody>
      </p:sp>
      <p:sp>
        <p:nvSpPr>
          <p:cNvPr id="228" name="Rounded Rectangle 2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01:27</a:t>
            </a:r>
            <a:endParaRPr lang="en-US" sz="3600"/>
          </a:p>
        </p:txBody>
      </p:sp>
      <p:sp>
        <p:nvSpPr>
          <p:cNvPr id="229" name="Rounded Rectangle 2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01:26</a:t>
            </a:r>
            <a:endParaRPr lang="en-US" sz="3600"/>
          </a:p>
        </p:txBody>
      </p:sp>
      <p:sp>
        <p:nvSpPr>
          <p:cNvPr id="230" name="Rounded Rectangle 2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01:25</a:t>
            </a:r>
            <a:endParaRPr lang="en-US" sz="3600"/>
          </a:p>
        </p:txBody>
      </p:sp>
      <p:sp>
        <p:nvSpPr>
          <p:cNvPr id="231" name="Rounded Rectangle 2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01:24</a:t>
            </a:r>
            <a:endParaRPr lang="en-US" sz="3600"/>
          </a:p>
        </p:txBody>
      </p:sp>
      <p:sp>
        <p:nvSpPr>
          <p:cNvPr id="232" name="Rounded Rectangle 2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01:23</a:t>
            </a:r>
            <a:endParaRPr lang="en-US" sz="3600"/>
          </a:p>
        </p:txBody>
      </p:sp>
      <p:sp>
        <p:nvSpPr>
          <p:cNvPr id="233" name="Rounded Rectangle 2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01:22</a:t>
            </a:r>
            <a:endParaRPr lang="en-US" sz="3600"/>
          </a:p>
        </p:txBody>
      </p:sp>
      <p:sp>
        <p:nvSpPr>
          <p:cNvPr id="234" name="Rounded Rectangle 2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01:21</a:t>
            </a:r>
            <a:endParaRPr lang="en-US" sz="3600"/>
          </a:p>
        </p:txBody>
      </p:sp>
      <p:sp>
        <p:nvSpPr>
          <p:cNvPr id="235" name="Rounded Rectangle 2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01:20</a:t>
            </a:r>
            <a:endParaRPr lang="en-US" sz="3600"/>
          </a:p>
        </p:txBody>
      </p:sp>
      <p:sp>
        <p:nvSpPr>
          <p:cNvPr id="236" name="Rounded Rectangle 2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01:19</a:t>
            </a:r>
            <a:endParaRPr lang="en-US" sz="3600"/>
          </a:p>
        </p:txBody>
      </p:sp>
      <p:sp>
        <p:nvSpPr>
          <p:cNvPr id="237" name="Rounded Rectangle 2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01:18</a:t>
            </a:r>
            <a:endParaRPr lang="en-US" sz="3600"/>
          </a:p>
        </p:txBody>
      </p:sp>
      <p:sp>
        <p:nvSpPr>
          <p:cNvPr id="238" name="Rounded Rectangle 2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01:17</a:t>
            </a:r>
            <a:endParaRPr lang="en-US" sz="3600"/>
          </a:p>
        </p:txBody>
      </p:sp>
      <p:sp>
        <p:nvSpPr>
          <p:cNvPr id="239" name="Rounded Rectangle 2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01:16</a:t>
            </a:r>
            <a:endParaRPr lang="en-US" sz="3600"/>
          </a:p>
        </p:txBody>
      </p:sp>
      <p:sp>
        <p:nvSpPr>
          <p:cNvPr id="240" name="Rounded Rectangle 2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01:15</a:t>
            </a:r>
            <a:endParaRPr lang="en-US" sz="3600"/>
          </a:p>
        </p:txBody>
      </p:sp>
      <p:sp>
        <p:nvSpPr>
          <p:cNvPr id="241" name="Rounded Rectangle 2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01:14</a:t>
            </a:r>
            <a:endParaRPr lang="en-US" sz="3600"/>
          </a:p>
        </p:txBody>
      </p:sp>
      <p:sp>
        <p:nvSpPr>
          <p:cNvPr id="242" name="Rounded Rectangle 2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01:13</a:t>
            </a:r>
            <a:endParaRPr lang="en-US" sz="3600"/>
          </a:p>
        </p:txBody>
      </p:sp>
      <p:sp>
        <p:nvSpPr>
          <p:cNvPr id="243" name="Rounded Rectangle 2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01:12</a:t>
            </a:r>
            <a:endParaRPr lang="en-US" sz="3600"/>
          </a:p>
        </p:txBody>
      </p:sp>
      <p:sp>
        <p:nvSpPr>
          <p:cNvPr id="244" name="Rounded Rectangle 2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01:11</a:t>
            </a:r>
            <a:endParaRPr lang="en-US" sz="3600"/>
          </a:p>
        </p:txBody>
      </p:sp>
      <p:sp>
        <p:nvSpPr>
          <p:cNvPr id="245" name="Rounded Rectangle 2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01:10</a:t>
            </a:r>
            <a:endParaRPr lang="en-US" sz="3600"/>
          </a:p>
        </p:txBody>
      </p:sp>
      <p:sp>
        <p:nvSpPr>
          <p:cNvPr id="246" name="Rounded Rectangle 2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01:09</a:t>
            </a:r>
            <a:endParaRPr lang="en-US" sz="3600"/>
          </a:p>
        </p:txBody>
      </p:sp>
      <p:sp>
        <p:nvSpPr>
          <p:cNvPr id="247" name="Rounded Rectangle 2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01:08</a:t>
            </a:r>
            <a:endParaRPr lang="en-US" sz="3600"/>
          </a:p>
        </p:txBody>
      </p:sp>
      <p:sp>
        <p:nvSpPr>
          <p:cNvPr id="248" name="Rounded Rectangle 2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01:07</a:t>
            </a:r>
            <a:endParaRPr lang="en-US" sz="3600"/>
          </a:p>
        </p:txBody>
      </p:sp>
      <p:sp>
        <p:nvSpPr>
          <p:cNvPr id="249" name="Rounded Rectangle 2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01:06</a:t>
            </a:r>
            <a:endParaRPr lang="en-US" sz="3600"/>
          </a:p>
        </p:txBody>
      </p:sp>
      <p:sp>
        <p:nvSpPr>
          <p:cNvPr id="250" name="Rounded Rectangle 2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01:05</a:t>
            </a:r>
            <a:endParaRPr lang="en-US" sz="3600"/>
          </a:p>
        </p:txBody>
      </p:sp>
      <p:sp>
        <p:nvSpPr>
          <p:cNvPr id="251" name="Rounded Rectangle 2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01:04</a:t>
            </a:r>
            <a:endParaRPr lang="en-US" sz="3600"/>
          </a:p>
        </p:txBody>
      </p:sp>
      <p:sp>
        <p:nvSpPr>
          <p:cNvPr id="252" name="Rounded Rectangle 2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01:03</a:t>
            </a:r>
            <a:endParaRPr lang="en-US" sz="3600"/>
          </a:p>
        </p:txBody>
      </p:sp>
      <p:sp>
        <p:nvSpPr>
          <p:cNvPr id="253" name="Rounded Rectangle 2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01:02</a:t>
            </a:r>
            <a:endParaRPr lang="en-US" sz="3600"/>
          </a:p>
        </p:txBody>
      </p:sp>
      <p:sp>
        <p:nvSpPr>
          <p:cNvPr id="254" name="Rounded Rectangle 2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01:01</a:t>
            </a:r>
            <a:endParaRPr lang="en-US" sz="3600"/>
          </a:p>
        </p:txBody>
      </p:sp>
      <p:sp>
        <p:nvSpPr>
          <p:cNvPr id="255" name="Rounded Rectangle 2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01:00</a:t>
            </a:r>
            <a:endParaRPr lang="en-US" sz="3600"/>
          </a:p>
        </p:txBody>
      </p:sp>
      <p:sp>
        <p:nvSpPr>
          <p:cNvPr id="256" name="Rounded Rectangle 2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00:59</a:t>
            </a:r>
            <a:endParaRPr lang="en-US" sz="3600"/>
          </a:p>
        </p:txBody>
      </p:sp>
      <p:sp>
        <p:nvSpPr>
          <p:cNvPr id="257" name="Rounded Rectangle 2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00:58</a:t>
            </a:r>
            <a:endParaRPr lang="en-US" sz="3600"/>
          </a:p>
        </p:txBody>
      </p:sp>
      <p:sp>
        <p:nvSpPr>
          <p:cNvPr id="258" name="Rounded Rectangle 2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00:57</a:t>
            </a:r>
            <a:endParaRPr lang="en-US" sz="3600"/>
          </a:p>
        </p:txBody>
      </p:sp>
      <p:sp>
        <p:nvSpPr>
          <p:cNvPr id="259" name="Rounded Rectangle 2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00:56</a:t>
            </a:r>
            <a:endParaRPr lang="en-US" sz="3600"/>
          </a:p>
        </p:txBody>
      </p:sp>
      <p:sp>
        <p:nvSpPr>
          <p:cNvPr id="260" name="Rounded Rectangle 2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00:55</a:t>
            </a:r>
            <a:endParaRPr lang="en-US" sz="3600"/>
          </a:p>
        </p:txBody>
      </p:sp>
      <p:sp>
        <p:nvSpPr>
          <p:cNvPr id="261" name="Rounded Rectangle 2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00:54</a:t>
            </a:r>
            <a:endParaRPr lang="en-US" sz="3600"/>
          </a:p>
        </p:txBody>
      </p:sp>
      <p:sp>
        <p:nvSpPr>
          <p:cNvPr id="262" name="Rounded Rectangle 2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00:53</a:t>
            </a:r>
            <a:endParaRPr lang="en-US" sz="3600"/>
          </a:p>
        </p:txBody>
      </p:sp>
      <p:sp>
        <p:nvSpPr>
          <p:cNvPr id="263" name="Rounded Rectangle 2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00:52</a:t>
            </a:r>
            <a:endParaRPr lang="en-US" sz="3600"/>
          </a:p>
        </p:txBody>
      </p:sp>
      <p:sp>
        <p:nvSpPr>
          <p:cNvPr id="264" name="Rounded Rectangle 2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00:51</a:t>
            </a:r>
            <a:endParaRPr lang="en-US" sz="3600"/>
          </a:p>
        </p:txBody>
      </p:sp>
      <p:sp>
        <p:nvSpPr>
          <p:cNvPr id="265" name="Rounded Rectangle 2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00:50</a:t>
            </a:r>
            <a:endParaRPr lang="en-US" sz="3600"/>
          </a:p>
        </p:txBody>
      </p:sp>
      <p:sp>
        <p:nvSpPr>
          <p:cNvPr id="266" name="Rounded Rectangle 2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00:49</a:t>
            </a:r>
            <a:endParaRPr lang="en-US" sz="3600"/>
          </a:p>
        </p:txBody>
      </p:sp>
      <p:sp>
        <p:nvSpPr>
          <p:cNvPr id="267" name="Rounded Rectangle 2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00:48</a:t>
            </a:r>
            <a:endParaRPr lang="en-US" sz="3600"/>
          </a:p>
        </p:txBody>
      </p:sp>
      <p:sp>
        <p:nvSpPr>
          <p:cNvPr id="268" name="Rounded Rectangle 2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00:47</a:t>
            </a:r>
            <a:endParaRPr lang="en-US" sz="3600"/>
          </a:p>
        </p:txBody>
      </p:sp>
      <p:sp>
        <p:nvSpPr>
          <p:cNvPr id="269" name="Rounded Rectangle 2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00:46</a:t>
            </a:r>
            <a:endParaRPr lang="en-US" sz="3600"/>
          </a:p>
        </p:txBody>
      </p:sp>
      <p:sp>
        <p:nvSpPr>
          <p:cNvPr id="270" name="Rounded Rectangle 2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00:45</a:t>
            </a:r>
            <a:endParaRPr lang="en-US" sz="3600"/>
          </a:p>
        </p:txBody>
      </p:sp>
      <p:sp>
        <p:nvSpPr>
          <p:cNvPr id="271" name="Rounded Rectangle 2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00:44</a:t>
            </a:r>
            <a:endParaRPr lang="en-US" sz="3600"/>
          </a:p>
        </p:txBody>
      </p:sp>
      <p:sp>
        <p:nvSpPr>
          <p:cNvPr id="272" name="Rounded Rectangle 2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00:43</a:t>
            </a:r>
            <a:endParaRPr lang="en-US" sz="3600"/>
          </a:p>
        </p:txBody>
      </p:sp>
      <p:sp>
        <p:nvSpPr>
          <p:cNvPr id="273" name="Rounded Rectangle 2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00:42</a:t>
            </a:r>
            <a:endParaRPr lang="en-US" sz="3600"/>
          </a:p>
        </p:txBody>
      </p:sp>
      <p:sp>
        <p:nvSpPr>
          <p:cNvPr id="274" name="Rounded Rectangle 2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00:41</a:t>
            </a:r>
            <a:endParaRPr lang="en-US" sz="3600"/>
          </a:p>
        </p:txBody>
      </p:sp>
      <p:sp>
        <p:nvSpPr>
          <p:cNvPr id="275" name="Rounded Rectangle 2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00:40</a:t>
            </a:r>
            <a:endParaRPr lang="en-US" sz="3600"/>
          </a:p>
        </p:txBody>
      </p:sp>
      <p:sp>
        <p:nvSpPr>
          <p:cNvPr id="276" name="Rounded Rectangle 2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00:39</a:t>
            </a:r>
            <a:endParaRPr lang="en-US" sz="3600"/>
          </a:p>
        </p:txBody>
      </p:sp>
      <p:sp>
        <p:nvSpPr>
          <p:cNvPr id="277" name="Rounded Rectangle 2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00:38</a:t>
            </a:r>
            <a:endParaRPr lang="en-US" sz="3600"/>
          </a:p>
        </p:txBody>
      </p:sp>
      <p:sp>
        <p:nvSpPr>
          <p:cNvPr id="278" name="Rounded Rectangle 2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00:37</a:t>
            </a:r>
            <a:endParaRPr lang="en-US" sz="3600"/>
          </a:p>
        </p:txBody>
      </p:sp>
      <p:sp>
        <p:nvSpPr>
          <p:cNvPr id="279" name="Rounded Rectangle 2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00:36</a:t>
            </a:r>
            <a:endParaRPr lang="en-US" sz="3600"/>
          </a:p>
        </p:txBody>
      </p:sp>
      <p:sp>
        <p:nvSpPr>
          <p:cNvPr id="280" name="Rounded Rectangle 2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00:35</a:t>
            </a:r>
            <a:endParaRPr lang="en-US" sz="3600"/>
          </a:p>
        </p:txBody>
      </p:sp>
      <p:sp>
        <p:nvSpPr>
          <p:cNvPr id="281" name="Rounded Rectangle 2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00:34</a:t>
            </a:r>
            <a:endParaRPr lang="en-US" sz="3600"/>
          </a:p>
        </p:txBody>
      </p:sp>
      <p:sp>
        <p:nvSpPr>
          <p:cNvPr id="282" name="Rounded Rectangle 2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00:33</a:t>
            </a:r>
            <a:endParaRPr lang="en-US" sz="3600"/>
          </a:p>
        </p:txBody>
      </p:sp>
      <p:sp>
        <p:nvSpPr>
          <p:cNvPr id="283" name="Rounded Rectangle 2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00:32</a:t>
            </a:r>
            <a:endParaRPr lang="en-US" sz="3600"/>
          </a:p>
        </p:txBody>
      </p:sp>
      <p:sp>
        <p:nvSpPr>
          <p:cNvPr id="284" name="Rounded Rectangle 2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00:31</a:t>
            </a:r>
            <a:endParaRPr lang="en-US" sz="3600"/>
          </a:p>
        </p:txBody>
      </p:sp>
      <p:sp>
        <p:nvSpPr>
          <p:cNvPr id="285" name="Rounded Rectangle 2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00:30</a:t>
            </a:r>
            <a:endParaRPr lang="en-US" sz="3600"/>
          </a:p>
        </p:txBody>
      </p:sp>
      <p:sp>
        <p:nvSpPr>
          <p:cNvPr id="286" name="Rounded Rectangle 2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00:29</a:t>
            </a:r>
            <a:endParaRPr lang="en-US" sz="3600"/>
          </a:p>
        </p:txBody>
      </p:sp>
      <p:sp>
        <p:nvSpPr>
          <p:cNvPr id="287" name="Rounded Rectangle 2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00:28</a:t>
            </a:r>
            <a:endParaRPr lang="en-US" sz="3600"/>
          </a:p>
        </p:txBody>
      </p:sp>
      <p:sp>
        <p:nvSpPr>
          <p:cNvPr id="288" name="Rounded Rectangle 2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00:27</a:t>
            </a:r>
            <a:endParaRPr lang="en-US" sz="3600"/>
          </a:p>
        </p:txBody>
      </p:sp>
      <p:sp>
        <p:nvSpPr>
          <p:cNvPr id="289" name="Rounded Rectangle 2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00:26</a:t>
            </a:r>
            <a:endParaRPr lang="en-US" sz="3600"/>
          </a:p>
        </p:txBody>
      </p:sp>
      <p:sp>
        <p:nvSpPr>
          <p:cNvPr id="290" name="Rounded Rectangle 2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00:25</a:t>
            </a:r>
            <a:endParaRPr lang="en-US" sz="3600"/>
          </a:p>
        </p:txBody>
      </p:sp>
      <p:sp>
        <p:nvSpPr>
          <p:cNvPr id="291" name="Rounded Rectangle 2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00:24</a:t>
            </a:r>
            <a:endParaRPr lang="en-US" sz="3600"/>
          </a:p>
        </p:txBody>
      </p:sp>
      <p:sp>
        <p:nvSpPr>
          <p:cNvPr id="292" name="Rounded Rectangle 2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00:23</a:t>
            </a:r>
            <a:endParaRPr lang="en-US" sz="3600"/>
          </a:p>
        </p:txBody>
      </p:sp>
      <p:sp>
        <p:nvSpPr>
          <p:cNvPr id="293" name="Rounded Rectangle 2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00:22</a:t>
            </a:r>
            <a:endParaRPr lang="en-US" sz="3600"/>
          </a:p>
        </p:txBody>
      </p:sp>
      <p:sp>
        <p:nvSpPr>
          <p:cNvPr id="294" name="Rounded Rectangle 2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00:21</a:t>
            </a:r>
            <a:endParaRPr lang="en-US" sz="3600"/>
          </a:p>
        </p:txBody>
      </p:sp>
      <p:sp>
        <p:nvSpPr>
          <p:cNvPr id="295" name="Rounded Rectangle 2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00:20</a:t>
            </a:r>
            <a:endParaRPr lang="en-US" sz="3600"/>
          </a:p>
        </p:txBody>
      </p:sp>
      <p:sp>
        <p:nvSpPr>
          <p:cNvPr id="296" name="Rounded Rectangle 2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00:19</a:t>
            </a:r>
            <a:endParaRPr lang="en-US" sz="3600"/>
          </a:p>
        </p:txBody>
      </p:sp>
      <p:sp>
        <p:nvSpPr>
          <p:cNvPr id="297" name="Rounded Rectangle 2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00:18</a:t>
            </a:r>
            <a:endParaRPr lang="en-US" sz="3600"/>
          </a:p>
        </p:txBody>
      </p:sp>
      <p:sp>
        <p:nvSpPr>
          <p:cNvPr id="298" name="Rounded Rectangle 2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00:17</a:t>
            </a:r>
            <a:endParaRPr lang="en-US" sz="3600"/>
          </a:p>
        </p:txBody>
      </p:sp>
      <p:sp>
        <p:nvSpPr>
          <p:cNvPr id="299" name="Rounded Rectangle 2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00:16</a:t>
            </a:r>
            <a:endParaRPr lang="en-US" sz="3600"/>
          </a:p>
        </p:txBody>
      </p:sp>
      <p:sp>
        <p:nvSpPr>
          <p:cNvPr id="300" name="Rounded Rectangle 2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00:15</a:t>
            </a:r>
            <a:endParaRPr lang="en-US" sz="3600"/>
          </a:p>
        </p:txBody>
      </p:sp>
      <p:sp>
        <p:nvSpPr>
          <p:cNvPr id="301" name="Rounded Rectangle 3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00:14</a:t>
            </a:r>
            <a:endParaRPr lang="en-US" sz="3600"/>
          </a:p>
        </p:txBody>
      </p:sp>
      <p:sp>
        <p:nvSpPr>
          <p:cNvPr id="302" name="Rounded Rectangle 3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00:13</a:t>
            </a:r>
            <a:endParaRPr lang="en-US" sz="3600"/>
          </a:p>
        </p:txBody>
      </p:sp>
      <p:sp>
        <p:nvSpPr>
          <p:cNvPr id="303" name="Rounded Rectangle 3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00:12</a:t>
            </a:r>
            <a:endParaRPr lang="en-US" sz="3600"/>
          </a:p>
        </p:txBody>
      </p:sp>
      <p:sp>
        <p:nvSpPr>
          <p:cNvPr id="304" name="Rounded Rectangle 3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00:11</a:t>
            </a:r>
            <a:endParaRPr lang="en-US" sz="3600"/>
          </a:p>
        </p:txBody>
      </p:sp>
      <p:sp>
        <p:nvSpPr>
          <p:cNvPr id="305" name="Rounded Rectangle 3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00:10</a:t>
            </a:r>
            <a:endParaRPr lang="en-US" sz="3600"/>
          </a:p>
        </p:txBody>
      </p:sp>
      <p:sp>
        <p:nvSpPr>
          <p:cNvPr id="306" name="Rounded Rectangle 3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00:09</a:t>
            </a:r>
            <a:endParaRPr lang="en-US" sz="3600"/>
          </a:p>
        </p:txBody>
      </p:sp>
      <p:sp>
        <p:nvSpPr>
          <p:cNvPr id="307" name="Rounded Rectangle 3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00:08</a:t>
            </a:r>
            <a:endParaRPr lang="en-US" sz="3600"/>
          </a:p>
        </p:txBody>
      </p:sp>
      <p:sp>
        <p:nvSpPr>
          <p:cNvPr id="308" name="Rounded Rectangle 3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00:07</a:t>
            </a:r>
            <a:endParaRPr lang="en-US" sz="3600"/>
          </a:p>
        </p:txBody>
      </p:sp>
      <p:sp>
        <p:nvSpPr>
          <p:cNvPr id="309" name="Rounded Rectangle 3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00:06</a:t>
            </a:r>
            <a:endParaRPr lang="en-US" sz="3600"/>
          </a:p>
        </p:txBody>
      </p:sp>
      <p:sp>
        <p:nvSpPr>
          <p:cNvPr id="310" name="Rounded Rectangle 3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00:05</a:t>
            </a:r>
            <a:endParaRPr lang="en-US" sz="3600"/>
          </a:p>
        </p:txBody>
      </p:sp>
      <p:sp>
        <p:nvSpPr>
          <p:cNvPr id="311" name="Rounded Rectangle 3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00:04</a:t>
            </a:r>
            <a:endParaRPr lang="en-US" sz="3600"/>
          </a:p>
        </p:txBody>
      </p:sp>
      <p:sp>
        <p:nvSpPr>
          <p:cNvPr id="312" name="Rounded Rectangle 3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00:03</a:t>
            </a:r>
            <a:endParaRPr lang="en-US" sz="3600"/>
          </a:p>
        </p:txBody>
      </p:sp>
      <p:sp>
        <p:nvSpPr>
          <p:cNvPr id="313" name="Rounded Rectangle 3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00:02</a:t>
            </a:r>
            <a:endParaRPr lang="en-US" sz="3600"/>
          </a:p>
        </p:txBody>
      </p:sp>
      <p:sp>
        <p:nvSpPr>
          <p:cNvPr id="314" name="Rounded Rectangle 313"/>
          <p:cNvSpPr/>
          <p:nvPr/>
        </p:nvSpPr>
        <p:spPr>
          <a:xfrm>
            <a:off x="1066800" y="61722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00:00</a:t>
            </a:r>
            <a:endParaRPr lang="en-US" sz="3600" dirty="0"/>
          </a:p>
        </p:txBody>
      </p:sp>
      <p:sp>
        <p:nvSpPr>
          <p:cNvPr id="315" name="Oval 314"/>
          <p:cNvSpPr/>
          <p:nvPr/>
        </p:nvSpPr>
        <p:spPr>
          <a:xfrm>
            <a:off x="0" y="60960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a:t>
            </a:r>
            <a:endParaRPr lang="en-US" dirty="0"/>
          </a:p>
        </p:txBody>
      </p:sp>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05200"/>
            <a:ext cx="4038600" cy="3352800"/>
          </a:xfrm>
          <a:prstGeom prst="rect">
            <a:avLst/>
          </a:prstGeom>
          <a:noFill/>
        </p:spPr>
      </p:pic>
      <p:sp>
        <p:nvSpPr>
          <p:cNvPr id="319" name="TextBox 318"/>
          <p:cNvSpPr txBox="1"/>
          <p:nvPr/>
        </p:nvSpPr>
        <p:spPr>
          <a:xfrm>
            <a:off x="1219200" y="914400"/>
            <a:ext cx="7620000" cy="2677656"/>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So </a:t>
            </a:r>
            <a:r>
              <a:rPr lang="en-US" sz="2800" dirty="0" err="1" smtClean="0">
                <a:latin typeface="Times New Roman" pitchFamily="18" charset="0"/>
                <a:cs typeface="Times New Roman" pitchFamily="18" charset="0"/>
              </a:rPr>
              <a:t>sánh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a) 17 + 23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 + 17</a:t>
            </a:r>
          </a:p>
          <a:p>
            <a:pPr lvl="0"/>
            <a:r>
              <a:rPr lang="en-US" sz="2800" dirty="0" smtClean="0">
                <a:latin typeface="Times New Roman" pitchFamily="18" charset="0"/>
                <a:cs typeface="Times New Roman" pitchFamily="18" charset="0"/>
              </a:rPr>
              <a:t>b) (12 + 28) + 10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12 + (28 + 10)</a:t>
            </a:r>
          </a:p>
          <a:p>
            <a:pPr lvl="0"/>
            <a:r>
              <a:rPr lang="en-US" sz="2800" dirty="0" smtClean="0">
                <a:latin typeface="Times New Roman" pitchFamily="18" charset="0"/>
                <a:cs typeface="Times New Roman" pitchFamily="18" charset="0"/>
              </a:rPr>
              <a:t>c) 17.23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23.17</a:t>
            </a:r>
          </a:p>
          <a:p>
            <a:pPr lvl="0"/>
            <a:r>
              <a:rPr lang="en-US" sz="2800" dirty="0" smtClean="0">
                <a:latin typeface="Times New Roman" pitchFamily="18" charset="0"/>
                <a:cs typeface="Times New Roman" pitchFamily="18" charset="0"/>
              </a:rPr>
              <a:t>d) (5.6).3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5.(6.3)</a:t>
            </a:r>
          </a:p>
          <a:p>
            <a:pPr lvl="0"/>
            <a:r>
              <a:rPr lang="en-US" sz="2800" dirty="0" smtClean="0">
                <a:latin typeface="Times New Roman" pitchFamily="18" charset="0"/>
                <a:cs typeface="Times New Roman" pitchFamily="18" charset="0"/>
              </a:rPr>
              <a:t>e) 23.(43+17)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23.43 + 23.17</a:t>
            </a:r>
          </a:p>
        </p:txBody>
      </p:sp>
      <p:pic>
        <p:nvPicPr>
          <p:cNvPr id="320"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nhóm</a:t>
            </a:r>
            <a:endParaRPr lang="en-US" sz="3200" b="1" dirty="0">
              <a:solidFill>
                <a:schemeClr val="tx1"/>
              </a:solidFill>
              <a:latin typeface="Times New Roman" pitchFamily="18" charset="0"/>
              <a:cs typeface="Times New Roman" pitchFamily="18" charset="0"/>
            </a:endParaRPr>
          </a:p>
        </p:txBody>
      </p:sp>
      <p:sp>
        <p:nvSpPr>
          <p:cNvPr id="317" name="TextBox 316"/>
          <p:cNvSpPr txBox="1"/>
          <p:nvPr/>
        </p:nvSpPr>
        <p:spPr>
          <a:xfrm>
            <a:off x="1219200" y="1334631"/>
            <a:ext cx="6477000" cy="2246769"/>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a) 17 + 23 = 23 + 17</a:t>
            </a:r>
          </a:p>
          <a:p>
            <a:pPr lvl="0"/>
            <a:r>
              <a:rPr lang="en-US" sz="2800" dirty="0" smtClean="0">
                <a:latin typeface="Times New Roman" pitchFamily="18" charset="0"/>
                <a:cs typeface="Times New Roman" pitchFamily="18" charset="0"/>
              </a:rPr>
              <a:t>b) (12 + 28) + 10 = 12 + (28 + 10)</a:t>
            </a:r>
          </a:p>
          <a:p>
            <a:pPr lvl="0"/>
            <a:r>
              <a:rPr lang="en-US" sz="2800" dirty="0" smtClean="0">
                <a:latin typeface="Times New Roman" pitchFamily="18" charset="0"/>
                <a:cs typeface="Times New Roman" pitchFamily="18" charset="0"/>
              </a:rPr>
              <a:t>c) 17.23 = 23.17</a:t>
            </a:r>
          </a:p>
          <a:p>
            <a:pPr lvl="0"/>
            <a:r>
              <a:rPr lang="en-US" sz="2800" dirty="0" smtClean="0">
                <a:latin typeface="Times New Roman" pitchFamily="18" charset="0"/>
                <a:cs typeface="Times New Roman" pitchFamily="18" charset="0"/>
              </a:rPr>
              <a:t>d) (5.6).3 = 5.(6.3)</a:t>
            </a:r>
          </a:p>
          <a:p>
            <a:pPr lvl="0"/>
            <a:r>
              <a:rPr lang="en-US" sz="2800" dirty="0" smtClean="0">
                <a:latin typeface="Times New Roman" pitchFamily="18" charset="0"/>
                <a:cs typeface="Times New Roman" pitchFamily="18" charset="0"/>
              </a:rPr>
              <a:t>e) 23.(43+17) = 23.43 + 23.17</a:t>
            </a:r>
          </a:p>
        </p:txBody>
      </p:sp>
      <p:sp>
        <p:nvSpPr>
          <p:cNvPr id="321" name="Cloud Callout 320"/>
          <p:cNvSpPr/>
          <p:nvPr/>
        </p:nvSpPr>
        <p:spPr>
          <a:xfrm>
            <a:off x="914400" y="3200400"/>
            <a:ext cx="3657600" cy="2819400"/>
          </a:xfrm>
          <a:prstGeom prst="cloudCallout">
            <a:avLst>
              <a:gd name="adj1" fmla="val -64863"/>
              <a:gd name="adj2" fmla="val 70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4"/>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5"/>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6"/>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7"/>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8"/>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9"/>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200"/>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1"/>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2"/>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3"/>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4"/>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5"/>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6"/>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7"/>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8"/>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9"/>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10"/>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1"/>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2"/>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3"/>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4"/>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5"/>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6"/>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7"/>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8"/>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9"/>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20"/>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1"/>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2"/>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3"/>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4"/>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5"/>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6"/>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7"/>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8"/>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9"/>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30"/>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1"/>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2"/>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3"/>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4"/>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5"/>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6"/>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7"/>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8"/>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9"/>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40"/>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1"/>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2"/>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3"/>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4"/>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5"/>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6"/>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7"/>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8"/>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9"/>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50"/>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1"/>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2"/>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3"/>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4"/>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5"/>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6"/>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7"/>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8"/>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9"/>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60"/>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1"/>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2"/>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3"/>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4"/>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5"/>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6"/>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7"/>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8"/>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9"/>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70"/>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1"/>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2"/>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3"/>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4"/>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5"/>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6"/>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7"/>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8"/>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9"/>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80"/>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1"/>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2"/>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3"/>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4"/>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5"/>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6"/>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7"/>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8"/>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9"/>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90"/>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1"/>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2"/>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3"/>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4"/>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5"/>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6"/>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7"/>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8"/>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9"/>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300"/>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1"/>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2"/>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3"/>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4"/>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5"/>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5"/>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9" grpId="0"/>
      <p:bldP spid="319" grpId="1"/>
      <p:bldP spid="317" grpId="0"/>
      <p:bldP spid="3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1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hoán</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 + b = b + a</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 b) + c = a + (b + c)</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).c = a.(</a:t>
            </a:r>
            <a:r>
              <a:rPr lang="en-US" sz="2800" dirty="0" err="1" smtClean="0">
                <a:latin typeface="Times New Roman" pitchFamily="18" charset="0"/>
                <a:cs typeface="Times New Roman" pitchFamily="18" charset="0"/>
              </a:rPr>
              <a:t>b.c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(b + c) =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p>
          <a:p>
            <a:r>
              <a:rPr lang="en-US" sz="2800" dirty="0" smtClean="0">
                <a:latin typeface="Times New Roman" pitchFamily="18" charset="0"/>
                <a:cs typeface="Times New Roman" pitchFamily="18" charset="0"/>
              </a:rPr>
              <a:t>  a + 0 = a</a:t>
            </a:r>
          </a:p>
          <a:p>
            <a:r>
              <a:rPr lang="en-US" sz="2800" dirty="0" smtClean="0">
                <a:latin typeface="Times New Roman" pitchFamily="18" charset="0"/>
                <a:cs typeface="Times New Roman" pitchFamily="18" charset="0"/>
              </a:rPr>
              <a:t>  a.1 + a</a:t>
            </a:r>
            <a:endParaRPr lang="en-US" sz="2800" dirty="0">
              <a:latin typeface="Times New Roman" pitchFamily="18" charset="0"/>
              <a:cs typeface="Times New Roman" pitchFamily="18" charset="0"/>
            </a:endParaRP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1752600" y="2011740"/>
            <a:ext cx="59436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T = 11 . ( 1 + 3 + 7 + 9) + 89 . (1 + 3 + 7 + 9)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(1 + 3 + 7 + 9) . (11+ 89)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 . 100 </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2000</a:t>
            </a:r>
            <a:endParaRPr lang="en-US" sz="2400" dirty="0" smtClean="0">
              <a:latin typeface="Times New Roman" pitchFamily="18" charset="0"/>
              <a:cs typeface="Times New Roman" pitchFamily="18" charset="0"/>
            </a:endParaRPr>
          </a:p>
        </p:txBody>
      </p:sp>
      <p:sp>
        <p:nvSpPr>
          <p:cNvPr id="10" name="TextBox 9"/>
          <p:cNvSpPr txBox="1"/>
          <p:nvPr/>
        </p:nvSpPr>
        <p:spPr>
          <a:xfrm>
            <a:off x="76200" y="4267200"/>
            <a:ext cx="41910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a) 1234.9  = 1234.(10 – 1) </a:t>
            </a:r>
          </a:p>
          <a:p>
            <a:r>
              <a:rPr lang="en-US" sz="2400" dirty="0" smtClean="0">
                <a:latin typeface="Times New Roman" pitchFamily="18" charset="0"/>
                <a:cs typeface="Times New Roman" pitchFamily="18" charset="0"/>
              </a:rPr>
              <a:t>                 = 1234.10 – 1234.1</a:t>
            </a:r>
          </a:p>
          <a:p>
            <a:r>
              <a:rPr lang="en-US" sz="2400" dirty="0" smtClean="0">
                <a:latin typeface="Times New Roman" pitchFamily="18" charset="0"/>
                <a:cs typeface="Times New Roman" pitchFamily="18" charset="0"/>
              </a:rPr>
              <a:t>                 = 12340 – 1234</a:t>
            </a:r>
          </a:p>
          <a:p>
            <a:r>
              <a:rPr lang="en-US" sz="2400" dirty="0" smtClean="0">
                <a:latin typeface="Times New Roman" pitchFamily="18" charset="0"/>
                <a:cs typeface="Times New Roman" pitchFamily="18" charset="0"/>
              </a:rPr>
              <a:t>                 = 11106</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0" y="14478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2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4" name="Pentagon 13"/>
          <p:cNvSpPr/>
          <p:nvPr/>
        </p:nvSpPr>
        <p:spPr>
          <a:xfrm>
            <a:off x="0" y="35052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3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4495800" y="4267200"/>
            <a:ext cx="46482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b) 1234.99  = 1234.(100 – 1) </a:t>
            </a:r>
          </a:p>
          <a:p>
            <a:r>
              <a:rPr lang="en-US" sz="2400" dirty="0" smtClean="0">
                <a:latin typeface="Times New Roman" pitchFamily="18" charset="0"/>
                <a:cs typeface="Times New Roman" pitchFamily="18" charset="0"/>
              </a:rPr>
              <a:t>                 = 1234.100 – 1234.1</a:t>
            </a:r>
          </a:p>
          <a:p>
            <a:r>
              <a:rPr lang="en-US" sz="2400" dirty="0" smtClean="0">
                <a:latin typeface="Times New Roman" pitchFamily="18" charset="0"/>
                <a:cs typeface="Times New Roman" pitchFamily="18" charset="0"/>
              </a:rPr>
              <a:t>                 = 123400 – 1234</a:t>
            </a:r>
          </a:p>
          <a:p>
            <a:r>
              <a:rPr lang="en-US" sz="2400" dirty="0" smtClean="0">
                <a:latin typeface="Times New Roman" pitchFamily="18" charset="0"/>
                <a:cs typeface="Times New Roman" pitchFamily="18" charset="0"/>
              </a:rPr>
              <a:t>                 =  122166</a:t>
            </a:r>
            <a:endParaRPr lang="en-US" sz="2400" b="1" dirty="0" smtClean="0">
              <a:latin typeface="Times New Roman" pitchFamily="18" charset="0"/>
              <a:cs typeface="Times New Roman" pitchFamily="18" charset="0"/>
            </a:endParaRPr>
          </a:p>
          <a:p>
            <a:endParaRPr lang="en-US" sz="2400" dirty="0"/>
          </a:p>
        </p:txBody>
      </p:sp>
      <p:sp>
        <p:nvSpPr>
          <p:cNvPr id="16" name="TextBox 15"/>
          <p:cNvSpPr txBox="1"/>
          <p:nvPr/>
        </p:nvSpPr>
        <p:spPr>
          <a:xfrm>
            <a:off x="2743200" y="14478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
        <p:nvSpPr>
          <p:cNvPr id="17" name="TextBox 16"/>
          <p:cNvSpPr txBox="1"/>
          <p:nvPr/>
        </p:nvSpPr>
        <p:spPr>
          <a:xfrm>
            <a:off x="3124200" y="35052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4"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GIỚI THIỆU – LUẬT CHƠI	</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0" y="3895728"/>
            <a:ext cx="7886700" cy="2352672"/>
          </a:xfrm>
        </p:spPr>
        <p:txBody>
          <a:bodyPr>
            <a:normAutofit fontScale="85000" lnSpcReduction="10000"/>
          </a:bodyPr>
          <a:lstStyle/>
          <a:p>
            <a:pPr algn="just"/>
            <a:r>
              <a:rPr lang="en-US" smtClean="0">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smtClean="0">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cstate="prin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185283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1600</Words>
  <Application>Microsoft Office PowerPoint</Application>
  <PresentationFormat>On-screen Show (4:3)</PresentationFormat>
  <Paragraphs>514</Paragraphs>
  <Slides>19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Bài 3: CÁC PHÉP TÍNH TRONG TẬP HỢP SỐ TỰ NHIÊN</vt:lpstr>
      <vt:lpstr>Bài 3: CÁC PHÉP TÍNH TRONG TẬP HỢP SỐ TỰ NHIÊN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GiGa</cp:lastModifiedBy>
  <cp:revision>20</cp:revision>
  <dcterms:created xsi:type="dcterms:W3CDTF">2021-08-10T02:24:18Z</dcterms:created>
  <dcterms:modified xsi:type="dcterms:W3CDTF">2024-03-05T08:49:52Z</dcterms:modified>
</cp:coreProperties>
</file>