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7" r:id="rId2"/>
    <p:sldId id="258" r:id="rId3"/>
    <p:sldId id="263" r:id="rId4"/>
    <p:sldId id="262" r:id="rId5"/>
    <p:sldId id="284" r:id="rId6"/>
    <p:sldId id="285" r:id="rId7"/>
    <p:sldId id="261" r:id="rId8"/>
    <p:sldId id="266" r:id="rId9"/>
    <p:sldId id="264" r:id="rId10"/>
    <p:sldId id="286" r:id="rId11"/>
    <p:sldId id="268" r:id="rId12"/>
    <p:sldId id="270" r:id="rId13"/>
    <p:sldId id="265" r:id="rId14"/>
    <p:sldId id="269" r:id="rId15"/>
    <p:sldId id="267" r:id="rId16"/>
    <p:sldId id="271" r:id="rId17"/>
    <p:sldId id="273" r:id="rId18"/>
    <p:sldId id="274" r:id="rId19"/>
    <p:sldId id="277" r:id="rId20"/>
    <p:sldId id="278" r:id="rId21"/>
    <p:sldId id="275" r:id="rId22"/>
    <p:sldId id="280" r:id="rId23"/>
    <p:sldId id="276" r:id="rId24"/>
    <p:sldId id="279" r:id="rId25"/>
    <p:sldId id="287" r:id="rId26"/>
    <p:sldId id="288" r:id="rId27"/>
    <p:sldId id="289" r:id="rId28"/>
    <p:sldId id="290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Gloria Hallelujah" panose="020B0604020202020204" charset="0"/>
      <p:regular r:id="rId32"/>
    </p:embeddedFont>
    <p:embeddedFont>
      <p:font typeface="Nunito" pitchFamily="2" charset="-93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32.svg"/><Relationship Id="rId4" Type="http://schemas.openxmlformats.org/officeDocument/2006/relationships/image" Target="../media/image6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9.png"/><Relationship Id="rId7" Type="http://schemas.openxmlformats.org/officeDocument/2006/relationships/image" Target="../media/image86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70.sv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3.sv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93.svg"/><Relationship Id="rId3" Type="http://schemas.openxmlformats.org/officeDocument/2006/relationships/image" Target="../media/image90.png"/><Relationship Id="rId7" Type="http://schemas.openxmlformats.org/officeDocument/2006/relationships/image" Target="../media/image103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00.svg"/><Relationship Id="rId10" Type="http://schemas.openxmlformats.org/officeDocument/2006/relationships/image" Target="../media/image106.png"/><Relationship Id="rId4" Type="http://schemas.openxmlformats.org/officeDocument/2006/relationships/image" Target="../media/image91.svg"/><Relationship Id="rId9" Type="http://schemas.openxmlformats.org/officeDocument/2006/relationships/image" Target="../media/image105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0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6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10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VỀ NHÀ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300165" y="1705423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246530" y="1679381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63948" y="1689188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1594</Words>
  <Application>Microsoft Office PowerPoint</Application>
  <PresentationFormat>On-screen Show (16:9)</PresentationFormat>
  <Paragraphs>199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Cambria Math</vt:lpstr>
      <vt:lpstr>Gloria Hallelujah</vt:lpstr>
      <vt:lpstr>Times New Roman</vt:lpstr>
      <vt:lpstr>Nunito</vt:lpstr>
      <vt:lpstr>Calibri</vt:lpstr>
      <vt:lpstr>Arial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diem ly</cp:lastModifiedBy>
  <cp:revision>7</cp:revision>
  <dcterms:modified xsi:type="dcterms:W3CDTF">2024-04-16T08:30:42Z</dcterms:modified>
</cp:coreProperties>
</file>